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heme/themeOverride2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Override3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Override4.xml" ContentType="application/vnd.openxmlformats-officedocument.themeOverr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heme/themeOverride5.xml" ContentType="application/vnd.openxmlformats-officedocument.themeOverr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Override6.xml" ContentType="application/vnd.openxmlformats-officedocument.themeOverride+xml"/>
  <Override PartName="/ppt/notesSlides/notesSlide1.xml" ContentType="application/vnd.openxmlformats-officedocument.presentationml.notesSlide+xml"/>
  <Override PartName="/ppt/tags/tag28.xml" ContentType="application/vnd.openxmlformats-officedocument.presentationml.tags+xml"/>
  <Override PartName="/ppt/notesSlides/notesSlide2.xml" ContentType="application/vnd.openxmlformats-officedocument.presentationml.notesSlide+xml"/>
  <Override PartName="/ppt/tags/tag29.xml" ContentType="application/vnd.openxmlformats-officedocument.presentationml.tags+xml"/>
  <Override PartName="/ppt/notesSlides/notesSlide3.xml" ContentType="application/vnd.openxmlformats-officedocument.presentationml.notesSlide+xml"/>
  <Override PartName="/ppt/tags/tag30.xml" ContentType="application/vnd.openxmlformats-officedocument.presentationml.tags+xml"/>
  <Override PartName="/ppt/notesSlides/notesSlide4.xml" ContentType="application/vnd.openxmlformats-officedocument.presentationml.notesSlide+xml"/>
  <Override PartName="/ppt/tags/tag31.xml" ContentType="application/vnd.openxmlformats-officedocument.presentationml.tags+xml"/>
  <Override PartName="/ppt/notesSlides/notesSlide5.xml" ContentType="application/vnd.openxmlformats-officedocument.presentationml.notesSlide+xml"/>
  <Override PartName="/ppt/tags/tag32.xml" ContentType="application/vnd.openxmlformats-officedocument.presentationml.tags+xml"/>
  <Override PartName="/ppt/notesSlides/notesSlide6.xml" ContentType="application/vnd.openxmlformats-officedocument.presentationml.notesSlide+xml"/>
  <Override PartName="/ppt/tags/tag33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6" r:id="rId2"/>
    <p:sldId id="273" r:id="rId3"/>
    <p:sldId id="258" r:id="rId4"/>
    <p:sldId id="1725" r:id="rId5"/>
    <p:sldId id="1724" r:id="rId6"/>
    <p:sldId id="1726" r:id="rId7"/>
    <p:sldId id="1727" r:id="rId8"/>
    <p:sldId id="1729" r:id="rId9"/>
    <p:sldId id="1730" r:id="rId10"/>
    <p:sldId id="270" r:id="rId11"/>
    <p:sldId id="1712" r:id="rId12"/>
    <p:sldId id="1709" r:id="rId13"/>
    <p:sldId id="1714" r:id="rId14"/>
    <p:sldId id="1721" r:id="rId15"/>
    <p:sldId id="1716" r:id="rId16"/>
    <p:sldId id="1717" r:id="rId17"/>
    <p:sldId id="271" r:id="rId18"/>
    <p:sldId id="1732" r:id="rId19"/>
    <p:sldId id="1719" r:id="rId20"/>
    <p:sldId id="1733" r:id="rId21"/>
    <p:sldId id="1728" r:id="rId22"/>
    <p:sldId id="1731" r:id="rId23"/>
    <p:sldId id="1723" r:id="rId24"/>
    <p:sldId id="272" r:id="rId25"/>
    <p:sldId id="1720" r:id="rId26"/>
    <p:sldId id="1713" r:id="rId27"/>
    <p:sldId id="1718" r:id="rId28"/>
    <p:sldId id="1711" r:id="rId29"/>
    <p:sldId id="1734" r:id="rId30"/>
    <p:sldId id="1722" r:id="rId31"/>
    <p:sldId id="1715" r:id="rId32"/>
    <p:sldId id="261" r:id="rId33"/>
    <p:sldId id="1698" r:id="rId34"/>
    <p:sldId id="259" r:id="rId35"/>
    <p:sldId id="260" r:id="rId36"/>
    <p:sldId id="1699" r:id="rId37"/>
    <p:sldId id="1700" r:id="rId38"/>
    <p:sldId id="1701" r:id="rId39"/>
    <p:sldId id="1702" r:id="rId40"/>
  </p:sldIdLst>
  <p:sldSz cx="12192000" cy="6858000"/>
  <p:notesSz cx="6858000" cy="9144000"/>
  <p:custDataLst>
    <p:tags r:id="rId4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3160"/>
    <a:srgbClr val="71E4FF"/>
    <a:srgbClr val="FFB600"/>
    <a:srgbClr val="FF9802"/>
    <a:srgbClr val="001636"/>
    <a:srgbClr val="012549"/>
    <a:srgbClr val="7340E8"/>
    <a:srgbClr val="8B41BF"/>
    <a:srgbClr val="B84275"/>
    <a:srgbClr val="E742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6182" autoAdjust="0"/>
  </p:normalViewPr>
  <p:slideViewPr>
    <p:cSldViewPr snapToGrid="0">
      <p:cViewPr varScale="1">
        <p:scale>
          <a:sx n="66" d="100"/>
          <a:sy n="66" d="100"/>
        </p:scale>
        <p:origin x="66" y="5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，让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设计简单起来！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Make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PowerPoint Design Simple!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630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，让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设计简单起来！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Make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PowerPoint Design Simple!</a:t>
            </a:r>
          </a:p>
          <a:p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3EF182-2FCB-4867-99A2-224514D135E8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698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，让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设计简单起来！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Make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PowerPoint Design Simple!</a:t>
            </a:r>
          </a:p>
          <a:p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205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，让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设计简单起来！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Make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PowerPoint Design Simple!</a:t>
            </a:r>
          </a:p>
          <a:p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9883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，让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设计简单起来！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Make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PowerPoint Design Simple!</a:t>
            </a:r>
          </a:p>
          <a:p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139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，让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设计简单起来！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Make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PowerPoint Design Simple!</a:t>
            </a:r>
          </a:p>
          <a:p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6877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，让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设计简单起来！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iSlide,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Make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PowerPoint Design Simple!</a:t>
            </a:r>
          </a:p>
          <a:p>
            <a:endParaRPr lang="en-US" altLang="zh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28CBA8-7810-4766-B530-356872D47133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292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23" name="Rectangle 279">
            <a:extLst>
              <a:ext uri="{FF2B5EF4-FFF2-40B4-BE49-F238E27FC236}">
                <a16:creationId xmlns:a16="http://schemas.microsoft.com/office/drawing/2014/main" id="{315CDE68-F4EA-4E53-8EBF-A406523CEEB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351"/>
            <a:ext cx="12192000" cy="6848475"/>
          </a:xfrm>
          <a:prstGeom prst="rect">
            <a:avLst/>
          </a:prstGeom>
          <a:solidFill>
            <a:srgbClr val="362E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24" name="Freeform 280">
            <a:extLst>
              <a:ext uri="{FF2B5EF4-FFF2-40B4-BE49-F238E27FC236}">
                <a16:creationId xmlns:a16="http://schemas.microsoft.com/office/drawing/2014/main" id="{8FF19FCD-D922-4615-AA01-C9692D8121D5}"/>
              </a:ext>
            </a:extLst>
          </p:cNvPr>
          <p:cNvSpPr>
            <a:spLocks/>
          </p:cNvSpPr>
          <p:nvPr userDrawn="1"/>
        </p:nvSpPr>
        <p:spPr bwMode="auto">
          <a:xfrm>
            <a:off x="0" y="4660901"/>
            <a:ext cx="12192000" cy="2193925"/>
          </a:xfrm>
          <a:custGeom>
            <a:avLst/>
            <a:gdLst>
              <a:gd name="T0" fmla="*/ 7680 w 7680"/>
              <a:gd name="T1" fmla="*/ 1382 h 1382"/>
              <a:gd name="T2" fmla="*/ 0 w 7680"/>
              <a:gd name="T3" fmla="*/ 1382 h 1382"/>
              <a:gd name="T4" fmla="*/ 0 w 7680"/>
              <a:gd name="T5" fmla="*/ 1001 h 1382"/>
              <a:gd name="T6" fmla="*/ 7680 w 7680"/>
              <a:gd name="T7" fmla="*/ 0 h 1382"/>
              <a:gd name="T8" fmla="*/ 7680 w 7680"/>
              <a:gd name="T9" fmla="*/ 1382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80" h="1382">
                <a:moveTo>
                  <a:pt x="7680" y="1382"/>
                </a:moveTo>
                <a:lnTo>
                  <a:pt x="0" y="1382"/>
                </a:lnTo>
                <a:lnTo>
                  <a:pt x="0" y="1001"/>
                </a:lnTo>
                <a:lnTo>
                  <a:pt x="7680" y="0"/>
                </a:lnTo>
                <a:lnTo>
                  <a:pt x="7680" y="1382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69924" y="2333743"/>
            <a:ext cx="10850563" cy="558799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669924" y="1028700"/>
            <a:ext cx="10850563" cy="1279643"/>
          </a:xfrm>
        </p:spPr>
        <p:txBody>
          <a:bodyPr anchor="ctr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3524250"/>
            <a:ext cx="10850563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rgbClr val="71E4FF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4846320" y="3136021"/>
            <a:ext cx="2499360" cy="296271"/>
          </a:xfrm>
          <a:prstGeom prst="roundRect">
            <a:avLst>
              <a:gd name="adj" fmla="val 26485"/>
            </a:avLst>
          </a:prstGeom>
          <a:ln>
            <a:solidFill>
              <a:schemeClr val="accent2"/>
            </a:solidFill>
          </a:ln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rgbClr val="71E4FF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pic>
        <p:nvPicPr>
          <p:cNvPr id="10026" name="图片 10025">
            <a:extLst>
              <a:ext uri="{FF2B5EF4-FFF2-40B4-BE49-F238E27FC236}">
                <a16:creationId xmlns:a16="http://schemas.microsoft.com/office/drawing/2014/main" id="{812C67C8-0592-4448-972E-92B16DA73C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58703" y="3997350"/>
            <a:ext cx="6274595" cy="2870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669925" y="4007201"/>
            <a:ext cx="10850563" cy="8953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69925" y="4902551"/>
            <a:ext cx="10850563" cy="1015623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100">
                <a:solidFill>
                  <a:schemeClr val="bg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255" name="图片 254">
            <a:extLst>
              <a:ext uri="{FF2B5EF4-FFF2-40B4-BE49-F238E27FC236}">
                <a16:creationId xmlns:a16="http://schemas.microsoft.com/office/drawing/2014/main" id="{63FA6109-8981-4F2E-9002-3F306851EF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58702" y="1137026"/>
            <a:ext cx="6274595" cy="2870175"/>
          </a:xfrm>
          <a:prstGeom prst="rect">
            <a:avLst/>
          </a:prstGeom>
        </p:spPr>
      </p:pic>
      <p:cxnSp>
        <p:nvCxnSpPr>
          <p:cNvPr id="257" name="直接连接符 256">
            <a:extLst>
              <a:ext uri="{FF2B5EF4-FFF2-40B4-BE49-F238E27FC236}">
                <a16:creationId xmlns:a16="http://schemas.microsoft.com/office/drawing/2014/main" id="{BB426B86-B16F-4D5D-9EA5-A02657EB3873}"/>
              </a:ext>
            </a:extLst>
          </p:cNvPr>
          <p:cNvCxnSpPr/>
          <p:nvPr userDrawn="1"/>
        </p:nvCxnSpPr>
        <p:spPr>
          <a:xfrm>
            <a:off x="1422400" y="3999581"/>
            <a:ext cx="9347200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3382962" y="2038012"/>
            <a:ext cx="5426076" cy="1621509"/>
          </a:xfrm>
        </p:spPr>
        <p:txBody>
          <a:bodyPr anchor="b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3382962" y="4344248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lang="zh-CN" altLang="en-US" sz="1500" smtClean="0">
                <a:solidFill>
                  <a:schemeClr val="bg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82962" y="4047977"/>
            <a:ext cx="5426076" cy="296271"/>
          </a:xfrm>
        </p:spPr>
        <p:txBody>
          <a:bodyPr vert="horz" anchor="ctr">
            <a:noAutofit/>
          </a:bodyPr>
          <a:lstStyle>
            <a:lvl1pPr marL="0" indent="0" algn="ctr">
              <a:buNone/>
              <a:defRPr sz="1500" b="0">
                <a:solidFill>
                  <a:schemeClr val="bg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0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/>
              <a:t>Subtitle here</a:t>
            </a:r>
            <a:endParaRPr lang="en-US" altLang="zh-CN" dirty="0"/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简约商务工作通用模板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/>
              <a:t>www.downyi.com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2AF1C7A-D544-440D-A70F-65716DBB6409}"/>
              </a:ext>
            </a:extLst>
          </p:cNvPr>
          <p:cNvSpPr txBox="1"/>
          <p:nvPr/>
        </p:nvSpPr>
        <p:spPr>
          <a:xfrm>
            <a:off x="3536246" y="3117292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/02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15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7D4E01-A6E4-4A2E-A331-E187F256A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1E9ECC2-2571-4DA3-A84F-1EA0E9D5C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1349ABE-61D0-4E04-90F3-CFCC5C86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5" name="20082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56352CD4-F237-479C-8AA9-2417532B0B9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3364" y="1225185"/>
            <a:ext cx="11528636" cy="4927740"/>
            <a:chOff x="663364" y="1225185"/>
            <a:chExt cx="11528627" cy="4927736"/>
          </a:xfrm>
        </p:grpSpPr>
        <p:grpSp>
          <p:nvGrpSpPr>
            <p:cNvPr id="6" name="ïśḷïd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09B68806-A1A5-485F-8EDE-EDB984D1BEB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50169" y="2012924"/>
              <a:ext cx="4741822" cy="4139997"/>
              <a:chOff x="2992438" y="1016000"/>
              <a:chExt cx="6203950" cy="5416551"/>
            </a:xfrm>
          </p:grpSpPr>
          <p:sp>
            <p:nvSpPr>
              <p:cNvPr id="40" name="iṥlíḋe">
                <a:extLst>
                  <a:ext uri="{FF2B5EF4-FFF2-40B4-BE49-F238E27FC236}">
                    <a16:creationId xmlns:a16="http://schemas.microsoft.com/office/drawing/2014/main" id="{B0010A2E-433A-4CE2-8E25-495119C95891}"/>
                  </a:ext>
                </a:extLst>
              </p:cNvPr>
              <p:cNvSpPr/>
              <p:nvPr/>
            </p:nvSpPr>
            <p:spPr bwMode="auto">
              <a:xfrm>
                <a:off x="4367213" y="3062288"/>
                <a:ext cx="790575" cy="790575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îśliḍé">
                <a:extLst>
                  <a:ext uri="{FF2B5EF4-FFF2-40B4-BE49-F238E27FC236}">
                    <a16:creationId xmlns:a16="http://schemas.microsoft.com/office/drawing/2014/main" id="{68C0169D-1B5A-4E32-ADF0-44B545D00287}"/>
                  </a:ext>
                </a:extLst>
              </p:cNvPr>
              <p:cNvSpPr/>
              <p:nvPr/>
            </p:nvSpPr>
            <p:spPr bwMode="auto">
              <a:xfrm>
                <a:off x="4367213" y="3446463"/>
                <a:ext cx="790575" cy="406400"/>
              </a:xfrm>
              <a:custGeom>
                <a:avLst/>
                <a:gdLst>
                  <a:gd name="T0" fmla="*/ 127 w 255"/>
                  <a:gd name="T1" fmla="*/ 123 h 131"/>
                  <a:gd name="T2" fmla="*/ 0 w 255"/>
                  <a:gd name="T3" fmla="*/ 0 h 131"/>
                  <a:gd name="T4" fmla="*/ 0 w 255"/>
                  <a:gd name="T5" fmla="*/ 4 h 131"/>
                  <a:gd name="T6" fmla="*/ 127 w 255"/>
                  <a:gd name="T7" fmla="*/ 131 h 131"/>
                  <a:gd name="T8" fmla="*/ 255 w 255"/>
                  <a:gd name="T9" fmla="*/ 4 h 131"/>
                  <a:gd name="T10" fmla="*/ 255 w 255"/>
                  <a:gd name="T11" fmla="*/ 0 h 131"/>
                  <a:gd name="T12" fmla="*/ 127 w 255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" h="131">
                    <a:moveTo>
                      <a:pt x="127" y="123"/>
                    </a:moveTo>
                    <a:cubicBezTo>
                      <a:pt x="59" y="123"/>
                      <a:pt x="2" y="68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74"/>
                      <a:pt x="57" y="131"/>
                      <a:pt x="127" y="131"/>
                    </a:cubicBezTo>
                    <a:cubicBezTo>
                      <a:pt x="198" y="131"/>
                      <a:pt x="255" y="74"/>
                      <a:pt x="255" y="4"/>
                    </a:cubicBezTo>
                    <a:cubicBezTo>
                      <a:pt x="255" y="2"/>
                      <a:pt x="255" y="1"/>
                      <a:pt x="255" y="0"/>
                    </a:cubicBezTo>
                    <a:cubicBezTo>
                      <a:pt x="253" y="68"/>
                      <a:pt x="196" y="123"/>
                      <a:pt x="127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îṣḷiḓe">
                <a:extLst>
                  <a:ext uri="{FF2B5EF4-FFF2-40B4-BE49-F238E27FC236}">
                    <a16:creationId xmlns:a16="http://schemas.microsoft.com/office/drawing/2014/main" id="{27903BB3-744D-4072-AE98-BD1D7BA7648C}"/>
                  </a:ext>
                </a:extLst>
              </p:cNvPr>
              <p:cNvSpPr/>
              <p:nvPr/>
            </p:nvSpPr>
            <p:spPr bwMode="auto">
              <a:xfrm>
                <a:off x="4443413" y="3138488"/>
                <a:ext cx="636588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iṧlïḑe">
                <a:extLst>
                  <a:ext uri="{FF2B5EF4-FFF2-40B4-BE49-F238E27FC236}">
                    <a16:creationId xmlns:a16="http://schemas.microsoft.com/office/drawing/2014/main" id="{DC23D9E9-119B-46ED-85D6-757FF57A5F9A}"/>
                  </a:ext>
                </a:extLst>
              </p:cNvPr>
              <p:cNvSpPr/>
              <p:nvPr/>
            </p:nvSpPr>
            <p:spPr bwMode="auto">
              <a:xfrm>
                <a:off x="4443413" y="3138488"/>
                <a:ext cx="636588" cy="639763"/>
              </a:xfrm>
              <a:custGeom>
                <a:avLst/>
                <a:gdLst>
                  <a:gd name="T0" fmla="*/ 200 w 205"/>
                  <a:gd name="T1" fmla="*/ 69 h 206"/>
                  <a:gd name="T2" fmla="*/ 195 w 205"/>
                  <a:gd name="T3" fmla="*/ 57 h 206"/>
                  <a:gd name="T4" fmla="*/ 130 w 205"/>
                  <a:gd name="T5" fmla="*/ 85 h 206"/>
                  <a:gd name="T6" fmla="*/ 180 w 205"/>
                  <a:gd name="T7" fmla="*/ 34 h 206"/>
                  <a:gd name="T8" fmla="*/ 171 w 205"/>
                  <a:gd name="T9" fmla="*/ 25 h 206"/>
                  <a:gd name="T10" fmla="*/ 121 w 205"/>
                  <a:gd name="T11" fmla="*/ 76 h 206"/>
                  <a:gd name="T12" fmla="*/ 148 w 205"/>
                  <a:gd name="T13" fmla="*/ 10 h 206"/>
                  <a:gd name="T14" fmla="*/ 136 w 205"/>
                  <a:gd name="T15" fmla="*/ 5 h 206"/>
                  <a:gd name="T16" fmla="*/ 109 w 205"/>
                  <a:gd name="T17" fmla="*/ 71 h 206"/>
                  <a:gd name="T18" fmla="*/ 109 w 205"/>
                  <a:gd name="T19" fmla="*/ 0 h 206"/>
                  <a:gd name="T20" fmla="*/ 102 w 205"/>
                  <a:gd name="T21" fmla="*/ 0 h 206"/>
                  <a:gd name="T22" fmla="*/ 96 w 205"/>
                  <a:gd name="T23" fmla="*/ 0 h 206"/>
                  <a:gd name="T24" fmla="*/ 96 w 205"/>
                  <a:gd name="T25" fmla="*/ 71 h 206"/>
                  <a:gd name="T26" fmla="*/ 69 w 205"/>
                  <a:gd name="T27" fmla="*/ 5 h 206"/>
                  <a:gd name="T28" fmla="*/ 57 w 205"/>
                  <a:gd name="T29" fmla="*/ 10 h 206"/>
                  <a:gd name="T30" fmla="*/ 84 w 205"/>
                  <a:gd name="T31" fmla="*/ 76 h 206"/>
                  <a:gd name="T32" fmla="*/ 34 w 205"/>
                  <a:gd name="T33" fmla="*/ 25 h 206"/>
                  <a:gd name="T34" fmla="*/ 25 w 205"/>
                  <a:gd name="T35" fmla="*/ 34 h 206"/>
                  <a:gd name="T36" fmla="*/ 75 w 205"/>
                  <a:gd name="T37" fmla="*/ 85 h 206"/>
                  <a:gd name="T38" fmla="*/ 10 w 205"/>
                  <a:gd name="T39" fmla="*/ 57 h 206"/>
                  <a:gd name="T40" fmla="*/ 5 w 205"/>
                  <a:gd name="T41" fmla="*/ 69 h 206"/>
                  <a:gd name="T42" fmla="*/ 71 w 205"/>
                  <a:gd name="T43" fmla="*/ 96 h 206"/>
                  <a:gd name="T44" fmla="*/ 0 w 205"/>
                  <a:gd name="T45" fmla="*/ 96 h 206"/>
                  <a:gd name="T46" fmla="*/ 0 w 205"/>
                  <a:gd name="T47" fmla="*/ 103 h 206"/>
                  <a:gd name="T48" fmla="*/ 0 w 205"/>
                  <a:gd name="T49" fmla="*/ 109 h 206"/>
                  <a:gd name="T50" fmla="*/ 71 w 205"/>
                  <a:gd name="T51" fmla="*/ 109 h 206"/>
                  <a:gd name="T52" fmla="*/ 5 w 205"/>
                  <a:gd name="T53" fmla="*/ 136 h 206"/>
                  <a:gd name="T54" fmla="*/ 10 w 205"/>
                  <a:gd name="T55" fmla="*/ 148 h 206"/>
                  <a:gd name="T56" fmla="*/ 75 w 205"/>
                  <a:gd name="T57" fmla="*/ 121 h 206"/>
                  <a:gd name="T58" fmla="*/ 25 w 205"/>
                  <a:gd name="T59" fmla="*/ 171 h 206"/>
                  <a:gd name="T60" fmla="*/ 34 w 205"/>
                  <a:gd name="T61" fmla="*/ 180 h 206"/>
                  <a:gd name="T62" fmla="*/ 84 w 205"/>
                  <a:gd name="T63" fmla="*/ 130 h 206"/>
                  <a:gd name="T64" fmla="*/ 57 w 205"/>
                  <a:gd name="T65" fmla="*/ 195 h 206"/>
                  <a:gd name="T66" fmla="*/ 69 w 205"/>
                  <a:gd name="T67" fmla="*/ 200 h 206"/>
                  <a:gd name="T68" fmla="*/ 96 w 205"/>
                  <a:gd name="T69" fmla="*/ 135 h 206"/>
                  <a:gd name="T70" fmla="*/ 96 w 205"/>
                  <a:gd name="T71" fmla="*/ 205 h 206"/>
                  <a:gd name="T72" fmla="*/ 102 w 205"/>
                  <a:gd name="T73" fmla="*/ 206 h 206"/>
                  <a:gd name="T74" fmla="*/ 109 w 205"/>
                  <a:gd name="T75" fmla="*/ 205 h 206"/>
                  <a:gd name="T76" fmla="*/ 109 w 205"/>
                  <a:gd name="T77" fmla="*/ 135 h 206"/>
                  <a:gd name="T78" fmla="*/ 136 w 205"/>
                  <a:gd name="T79" fmla="*/ 200 h 206"/>
                  <a:gd name="T80" fmla="*/ 148 w 205"/>
                  <a:gd name="T81" fmla="*/ 195 h 206"/>
                  <a:gd name="T82" fmla="*/ 121 w 205"/>
                  <a:gd name="T83" fmla="*/ 130 h 206"/>
                  <a:gd name="T84" fmla="*/ 171 w 205"/>
                  <a:gd name="T85" fmla="*/ 180 h 206"/>
                  <a:gd name="T86" fmla="*/ 180 w 205"/>
                  <a:gd name="T87" fmla="*/ 171 h 206"/>
                  <a:gd name="T88" fmla="*/ 130 w 205"/>
                  <a:gd name="T89" fmla="*/ 121 h 206"/>
                  <a:gd name="T90" fmla="*/ 195 w 205"/>
                  <a:gd name="T91" fmla="*/ 148 h 206"/>
                  <a:gd name="T92" fmla="*/ 200 w 205"/>
                  <a:gd name="T93" fmla="*/ 136 h 206"/>
                  <a:gd name="T94" fmla="*/ 134 w 205"/>
                  <a:gd name="T95" fmla="*/ 109 h 206"/>
                  <a:gd name="T96" fmla="*/ 205 w 205"/>
                  <a:gd name="T97" fmla="*/ 109 h 206"/>
                  <a:gd name="T98" fmla="*/ 205 w 205"/>
                  <a:gd name="T99" fmla="*/ 103 h 206"/>
                  <a:gd name="T100" fmla="*/ 205 w 205"/>
                  <a:gd name="T101" fmla="*/ 96 h 206"/>
                  <a:gd name="T102" fmla="*/ 134 w 205"/>
                  <a:gd name="T103" fmla="*/ 96 h 206"/>
                  <a:gd name="T104" fmla="*/ 200 w 205"/>
                  <a:gd name="T105" fmla="*/ 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5" h="206">
                    <a:moveTo>
                      <a:pt x="200" y="69"/>
                    </a:moveTo>
                    <a:cubicBezTo>
                      <a:pt x="198" y="65"/>
                      <a:pt x="197" y="61"/>
                      <a:pt x="195" y="57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4"/>
                      <a:pt x="180" y="34"/>
                      <a:pt x="180" y="34"/>
                    </a:cubicBezTo>
                    <a:cubicBezTo>
                      <a:pt x="177" y="31"/>
                      <a:pt x="174" y="28"/>
                      <a:pt x="171" y="25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0"/>
                      <a:pt x="148" y="10"/>
                      <a:pt x="148" y="10"/>
                    </a:cubicBezTo>
                    <a:cubicBezTo>
                      <a:pt x="144" y="8"/>
                      <a:pt x="140" y="7"/>
                      <a:pt x="136" y="5"/>
                    </a:cubicBezTo>
                    <a:cubicBezTo>
                      <a:pt x="109" y="71"/>
                      <a:pt x="109" y="71"/>
                      <a:pt x="109" y="7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7" y="0"/>
                      <a:pt x="105" y="0"/>
                      <a:pt x="102" y="0"/>
                    </a:cubicBezTo>
                    <a:cubicBezTo>
                      <a:pt x="100" y="0"/>
                      <a:pt x="98" y="0"/>
                      <a:pt x="96" y="0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5" y="7"/>
                      <a:pt x="61" y="8"/>
                      <a:pt x="57" y="10"/>
                    </a:cubicBezTo>
                    <a:cubicBezTo>
                      <a:pt x="84" y="76"/>
                      <a:pt x="84" y="76"/>
                      <a:pt x="84" y="7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1" y="28"/>
                      <a:pt x="28" y="31"/>
                      <a:pt x="25" y="34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8" y="61"/>
                      <a:pt x="6" y="65"/>
                      <a:pt x="5" y="69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0" y="100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5" y="136"/>
                      <a:pt x="5" y="136"/>
                      <a:pt x="5" y="136"/>
                    </a:cubicBezTo>
                    <a:cubicBezTo>
                      <a:pt x="6" y="140"/>
                      <a:pt x="8" y="144"/>
                      <a:pt x="10" y="148"/>
                    </a:cubicBezTo>
                    <a:cubicBezTo>
                      <a:pt x="75" y="121"/>
                      <a:pt x="75" y="121"/>
                      <a:pt x="75" y="121"/>
                    </a:cubicBezTo>
                    <a:cubicBezTo>
                      <a:pt x="25" y="171"/>
                      <a:pt x="25" y="171"/>
                      <a:pt x="25" y="171"/>
                    </a:cubicBezTo>
                    <a:cubicBezTo>
                      <a:pt x="28" y="174"/>
                      <a:pt x="31" y="177"/>
                      <a:pt x="34" y="180"/>
                    </a:cubicBezTo>
                    <a:cubicBezTo>
                      <a:pt x="84" y="130"/>
                      <a:pt x="84" y="130"/>
                      <a:pt x="84" y="130"/>
                    </a:cubicBezTo>
                    <a:cubicBezTo>
                      <a:pt x="57" y="195"/>
                      <a:pt x="57" y="195"/>
                      <a:pt x="57" y="195"/>
                    </a:cubicBezTo>
                    <a:cubicBezTo>
                      <a:pt x="61" y="197"/>
                      <a:pt x="65" y="199"/>
                      <a:pt x="69" y="200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6" y="205"/>
                      <a:pt x="96" y="205"/>
                      <a:pt x="96" y="205"/>
                    </a:cubicBezTo>
                    <a:cubicBezTo>
                      <a:pt x="98" y="206"/>
                      <a:pt x="100" y="206"/>
                      <a:pt x="102" y="206"/>
                    </a:cubicBezTo>
                    <a:cubicBezTo>
                      <a:pt x="105" y="206"/>
                      <a:pt x="107" y="206"/>
                      <a:pt x="109" y="205"/>
                    </a:cubicBezTo>
                    <a:cubicBezTo>
                      <a:pt x="109" y="135"/>
                      <a:pt x="109" y="135"/>
                      <a:pt x="109" y="13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40" y="199"/>
                      <a:pt x="144" y="197"/>
                      <a:pt x="148" y="195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4" y="177"/>
                      <a:pt x="177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5" y="148"/>
                      <a:pt x="195" y="148"/>
                      <a:pt x="195" y="148"/>
                    </a:cubicBezTo>
                    <a:cubicBezTo>
                      <a:pt x="197" y="144"/>
                      <a:pt x="198" y="140"/>
                      <a:pt x="200" y="136"/>
                    </a:cubicBezTo>
                    <a:cubicBezTo>
                      <a:pt x="134" y="109"/>
                      <a:pt x="134" y="109"/>
                      <a:pt x="134" y="109"/>
                    </a:cubicBezTo>
                    <a:cubicBezTo>
                      <a:pt x="205" y="109"/>
                      <a:pt x="205" y="109"/>
                      <a:pt x="205" y="109"/>
                    </a:cubicBezTo>
                    <a:cubicBezTo>
                      <a:pt x="205" y="107"/>
                      <a:pt x="205" y="105"/>
                      <a:pt x="205" y="103"/>
                    </a:cubicBezTo>
                    <a:cubicBezTo>
                      <a:pt x="205" y="100"/>
                      <a:pt x="205" y="98"/>
                      <a:pt x="205" y="96"/>
                    </a:cubicBezTo>
                    <a:cubicBezTo>
                      <a:pt x="134" y="96"/>
                      <a:pt x="134" y="96"/>
                      <a:pt x="134" y="96"/>
                    </a:cubicBezTo>
                    <a:lnTo>
                      <a:pt x="200" y="69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îṩḻïďe">
                <a:extLst>
                  <a:ext uri="{FF2B5EF4-FFF2-40B4-BE49-F238E27FC236}">
                    <a16:creationId xmlns:a16="http://schemas.microsoft.com/office/drawing/2014/main" id="{BCEFCD72-AB30-4741-8E63-25C51A70169D}"/>
                  </a:ext>
                </a:extLst>
              </p:cNvPr>
              <p:cNvSpPr/>
              <p:nvPr/>
            </p:nvSpPr>
            <p:spPr bwMode="auto">
              <a:xfrm>
                <a:off x="4459288" y="3154363"/>
                <a:ext cx="604838" cy="604838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íṥḷïḑè">
                <a:extLst>
                  <a:ext uri="{FF2B5EF4-FFF2-40B4-BE49-F238E27FC236}">
                    <a16:creationId xmlns:a16="http://schemas.microsoft.com/office/drawing/2014/main" id="{BD89C1E1-F373-4886-A0A7-1A4CEE51F0B6}"/>
                  </a:ext>
                </a:extLst>
              </p:cNvPr>
              <p:cNvSpPr/>
              <p:nvPr/>
            </p:nvSpPr>
            <p:spPr bwMode="auto">
              <a:xfrm>
                <a:off x="4459288" y="3154363"/>
                <a:ext cx="604838" cy="604838"/>
              </a:xfrm>
              <a:custGeom>
                <a:avLst/>
                <a:gdLst>
                  <a:gd name="T0" fmla="*/ 190 w 195"/>
                  <a:gd name="T1" fmla="*/ 66 h 195"/>
                  <a:gd name="T2" fmla="*/ 185 w 195"/>
                  <a:gd name="T3" fmla="*/ 55 h 195"/>
                  <a:gd name="T4" fmla="*/ 125 w 195"/>
                  <a:gd name="T5" fmla="*/ 80 h 195"/>
                  <a:gd name="T6" fmla="*/ 171 w 195"/>
                  <a:gd name="T7" fmla="*/ 33 h 195"/>
                  <a:gd name="T8" fmla="*/ 162 w 195"/>
                  <a:gd name="T9" fmla="*/ 24 h 195"/>
                  <a:gd name="T10" fmla="*/ 116 w 195"/>
                  <a:gd name="T11" fmla="*/ 71 h 195"/>
                  <a:gd name="T12" fmla="*/ 141 w 195"/>
                  <a:gd name="T13" fmla="*/ 10 h 195"/>
                  <a:gd name="T14" fmla="*/ 129 w 195"/>
                  <a:gd name="T15" fmla="*/ 5 h 195"/>
                  <a:gd name="T16" fmla="*/ 104 w 195"/>
                  <a:gd name="T17" fmla="*/ 66 h 195"/>
                  <a:gd name="T18" fmla="*/ 104 w 195"/>
                  <a:gd name="T19" fmla="*/ 0 h 195"/>
                  <a:gd name="T20" fmla="*/ 97 w 195"/>
                  <a:gd name="T21" fmla="*/ 0 h 195"/>
                  <a:gd name="T22" fmla="*/ 91 w 195"/>
                  <a:gd name="T23" fmla="*/ 0 h 195"/>
                  <a:gd name="T24" fmla="*/ 91 w 195"/>
                  <a:gd name="T25" fmla="*/ 66 h 195"/>
                  <a:gd name="T26" fmla="*/ 66 w 195"/>
                  <a:gd name="T27" fmla="*/ 5 h 195"/>
                  <a:gd name="T28" fmla="*/ 54 w 195"/>
                  <a:gd name="T29" fmla="*/ 10 h 195"/>
                  <a:gd name="T30" fmla="*/ 79 w 195"/>
                  <a:gd name="T31" fmla="*/ 71 h 195"/>
                  <a:gd name="T32" fmla="*/ 33 w 195"/>
                  <a:gd name="T33" fmla="*/ 24 h 195"/>
                  <a:gd name="T34" fmla="*/ 24 w 195"/>
                  <a:gd name="T35" fmla="*/ 33 h 195"/>
                  <a:gd name="T36" fmla="*/ 70 w 195"/>
                  <a:gd name="T37" fmla="*/ 80 h 195"/>
                  <a:gd name="T38" fmla="*/ 10 w 195"/>
                  <a:gd name="T39" fmla="*/ 55 h 195"/>
                  <a:gd name="T40" fmla="*/ 5 w 195"/>
                  <a:gd name="T41" fmla="*/ 66 h 195"/>
                  <a:gd name="T42" fmla="*/ 66 w 195"/>
                  <a:gd name="T43" fmla="*/ 91 h 195"/>
                  <a:gd name="T44" fmla="*/ 0 w 195"/>
                  <a:gd name="T45" fmla="*/ 91 h 195"/>
                  <a:gd name="T46" fmla="*/ 0 w 195"/>
                  <a:gd name="T47" fmla="*/ 98 h 195"/>
                  <a:gd name="T48" fmla="*/ 0 w 195"/>
                  <a:gd name="T49" fmla="*/ 104 h 195"/>
                  <a:gd name="T50" fmla="*/ 66 w 195"/>
                  <a:gd name="T51" fmla="*/ 104 h 195"/>
                  <a:gd name="T52" fmla="*/ 5 w 195"/>
                  <a:gd name="T53" fmla="*/ 129 h 195"/>
                  <a:gd name="T54" fmla="*/ 10 w 195"/>
                  <a:gd name="T55" fmla="*/ 141 h 195"/>
                  <a:gd name="T56" fmla="*/ 70 w 195"/>
                  <a:gd name="T57" fmla="*/ 116 h 195"/>
                  <a:gd name="T58" fmla="*/ 24 w 195"/>
                  <a:gd name="T59" fmla="*/ 162 h 195"/>
                  <a:gd name="T60" fmla="*/ 33 w 195"/>
                  <a:gd name="T61" fmla="*/ 171 h 195"/>
                  <a:gd name="T62" fmla="*/ 79 w 195"/>
                  <a:gd name="T63" fmla="*/ 125 h 195"/>
                  <a:gd name="T64" fmla="*/ 54 w 195"/>
                  <a:gd name="T65" fmla="*/ 185 h 195"/>
                  <a:gd name="T66" fmla="*/ 66 w 195"/>
                  <a:gd name="T67" fmla="*/ 190 h 195"/>
                  <a:gd name="T68" fmla="*/ 91 w 195"/>
                  <a:gd name="T69" fmla="*/ 130 h 195"/>
                  <a:gd name="T70" fmla="*/ 91 w 195"/>
                  <a:gd name="T71" fmla="*/ 195 h 195"/>
                  <a:gd name="T72" fmla="*/ 97 w 195"/>
                  <a:gd name="T73" fmla="*/ 195 h 195"/>
                  <a:gd name="T74" fmla="*/ 104 w 195"/>
                  <a:gd name="T75" fmla="*/ 195 h 195"/>
                  <a:gd name="T76" fmla="*/ 104 w 195"/>
                  <a:gd name="T77" fmla="*/ 130 h 195"/>
                  <a:gd name="T78" fmla="*/ 129 w 195"/>
                  <a:gd name="T79" fmla="*/ 190 h 195"/>
                  <a:gd name="T80" fmla="*/ 141 w 195"/>
                  <a:gd name="T81" fmla="*/ 185 h 195"/>
                  <a:gd name="T82" fmla="*/ 116 w 195"/>
                  <a:gd name="T83" fmla="*/ 125 h 195"/>
                  <a:gd name="T84" fmla="*/ 162 w 195"/>
                  <a:gd name="T85" fmla="*/ 171 h 195"/>
                  <a:gd name="T86" fmla="*/ 171 w 195"/>
                  <a:gd name="T87" fmla="*/ 162 h 195"/>
                  <a:gd name="T88" fmla="*/ 125 w 195"/>
                  <a:gd name="T89" fmla="*/ 116 h 195"/>
                  <a:gd name="T90" fmla="*/ 185 w 195"/>
                  <a:gd name="T91" fmla="*/ 141 h 195"/>
                  <a:gd name="T92" fmla="*/ 190 w 195"/>
                  <a:gd name="T93" fmla="*/ 129 h 195"/>
                  <a:gd name="T94" fmla="*/ 129 w 195"/>
                  <a:gd name="T95" fmla="*/ 104 h 195"/>
                  <a:gd name="T96" fmla="*/ 195 w 195"/>
                  <a:gd name="T97" fmla="*/ 104 h 195"/>
                  <a:gd name="T98" fmla="*/ 195 w 195"/>
                  <a:gd name="T99" fmla="*/ 98 h 195"/>
                  <a:gd name="T100" fmla="*/ 195 w 195"/>
                  <a:gd name="T101" fmla="*/ 91 h 195"/>
                  <a:gd name="T102" fmla="*/ 129 w 195"/>
                  <a:gd name="T103" fmla="*/ 91 h 195"/>
                  <a:gd name="T104" fmla="*/ 190 w 195"/>
                  <a:gd name="T105" fmla="*/ 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5" h="195">
                    <a:moveTo>
                      <a:pt x="190" y="66"/>
                    </a:moveTo>
                    <a:cubicBezTo>
                      <a:pt x="188" y="62"/>
                      <a:pt x="187" y="58"/>
                      <a:pt x="185" y="55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8" y="30"/>
                      <a:pt x="165" y="27"/>
                      <a:pt x="162" y="24"/>
                    </a:cubicBezTo>
                    <a:cubicBezTo>
                      <a:pt x="116" y="71"/>
                      <a:pt x="116" y="71"/>
                      <a:pt x="116" y="71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37" y="8"/>
                      <a:pt x="133" y="7"/>
                      <a:pt x="129" y="5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2" y="0"/>
                      <a:pt x="100" y="0"/>
                      <a:pt x="97" y="0"/>
                    </a:cubicBezTo>
                    <a:cubicBezTo>
                      <a:pt x="95" y="0"/>
                      <a:pt x="93" y="0"/>
                      <a:pt x="91" y="0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2" y="7"/>
                      <a:pt x="58" y="8"/>
                      <a:pt x="54" y="10"/>
                    </a:cubicBezTo>
                    <a:cubicBezTo>
                      <a:pt x="79" y="71"/>
                      <a:pt x="79" y="71"/>
                      <a:pt x="79" y="71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0" y="27"/>
                      <a:pt x="27" y="30"/>
                      <a:pt x="24" y="33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8" y="58"/>
                      <a:pt x="7" y="62"/>
                      <a:pt x="5" y="66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0" y="95"/>
                      <a:pt x="0" y="98"/>
                    </a:cubicBezTo>
                    <a:cubicBezTo>
                      <a:pt x="0" y="100"/>
                      <a:pt x="0" y="102"/>
                      <a:pt x="0" y="104"/>
                    </a:cubicBezTo>
                    <a:cubicBezTo>
                      <a:pt x="66" y="104"/>
                      <a:pt x="66" y="104"/>
                      <a:pt x="66" y="104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7" y="133"/>
                      <a:pt x="8" y="137"/>
                      <a:pt x="10" y="141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27" y="165"/>
                      <a:pt x="30" y="168"/>
                      <a:pt x="33" y="171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54" y="185"/>
                      <a:pt x="54" y="185"/>
                      <a:pt x="54" y="185"/>
                    </a:cubicBezTo>
                    <a:cubicBezTo>
                      <a:pt x="58" y="187"/>
                      <a:pt x="62" y="188"/>
                      <a:pt x="66" y="19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95"/>
                      <a:pt x="91" y="195"/>
                      <a:pt x="91" y="195"/>
                    </a:cubicBezTo>
                    <a:cubicBezTo>
                      <a:pt x="93" y="195"/>
                      <a:pt x="95" y="195"/>
                      <a:pt x="97" y="195"/>
                    </a:cubicBezTo>
                    <a:cubicBezTo>
                      <a:pt x="100" y="195"/>
                      <a:pt x="102" y="195"/>
                      <a:pt x="104" y="195"/>
                    </a:cubicBezTo>
                    <a:cubicBezTo>
                      <a:pt x="104" y="130"/>
                      <a:pt x="104" y="130"/>
                      <a:pt x="104" y="130"/>
                    </a:cubicBez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33" y="188"/>
                      <a:pt x="137" y="187"/>
                      <a:pt x="141" y="185"/>
                    </a:cubicBezTo>
                    <a:cubicBezTo>
                      <a:pt x="116" y="125"/>
                      <a:pt x="116" y="125"/>
                      <a:pt x="116" y="125"/>
                    </a:cubicBezTo>
                    <a:cubicBezTo>
                      <a:pt x="162" y="171"/>
                      <a:pt x="162" y="171"/>
                      <a:pt x="162" y="171"/>
                    </a:cubicBezTo>
                    <a:cubicBezTo>
                      <a:pt x="165" y="168"/>
                      <a:pt x="168" y="165"/>
                      <a:pt x="171" y="162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85" y="141"/>
                      <a:pt x="185" y="141"/>
                      <a:pt x="185" y="141"/>
                    </a:cubicBezTo>
                    <a:cubicBezTo>
                      <a:pt x="187" y="137"/>
                      <a:pt x="188" y="133"/>
                      <a:pt x="190" y="129"/>
                    </a:cubicBezTo>
                    <a:cubicBezTo>
                      <a:pt x="129" y="104"/>
                      <a:pt x="129" y="104"/>
                      <a:pt x="129" y="104"/>
                    </a:cubicBezTo>
                    <a:cubicBezTo>
                      <a:pt x="195" y="104"/>
                      <a:pt x="195" y="104"/>
                      <a:pt x="195" y="104"/>
                    </a:cubicBezTo>
                    <a:cubicBezTo>
                      <a:pt x="195" y="102"/>
                      <a:pt x="195" y="100"/>
                      <a:pt x="195" y="98"/>
                    </a:cubicBezTo>
                    <a:cubicBezTo>
                      <a:pt x="195" y="95"/>
                      <a:pt x="195" y="93"/>
                      <a:pt x="195" y="91"/>
                    </a:cubicBezTo>
                    <a:cubicBezTo>
                      <a:pt x="129" y="91"/>
                      <a:pt x="129" y="91"/>
                      <a:pt x="129" y="91"/>
                    </a:cubicBezTo>
                    <a:lnTo>
                      <a:pt x="190" y="66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śļide">
                <a:extLst>
                  <a:ext uri="{FF2B5EF4-FFF2-40B4-BE49-F238E27FC236}">
                    <a16:creationId xmlns:a16="http://schemas.microsoft.com/office/drawing/2014/main" id="{9DB56776-BBB4-43B4-B0EF-F1ADDD0F53D7}"/>
                  </a:ext>
                </a:extLst>
              </p:cNvPr>
              <p:cNvSpPr/>
              <p:nvPr/>
            </p:nvSpPr>
            <p:spPr bwMode="auto">
              <a:xfrm>
                <a:off x="4611688" y="3216275"/>
                <a:ext cx="298450" cy="481013"/>
              </a:xfrm>
              <a:custGeom>
                <a:avLst/>
                <a:gdLst>
                  <a:gd name="T0" fmla="*/ 74 w 96"/>
                  <a:gd name="T1" fmla="*/ 74 h 155"/>
                  <a:gd name="T2" fmla="*/ 66 w 96"/>
                  <a:gd name="T3" fmla="*/ 38 h 155"/>
                  <a:gd name="T4" fmla="*/ 89 w 96"/>
                  <a:gd name="T5" fmla="*/ 42 h 155"/>
                  <a:gd name="T6" fmla="*/ 66 w 96"/>
                  <a:gd name="T7" fmla="*/ 19 h 155"/>
                  <a:gd name="T8" fmla="*/ 60 w 96"/>
                  <a:gd name="T9" fmla="*/ 0 h 155"/>
                  <a:gd name="T10" fmla="*/ 54 w 96"/>
                  <a:gd name="T11" fmla="*/ 16 h 155"/>
                  <a:gd name="T12" fmla="*/ 43 w 96"/>
                  <a:gd name="T13" fmla="*/ 16 h 155"/>
                  <a:gd name="T14" fmla="*/ 37 w 96"/>
                  <a:gd name="T15" fmla="*/ 0 h 155"/>
                  <a:gd name="T16" fmla="*/ 31 w 96"/>
                  <a:gd name="T17" fmla="*/ 18 h 155"/>
                  <a:gd name="T18" fmla="*/ 5 w 96"/>
                  <a:gd name="T19" fmla="*/ 50 h 155"/>
                  <a:gd name="T20" fmla="*/ 25 w 96"/>
                  <a:gd name="T21" fmla="*/ 78 h 155"/>
                  <a:gd name="T22" fmla="*/ 31 w 96"/>
                  <a:gd name="T23" fmla="*/ 118 h 155"/>
                  <a:gd name="T24" fmla="*/ 3 w 96"/>
                  <a:gd name="T25" fmla="*/ 110 h 155"/>
                  <a:gd name="T26" fmla="*/ 31 w 96"/>
                  <a:gd name="T27" fmla="*/ 137 h 155"/>
                  <a:gd name="T28" fmla="*/ 37 w 96"/>
                  <a:gd name="T29" fmla="*/ 155 h 155"/>
                  <a:gd name="T30" fmla="*/ 43 w 96"/>
                  <a:gd name="T31" fmla="*/ 139 h 155"/>
                  <a:gd name="T32" fmla="*/ 54 w 96"/>
                  <a:gd name="T33" fmla="*/ 140 h 155"/>
                  <a:gd name="T34" fmla="*/ 60 w 96"/>
                  <a:gd name="T35" fmla="*/ 155 h 155"/>
                  <a:gd name="T36" fmla="*/ 66 w 96"/>
                  <a:gd name="T37" fmla="*/ 137 h 155"/>
                  <a:gd name="T38" fmla="*/ 96 w 96"/>
                  <a:gd name="T39" fmla="*/ 103 h 155"/>
                  <a:gd name="T40" fmla="*/ 48 w 96"/>
                  <a:gd name="T41" fmla="*/ 33 h 155"/>
                  <a:gd name="T42" fmla="*/ 54 w 96"/>
                  <a:gd name="T43" fmla="*/ 68 h 155"/>
                  <a:gd name="T44" fmla="*/ 50 w 96"/>
                  <a:gd name="T45" fmla="*/ 67 h 155"/>
                  <a:gd name="T46" fmla="*/ 43 w 96"/>
                  <a:gd name="T47" fmla="*/ 34 h 155"/>
                  <a:gd name="T48" fmla="*/ 28 w 96"/>
                  <a:gd name="T49" fmla="*/ 59 h 155"/>
                  <a:gd name="T50" fmla="*/ 23 w 96"/>
                  <a:gd name="T51" fmla="*/ 50 h 155"/>
                  <a:gd name="T52" fmla="*/ 31 w 96"/>
                  <a:gd name="T53" fmla="*/ 38 h 155"/>
                  <a:gd name="T54" fmla="*/ 28 w 96"/>
                  <a:gd name="T55" fmla="*/ 59 h 155"/>
                  <a:gd name="T56" fmla="*/ 43 w 96"/>
                  <a:gd name="T57" fmla="*/ 122 h 155"/>
                  <a:gd name="T58" fmla="*/ 47 w 96"/>
                  <a:gd name="T59" fmla="*/ 84 h 155"/>
                  <a:gd name="T60" fmla="*/ 54 w 96"/>
                  <a:gd name="T61" fmla="*/ 86 h 155"/>
                  <a:gd name="T62" fmla="*/ 49 w 96"/>
                  <a:gd name="T63" fmla="*/ 122 h 155"/>
                  <a:gd name="T64" fmla="*/ 66 w 96"/>
                  <a:gd name="T65" fmla="*/ 118 h 155"/>
                  <a:gd name="T66" fmla="*/ 71 w 96"/>
                  <a:gd name="T67" fmla="*/ 92 h 155"/>
                  <a:gd name="T68" fmla="*/ 78 w 96"/>
                  <a:gd name="T69" fmla="*/ 10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155">
                    <a:moveTo>
                      <a:pt x="91" y="88"/>
                    </a:moveTo>
                    <a:cubicBezTo>
                      <a:pt x="88" y="82"/>
                      <a:pt x="81" y="78"/>
                      <a:pt x="74" y="74"/>
                    </a:cubicBezTo>
                    <a:cubicBezTo>
                      <a:pt x="72" y="73"/>
                      <a:pt x="69" y="72"/>
                      <a:pt x="66" y="7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70" y="40"/>
                      <a:pt x="73" y="42"/>
                      <a:pt x="76" y="44"/>
                    </a:cubicBezTo>
                    <a:cubicBezTo>
                      <a:pt x="80" y="47"/>
                      <a:pt x="86" y="46"/>
                      <a:pt x="89" y="42"/>
                    </a:cubicBezTo>
                    <a:cubicBezTo>
                      <a:pt x="91" y="38"/>
                      <a:pt x="90" y="32"/>
                      <a:pt x="86" y="29"/>
                    </a:cubicBezTo>
                    <a:cubicBezTo>
                      <a:pt x="81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60" y="0"/>
                    </a:cubicBezTo>
                    <a:cubicBezTo>
                      <a:pt x="56" y="0"/>
                      <a:pt x="54" y="3"/>
                      <a:pt x="54" y="7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2" y="16"/>
                      <a:pt x="50" y="16"/>
                      <a:pt x="48" y="16"/>
                    </a:cubicBezTo>
                    <a:cubicBezTo>
                      <a:pt x="47" y="16"/>
                      <a:pt x="45" y="16"/>
                      <a:pt x="43" y="1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1" y="0"/>
                      <a:pt x="37" y="0"/>
                    </a:cubicBezTo>
                    <a:cubicBezTo>
                      <a:pt x="34" y="0"/>
                      <a:pt x="31" y="3"/>
                      <a:pt x="31" y="7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26" y="20"/>
                      <a:pt x="22" y="22"/>
                      <a:pt x="19" y="25"/>
                    </a:cubicBezTo>
                    <a:cubicBezTo>
                      <a:pt x="11" y="31"/>
                      <a:pt x="5" y="40"/>
                      <a:pt x="5" y="50"/>
                    </a:cubicBezTo>
                    <a:cubicBezTo>
                      <a:pt x="5" y="55"/>
                      <a:pt x="6" y="60"/>
                      <a:pt x="9" y="64"/>
                    </a:cubicBezTo>
                    <a:cubicBezTo>
                      <a:pt x="13" y="70"/>
                      <a:pt x="18" y="74"/>
                      <a:pt x="25" y="78"/>
                    </a:cubicBezTo>
                    <a:cubicBezTo>
                      <a:pt x="27" y="78"/>
                      <a:pt x="29" y="79"/>
                      <a:pt x="31" y="80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25" y="115"/>
                      <a:pt x="20" y="112"/>
                      <a:pt x="16" y="109"/>
                    </a:cubicBezTo>
                    <a:cubicBezTo>
                      <a:pt x="12" y="106"/>
                      <a:pt x="6" y="106"/>
                      <a:pt x="3" y="110"/>
                    </a:cubicBezTo>
                    <a:cubicBezTo>
                      <a:pt x="0" y="114"/>
                      <a:pt x="1" y="119"/>
                      <a:pt x="5" y="122"/>
                    </a:cubicBezTo>
                    <a:cubicBezTo>
                      <a:pt x="11" y="128"/>
                      <a:pt x="20" y="133"/>
                      <a:pt x="31" y="137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2"/>
                      <a:pt x="34" y="155"/>
                      <a:pt x="37" y="155"/>
                    </a:cubicBezTo>
                    <a:cubicBezTo>
                      <a:pt x="41" y="155"/>
                      <a:pt x="43" y="152"/>
                      <a:pt x="43" y="14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5" y="140"/>
                      <a:pt x="47" y="140"/>
                      <a:pt x="49" y="140"/>
                    </a:cubicBezTo>
                    <a:cubicBezTo>
                      <a:pt x="50" y="140"/>
                      <a:pt x="52" y="140"/>
                      <a:pt x="54" y="140"/>
                    </a:cubicBezTo>
                    <a:cubicBezTo>
                      <a:pt x="54" y="149"/>
                      <a:pt x="54" y="149"/>
                      <a:pt x="54" y="149"/>
                    </a:cubicBezTo>
                    <a:cubicBezTo>
                      <a:pt x="54" y="152"/>
                      <a:pt x="56" y="155"/>
                      <a:pt x="60" y="155"/>
                    </a:cubicBezTo>
                    <a:cubicBezTo>
                      <a:pt x="63" y="155"/>
                      <a:pt x="66" y="152"/>
                      <a:pt x="66" y="149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72" y="135"/>
                      <a:pt x="77" y="133"/>
                      <a:pt x="81" y="130"/>
                    </a:cubicBezTo>
                    <a:cubicBezTo>
                      <a:pt x="89" y="124"/>
                      <a:pt x="96" y="114"/>
                      <a:pt x="96" y="103"/>
                    </a:cubicBezTo>
                    <a:cubicBezTo>
                      <a:pt x="96" y="98"/>
                      <a:pt x="94" y="93"/>
                      <a:pt x="91" y="88"/>
                    </a:cubicBezTo>
                    <a:close/>
                    <a:moveTo>
                      <a:pt x="48" y="33"/>
                    </a:moveTo>
                    <a:cubicBezTo>
                      <a:pt x="50" y="33"/>
                      <a:pt x="52" y="33"/>
                      <a:pt x="54" y="34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2" y="67"/>
                      <a:pt x="51" y="67"/>
                      <a:pt x="50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8" y="66"/>
                      <a:pt x="46" y="66"/>
                      <a:pt x="43" y="65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33"/>
                      <a:pt x="47" y="33"/>
                      <a:pt x="48" y="33"/>
                    </a:cubicBezTo>
                    <a:close/>
                    <a:moveTo>
                      <a:pt x="28" y="59"/>
                    </a:moveTo>
                    <a:cubicBezTo>
                      <a:pt x="26" y="58"/>
                      <a:pt x="25" y="56"/>
                      <a:pt x="24" y="55"/>
                    </a:cubicBezTo>
                    <a:cubicBezTo>
                      <a:pt x="23" y="53"/>
                      <a:pt x="23" y="52"/>
                      <a:pt x="23" y="50"/>
                    </a:cubicBezTo>
                    <a:cubicBezTo>
                      <a:pt x="23" y="46"/>
                      <a:pt x="24" y="42"/>
                      <a:pt x="29" y="39"/>
                    </a:cubicBezTo>
                    <a:cubicBezTo>
                      <a:pt x="30" y="39"/>
                      <a:pt x="30" y="38"/>
                      <a:pt x="31" y="38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0" y="60"/>
                      <a:pt x="29" y="60"/>
                      <a:pt x="28" y="59"/>
                    </a:cubicBezTo>
                    <a:close/>
                    <a:moveTo>
                      <a:pt x="49" y="122"/>
                    </a:moveTo>
                    <a:cubicBezTo>
                      <a:pt x="47" y="122"/>
                      <a:pt x="45" y="122"/>
                      <a:pt x="43" y="122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5" y="84"/>
                      <a:pt x="46" y="84"/>
                      <a:pt x="47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50" y="85"/>
                      <a:pt x="52" y="85"/>
                      <a:pt x="54" y="86"/>
                    </a:cubicBezTo>
                    <a:cubicBezTo>
                      <a:pt x="54" y="122"/>
                      <a:pt x="54" y="122"/>
                      <a:pt x="54" y="122"/>
                    </a:cubicBezTo>
                    <a:cubicBezTo>
                      <a:pt x="52" y="122"/>
                      <a:pt x="50" y="122"/>
                      <a:pt x="49" y="122"/>
                    </a:cubicBezTo>
                    <a:close/>
                    <a:moveTo>
                      <a:pt x="70" y="116"/>
                    </a:moveTo>
                    <a:cubicBezTo>
                      <a:pt x="69" y="116"/>
                      <a:pt x="68" y="117"/>
                      <a:pt x="66" y="11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8" y="91"/>
                      <a:pt x="70" y="92"/>
                      <a:pt x="71" y="92"/>
                    </a:cubicBezTo>
                    <a:cubicBezTo>
                      <a:pt x="74" y="94"/>
                      <a:pt x="75" y="96"/>
                      <a:pt x="76" y="98"/>
                    </a:cubicBezTo>
                    <a:cubicBezTo>
                      <a:pt x="77" y="99"/>
                      <a:pt x="78" y="101"/>
                      <a:pt x="78" y="103"/>
                    </a:cubicBezTo>
                    <a:cubicBezTo>
                      <a:pt x="78" y="107"/>
                      <a:pt x="76" y="112"/>
                      <a:pt x="70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ṣ1ïḍè">
                <a:extLst>
                  <a:ext uri="{FF2B5EF4-FFF2-40B4-BE49-F238E27FC236}">
                    <a16:creationId xmlns:a16="http://schemas.microsoft.com/office/drawing/2014/main" id="{78E851DD-5FE2-4D98-BB9A-BB29A6DA51D2}"/>
                  </a:ext>
                </a:extLst>
              </p:cNvPr>
              <p:cNvSpPr/>
              <p:nvPr/>
            </p:nvSpPr>
            <p:spPr bwMode="auto">
              <a:xfrm>
                <a:off x="4745038" y="3475038"/>
                <a:ext cx="34925" cy="33338"/>
              </a:xfrm>
              <a:custGeom>
                <a:avLst/>
                <a:gdLst>
                  <a:gd name="T0" fmla="*/ 4 w 11"/>
                  <a:gd name="T1" fmla="*/ 1 h 11"/>
                  <a:gd name="T2" fmla="*/ 4 w 11"/>
                  <a:gd name="T3" fmla="*/ 1 h 11"/>
                  <a:gd name="T4" fmla="*/ 0 w 11"/>
                  <a:gd name="T5" fmla="*/ 0 h 11"/>
                  <a:gd name="T6" fmla="*/ 0 w 11"/>
                  <a:gd name="T7" fmla="*/ 8 h 11"/>
                  <a:gd name="T8" fmla="*/ 4 w 11"/>
                  <a:gd name="T9" fmla="*/ 9 h 11"/>
                  <a:gd name="T10" fmla="*/ 4 w 11"/>
                  <a:gd name="T11" fmla="*/ 9 h 11"/>
                  <a:gd name="T12" fmla="*/ 11 w 11"/>
                  <a:gd name="T13" fmla="*/ 11 h 11"/>
                  <a:gd name="T14" fmla="*/ 11 w 11"/>
                  <a:gd name="T15" fmla="*/ 3 h 11"/>
                  <a:gd name="T16" fmla="*/ 4 w 11"/>
                  <a:gd name="T1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1"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7" y="10"/>
                      <a:pt x="9" y="10"/>
                      <a:pt x="11" y="11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9" y="2"/>
                      <a:pt x="7" y="2"/>
                      <a:pt x="4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iş1íďê">
                <a:extLst>
                  <a:ext uri="{FF2B5EF4-FFF2-40B4-BE49-F238E27FC236}">
                    <a16:creationId xmlns:a16="http://schemas.microsoft.com/office/drawing/2014/main" id="{06984EB8-79D0-46E4-8002-3A9665E1DAF1}"/>
                  </a:ext>
                </a:extLst>
              </p:cNvPr>
              <p:cNvSpPr/>
              <p:nvPr/>
            </p:nvSpPr>
            <p:spPr bwMode="auto">
              <a:xfrm>
                <a:off x="4745038" y="3319463"/>
                <a:ext cx="34925" cy="26988"/>
              </a:xfrm>
              <a:custGeom>
                <a:avLst/>
                <a:gdLst>
                  <a:gd name="T0" fmla="*/ 5 w 11"/>
                  <a:gd name="T1" fmla="*/ 0 h 9"/>
                  <a:gd name="T2" fmla="*/ 0 w 11"/>
                  <a:gd name="T3" fmla="*/ 1 h 9"/>
                  <a:gd name="T4" fmla="*/ 0 w 11"/>
                  <a:gd name="T5" fmla="*/ 9 h 9"/>
                  <a:gd name="T6" fmla="*/ 5 w 11"/>
                  <a:gd name="T7" fmla="*/ 8 h 9"/>
                  <a:gd name="T8" fmla="*/ 11 w 11"/>
                  <a:gd name="T9" fmla="*/ 9 h 9"/>
                  <a:gd name="T10" fmla="*/ 11 w 11"/>
                  <a:gd name="T11" fmla="*/ 1 h 9"/>
                  <a:gd name="T12" fmla="*/ 5 w 11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5" y="0"/>
                    </a:moveTo>
                    <a:cubicBezTo>
                      <a:pt x="4" y="0"/>
                      <a:pt x="2" y="0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8"/>
                      <a:pt x="4" y="8"/>
                      <a:pt x="5" y="8"/>
                    </a:cubicBezTo>
                    <a:cubicBezTo>
                      <a:pt x="7" y="8"/>
                      <a:pt x="9" y="8"/>
                      <a:pt x="11" y="9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9" y="0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íSḻiḓê">
                <a:extLst>
                  <a:ext uri="{FF2B5EF4-FFF2-40B4-BE49-F238E27FC236}">
                    <a16:creationId xmlns:a16="http://schemas.microsoft.com/office/drawing/2014/main" id="{620D7F4F-E325-4986-BBD4-E1BA8A623796}"/>
                  </a:ext>
                </a:extLst>
              </p:cNvPr>
              <p:cNvSpPr/>
              <p:nvPr/>
            </p:nvSpPr>
            <p:spPr bwMode="auto">
              <a:xfrm>
                <a:off x="4683126" y="3335338"/>
                <a:ext cx="25400" cy="49213"/>
              </a:xfrm>
              <a:custGeom>
                <a:avLst/>
                <a:gdLst>
                  <a:gd name="T0" fmla="*/ 6 w 8"/>
                  <a:gd name="T1" fmla="*/ 1 h 16"/>
                  <a:gd name="T2" fmla="*/ 0 w 8"/>
                  <a:gd name="T3" fmla="*/ 12 h 16"/>
                  <a:gd name="T4" fmla="*/ 0 w 8"/>
                  <a:gd name="T5" fmla="*/ 16 h 16"/>
                  <a:gd name="T6" fmla="*/ 6 w 8"/>
                  <a:gd name="T7" fmla="*/ 9 h 16"/>
                  <a:gd name="T8" fmla="*/ 8 w 8"/>
                  <a:gd name="T9" fmla="*/ 8 h 16"/>
                  <a:gd name="T10" fmla="*/ 8 w 8"/>
                  <a:gd name="T11" fmla="*/ 0 h 16"/>
                  <a:gd name="T12" fmla="*/ 6 w 8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6" y="1"/>
                    </a:moveTo>
                    <a:cubicBezTo>
                      <a:pt x="1" y="4"/>
                      <a:pt x="0" y="8"/>
                      <a:pt x="0" y="12"/>
                    </a:cubicBezTo>
                    <a:cubicBezTo>
                      <a:pt x="0" y="14"/>
                      <a:pt x="0" y="15"/>
                      <a:pt x="0" y="16"/>
                    </a:cubicBezTo>
                    <a:cubicBezTo>
                      <a:pt x="1" y="14"/>
                      <a:pt x="3" y="11"/>
                      <a:pt x="6" y="9"/>
                    </a:cubicBezTo>
                    <a:cubicBezTo>
                      <a:pt x="7" y="9"/>
                      <a:pt x="7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1"/>
                      <a:pt x="6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íṣľiďê">
                <a:extLst>
                  <a:ext uri="{FF2B5EF4-FFF2-40B4-BE49-F238E27FC236}">
                    <a16:creationId xmlns:a16="http://schemas.microsoft.com/office/drawing/2014/main" id="{3E950D83-BA32-45D6-836C-6DAAF20C04BA}"/>
                  </a:ext>
                </a:extLst>
              </p:cNvPr>
              <p:cNvSpPr/>
              <p:nvPr/>
            </p:nvSpPr>
            <p:spPr bwMode="auto">
              <a:xfrm>
                <a:off x="4816476" y="3335338"/>
                <a:ext cx="74613" cy="52388"/>
              </a:xfrm>
              <a:custGeom>
                <a:avLst/>
                <a:gdLst>
                  <a:gd name="T0" fmla="*/ 10 w 24"/>
                  <a:gd name="T1" fmla="*/ 6 h 17"/>
                  <a:gd name="T2" fmla="*/ 0 w 24"/>
                  <a:gd name="T3" fmla="*/ 0 h 17"/>
                  <a:gd name="T4" fmla="*/ 0 w 24"/>
                  <a:gd name="T5" fmla="*/ 8 h 17"/>
                  <a:gd name="T6" fmla="*/ 10 w 24"/>
                  <a:gd name="T7" fmla="*/ 14 h 17"/>
                  <a:gd name="T8" fmla="*/ 23 w 24"/>
                  <a:gd name="T9" fmla="*/ 12 h 17"/>
                  <a:gd name="T10" fmla="*/ 23 w 24"/>
                  <a:gd name="T11" fmla="*/ 3 h 17"/>
                  <a:gd name="T12" fmla="*/ 23 w 24"/>
                  <a:gd name="T13" fmla="*/ 4 h 17"/>
                  <a:gd name="T14" fmla="*/ 10 w 24"/>
                  <a:gd name="T1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10" y="6"/>
                    </a:moveTo>
                    <a:cubicBezTo>
                      <a:pt x="7" y="4"/>
                      <a:pt x="4" y="2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4" y="10"/>
                      <a:pt x="7" y="12"/>
                      <a:pt x="10" y="14"/>
                    </a:cubicBezTo>
                    <a:cubicBezTo>
                      <a:pt x="14" y="17"/>
                      <a:pt x="20" y="16"/>
                      <a:pt x="23" y="12"/>
                    </a:cubicBezTo>
                    <a:cubicBezTo>
                      <a:pt x="24" y="9"/>
                      <a:pt x="24" y="6"/>
                      <a:pt x="23" y="3"/>
                    </a:cubicBezTo>
                    <a:cubicBezTo>
                      <a:pt x="23" y="3"/>
                      <a:pt x="23" y="3"/>
                      <a:pt x="23" y="4"/>
                    </a:cubicBezTo>
                    <a:cubicBezTo>
                      <a:pt x="20" y="8"/>
                      <a:pt x="14" y="9"/>
                      <a:pt x="10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ïṧ1íḋè">
                <a:extLst>
                  <a:ext uri="{FF2B5EF4-FFF2-40B4-BE49-F238E27FC236}">
                    <a16:creationId xmlns:a16="http://schemas.microsoft.com/office/drawing/2014/main" id="{A0B2581A-2DCC-495E-BF43-72BEF652F3D6}"/>
                  </a:ext>
                </a:extLst>
              </p:cNvPr>
              <p:cNvSpPr/>
              <p:nvPr/>
            </p:nvSpPr>
            <p:spPr bwMode="auto">
              <a:xfrm>
                <a:off x="4816476" y="3495675"/>
                <a:ext cx="36513" cy="53975"/>
              </a:xfrm>
              <a:custGeom>
                <a:avLst/>
                <a:gdLst>
                  <a:gd name="T0" fmla="*/ 10 w 12"/>
                  <a:gd name="T1" fmla="*/ 8 h 17"/>
                  <a:gd name="T2" fmla="*/ 5 w 12"/>
                  <a:gd name="T3" fmla="*/ 2 h 17"/>
                  <a:gd name="T4" fmla="*/ 0 w 12"/>
                  <a:gd name="T5" fmla="*/ 0 h 17"/>
                  <a:gd name="T6" fmla="*/ 0 w 12"/>
                  <a:gd name="T7" fmla="*/ 8 h 17"/>
                  <a:gd name="T8" fmla="*/ 5 w 12"/>
                  <a:gd name="T9" fmla="*/ 10 h 17"/>
                  <a:gd name="T10" fmla="*/ 10 w 12"/>
                  <a:gd name="T11" fmla="*/ 16 h 17"/>
                  <a:gd name="T12" fmla="*/ 11 w 12"/>
                  <a:gd name="T13" fmla="*/ 17 h 17"/>
                  <a:gd name="T14" fmla="*/ 12 w 12"/>
                  <a:gd name="T15" fmla="*/ 13 h 17"/>
                  <a:gd name="T16" fmla="*/ 10 w 12"/>
                  <a:gd name="T17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7">
                    <a:moveTo>
                      <a:pt x="10" y="8"/>
                    </a:moveTo>
                    <a:cubicBezTo>
                      <a:pt x="9" y="6"/>
                      <a:pt x="8" y="4"/>
                      <a:pt x="5" y="2"/>
                    </a:cubicBezTo>
                    <a:cubicBezTo>
                      <a:pt x="4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4" y="9"/>
                      <a:pt x="5" y="10"/>
                    </a:cubicBezTo>
                    <a:cubicBezTo>
                      <a:pt x="8" y="12"/>
                      <a:pt x="9" y="14"/>
                      <a:pt x="10" y="16"/>
                    </a:cubicBezTo>
                    <a:cubicBezTo>
                      <a:pt x="11" y="16"/>
                      <a:pt x="11" y="17"/>
                      <a:pt x="11" y="17"/>
                    </a:cubicBezTo>
                    <a:cubicBezTo>
                      <a:pt x="12" y="16"/>
                      <a:pt x="12" y="14"/>
                      <a:pt x="12" y="13"/>
                    </a:cubicBezTo>
                    <a:cubicBezTo>
                      <a:pt x="12" y="11"/>
                      <a:pt x="11" y="9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îSḷiďê">
                <a:extLst>
                  <a:ext uri="{FF2B5EF4-FFF2-40B4-BE49-F238E27FC236}">
                    <a16:creationId xmlns:a16="http://schemas.microsoft.com/office/drawing/2014/main" id="{1C7F4794-F644-493C-8290-E4B0D415961D}"/>
                  </a:ext>
                </a:extLst>
              </p:cNvPr>
              <p:cNvSpPr/>
              <p:nvPr/>
            </p:nvSpPr>
            <p:spPr bwMode="auto">
              <a:xfrm>
                <a:off x="4708526" y="3679825"/>
                <a:ext cx="36513" cy="42863"/>
              </a:xfrm>
              <a:custGeom>
                <a:avLst/>
                <a:gdLst>
                  <a:gd name="T0" fmla="*/ 6 w 12"/>
                  <a:gd name="T1" fmla="*/ 6 h 14"/>
                  <a:gd name="T2" fmla="*/ 0 w 12"/>
                  <a:gd name="T3" fmla="*/ 0 h 14"/>
                  <a:gd name="T4" fmla="*/ 0 w 12"/>
                  <a:gd name="T5" fmla="*/ 8 h 14"/>
                  <a:gd name="T6" fmla="*/ 6 w 12"/>
                  <a:gd name="T7" fmla="*/ 14 h 14"/>
                  <a:gd name="T8" fmla="*/ 12 w 12"/>
                  <a:gd name="T9" fmla="*/ 8 h 14"/>
                  <a:gd name="T10" fmla="*/ 12 w 12"/>
                  <a:gd name="T11" fmla="*/ 0 h 14"/>
                  <a:gd name="T12" fmla="*/ 6 w 12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6" y="6"/>
                    </a:moveTo>
                    <a:cubicBezTo>
                      <a:pt x="3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3" y="14"/>
                      <a:pt x="6" y="14"/>
                    </a:cubicBezTo>
                    <a:cubicBezTo>
                      <a:pt x="10" y="14"/>
                      <a:pt x="12" y="11"/>
                      <a:pt x="12" y="8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0" y="6"/>
                      <a:pt x="6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iŝḻîḓê">
                <a:extLst>
                  <a:ext uri="{FF2B5EF4-FFF2-40B4-BE49-F238E27FC236}">
                    <a16:creationId xmlns:a16="http://schemas.microsoft.com/office/drawing/2014/main" id="{8A29BC20-C51B-446F-88BC-E1A6E2FB9FD7}"/>
                  </a:ext>
                </a:extLst>
              </p:cNvPr>
              <p:cNvSpPr/>
              <p:nvPr/>
            </p:nvSpPr>
            <p:spPr bwMode="auto">
              <a:xfrm>
                <a:off x="4779963" y="3679825"/>
                <a:ext cx="36513" cy="42863"/>
              </a:xfrm>
              <a:custGeom>
                <a:avLst/>
                <a:gdLst>
                  <a:gd name="T0" fmla="*/ 6 w 12"/>
                  <a:gd name="T1" fmla="*/ 6 h 14"/>
                  <a:gd name="T2" fmla="*/ 0 w 12"/>
                  <a:gd name="T3" fmla="*/ 0 h 14"/>
                  <a:gd name="T4" fmla="*/ 0 w 12"/>
                  <a:gd name="T5" fmla="*/ 8 h 14"/>
                  <a:gd name="T6" fmla="*/ 6 w 12"/>
                  <a:gd name="T7" fmla="*/ 14 h 14"/>
                  <a:gd name="T8" fmla="*/ 12 w 12"/>
                  <a:gd name="T9" fmla="*/ 8 h 14"/>
                  <a:gd name="T10" fmla="*/ 12 w 12"/>
                  <a:gd name="T11" fmla="*/ 0 h 14"/>
                  <a:gd name="T12" fmla="*/ 6 w 12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4">
                    <a:moveTo>
                      <a:pt x="6" y="6"/>
                    </a:moveTo>
                    <a:cubicBezTo>
                      <a:pt x="2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2" y="14"/>
                      <a:pt x="6" y="14"/>
                    </a:cubicBezTo>
                    <a:cubicBezTo>
                      <a:pt x="9" y="14"/>
                      <a:pt x="12" y="11"/>
                      <a:pt x="12" y="8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9" y="6"/>
                      <a:pt x="6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ïSļïḑè">
                <a:extLst>
                  <a:ext uri="{FF2B5EF4-FFF2-40B4-BE49-F238E27FC236}">
                    <a16:creationId xmlns:a16="http://schemas.microsoft.com/office/drawing/2014/main" id="{3420A6AD-130E-4F24-B9B6-4C7C4A7822CC}"/>
                  </a:ext>
                </a:extLst>
              </p:cNvPr>
              <p:cNvSpPr/>
              <p:nvPr/>
            </p:nvSpPr>
            <p:spPr bwMode="auto">
              <a:xfrm>
                <a:off x="4816476" y="3549650"/>
                <a:ext cx="93663" cy="117475"/>
              </a:xfrm>
              <a:custGeom>
                <a:avLst/>
                <a:gdLst>
                  <a:gd name="T0" fmla="*/ 15 w 30"/>
                  <a:gd name="T1" fmla="*/ 23 h 38"/>
                  <a:gd name="T2" fmla="*/ 0 w 30"/>
                  <a:gd name="T3" fmla="*/ 30 h 38"/>
                  <a:gd name="T4" fmla="*/ 0 w 30"/>
                  <a:gd name="T5" fmla="*/ 38 h 38"/>
                  <a:gd name="T6" fmla="*/ 15 w 30"/>
                  <a:gd name="T7" fmla="*/ 31 h 38"/>
                  <a:gd name="T8" fmla="*/ 30 w 30"/>
                  <a:gd name="T9" fmla="*/ 4 h 38"/>
                  <a:gd name="T10" fmla="*/ 29 w 30"/>
                  <a:gd name="T11" fmla="*/ 0 h 38"/>
                  <a:gd name="T12" fmla="*/ 15 w 30"/>
                  <a:gd name="T1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8">
                    <a:moveTo>
                      <a:pt x="15" y="23"/>
                    </a:moveTo>
                    <a:cubicBezTo>
                      <a:pt x="11" y="26"/>
                      <a:pt x="6" y="28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6" y="36"/>
                      <a:pt x="11" y="34"/>
                      <a:pt x="15" y="31"/>
                    </a:cubicBezTo>
                    <a:cubicBezTo>
                      <a:pt x="23" y="25"/>
                      <a:pt x="30" y="15"/>
                      <a:pt x="30" y="4"/>
                    </a:cubicBezTo>
                    <a:cubicBezTo>
                      <a:pt x="30" y="3"/>
                      <a:pt x="30" y="1"/>
                      <a:pt x="29" y="0"/>
                    </a:cubicBezTo>
                    <a:cubicBezTo>
                      <a:pt x="28" y="9"/>
                      <a:pt x="22" y="17"/>
                      <a:pt x="15" y="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íṣļïḓè">
                <a:extLst>
                  <a:ext uri="{FF2B5EF4-FFF2-40B4-BE49-F238E27FC236}">
                    <a16:creationId xmlns:a16="http://schemas.microsoft.com/office/drawing/2014/main" id="{54DCA066-2548-4B81-B699-056D794DFB1F}"/>
                  </a:ext>
                </a:extLst>
              </p:cNvPr>
              <p:cNvSpPr/>
              <p:nvPr/>
            </p:nvSpPr>
            <p:spPr bwMode="auto">
              <a:xfrm>
                <a:off x="4611688" y="3586163"/>
                <a:ext cx="96838" cy="80963"/>
              </a:xfrm>
              <a:custGeom>
                <a:avLst/>
                <a:gdLst>
                  <a:gd name="T0" fmla="*/ 31 w 31"/>
                  <a:gd name="T1" fmla="*/ 18 h 26"/>
                  <a:gd name="T2" fmla="*/ 5 w 31"/>
                  <a:gd name="T3" fmla="*/ 3 h 26"/>
                  <a:gd name="T4" fmla="*/ 2 w 31"/>
                  <a:gd name="T5" fmla="*/ 0 h 26"/>
                  <a:gd name="T6" fmla="*/ 5 w 31"/>
                  <a:gd name="T7" fmla="*/ 11 h 26"/>
                  <a:gd name="T8" fmla="*/ 31 w 31"/>
                  <a:gd name="T9" fmla="*/ 26 h 26"/>
                  <a:gd name="T10" fmla="*/ 31 w 31"/>
                  <a:gd name="T11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1" h="26">
                    <a:moveTo>
                      <a:pt x="31" y="18"/>
                    </a:moveTo>
                    <a:cubicBezTo>
                      <a:pt x="20" y="14"/>
                      <a:pt x="11" y="9"/>
                      <a:pt x="5" y="3"/>
                    </a:cubicBezTo>
                    <a:cubicBezTo>
                      <a:pt x="4" y="3"/>
                      <a:pt x="3" y="2"/>
                      <a:pt x="2" y="0"/>
                    </a:cubicBezTo>
                    <a:cubicBezTo>
                      <a:pt x="0" y="4"/>
                      <a:pt x="1" y="9"/>
                      <a:pt x="5" y="11"/>
                    </a:cubicBezTo>
                    <a:cubicBezTo>
                      <a:pt x="11" y="17"/>
                      <a:pt x="20" y="22"/>
                      <a:pt x="31" y="26"/>
                    </a:cubicBezTo>
                    <a:lnTo>
                      <a:pt x="31" y="18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ïšḷídé">
                <a:extLst>
                  <a:ext uri="{FF2B5EF4-FFF2-40B4-BE49-F238E27FC236}">
                    <a16:creationId xmlns:a16="http://schemas.microsoft.com/office/drawing/2014/main" id="{40697101-9388-4432-B00D-56BD2831C76D}"/>
                  </a:ext>
                </a:extLst>
              </p:cNvPr>
              <p:cNvSpPr/>
              <p:nvPr/>
            </p:nvSpPr>
            <p:spPr bwMode="auto">
              <a:xfrm>
                <a:off x="4745038" y="3648075"/>
                <a:ext cx="34925" cy="28575"/>
              </a:xfrm>
              <a:custGeom>
                <a:avLst/>
                <a:gdLst>
                  <a:gd name="T0" fmla="*/ 11 w 11"/>
                  <a:gd name="T1" fmla="*/ 1 h 9"/>
                  <a:gd name="T2" fmla="*/ 6 w 11"/>
                  <a:gd name="T3" fmla="*/ 1 h 9"/>
                  <a:gd name="T4" fmla="*/ 0 w 11"/>
                  <a:gd name="T5" fmla="*/ 0 h 9"/>
                  <a:gd name="T6" fmla="*/ 0 w 11"/>
                  <a:gd name="T7" fmla="*/ 8 h 9"/>
                  <a:gd name="T8" fmla="*/ 6 w 11"/>
                  <a:gd name="T9" fmla="*/ 9 h 9"/>
                  <a:gd name="T10" fmla="*/ 11 w 11"/>
                  <a:gd name="T11" fmla="*/ 9 h 9"/>
                  <a:gd name="T12" fmla="*/ 11 w 11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9">
                    <a:moveTo>
                      <a:pt x="11" y="1"/>
                    </a:moveTo>
                    <a:cubicBezTo>
                      <a:pt x="9" y="1"/>
                      <a:pt x="7" y="1"/>
                      <a:pt x="6" y="1"/>
                    </a:cubicBezTo>
                    <a:cubicBezTo>
                      <a:pt x="4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4" y="9"/>
                      <a:pt x="6" y="9"/>
                    </a:cubicBezTo>
                    <a:cubicBezTo>
                      <a:pt x="7" y="9"/>
                      <a:pt x="9" y="9"/>
                      <a:pt x="11" y="9"/>
                    </a:cubicBezTo>
                    <a:lnTo>
                      <a:pt x="11" y="1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íṧḷïḑê">
                <a:extLst>
                  <a:ext uri="{FF2B5EF4-FFF2-40B4-BE49-F238E27FC236}">
                    <a16:creationId xmlns:a16="http://schemas.microsoft.com/office/drawing/2014/main" id="{FFA9C901-CE0B-4D0A-8CE3-E432D413E857}"/>
                  </a:ext>
                </a:extLst>
              </p:cNvPr>
              <p:cNvSpPr/>
              <p:nvPr/>
            </p:nvSpPr>
            <p:spPr bwMode="auto">
              <a:xfrm>
                <a:off x="4627563" y="3384550"/>
                <a:ext cx="80963" cy="104775"/>
              </a:xfrm>
              <a:custGeom>
                <a:avLst/>
                <a:gdLst>
                  <a:gd name="T0" fmla="*/ 20 w 26"/>
                  <a:gd name="T1" fmla="*/ 32 h 34"/>
                  <a:gd name="T2" fmla="*/ 26 w 26"/>
                  <a:gd name="T3" fmla="*/ 34 h 34"/>
                  <a:gd name="T4" fmla="*/ 26 w 26"/>
                  <a:gd name="T5" fmla="*/ 26 h 34"/>
                  <a:gd name="T6" fmla="*/ 20 w 26"/>
                  <a:gd name="T7" fmla="*/ 24 h 34"/>
                  <a:gd name="T8" fmla="*/ 4 w 26"/>
                  <a:gd name="T9" fmla="*/ 10 h 34"/>
                  <a:gd name="T10" fmla="*/ 0 w 26"/>
                  <a:gd name="T11" fmla="*/ 0 h 34"/>
                  <a:gd name="T12" fmla="*/ 0 w 26"/>
                  <a:gd name="T13" fmla="*/ 4 h 34"/>
                  <a:gd name="T14" fmla="*/ 4 w 26"/>
                  <a:gd name="T15" fmla="*/ 18 h 34"/>
                  <a:gd name="T16" fmla="*/ 20 w 26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4">
                    <a:moveTo>
                      <a:pt x="20" y="32"/>
                    </a:moveTo>
                    <a:cubicBezTo>
                      <a:pt x="22" y="32"/>
                      <a:pt x="24" y="33"/>
                      <a:pt x="26" y="3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5"/>
                      <a:pt x="22" y="24"/>
                      <a:pt x="20" y="24"/>
                    </a:cubicBezTo>
                    <a:cubicBezTo>
                      <a:pt x="13" y="20"/>
                      <a:pt x="8" y="16"/>
                      <a:pt x="4" y="10"/>
                    </a:cubicBezTo>
                    <a:cubicBezTo>
                      <a:pt x="2" y="7"/>
                      <a:pt x="1" y="4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9"/>
                      <a:pt x="1" y="14"/>
                      <a:pt x="4" y="18"/>
                    </a:cubicBezTo>
                    <a:cubicBezTo>
                      <a:pt x="8" y="24"/>
                      <a:pt x="13" y="28"/>
                      <a:pt x="20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iS1iḋe">
                <a:extLst>
                  <a:ext uri="{FF2B5EF4-FFF2-40B4-BE49-F238E27FC236}">
                    <a16:creationId xmlns:a16="http://schemas.microsoft.com/office/drawing/2014/main" id="{87E385F1-CD08-4F15-BE0C-B0B053035D1C}"/>
                  </a:ext>
                </a:extLst>
              </p:cNvPr>
              <p:cNvSpPr/>
              <p:nvPr/>
            </p:nvSpPr>
            <p:spPr bwMode="auto">
              <a:xfrm>
                <a:off x="4217988" y="4235450"/>
                <a:ext cx="787400" cy="790575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ïŝḻíḋê">
                <a:extLst>
                  <a:ext uri="{FF2B5EF4-FFF2-40B4-BE49-F238E27FC236}">
                    <a16:creationId xmlns:a16="http://schemas.microsoft.com/office/drawing/2014/main" id="{F6C75C6E-4C9C-48C0-BEBB-59E7077C879C}"/>
                  </a:ext>
                </a:extLst>
              </p:cNvPr>
              <p:cNvSpPr/>
              <p:nvPr/>
            </p:nvSpPr>
            <p:spPr bwMode="auto">
              <a:xfrm>
                <a:off x="4217988" y="4619625"/>
                <a:ext cx="787400" cy="406400"/>
              </a:xfrm>
              <a:custGeom>
                <a:avLst/>
                <a:gdLst>
                  <a:gd name="T0" fmla="*/ 127 w 254"/>
                  <a:gd name="T1" fmla="*/ 123 h 131"/>
                  <a:gd name="T2" fmla="*/ 0 w 254"/>
                  <a:gd name="T3" fmla="*/ 0 h 131"/>
                  <a:gd name="T4" fmla="*/ 0 w 254"/>
                  <a:gd name="T5" fmla="*/ 4 h 131"/>
                  <a:gd name="T6" fmla="*/ 127 w 254"/>
                  <a:gd name="T7" fmla="*/ 131 h 131"/>
                  <a:gd name="T8" fmla="*/ 254 w 254"/>
                  <a:gd name="T9" fmla="*/ 4 h 131"/>
                  <a:gd name="T10" fmla="*/ 254 w 254"/>
                  <a:gd name="T11" fmla="*/ 0 h 131"/>
                  <a:gd name="T12" fmla="*/ 127 w 254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4" h="131">
                    <a:moveTo>
                      <a:pt x="127" y="123"/>
                    </a:moveTo>
                    <a:cubicBezTo>
                      <a:pt x="58" y="123"/>
                      <a:pt x="2" y="68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74"/>
                      <a:pt x="57" y="131"/>
                      <a:pt x="127" y="131"/>
                    </a:cubicBezTo>
                    <a:cubicBezTo>
                      <a:pt x="197" y="131"/>
                      <a:pt x="254" y="74"/>
                      <a:pt x="254" y="4"/>
                    </a:cubicBezTo>
                    <a:cubicBezTo>
                      <a:pt x="254" y="2"/>
                      <a:pt x="254" y="1"/>
                      <a:pt x="254" y="0"/>
                    </a:cubicBezTo>
                    <a:cubicBezTo>
                      <a:pt x="252" y="68"/>
                      <a:pt x="196" y="123"/>
                      <a:pt x="127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išlîďé">
                <a:extLst>
                  <a:ext uri="{FF2B5EF4-FFF2-40B4-BE49-F238E27FC236}">
                    <a16:creationId xmlns:a16="http://schemas.microsoft.com/office/drawing/2014/main" id="{EF99A027-8DBF-41EA-B91A-2A412DBB5BE4}"/>
                  </a:ext>
                </a:extLst>
              </p:cNvPr>
              <p:cNvSpPr/>
              <p:nvPr/>
            </p:nvSpPr>
            <p:spPr bwMode="auto">
              <a:xfrm>
                <a:off x="4292601" y="4311650"/>
                <a:ext cx="638175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ïšlíḍe">
                <a:extLst>
                  <a:ext uri="{FF2B5EF4-FFF2-40B4-BE49-F238E27FC236}">
                    <a16:creationId xmlns:a16="http://schemas.microsoft.com/office/drawing/2014/main" id="{DC0B649E-2F5A-4FFA-AE97-D685FE184E28}"/>
                  </a:ext>
                </a:extLst>
              </p:cNvPr>
              <p:cNvSpPr/>
              <p:nvPr/>
            </p:nvSpPr>
            <p:spPr bwMode="auto">
              <a:xfrm>
                <a:off x="4292601" y="4311650"/>
                <a:ext cx="638175" cy="639763"/>
              </a:xfrm>
              <a:custGeom>
                <a:avLst/>
                <a:gdLst>
                  <a:gd name="T0" fmla="*/ 200 w 206"/>
                  <a:gd name="T1" fmla="*/ 69 h 206"/>
                  <a:gd name="T2" fmla="*/ 195 w 206"/>
                  <a:gd name="T3" fmla="*/ 58 h 206"/>
                  <a:gd name="T4" fmla="*/ 130 w 206"/>
                  <a:gd name="T5" fmla="*/ 85 h 206"/>
                  <a:gd name="T6" fmla="*/ 180 w 206"/>
                  <a:gd name="T7" fmla="*/ 35 h 206"/>
                  <a:gd name="T8" fmla="*/ 171 w 206"/>
                  <a:gd name="T9" fmla="*/ 26 h 206"/>
                  <a:gd name="T10" fmla="*/ 121 w 206"/>
                  <a:gd name="T11" fmla="*/ 76 h 206"/>
                  <a:gd name="T12" fmla="*/ 148 w 206"/>
                  <a:gd name="T13" fmla="*/ 10 h 206"/>
                  <a:gd name="T14" fmla="*/ 136 w 206"/>
                  <a:gd name="T15" fmla="*/ 5 h 206"/>
                  <a:gd name="T16" fmla="*/ 109 w 206"/>
                  <a:gd name="T17" fmla="*/ 71 h 206"/>
                  <a:gd name="T18" fmla="*/ 109 w 206"/>
                  <a:gd name="T19" fmla="*/ 0 h 206"/>
                  <a:gd name="T20" fmla="*/ 103 w 206"/>
                  <a:gd name="T21" fmla="*/ 0 h 206"/>
                  <a:gd name="T22" fmla="*/ 96 w 206"/>
                  <a:gd name="T23" fmla="*/ 0 h 206"/>
                  <a:gd name="T24" fmla="*/ 96 w 206"/>
                  <a:gd name="T25" fmla="*/ 71 h 206"/>
                  <a:gd name="T26" fmla="*/ 69 w 206"/>
                  <a:gd name="T27" fmla="*/ 5 h 206"/>
                  <a:gd name="T28" fmla="*/ 58 w 206"/>
                  <a:gd name="T29" fmla="*/ 10 h 206"/>
                  <a:gd name="T30" fmla="*/ 85 w 206"/>
                  <a:gd name="T31" fmla="*/ 76 h 206"/>
                  <a:gd name="T32" fmla="*/ 35 w 206"/>
                  <a:gd name="T33" fmla="*/ 26 h 206"/>
                  <a:gd name="T34" fmla="*/ 26 w 206"/>
                  <a:gd name="T35" fmla="*/ 35 h 206"/>
                  <a:gd name="T36" fmla="*/ 76 w 206"/>
                  <a:gd name="T37" fmla="*/ 85 h 206"/>
                  <a:gd name="T38" fmla="*/ 10 w 206"/>
                  <a:gd name="T39" fmla="*/ 58 h 206"/>
                  <a:gd name="T40" fmla="*/ 5 w 206"/>
                  <a:gd name="T41" fmla="*/ 69 h 206"/>
                  <a:gd name="T42" fmla="*/ 71 w 206"/>
                  <a:gd name="T43" fmla="*/ 96 h 206"/>
                  <a:gd name="T44" fmla="*/ 0 w 206"/>
                  <a:gd name="T45" fmla="*/ 96 h 206"/>
                  <a:gd name="T46" fmla="*/ 0 w 206"/>
                  <a:gd name="T47" fmla="*/ 103 h 206"/>
                  <a:gd name="T48" fmla="*/ 0 w 206"/>
                  <a:gd name="T49" fmla="*/ 109 h 206"/>
                  <a:gd name="T50" fmla="*/ 71 w 206"/>
                  <a:gd name="T51" fmla="*/ 109 h 206"/>
                  <a:gd name="T52" fmla="*/ 5 w 206"/>
                  <a:gd name="T53" fmla="*/ 136 h 206"/>
                  <a:gd name="T54" fmla="*/ 10 w 206"/>
                  <a:gd name="T55" fmla="*/ 148 h 206"/>
                  <a:gd name="T56" fmla="*/ 76 w 206"/>
                  <a:gd name="T57" fmla="*/ 121 h 206"/>
                  <a:gd name="T58" fmla="*/ 26 w 206"/>
                  <a:gd name="T59" fmla="*/ 171 h 206"/>
                  <a:gd name="T60" fmla="*/ 35 w 206"/>
                  <a:gd name="T61" fmla="*/ 180 h 206"/>
                  <a:gd name="T62" fmla="*/ 85 w 206"/>
                  <a:gd name="T63" fmla="*/ 130 h 206"/>
                  <a:gd name="T64" fmla="*/ 58 w 206"/>
                  <a:gd name="T65" fmla="*/ 195 h 206"/>
                  <a:gd name="T66" fmla="*/ 69 w 206"/>
                  <a:gd name="T67" fmla="*/ 200 h 206"/>
                  <a:gd name="T68" fmla="*/ 96 w 206"/>
                  <a:gd name="T69" fmla="*/ 135 h 206"/>
                  <a:gd name="T70" fmla="*/ 96 w 206"/>
                  <a:gd name="T71" fmla="*/ 205 h 206"/>
                  <a:gd name="T72" fmla="*/ 103 w 206"/>
                  <a:gd name="T73" fmla="*/ 206 h 206"/>
                  <a:gd name="T74" fmla="*/ 109 w 206"/>
                  <a:gd name="T75" fmla="*/ 205 h 206"/>
                  <a:gd name="T76" fmla="*/ 109 w 206"/>
                  <a:gd name="T77" fmla="*/ 135 h 206"/>
                  <a:gd name="T78" fmla="*/ 136 w 206"/>
                  <a:gd name="T79" fmla="*/ 200 h 206"/>
                  <a:gd name="T80" fmla="*/ 148 w 206"/>
                  <a:gd name="T81" fmla="*/ 195 h 206"/>
                  <a:gd name="T82" fmla="*/ 121 w 206"/>
                  <a:gd name="T83" fmla="*/ 130 h 206"/>
                  <a:gd name="T84" fmla="*/ 171 w 206"/>
                  <a:gd name="T85" fmla="*/ 180 h 206"/>
                  <a:gd name="T86" fmla="*/ 180 w 206"/>
                  <a:gd name="T87" fmla="*/ 171 h 206"/>
                  <a:gd name="T88" fmla="*/ 130 w 206"/>
                  <a:gd name="T89" fmla="*/ 121 h 206"/>
                  <a:gd name="T90" fmla="*/ 195 w 206"/>
                  <a:gd name="T91" fmla="*/ 148 h 206"/>
                  <a:gd name="T92" fmla="*/ 200 w 206"/>
                  <a:gd name="T93" fmla="*/ 136 h 206"/>
                  <a:gd name="T94" fmla="*/ 135 w 206"/>
                  <a:gd name="T95" fmla="*/ 109 h 206"/>
                  <a:gd name="T96" fmla="*/ 206 w 206"/>
                  <a:gd name="T97" fmla="*/ 109 h 206"/>
                  <a:gd name="T98" fmla="*/ 206 w 206"/>
                  <a:gd name="T99" fmla="*/ 103 h 206"/>
                  <a:gd name="T100" fmla="*/ 206 w 206"/>
                  <a:gd name="T101" fmla="*/ 96 h 206"/>
                  <a:gd name="T102" fmla="*/ 135 w 206"/>
                  <a:gd name="T103" fmla="*/ 96 h 206"/>
                  <a:gd name="T104" fmla="*/ 200 w 206"/>
                  <a:gd name="T105" fmla="*/ 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6" h="206">
                    <a:moveTo>
                      <a:pt x="200" y="69"/>
                    </a:moveTo>
                    <a:cubicBezTo>
                      <a:pt x="199" y="65"/>
                      <a:pt x="197" y="61"/>
                      <a:pt x="195" y="58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5"/>
                      <a:pt x="180" y="35"/>
                      <a:pt x="180" y="35"/>
                    </a:cubicBezTo>
                    <a:cubicBezTo>
                      <a:pt x="177" y="31"/>
                      <a:pt x="174" y="28"/>
                      <a:pt x="171" y="2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0"/>
                      <a:pt x="148" y="10"/>
                      <a:pt x="148" y="10"/>
                    </a:cubicBezTo>
                    <a:cubicBezTo>
                      <a:pt x="144" y="8"/>
                      <a:pt x="140" y="7"/>
                      <a:pt x="136" y="5"/>
                    </a:cubicBezTo>
                    <a:cubicBezTo>
                      <a:pt x="109" y="71"/>
                      <a:pt x="109" y="71"/>
                      <a:pt x="109" y="7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7" y="0"/>
                      <a:pt x="105" y="0"/>
                      <a:pt x="103" y="0"/>
                    </a:cubicBezTo>
                    <a:cubicBezTo>
                      <a:pt x="101" y="0"/>
                      <a:pt x="99" y="0"/>
                      <a:pt x="96" y="0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5" y="7"/>
                      <a:pt x="61" y="8"/>
                      <a:pt x="58" y="10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2" y="28"/>
                      <a:pt x="29" y="31"/>
                      <a:pt x="26" y="3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8" y="61"/>
                      <a:pt x="7" y="65"/>
                      <a:pt x="5" y="69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0" y="101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5" y="136"/>
                      <a:pt x="5" y="136"/>
                      <a:pt x="5" y="136"/>
                    </a:cubicBezTo>
                    <a:cubicBezTo>
                      <a:pt x="7" y="140"/>
                      <a:pt x="8" y="144"/>
                      <a:pt x="10" y="148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26" y="171"/>
                      <a:pt x="26" y="171"/>
                      <a:pt x="26" y="171"/>
                    </a:cubicBezTo>
                    <a:cubicBezTo>
                      <a:pt x="29" y="174"/>
                      <a:pt x="32" y="177"/>
                      <a:pt x="35" y="18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58" y="195"/>
                      <a:pt x="58" y="195"/>
                      <a:pt x="58" y="195"/>
                    </a:cubicBezTo>
                    <a:cubicBezTo>
                      <a:pt x="61" y="197"/>
                      <a:pt x="65" y="199"/>
                      <a:pt x="69" y="200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6" y="205"/>
                      <a:pt x="96" y="205"/>
                      <a:pt x="96" y="205"/>
                    </a:cubicBezTo>
                    <a:cubicBezTo>
                      <a:pt x="99" y="206"/>
                      <a:pt x="101" y="206"/>
                      <a:pt x="103" y="206"/>
                    </a:cubicBezTo>
                    <a:cubicBezTo>
                      <a:pt x="105" y="206"/>
                      <a:pt x="107" y="206"/>
                      <a:pt x="109" y="205"/>
                    </a:cubicBezTo>
                    <a:cubicBezTo>
                      <a:pt x="109" y="135"/>
                      <a:pt x="109" y="135"/>
                      <a:pt x="109" y="13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40" y="199"/>
                      <a:pt x="144" y="197"/>
                      <a:pt x="148" y="195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4" y="177"/>
                      <a:pt x="177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5" y="148"/>
                      <a:pt x="195" y="148"/>
                      <a:pt x="195" y="148"/>
                    </a:cubicBezTo>
                    <a:cubicBezTo>
                      <a:pt x="197" y="144"/>
                      <a:pt x="199" y="140"/>
                      <a:pt x="200" y="136"/>
                    </a:cubicBezTo>
                    <a:cubicBezTo>
                      <a:pt x="135" y="109"/>
                      <a:pt x="135" y="109"/>
                      <a:pt x="135" y="109"/>
                    </a:cubicBezTo>
                    <a:cubicBezTo>
                      <a:pt x="206" y="109"/>
                      <a:pt x="206" y="109"/>
                      <a:pt x="206" y="109"/>
                    </a:cubicBezTo>
                    <a:cubicBezTo>
                      <a:pt x="206" y="107"/>
                      <a:pt x="206" y="105"/>
                      <a:pt x="206" y="103"/>
                    </a:cubicBezTo>
                    <a:cubicBezTo>
                      <a:pt x="206" y="101"/>
                      <a:pt x="206" y="98"/>
                      <a:pt x="206" y="96"/>
                    </a:cubicBezTo>
                    <a:cubicBezTo>
                      <a:pt x="135" y="96"/>
                      <a:pt x="135" y="96"/>
                      <a:pt x="135" y="96"/>
                    </a:cubicBezTo>
                    <a:lnTo>
                      <a:pt x="200" y="69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iṧļíḋê">
                <a:extLst>
                  <a:ext uri="{FF2B5EF4-FFF2-40B4-BE49-F238E27FC236}">
                    <a16:creationId xmlns:a16="http://schemas.microsoft.com/office/drawing/2014/main" id="{07C9301D-AC97-4491-B7E7-2DA6E1560AB4}"/>
                  </a:ext>
                </a:extLst>
              </p:cNvPr>
              <p:cNvSpPr/>
              <p:nvPr/>
            </p:nvSpPr>
            <p:spPr bwMode="auto">
              <a:xfrm>
                <a:off x="4306888" y="4327525"/>
                <a:ext cx="606425" cy="604838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i$ľïḓé">
                <a:extLst>
                  <a:ext uri="{FF2B5EF4-FFF2-40B4-BE49-F238E27FC236}">
                    <a16:creationId xmlns:a16="http://schemas.microsoft.com/office/drawing/2014/main" id="{EC80523C-91EF-40B2-A1E2-A031805F01CD}"/>
                  </a:ext>
                </a:extLst>
              </p:cNvPr>
              <p:cNvSpPr/>
              <p:nvPr/>
            </p:nvSpPr>
            <p:spPr bwMode="auto">
              <a:xfrm>
                <a:off x="4306888" y="4327525"/>
                <a:ext cx="606425" cy="604838"/>
              </a:xfrm>
              <a:custGeom>
                <a:avLst/>
                <a:gdLst>
                  <a:gd name="T0" fmla="*/ 190 w 195"/>
                  <a:gd name="T1" fmla="*/ 66 h 195"/>
                  <a:gd name="T2" fmla="*/ 185 w 195"/>
                  <a:gd name="T3" fmla="*/ 55 h 195"/>
                  <a:gd name="T4" fmla="*/ 125 w 195"/>
                  <a:gd name="T5" fmla="*/ 80 h 195"/>
                  <a:gd name="T6" fmla="*/ 171 w 195"/>
                  <a:gd name="T7" fmla="*/ 33 h 195"/>
                  <a:gd name="T8" fmla="*/ 162 w 195"/>
                  <a:gd name="T9" fmla="*/ 25 h 195"/>
                  <a:gd name="T10" fmla="*/ 116 w 195"/>
                  <a:gd name="T11" fmla="*/ 71 h 195"/>
                  <a:gd name="T12" fmla="*/ 141 w 195"/>
                  <a:gd name="T13" fmla="*/ 10 h 195"/>
                  <a:gd name="T14" fmla="*/ 129 w 195"/>
                  <a:gd name="T15" fmla="*/ 5 h 195"/>
                  <a:gd name="T16" fmla="*/ 104 w 195"/>
                  <a:gd name="T17" fmla="*/ 66 h 195"/>
                  <a:gd name="T18" fmla="*/ 104 w 195"/>
                  <a:gd name="T19" fmla="*/ 1 h 195"/>
                  <a:gd name="T20" fmla="*/ 98 w 195"/>
                  <a:gd name="T21" fmla="*/ 0 h 195"/>
                  <a:gd name="T22" fmla="*/ 91 w 195"/>
                  <a:gd name="T23" fmla="*/ 1 h 195"/>
                  <a:gd name="T24" fmla="*/ 91 w 195"/>
                  <a:gd name="T25" fmla="*/ 66 h 195"/>
                  <a:gd name="T26" fmla="*/ 67 w 195"/>
                  <a:gd name="T27" fmla="*/ 5 h 195"/>
                  <a:gd name="T28" fmla="*/ 55 w 195"/>
                  <a:gd name="T29" fmla="*/ 10 h 195"/>
                  <a:gd name="T30" fmla="*/ 80 w 195"/>
                  <a:gd name="T31" fmla="*/ 71 h 195"/>
                  <a:gd name="T32" fmla="*/ 34 w 195"/>
                  <a:gd name="T33" fmla="*/ 25 h 195"/>
                  <a:gd name="T34" fmla="*/ 25 w 195"/>
                  <a:gd name="T35" fmla="*/ 33 h 195"/>
                  <a:gd name="T36" fmla="*/ 71 w 195"/>
                  <a:gd name="T37" fmla="*/ 80 h 195"/>
                  <a:gd name="T38" fmla="*/ 10 w 195"/>
                  <a:gd name="T39" fmla="*/ 55 h 195"/>
                  <a:gd name="T40" fmla="*/ 6 w 195"/>
                  <a:gd name="T41" fmla="*/ 66 h 195"/>
                  <a:gd name="T42" fmla="*/ 66 w 195"/>
                  <a:gd name="T43" fmla="*/ 91 h 195"/>
                  <a:gd name="T44" fmla="*/ 1 w 195"/>
                  <a:gd name="T45" fmla="*/ 91 h 195"/>
                  <a:gd name="T46" fmla="*/ 0 w 195"/>
                  <a:gd name="T47" fmla="*/ 98 h 195"/>
                  <a:gd name="T48" fmla="*/ 1 w 195"/>
                  <a:gd name="T49" fmla="*/ 104 h 195"/>
                  <a:gd name="T50" fmla="*/ 66 w 195"/>
                  <a:gd name="T51" fmla="*/ 104 h 195"/>
                  <a:gd name="T52" fmla="*/ 6 w 195"/>
                  <a:gd name="T53" fmla="*/ 129 h 195"/>
                  <a:gd name="T54" fmla="*/ 10 w 195"/>
                  <a:gd name="T55" fmla="*/ 141 h 195"/>
                  <a:gd name="T56" fmla="*/ 71 w 195"/>
                  <a:gd name="T57" fmla="*/ 116 h 195"/>
                  <a:gd name="T58" fmla="*/ 25 w 195"/>
                  <a:gd name="T59" fmla="*/ 162 h 195"/>
                  <a:gd name="T60" fmla="*/ 34 w 195"/>
                  <a:gd name="T61" fmla="*/ 171 h 195"/>
                  <a:gd name="T62" fmla="*/ 80 w 195"/>
                  <a:gd name="T63" fmla="*/ 125 h 195"/>
                  <a:gd name="T64" fmla="*/ 55 w 195"/>
                  <a:gd name="T65" fmla="*/ 185 h 195"/>
                  <a:gd name="T66" fmla="*/ 67 w 195"/>
                  <a:gd name="T67" fmla="*/ 190 h 195"/>
                  <a:gd name="T68" fmla="*/ 91 w 195"/>
                  <a:gd name="T69" fmla="*/ 130 h 195"/>
                  <a:gd name="T70" fmla="*/ 91 w 195"/>
                  <a:gd name="T71" fmla="*/ 195 h 195"/>
                  <a:gd name="T72" fmla="*/ 98 w 195"/>
                  <a:gd name="T73" fmla="*/ 195 h 195"/>
                  <a:gd name="T74" fmla="*/ 104 w 195"/>
                  <a:gd name="T75" fmla="*/ 195 h 195"/>
                  <a:gd name="T76" fmla="*/ 104 w 195"/>
                  <a:gd name="T77" fmla="*/ 130 h 195"/>
                  <a:gd name="T78" fmla="*/ 129 w 195"/>
                  <a:gd name="T79" fmla="*/ 190 h 195"/>
                  <a:gd name="T80" fmla="*/ 141 w 195"/>
                  <a:gd name="T81" fmla="*/ 185 h 195"/>
                  <a:gd name="T82" fmla="*/ 116 w 195"/>
                  <a:gd name="T83" fmla="*/ 125 h 195"/>
                  <a:gd name="T84" fmla="*/ 162 w 195"/>
                  <a:gd name="T85" fmla="*/ 171 h 195"/>
                  <a:gd name="T86" fmla="*/ 171 w 195"/>
                  <a:gd name="T87" fmla="*/ 162 h 195"/>
                  <a:gd name="T88" fmla="*/ 125 w 195"/>
                  <a:gd name="T89" fmla="*/ 116 h 195"/>
                  <a:gd name="T90" fmla="*/ 185 w 195"/>
                  <a:gd name="T91" fmla="*/ 141 h 195"/>
                  <a:gd name="T92" fmla="*/ 190 w 195"/>
                  <a:gd name="T93" fmla="*/ 129 h 195"/>
                  <a:gd name="T94" fmla="*/ 130 w 195"/>
                  <a:gd name="T95" fmla="*/ 104 h 195"/>
                  <a:gd name="T96" fmla="*/ 195 w 195"/>
                  <a:gd name="T97" fmla="*/ 104 h 195"/>
                  <a:gd name="T98" fmla="*/ 195 w 195"/>
                  <a:gd name="T99" fmla="*/ 98 h 195"/>
                  <a:gd name="T100" fmla="*/ 195 w 195"/>
                  <a:gd name="T101" fmla="*/ 91 h 195"/>
                  <a:gd name="T102" fmla="*/ 130 w 195"/>
                  <a:gd name="T103" fmla="*/ 91 h 195"/>
                  <a:gd name="T104" fmla="*/ 190 w 195"/>
                  <a:gd name="T105" fmla="*/ 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5" h="195">
                    <a:moveTo>
                      <a:pt x="190" y="66"/>
                    </a:moveTo>
                    <a:cubicBezTo>
                      <a:pt x="189" y="62"/>
                      <a:pt x="187" y="58"/>
                      <a:pt x="185" y="55"/>
                    </a:cubicBezTo>
                    <a:cubicBezTo>
                      <a:pt x="125" y="80"/>
                      <a:pt x="125" y="80"/>
                      <a:pt x="125" y="80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8" y="30"/>
                      <a:pt x="165" y="27"/>
                      <a:pt x="162" y="25"/>
                    </a:cubicBezTo>
                    <a:cubicBezTo>
                      <a:pt x="116" y="71"/>
                      <a:pt x="116" y="71"/>
                      <a:pt x="116" y="71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37" y="8"/>
                      <a:pt x="133" y="7"/>
                      <a:pt x="129" y="5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2" y="0"/>
                      <a:pt x="100" y="0"/>
                      <a:pt x="98" y="0"/>
                    </a:cubicBezTo>
                    <a:cubicBezTo>
                      <a:pt x="96" y="0"/>
                      <a:pt x="94" y="0"/>
                      <a:pt x="91" y="1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2" y="7"/>
                      <a:pt x="59" y="8"/>
                      <a:pt x="55" y="10"/>
                    </a:cubicBezTo>
                    <a:cubicBezTo>
                      <a:pt x="80" y="71"/>
                      <a:pt x="80" y="71"/>
                      <a:pt x="80" y="71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0" y="27"/>
                      <a:pt x="27" y="30"/>
                      <a:pt x="25" y="33"/>
                    </a:cubicBezTo>
                    <a:cubicBezTo>
                      <a:pt x="71" y="80"/>
                      <a:pt x="71" y="80"/>
                      <a:pt x="71" y="80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9" y="58"/>
                      <a:pt x="7" y="62"/>
                      <a:pt x="6" y="66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1" y="93"/>
                      <a:pt x="0" y="96"/>
                      <a:pt x="0" y="98"/>
                    </a:cubicBezTo>
                    <a:cubicBezTo>
                      <a:pt x="0" y="100"/>
                      <a:pt x="1" y="102"/>
                      <a:pt x="1" y="104"/>
                    </a:cubicBezTo>
                    <a:cubicBezTo>
                      <a:pt x="66" y="104"/>
                      <a:pt x="66" y="104"/>
                      <a:pt x="66" y="104"/>
                    </a:cubicBezTo>
                    <a:cubicBezTo>
                      <a:pt x="6" y="129"/>
                      <a:pt x="6" y="129"/>
                      <a:pt x="6" y="129"/>
                    </a:cubicBezTo>
                    <a:cubicBezTo>
                      <a:pt x="7" y="133"/>
                      <a:pt x="9" y="137"/>
                      <a:pt x="10" y="141"/>
                    </a:cubicBezTo>
                    <a:cubicBezTo>
                      <a:pt x="71" y="116"/>
                      <a:pt x="71" y="116"/>
                      <a:pt x="71" y="116"/>
                    </a:cubicBezTo>
                    <a:cubicBezTo>
                      <a:pt x="25" y="162"/>
                      <a:pt x="25" y="162"/>
                      <a:pt x="25" y="162"/>
                    </a:cubicBezTo>
                    <a:cubicBezTo>
                      <a:pt x="27" y="165"/>
                      <a:pt x="30" y="168"/>
                      <a:pt x="34" y="171"/>
                    </a:cubicBezTo>
                    <a:cubicBezTo>
                      <a:pt x="80" y="125"/>
                      <a:pt x="80" y="125"/>
                      <a:pt x="80" y="125"/>
                    </a:cubicBezTo>
                    <a:cubicBezTo>
                      <a:pt x="55" y="185"/>
                      <a:pt x="55" y="185"/>
                      <a:pt x="55" y="185"/>
                    </a:cubicBezTo>
                    <a:cubicBezTo>
                      <a:pt x="59" y="187"/>
                      <a:pt x="62" y="189"/>
                      <a:pt x="67" y="19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95"/>
                      <a:pt x="91" y="195"/>
                      <a:pt x="91" y="195"/>
                    </a:cubicBezTo>
                    <a:cubicBezTo>
                      <a:pt x="94" y="195"/>
                      <a:pt x="96" y="195"/>
                      <a:pt x="98" y="195"/>
                    </a:cubicBezTo>
                    <a:cubicBezTo>
                      <a:pt x="100" y="195"/>
                      <a:pt x="102" y="195"/>
                      <a:pt x="104" y="195"/>
                    </a:cubicBezTo>
                    <a:cubicBezTo>
                      <a:pt x="104" y="130"/>
                      <a:pt x="104" y="130"/>
                      <a:pt x="104" y="130"/>
                    </a:cubicBez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33" y="189"/>
                      <a:pt x="137" y="187"/>
                      <a:pt x="141" y="185"/>
                    </a:cubicBezTo>
                    <a:cubicBezTo>
                      <a:pt x="116" y="125"/>
                      <a:pt x="116" y="125"/>
                      <a:pt x="116" y="125"/>
                    </a:cubicBezTo>
                    <a:cubicBezTo>
                      <a:pt x="162" y="171"/>
                      <a:pt x="162" y="171"/>
                      <a:pt x="162" y="171"/>
                    </a:cubicBezTo>
                    <a:cubicBezTo>
                      <a:pt x="165" y="168"/>
                      <a:pt x="168" y="165"/>
                      <a:pt x="171" y="162"/>
                    </a:cubicBezTo>
                    <a:cubicBezTo>
                      <a:pt x="125" y="116"/>
                      <a:pt x="125" y="116"/>
                      <a:pt x="125" y="116"/>
                    </a:cubicBezTo>
                    <a:cubicBezTo>
                      <a:pt x="185" y="141"/>
                      <a:pt x="185" y="141"/>
                      <a:pt x="185" y="141"/>
                    </a:cubicBezTo>
                    <a:cubicBezTo>
                      <a:pt x="187" y="137"/>
                      <a:pt x="189" y="133"/>
                      <a:pt x="190" y="129"/>
                    </a:cubicBezTo>
                    <a:cubicBezTo>
                      <a:pt x="130" y="104"/>
                      <a:pt x="130" y="104"/>
                      <a:pt x="130" y="104"/>
                    </a:cubicBezTo>
                    <a:cubicBezTo>
                      <a:pt x="195" y="104"/>
                      <a:pt x="195" y="104"/>
                      <a:pt x="195" y="104"/>
                    </a:cubicBezTo>
                    <a:cubicBezTo>
                      <a:pt x="195" y="102"/>
                      <a:pt x="195" y="100"/>
                      <a:pt x="195" y="98"/>
                    </a:cubicBezTo>
                    <a:cubicBezTo>
                      <a:pt x="195" y="96"/>
                      <a:pt x="195" y="93"/>
                      <a:pt x="195" y="91"/>
                    </a:cubicBezTo>
                    <a:cubicBezTo>
                      <a:pt x="130" y="91"/>
                      <a:pt x="130" y="91"/>
                      <a:pt x="130" y="91"/>
                    </a:cubicBezTo>
                    <a:lnTo>
                      <a:pt x="190" y="66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íṡľîde">
                <a:extLst>
                  <a:ext uri="{FF2B5EF4-FFF2-40B4-BE49-F238E27FC236}">
                    <a16:creationId xmlns:a16="http://schemas.microsoft.com/office/drawing/2014/main" id="{5F654642-30DE-4462-AC84-6A0FD7A39D54}"/>
                  </a:ext>
                </a:extLst>
              </p:cNvPr>
              <p:cNvSpPr/>
              <p:nvPr/>
            </p:nvSpPr>
            <p:spPr bwMode="auto">
              <a:xfrm>
                <a:off x="4462463" y="4389438"/>
                <a:ext cx="295275" cy="481013"/>
              </a:xfrm>
              <a:custGeom>
                <a:avLst/>
                <a:gdLst>
                  <a:gd name="T0" fmla="*/ 74 w 95"/>
                  <a:gd name="T1" fmla="*/ 74 h 155"/>
                  <a:gd name="T2" fmla="*/ 66 w 95"/>
                  <a:gd name="T3" fmla="*/ 38 h 155"/>
                  <a:gd name="T4" fmla="*/ 88 w 95"/>
                  <a:gd name="T5" fmla="*/ 42 h 155"/>
                  <a:gd name="T6" fmla="*/ 66 w 95"/>
                  <a:gd name="T7" fmla="*/ 19 h 155"/>
                  <a:gd name="T8" fmla="*/ 59 w 95"/>
                  <a:gd name="T9" fmla="*/ 0 h 155"/>
                  <a:gd name="T10" fmla="*/ 53 w 95"/>
                  <a:gd name="T11" fmla="*/ 16 h 155"/>
                  <a:gd name="T12" fmla="*/ 43 w 95"/>
                  <a:gd name="T13" fmla="*/ 16 h 155"/>
                  <a:gd name="T14" fmla="*/ 36 w 95"/>
                  <a:gd name="T15" fmla="*/ 0 h 155"/>
                  <a:gd name="T16" fmla="*/ 30 w 95"/>
                  <a:gd name="T17" fmla="*/ 19 h 155"/>
                  <a:gd name="T18" fmla="*/ 4 w 95"/>
                  <a:gd name="T19" fmla="*/ 50 h 155"/>
                  <a:gd name="T20" fmla="*/ 24 w 95"/>
                  <a:gd name="T21" fmla="*/ 78 h 155"/>
                  <a:gd name="T22" fmla="*/ 30 w 95"/>
                  <a:gd name="T23" fmla="*/ 118 h 155"/>
                  <a:gd name="T24" fmla="*/ 3 w 95"/>
                  <a:gd name="T25" fmla="*/ 110 h 155"/>
                  <a:gd name="T26" fmla="*/ 30 w 95"/>
                  <a:gd name="T27" fmla="*/ 137 h 155"/>
                  <a:gd name="T28" fmla="*/ 36 w 95"/>
                  <a:gd name="T29" fmla="*/ 155 h 155"/>
                  <a:gd name="T30" fmla="*/ 43 w 95"/>
                  <a:gd name="T31" fmla="*/ 139 h 155"/>
                  <a:gd name="T32" fmla="*/ 53 w 95"/>
                  <a:gd name="T33" fmla="*/ 140 h 155"/>
                  <a:gd name="T34" fmla="*/ 59 w 95"/>
                  <a:gd name="T35" fmla="*/ 155 h 155"/>
                  <a:gd name="T36" fmla="*/ 66 w 95"/>
                  <a:gd name="T37" fmla="*/ 137 h 155"/>
                  <a:gd name="T38" fmla="*/ 95 w 95"/>
                  <a:gd name="T39" fmla="*/ 103 h 155"/>
                  <a:gd name="T40" fmla="*/ 48 w 95"/>
                  <a:gd name="T41" fmla="*/ 33 h 155"/>
                  <a:gd name="T42" fmla="*/ 53 w 95"/>
                  <a:gd name="T43" fmla="*/ 68 h 155"/>
                  <a:gd name="T44" fmla="*/ 49 w 95"/>
                  <a:gd name="T45" fmla="*/ 67 h 155"/>
                  <a:gd name="T46" fmla="*/ 43 w 95"/>
                  <a:gd name="T47" fmla="*/ 34 h 155"/>
                  <a:gd name="T48" fmla="*/ 28 w 95"/>
                  <a:gd name="T49" fmla="*/ 59 h 155"/>
                  <a:gd name="T50" fmla="*/ 22 w 95"/>
                  <a:gd name="T51" fmla="*/ 50 h 155"/>
                  <a:gd name="T52" fmla="*/ 30 w 95"/>
                  <a:gd name="T53" fmla="*/ 38 h 155"/>
                  <a:gd name="T54" fmla="*/ 28 w 95"/>
                  <a:gd name="T55" fmla="*/ 59 h 155"/>
                  <a:gd name="T56" fmla="*/ 43 w 95"/>
                  <a:gd name="T57" fmla="*/ 122 h 155"/>
                  <a:gd name="T58" fmla="*/ 46 w 95"/>
                  <a:gd name="T59" fmla="*/ 84 h 155"/>
                  <a:gd name="T60" fmla="*/ 53 w 95"/>
                  <a:gd name="T61" fmla="*/ 86 h 155"/>
                  <a:gd name="T62" fmla="*/ 48 w 95"/>
                  <a:gd name="T63" fmla="*/ 122 h 155"/>
                  <a:gd name="T64" fmla="*/ 66 w 95"/>
                  <a:gd name="T65" fmla="*/ 118 h 155"/>
                  <a:gd name="T66" fmla="*/ 70 w 95"/>
                  <a:gd name="T67" fmla="*/ 92 h 155"/>
                  <a:gd name="T68" fmla="*/ 77 w 95"/>
                  <a:gd name="T69" fmla="*/ 10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5" h="155">
                    <a:moveTo>
                      <a:pt x="91" y="89"/>
                    </a:moveTo>
                    <a:cubicBezTo>
                      <a:pt x="87" y="82"/>
                      <a:pt x="81" y="78"/>
                      <a:pt x="74" y="74"/>
                    </a:cubicBezTo>
                    <a:cubicBezTo>
                      <a:pt x="71" y="73"/>
                      <a:pt x="68" y="72"/>
                      <a:pt x="66" y="7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9" y="40"/>
                      <a:pt x="72" y="42"/>
                      <a:pt x="76" y="44"/>
                    </a:cubicBezTo>
                    <a:cubicBezTo>
                      <a:pt x="80" y="47"/>
                      <a:pt x="85" y="46"/>
                      <a:pt x="88" y="42"/>
                    </a:cubicBezTo>
                    <a:cubicBezTo>
                      <a:pt x="91" y="38"/>
                      <a:pt x="89" y="32"/>
                      <a:pt x="85" y="29"/>
                    </a:cubicBezTo>
                    <a:cubicBezTo>
                      <a:pt x="80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59" y="0"/>
                    </a:cubicBezTo>
                    <a:cubicBezTo>
                      <a:pt x="56" y="0"/>
                      <a:pt x="53" y="3"/>
                      <a:pt x="53" y="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1" y="16"/>
                      <a:pt x="50" y="16"/>
                      <a:pt x="48" y="16"/>
                    </a:cubicBezTo>
                    <a:cubicBezTo>
                      <a:pt x="46" y="16"/>
                      <a:pt x="44" y="16"/>
                      <a:pt x="43" y="1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3" y="0"/>
                      <a:pt x="30" y="3"/>
                      <a:pt x="30" y="7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26" y="20"/>
                      <a:pt x="22" y="22"/>
                      <a:pt x="18" y="25"/>
                    </a:cubicBezTo>
                    <a:cubicBezTo>
                      <a:pt x="10" y="31"/>
                      <a:pt x="4" y="40"/>
                      <a:pt x="4" y="50"/>
                    </a:cubicBezTo>
                    <a:cubicBezTo>
                      <a:pt x="4" y="55"/>
                      <a:pt x="6" y="60"/>
                      <a:pt x="8" y="64"/>
                    </a:cubicBezTo>
                    <a:cubicBezTo>
                      <a:pt x="12" y="70"/>
                      <a:pt x="18" y="75"/>
                      <a:pt x="24" y="78"/>
                    </a:cubicBezTo>
                    <a:cubicBezTo>
                      <a:pt x="26" y="79"/>
                      <a:pt x="28" y="79"/>
                      <a:pt x="30" y="80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24" y="115"/>
                      <a:pt x="19" y="112"/>
                      <a:pt x="15" y="109"/>
                    </a:cubicBezTo>
                    <a:cubicBezTo>
                      <a:pt x="11" y="106"/>
                      <a:pt x="6" y="106"/>
                      <a:pt x="3" y="110"/>
                    </a:cubicBezTo>
                    <a:cubicBezTo>
                      <a:pt x="0" y="114"/>
                      <a:pt x="0" y="119"/>
                      <a:pt x="4" y="123"/>
                    </a:cubicBezTo>
                    <a:cubicBezTo>
                      <a:pt x="10" y="128"/>
                      <a:pt x="19" y="133"/>
                      <a:pt x="30" y="137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30" y="152"/>
                      <a:pt x="33" y="155"/>
                      <a:pt x="36" y="155"/>
                    </a:cubicBezTo>
                    <a:cubicBezTo>
                      <a:pt x="40" y="155"/>
                      <a:pt x="43" y="152"/>
                      <a:pt x="43" y="14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5" y="140"/>
                      <a:pt x="46" y="140"/>
                      <a:pt x="48" y="140"/>
                    </a:cubicBezTo>
                    <a:cubicBezTo>
                      <a:pt x="50" y="140"/>
                      <a:pt x="51" y="140"/>
                      <a:pt x="53" y="140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3" y="152"/>
                      <a:pt x="56" y="155"/>
                      <a:pt x="59" y="155"/>
                    </a:cubicBezTo>
                    <a:cubicBezTo>
                      <a:pt x="63" y="155"/>
                      <a:pt x="66" y="152"/>
                      <a:pt x="66" y="149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71" y="136"/>
                      <a:pt x="76" y="133"/>
                      <a:pt x="80" y="130"/>
                    </a:cubicBezTo>
                    <a:cubicBezTo>
                      <a:pt x="89" y="124"/>
                      <a:pt x="95" y="114"/>
                      <a:pt x="95" y="103"/>
                    </a:cubicBezTo>
                    <a:cubicBezTo>
                      <a:pt x="95" y="98"/>
                      <a:pt x="93" y="93"/>
                      <a:pt x="91" y="89"/>
                    </a:cubicBezTo>
                    <a:close/>
                    <a:moveTo>
                      <a:pt x="48" y="33"/>
                    </a:moveTo>
                    <a:cubicBezTo>
                      <a:pt x="50" y="33"/>
                      <a:pt x="51" y="33"/>
                      <a:pt x="53" y="34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7"/>
                      <a:pt x="51" y="67"/>
                      <a:pt x="50" y="67"/>
                    </a:cubicBezTo>
                    <a:cubicBezTo>
                      <a:pt x="49" y="67"/>
                      <a:pt x="49" y="67"/>
                      <a:pt x="49" y="67"/>
                    </a:cubicBezTo>
                    <a:cubicBezTo>
                      <a:pt x="47" y="66"/>
                      <a:pt x="45" y="66"/>
                      <a:pt x="43" y="65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4" y="33"/>
                      <a:pt x="46" y="33"/>
                      <a:pt x="48" y="33"/>
                    </a:cubicBezTo>
                    <a:close/>
                    <a:moveTo>
                      <a:pt x="28" y="59"/>
                    </a:moveTo>
                    <a:cubicBezTo>
                      <a:pt x="26" y="58"/>
                      <a:pt x="24" y="56"/>
                      <a:pt x="23" y="55"/>
                    </a:cubicBezTo>
                    <a:cubicBezTo>
                      <a:pt x="22" y="53"/>
                      <a:pt x="22" y="52"/>
                      <a:pt x="22" y="50"/>
                    </a:cubicBezTo>
                    <a:cubicBezTo>
                      <a:pt x="22" y="46"/>
                      <a:pt x="24" y="43"/>
                      <a:pt x="28" y="39"/>
                    </a:cubicBezTo>
                    <a:cubicBezTo>
                      <a:pt x="29" y="39"/>
                      <a:pt x="30" y="38"/>
                      <a:pt x="30" y="38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29" y="60"/>
                      <a:pt x="28" y="60"/>
                      <a:pt x="28" y="59"/>
                    </a:cubicBezTo>
                    <a:close/>
                    <a:moveTo>
                      <a:pt x="48" y="122"/>
                    </a:moveTo>
                    <a:cubicBezTo>
                      <a:pt x="46" y="122"/>
                      <a:pt x="45" y="122"/>
                      <a:pt x="43" y="122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4" y="84"/>
                      <a:pt x="45" y="84"/>
                      <a:pt x="46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9" y="85"/>
                      <a:pt x="51" y="85"/>
                      <a:pt x="53" y="86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1" y="122"/>
                      <a:pt x="50" y="122"/>
                      <a:pt x="48" y="122"/>
                    </a:cubicBezTo>
                    <a:close/>
                    <a:moveTo>
                      <a:pt x="70" y="116"/>
                    </a:moveTo>
                    <a:cubicBezTo>
                      <a:pt x="69" y="117"/>
                      <a:pt x="67" y="117"/>
                      <a:pt x="66" y="11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7" y="91"/>
                      <a:pt x="69" y="92"/>
                      <a:pt x="70" y="92"/>
                    </a:cubicBezTo>
                    <a:cubicBezTo>
                      <a:pt x="73" y="94"/>
                      <a:pt x="75" y="96"/>
                      <a:pt x="76" y="98"/>
                    </a:cubicBezTo>
                    <a:cubicBezTo>
                      <a:pt x="77" y="99"/>
                      <a:pt x="77" y="101"/>
                      <a:pt x="77" y="103"/>
                    </a:cubicBezTo>
                    <a:cubicBezTo>
                      <a:pt x="77" y="107"/>
                      <a:pt x="75" y="112"/>
                      <a:pt x="70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îṡḷïde">
                <a:extLst>
                  <a:ext uri="{FF2B5EF4-FFF2-40B4-BE49-F238E27FC236}">
                    <a16:creationId xmlns:a16="http://schemas.microsoft.com/office/drawing/2014/main" id="{9F100A3A-DB7F-4877-B07A-FBAAF289BDD7}"/>
                  </a:ext>
                </a:extLst>
              </p:cNvPr>
              <p:cNvSpPr/>
              <p:nvPr/>
            </p:nvSpPr>
            <p:spPr bwMode="auto">
              <a:xfrm>
                <a:off x="4595813" y="4651375"/>
                <a:ext cx="31750" cy="30163"/>
              </a:xfrm>
              <a:custGeom>
                <a:avLst/>
                <a:gdLst>
                  <a:gd name="T0" fmla="*/ 4 w 10"/>
                  <a:gd name="T1" fmla="*/ 0 h 10"/>
                  <a:gd name="T2" fmla="*/ 3 w 10"/>
                  <a:gd name="T3" fmla="*/ 0 h 10"/>
                  <a:gd name="T4" fmla="*/ 0 w 10"/>
                  <a:gd name="T5" fmla="*/ 0 h 10"/>
                  <a:gd name="T6" fmla="*/ 0 w 10"/>
                  <a:gd name="T7" fmla="*/ 8 h 10"/>
                  <a:gd name="T8" fmla="*/ 3 w 10"/>
                  <a:gd name="T9" fmla="*/ 8 h 10"/>
                  <a:gd name="T10" fmla="*/ 4 w 10"/>
                  <a:gd name="T11" fmla="*/ 8 h 10"/>
                  <a:gd name="T12" fmla="*/ 10 w 10"/>
                  <a:gd name="T13" fmla="*/ 10 h 10"/>
                  <a:gd name="T14" fmla="*/ 10 w 10"/>
                  <a:gd name="T15" fmla="*/ 2 h 10"/>
                  <a:gd name="T16" fmla="*/ 4 w 10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2" y="8"/>
                      <a:pt x="3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9"/>
                      <a:pt x="8" y="9"/>
                      <a:pt x="10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1"/>
                      <a:pt x="6" y="1"/>
                      <a:pt x="4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íŝḻiďê">
                <a:extLst>
                  <a:ext uri="{FF2B5EF4-FFF2-40B4-BE49-F238E27FC236}">
                    <a16:creationId xmlns:a16="http://schemas.microsoft.com/office/drawing/2014/main" id="{92DB8896-AAF4-4E0B-A858-64B69ED7E9B2}"/>
                  </a:ext>
                </a:extLst>
              </p:cNvPr>
              <p:cNvSpPr/>
              <p:nvPr/>
            </p:nvSpPr>
            <p:spPr bwMode="auto">
              <a:xfrm>
                <a:off x="4595813" y="4492625"/>
                <a:ext cx="31750" cy="26988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1 h 9"/>
                  <a:gd name="T4" fmla="*/ 0 w 10"/>
                  <a:gd name="T5" fmla="*/ 9 h 9"/>
                  <a:gd name="T6" fmla="*/ 5 w 10"/>
                  <a:gd name="T7" fmla="*/ 8 h 9"/>
                  <a:gd name="T8" fmla="*/ 10 w 10"/>
                  <a:gd name="T9" fmla="*/ 9 h 9"/>
                  <a:gd name="T10" fmla="*/ 10 w 10"/>
                  <a:gd name="T11" fmla="*/ 1 h 9"/>
                  <a:gd name="T12" fmla="*/ 5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3" y="8"/>
                      <a:pt x="5" y="8"/>
                    </a:cubicBezTo>
                    <a:cubicBezTo>
                      <a:pt x="7" y="8"/>
                      <a:pt x="8" y="8"/>
                      <a:pt x="10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8" y="0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îšļidè">
                <a:extLst>
                  <a:ext uri="{FF2B5EF4-FFF2-40B4-BE49-F238E27FC236}">
                    <a16:creationId xmlns:a16="http://schemas.microsoft.com/office/drawing/2014/main" id="{F73AF76D-680C-43EB-8438-DE8E8E06E8E6}"/>
                  </a:ext>
                </a:extLst>
              </p:cNvPr>
              <p:cNvSpPr/>
              <p:nvPr/>
            </p:nvSpPr>
            <p:spPr bwMode="auto">
              <a:xfrm>
                <a:off x="4530726" y="4508500"/>
                <a:ext cx="25400" cy="49213"/>
              </a:xfrm>
              <a:custGeom>
                <a:avLst/>
                <a:gdLst>
                  <a:gd name="T0" fmla="*/ 6 w 8"/>
                  <a:gd name="T1" fmla="*/ 1 h 16"/>
                  <a:gd name="T2" fmla="*/ 0 w 8"/>
                  <a:gd name="T3" fmla="*/ 12 h 16"/>
                  <a:gd name="T4" fmla="*/ 1 w 8"/>
                  <a:gd name="T5" fmla="*/ 16 h 16"/>
                  <a:gd name="T6" fmla="*/ 6 w 8"/>
                  <a:gd name="T7" fmla="*/ 9 h 16"/>
                  <a:gd name="T8" fmla="*/ 8 w 8"/>
                  <a:gd name="T9" fmla="*/ 8 h 16"/>
                  <a:gd name="T10" fmla="*/ 8 w 8"/>
                  <a:gd name="T11" fmla="*/ 0 h 16"/>
                  <a:gd name="T12" fmla="*/ 6 w 8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6" y="1"/>
                    </a:moveTo>
                    <a:cubicBezTo>
                      <a:pt x="2" y="5"/>
                      <a:pt x="0" y="8"/>
                      <a:pt x="0" y="12"/>
                    </a:cubicBezTo>
                    <a:cubicBezTo>
                      <a:pt x="0" y="14"/>
                      <a:pt x="0" y="15"/>
                      <a:pt x="1" y="16"/>
                    </a:cubicBezTo>
                    <a:cubicBezTo>
                      <a:pt x="2" y="14"/>
                      <a:pt x="4" y="11"/>
                      <a:pt x="6" y="9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6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íṡļïḋê">
                <a:extLst>
                  <a:ext uri="{FF2B5EF4-FFF2-40B4-BE49-F238E27FC236}">
                    <a16:creationId xmlns:a16="http://schemas.microsoft.com/office/drawing/2014/main" id="{3D4E67E4-B978-45EC-A7F0-489B444ECF1F}"/>
                  </a:ext>
                </a:extLst>
              </p:cNvPr>
              <p:cNvSpPr/>
              <p:nvPr/>
            </p:nvSpPr>
            <p:spPr bwMode="auto">
              <a:xfrm>
                <a:off x="4667251" y="4508500"/>
                <a:ext cx="74613" cy="52388"/>
              </a:xfrm>
              <a:custGeom>
                <a:avLst/>
                <a:gdLst>
                  <a:gd name="T0" fmla="*/ 10 w 24"/>
                  <a:gd name="T1" fmla="*/ 6 h 17"/>
                  <a:gd name="T2" fmla="*/ 0 w 24"/>
                  <a:gd name="T3" fmla="*/ 0 h 17"/>
                  <a:gd name="T4" fmla="*/ 0 w 24"/>
                  <a:gd name="T5" fmla="*/ 8 h 17"/>
                  <a:gd name="T6" fmla="*/ 10 w 24"/>
                  <a:gd name="T7" fmla="*/ 14 h 17"/>
                  <a:gd name="T8" fmla="*/ 22 w 24"/>
                  <a:gd name="T9" fmla="*/ 12 h 17"/>
                  <a:gd name="T10" fmla="*/ 22 w 24"/>
                  <a:gd name="T11" fmla="*/ 3 h 17"/>
                  <a:gd name="T12" fmla="*/ 22 w 24"/>
                  <a:gd name="T13" fmla="*/ 4 h 17"/>
                  <a:gd name="T14" fmla="*/ 10 w 24"/>
                  <a:gd name="T1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10" y="6"/>
                    </a:moveTo>
                    <a:cubicBezTo>
                      <a:pt x="6" y="4"/>
                      <a:pt x="3" y="2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10"/>
                      <a:pt x="6" y="12"/>
                      <a:pt x="10" y="14"/>
                    </a:cubicBezTo>
                    <a:cubicBezTo>
                      <a:pt x="14" y="17"/>
                      <a:pt x="19" y="16"/>
                      <a:pt x="22" y="12"/>
                    </a:cubicBezTo>
                    <a:cubicBezTo>
                      <a:pt x="24" y="9"/>
                      <a:pt x="24" y="6"/>
                      <a:pt x="22" y="3"/>
                    </a:cubicBezTo>
                    <a:cubicBezTo>
                      <a:pt x="22" y="3"/>
                      <a:pt x="22" y="3"/>
                      <a:pt x="22" y="4"/>
                    </a:cubicBezTo>
                    <a:cubicBezTo>
                      <a:pt x="19" y="8"/>
                      <a:pt x="14" y="9"/>
                      <a:pt x="10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íṡ1îḋé">
                <a:extLst>
                  <a:ext uri="{FF2B5EF4-FFF2-40B4-BE49-F238E27FC236}">
                    <a16:creationId xmlns:a16="http://schemas.microsoft.com/office/drawing/2014/main" id="{CC70B429-7A61-45E9-9C23-517AC646A678}"/>
                  </a:ext>
                </a:extLst>
              </p:cNvPr>
              <p:cNvSpPr/>
              <p:nvPr/>
            </p:nvSpPr>
            <p:spPr bwMode="auto">
              <a:xfrm>
                <a:off x="4667251" y="4668838"/>
                <a:ext cx="34925" cy="53975"/>
              </a:xfrm>
              <a:custGeom>
                <a:avLst/>
                <a:gdLst>
                  <a:gd name="T0" fmla="*/ 10 w 11"/>
                  <a:gd name="T1" fmla="*/ 8 h 17"/>
                  <a:gd name="T2" fmla="*/ 4 w 11"/>
                  <a:gd name="T3" fmla="*/ 2 h 17"/>
                  <a:gd name="T4" fmla="*/ 0 w 11"/>
                  <a:gd name="T5" fmla="*/ 0 h 17"/>
                  <a:gd name="T6" fmla="*/ 0 w 11"/>
                  <a:gd name="T7" fmla="*/ 8 h 17"/>
                  <a:gd name="T8" fmla="*/ 4 w 11"/>
                  <a:gd name="T9" fmla="*/ 10 h 17"/>
                  <a:gd name="T10" fmla="*/ 10 w 11"/>
                  <a:gd name="T11" fmla="*/ 16 h 17"/>
                  <a:gd name="T12" fmla="*/ 10 w 11"/>
                  <a:gd name="T13" fmla="*/ 17 h 17"/>
                  <a:gd name="T14" fmla="*/ 11 w 11"/>
                  <a:gd name="T15" fmla="*/ 13 h 17"/>
                  <a:gd name="T16" fmla="*/ 10 w 11"/>
                  <a:gd name="T17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7">
                    <a:moveTo>
                      <a:pt x="10" y="8"/>
                    </a:moveTo>
                    <a:cubicBezTo>
                      <a:pt x="9" y="6"/>
                      <a:pt x="7" y="4"/>
                      <a:pt x="4" y="2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9"/>
                      <a:pt x="3" y="10"/>
                      <a:pt x="4" y="10"/>
                    </a:cubicBezTo>
                    <a:cubicBezTo>
                      <a:pt x="7" y="12"/>
                      <a:pt x="9" y="14"/>
                      <a:pt x="10" y="16"/>
                    </a:cubicBezTo>
                    <a:cubicBezTo>
                      <a:pt x="10" y="16"/>
                      <a:pt x="10" y="17"/>
                      <a:pt x="10" y="17"/>
                    </a:cubicBezTo>
                    <a:cubicBezTo>
                      <a:pt x="11" y="16"/>
                      <a:pt x="11" y="15"/>
                      <a:pt x="11" y="13"/>
                    </a:cubicBezTo>
                    <a:cubicBezTo>
                      <a:pt x="11" y="11"/>
                      <a:pt x="11" y="9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iśḻíḓe">
                <a:extLst>
                  <a:ext uri="{FF2B5EF4-FFF2-40B4-BE49-F238E27FC236}">
                    <a16:creationId xmlns:a16="http://schemas.microsoft.com/office/drawing/2014/main" id="{459BABAB-9908-446E-9B02-356D45864FB4}"/>
                  </a:ext>
                </a:extLst>
              </p:cNvPr>
              <p:cNvSpPr/>
              <p:nvPr/>
            </p:nvSpPr>
            <p:spPr bwMode="auto">
              <a:xfrm>
                <a:off x="4556126" y="4852988"/>
                <a:ext cx="39688" cy="42863"/>
              </a:xfrm>
              <a:custGeom>
                <a:avLst/>
                <a:gdLst>
                  <a:gd name="T0" fmla="*/ 6 w 13"/>
                  <a:gd name="T1" fmla="*/ 6 h 14"/>
                  <a:gd name="T2" fmla="*/ 0 w 13"/>
                  <a:gd name="T3" fmla="*/ 0 h 14"/>
                  <a:gd name="T4" fmla="*/ 0 w 13"/>
                  <a:gd name="T5" fmla="*/ 8 h 14"/>
                  <a:gd name="T6" fmla="*/ 6 w 13"/>
                  <a:gd name="T7" fmla="*/ 14 h 14"/>
                  <a:gd name="T8" fmla="*/ 13 w 13"/>
                  <a:gd name="T9" fmla="*/ 8 h 14"/>
                  <a:gd name="T10" fmla="*/ 13 w 13"/>
                  <a:gd name="T11" fmla="*/ 0 h 14"/>
                  <a:gd name="T12" fmla="*/ 6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6" y="6"/>
                    </a:moveTo>
                    <a:cubicBezTo>
                      <a:pt x="3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3" y="14"/>
                      <a:pt x="6" y="14"/>
                    </a:cubicBezTo>
                    <a:cubicBezTo>
                      <a:pt x="10" y="14"/>
                      <a:pt x="13" y="11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3"/>
                      <a:pt x="10" y="6"/>
                      <a:pt x="6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ísḷídé">
                <a:extLst>
                  <a:ext uri="{FF2B5EF4-FFF2-40B4-BE49-F238E27FC236}">
                    <a16:creationId xmlns:a16="http://schemas.microsoft.com/office/drawing/2014/main" id="{328BE6DD-B859-4344-A499-E9F687629A5C}"/>
                  </a:ext>
                </a:extLst>
              </p:cNvPr>
              <p:cNvSpPr/>
              <p:nvPr/>
            </p:nvSpPr>
            <p:spPr bwMode="auto">
              <a:xfrm>
                <a:off x="4627563" y="4852988"/>
                <a:ext cx="39688" cy="42863"/>
              </a:xfrm>
              <a:custGeom>
                <a:avLst/>
                <a:gdLst>
                  <a:gd name="T0" fmla="*/ 6 w 13"/>
                  <a:gd name="T1" fmla="*/ 6 h 14"/>
                  <a:gd name="T2" fmla="*/ 0 w 13"/>
                  <a:gd name="T3" fmla="*/ 0 h 14"/>
                  <a:gd name="T4" fmla="*/ 0 w 13"/>
                  <a:gd name="T5" fmla="*/ 8 h 14"/>
                  <a:gd name="T6" fmla="*/ 6 w 13"/>
                  <a:gd name="T7" fmla="*/ 14 h 14"/>
                  <a:gd name="T8" fmla="*/ 13 w 13"/>
                  <a:gd name="T9" fmla="*/ 8 h 14"/>
                  <a:gd name="T10" fmla="*/ 13 w 13"/>
                  <a:gd name="T11" fmla="*/ 0 h 14"/>
                  <a:gd name="T12" fmla="*/ 6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6" y="6"/>
                    </a:moveTo>
                    <a:cubicBezTo>
                      <a:pt x="3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3" y="14"/>
                      <a:pt x="6" y="14"/>
                    </a:cubicBezTo>
                    <a:cubicBezTo>
                      <a:pt x="10" y="14"/>
                      <a:pt x="13" y="11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3"/>
                      <a:pt x="10" y="6"/>
                      <a:pt x="6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islîḋê">
                <a:extLst>
                  <a:ext uri="{FF2B5EF4-FFF2-40B4-BE49-F238E27FC236}">
                    <a16:creationId xmlns:a16="http://schemas.microsoft.com/office/drawing/2014/main" id="{BC0B66DF-1BA7-4266-A6BA-07BAD6AF11EE}"/>
                  </a:ext>
                </a:extLst>
              </p:cNvPr>
              <p:cNvSpPr/>
              <p:nvPr/>
            </p:nvSpPr>
            <p:spPr bwMode="auto">
              <a:xfrm>
                <a:off x="4667251" y="4722813"/>
                <a:ext cx="90488" cy="117475"/>
              </a:xfrm>
              <a:custGeom>
                <a:avLst/>
                <a:gdLst>
                  <a:gd name="T0" fmla="*/ 14 w 29"/>
                  <a:gd name="T1" fmla="*/ 23 h 38"/>
                  <a:gd name="T2" fmla="*/ 0 w 29"/>
                  <a:gd name="T3" fmla="*/ 30 h 38"/>
                  <a:gd name="T4" fmla="*/ 0 w 29"/>
                  <a:gd name="T5" fmla="*/ 38 h 38"/>
                  <a:gd name="T6" fmla="*/ 14 w 29"/>
                  <a:gd name="T7" fmla="*/ 31 h 38"/>
                  <a:gd name="T8" fmla="*/ 29 w 29"/>
                  <a:gd name="T9" fmla="*/ 4 h 38"/>
                  <a:gd name="T10" fmla="*/ 29 w 29"/>
                  <a:gd name="T11" fmla="*/ 0 h 38"/>
                  <a:gd name="T12" fmla="*/ 14 w 29"/>
                  <a:gd name="T1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8">
                    <a:moveTo>
                      <a:pt x="14" y="23"/>
                    </a:moveTo>
                    <a:cubicBezTo>
                      <a:pt x="10" y="26"/>
                      <a:pt x="5" y="29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37"/>
                      <a:pt x="10" y="34"/>
                      <a:pt x="14" y="31"/>
                    </a:cubicBezTo>
                    <a:cubicBezTo>
                      <a:pt x="23" y="25"/>
                      <a:pt x="29" y="15"/>
                      <a:pt x="29" y="4"/>
                    </a:cubicBezTo>
                    <a:cubicBezTo>
                      <a:pt x="29" y="3"/>
                      <a:pt x="29" y="2"/>
                      <a:pt x="29" y="0"/>
                    </a:cubicBezTo>
                    <a:cubicBezTo>
                      <a:pt x="27" y="10"/>
                      <a:pt x="22" y="18"/>
                      <a:pt x="14" y="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ï$lïdé">
                <a:extLst>
                  <a:ext uri="{FF2B5EF4-FFF2-40B4-BE49-F238E27FC236}">
                    <a16:creationId xmlns:a16="http://schemas.microsoft.com/office/drawing/2014/main" id="{05DFBA26-6DC6-4917-B1E9-CE1D32B30AA6}"/>
                  </a:ext>
                </a:extLst>
              </p:cNvPr>
              <p:cNvSpPr/>
              <p:nvPr/>
            </p:nvSpPr>
            <p:spPr bwMode="auto">
              <a:xfrm>
                <a:off x="4462463" y="4759325"/>
                <a:ext cx="93663" cy="80963"/>
              </a:xfrm>
              <a:custGeom>
                <a:avLst/>
                <a:gdLst>
                  <a:gd name="T0" fmla="*/ 30 w 30"/>
                  <a:gd name="T1" fmla="*/ 18 h 26"/>
                  <a:gd name="T2" fmla="*/ 4 w 30"/>
                  <a:gd name="T3" fmla="*/ 4 h 26"/>
                  <a:gd name="T4" fmla="*/ 2 w 30"/>
                  <a:gd name="T5" fmla="*/ 0 h 26"/>
                  <a:gd name="T6" fmla="*/ 4 w 30"/>
                  <a:gd name="T7" fmla="*/ 12 h 26"/>
                  <a:gd name="T8" fmla="*/ 30 w 30"/>
                  <a:gd name="T9" fmla="*/ 26 h 26"/>
                  <a:gd name="T10" fmla="*/ 30 w 30"/>
                  <a:gd name="T11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6">
                    <a:moveTo>
                      <a:pt x="30" y="18"/>
                    </a:moveTo>
                    <a:cubicBezTo>
                      <a:pt x="19" y="14"/>
                      <a:pt x="10" y="9"/>
                      <a:pt x="4" y="4"/>
                    </a:cubicBezTo>
                    <a:cubicBezTo>
                      <a:pt x="3" y="3"/>
                      <a:pt x="2" y="2"/>
                      <a:pt x="2" y="0"/>
                    </a:cubicBezTo>
                    <a:cubicBezTo>
                      <a:pt x="0" y="4"/>
                      <a:pt x="1" y="9"/>
                      <a:pt x="4" y="12"/>
                    </a:cubicBezTo>
                    <a:cubicBezTo>
                      <a:pt x="10" y="17"/>
                      <a:pt x="19" y="22"/>
                      <a:pt x="30" y="26"/>
                    </a:cubicBez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íṣ1îḍé">
                <a:extLst>
                  <a:ext uri="{FF2B5EF4-FFF2-40B4-BE49-F238E27FC236}">
                    <a16:creationId xmlns:a16="http://schemas.microsoft.com/office/drawing/2014/main" id="{0B0678ED-677A-44FA-B0B2-06CB56EFCB98}"/>
                  </a:ext>
                </a:extLst>
              </p:cNvPr>
              <p:cNvSpPr/>
              <p:nvPr/>
            </p:nvSpPr>
            <p:spPr bwMode="auto">
              <a:xfrm>
                <a:off x="4595813" y="4821238"/>
                <a:ext cx="31750" cy="28575"/>
              </a:xfrm>
              <a:custGeom>
                <a:avLst/>
                <a:gdLst>
                  <a:gd name="T0" fmla="*/ 10 w 10"/>
                  <a:gd name="T1" fmla="*/ 1 h 9"/>
                  <a:gd name="T2" fmla="*/ 5 w 10"/>
                  <a:gd name="T3" fmla="*/ 1 h 9"/>
                  <a:gd name="T4" fmla="*/ 0 w 10"/>
                  <a:gd name="T5" fmla="*/ 0 h 9"/>
                  <a:gd name="T6" fmla="*/ 0 w 10"/>
                  <a:gd name="T7" fmla="*/ 8 h 9"/>
                  <a:gd name="T8" fmla="*/ 5 w 10"/>
                  <a:gd name="T9" fmla="*/ 9 h 9"/>
                  <a:gd name="T10" fmla="*/ 10 w 10"/>
                  <a:gd name="T11" fmla="*/ 9 h 9"/>
                  <a:gd name="T12" fmla="*/ 10 w 10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10" y="1"/>
                    </a:moveTo>
                    <a:cubicBezTo>
                      <a:pt x="8" y="1"/>
                      <a:pt x="7" y="1"/>
                      <a:pt x="5" y="1"/>
                    </a:cubicBezTo>
                    <a:cubicBezTo>
                      <a:pt x="3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9"/>
                      <a:pt x="5" y="9"/>
                    </a:cubicBezTo>
                    <a:cubicBezTo>
                      <a:pt x="7" y="9"/>
                      <a:pt x="8" y="9"/>
                      <a:pt x="10" y="9"/>
                    </a:cubicBezTo>
                    <a:lnTo>
                      <a:pt x="10" y="1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iṣľíďé">
                <a:extLst>
                  <a:ext uri="{FF2B5EF4-FFF2-40B4-BE49-F238E27FC236}">
                    <a16:creationId xmlns:a16="http://schemas.microsoft.com/office/drawing/2014/main" id="{9F6A98E7-A49B-44E0-9A23-8CF4B01831B5}"/>
                  </a:ext>
                </a:extLst>
              </p:cNvPr>
              <p:cNvSpPr/>
              <p:nvPr/>
            </p:nvSpPr>
            <p:spPr bwMode="auto">
              <a:xfrm>
                <a:off x="4475163" y="4557713"/>
                <a:ext cx="80963" cy="104775"/>
              </a:xfrm>
              <a:custGeom>
                <a:avLst/>
                <a:gdLst>
                  <a:gd name="T0" fmla="*/ 20 w 26"/>
                  <a:gd name="T1" fmla="*/ 32 h 34"/>
                  <a:gd name="T2" fmla="*/ 26 w 26"/>
                  <a:gd name="T3" fmla="*/ 34 h 34"/>
                  <a:gd name="T4" fmla="*/ 26 w 26"/>
                  <a:gd name="T5" fmla="*/ 26 h 34"/>
                  <a:gd name="T6" fmla="*/ 20 w 26"/>
                  <a:gd name="T7" fmla="*/ 24 h 34"/>
                  <a:gd name="T8" fmla="*/ 4 w 26"/>
                  <a:gd name="T9" fmla="*/ 10 h 34"/>
                  <a:gd name="T10" fmla="*/ 0 w 26"/>
                  <a:gd name="T11" fmla="*/ 0 h 34"/>
                  <a:gd name="T12" fmla="*/ 0 w 26"/>
                  <a:gd name="T13" fmla="*/ 4 h 34"/>
                  <a:gd name="T14" fmla="*/ 4 w 26"/>
                  <a:gd name="T15" fmla="*/ 18 h 34"/>
                  <a:gd name="T16" fmla="*/ 20 w 26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4">
                    <a:moveTo>
                      <a:pt x="20" y="32"/>
                    </a:moveTo>
                    <a:cubicBezTo>
                      <a:pt x="22" y="33"/>
                      <a:pt x="24" y="33"/>
                      <a:pt x="26" y="3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5"/>
                      <a:pt x="22" y="25"/>
                      <a:pt x="20" y="24"/>
                    </a:cubicBezTo>
                    <a:cubicBezTo>
                      <a:pt x="14" y="21"/>
                      <a:pt x="8" y="16"/>
                      <a:pt x="4" y="10"/>
                    </a:cubicBezTo>
                    <a:cubicBezTo>
                      <a:pt x="2" y="7"/>
                      <a:pt x="1" y="4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9"/>
                      <a:pt x="2" y="14"/>
                      <a:pt x="4" y="18"/>
                    </a:cubicBezTo>
                    <a:cubicBezTo>
                      <a:pt x="8" y="24"/>
                      <a:pt x="14" y="29"/>
                      <a:pt x="20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ï$1îḓê">
                <a:extLst>
                  <a:ext uri="{FF2B5EF4-FFF2-40B4-BE49-F238E27FC236}">
                    <a16:creationId xmlns:a16="http://schemas.microsoft.com/office/drawing/2014/main" id="{BC650170-F363-4AB7-905D-589E8B5C50DF}"/>
                  </a:ext>
                </a:extLst>
              </p:cNvPr>
              <p:cNvSpPr/>
              <p:nvPr/>
            </p:nvSpPr>
            <p:spPr bwMode="auto">
              <a:xfrm>
                <a:off x="5210176" y="4678363"/>
                <a:ext cx="790575" cy="788988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ïşľiďe">
                <a:extLst>
                  <a:ext uri="{FF2B5EF4-FFF2-40B4-BE49-F238E27FC236}">
                    <a16:creationId xmlns:a16="http://schemas.microsoft.com/office/drawing/2014/main" id="{E38A19AB-F4CD-4444-A7BC-BFC4012DEA0B}"/>
                  </a:ext>
                </a:extLst>
              </p:cNvPr>
              <p:cNvSpPr/>
              <p:nvPr/>
            </p:nvSpPr>
            <p:spPr bwMode="auto">
              <a:xfrm>
                <a:off x="5210176" y="5060950"/>
                <a:ext cx="790575" cy="406400"/>
              </a:xfrm>
              <a:custGeom>
                <a:avLst/>
                <a:gdLst>
                  <a:gd name="T0" fmla="*/ 127 w 255"/>
                  <a:gd name="T1" fmla="*/ 123 h 131"/>
                  <a:gd name="T2" fmla="*/ 0 w 255"/>
                  <a:gd name="T3" fmla="*/ 0 h 131"/>
                  <a:gd name="T4" fmla="*/ 0 w 255"/>
                  <a:gd name="T5" fmla="*/ 4 h 131"/>
                  <a:gd name="T6" fmla="*/ 127 w 255"/>
                  <a:gd name="T7" fmla="*/ 131 h 131"/>
                  <a:gd name="T8" fmla="*/ 255 w 255"/>
                  <a:gd name="T9" fmla="*/ 4 h 131"/>
                  <a:gd name="T10" fmla="*/ 254 w 255"/>
                  <a:gd name="T11" fmla="*/ 0 h 131"/>
                  <a:gd name="T12" fmla="*/ 127 w 255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" h="131">
                    <a:moveTo>
                      <a:pt x="127" y="123"/>
                    </a:moveTo>
                    <a:cubicBezTo>
                      <a:pt x="58" y="123"/>
                      <a:pt x="2" y="68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74"/>
                      <a:pt x="57" y="131"/>
                      <a:pt x="127" y="131"/>
                    </a:cubicBezTo>
                    <a:cubicBezTo>
                      <a:pt x="198" y="131"/>
                      <a:pt x="255" y="74"/>
                      <a:pt x="255" y="4"/>
                    </a:cubicBezTo>
                    <a:cubicBezTo>
                      <a:pt x="255" y="3"/>
                      <a:pt x="255" y="1"/>
                      <a:pt x="254" y="0"/>
                    </a:cubicBezTo>
                    <a:cubicBezTo>
                      <a:pt x="252" y="68"/>
                      <a:pt x="196" y="123"/>
                      <a:pt x="127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îš1iďe">
                <a:extLst>
                  <a:ext uri="{FF2B5EF4-FFF2-40B4-BE49-F238E27FC236}">
                    <a16:creationId xmlns:a16="http://schemas.microsoft.com/office/drawing/2014/main" id="{7627D326-0C50-4968-B0CD-B7C04D1C4B0F}"/>
                  </a:ext>
                </a:extLst>
              </p:cNvPr>
              <p:cNvSpPr/>
              <p:nvPr/>
            </p:nvSpPr>
            <p:spPr bwMode="auto">
              <a:xfrm>
                <a:off x="5284788" y="4752975"/>
                <a:ext cx="639763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iś1iďe">
                <a:extLst>
                  <a:ext uri="{FF2B5EF4-FFF2-40B4-BE49-F238E27FC236}">
                    <a16:creationId xmlns:a16="http://schemas.microsoft.com/office/drawing/2014/main" id="{5816F636-C52C-4465-A680-7FB0B1F8BE64}"/>
                  </a:ext>
                </a:extLst>
              </p:cNvPr>
              <p:cNvSpPr/>
              <p:nvPr/>
            </p:nvSpPr>
            <p:spPr bwMode="auto">
              <a:xfrm>
                <a:off x="5284788" y="4752975"/>
                <a:ext cx="639763" cy="639763"/>
              </a:xfrm>
              <a:custGeom>
                <a:avLst/>
                <a:gdLst>
                  <a:gd name="T0" fmla="*/ 201 w 206"/>
                  <a:gd name="T1" fmla="*/ 70 h 206"/>
                  <a:gd name="T2" fmla="*/ 196 w 206"/>
                  <a:gd name="T3" fmla="*/ 58 h 206"/>
                  <a:gd name="T4" fmla="*/ 130 w 206"/>
                  <a:gd name="T5" fmla="*/ 85 h 206"/>
                  <a:gd name="T6" fmla="*/ 180 w 206"/>
                  <a:gd name="T7" fmla="*/ 35 h 206"/>
                  <a:gd name="T8" fmla="*/ 171 w 206"/>
                  <a:gd name="T9" fmla="*/ 26 h 206"/>
                  <a:gd name="T10" fmla="*/ 121 w 206"/>
                  <a:gd name="T11" fmla="*/ 76 h 206"/>
                  <a:gd name="T12" fmla="*/ 148 w 206"/>
                  <a:gd name="T13" fmla="*/ 10 h 206"/>
                  <a:gd name="T14" fmla="*/ 137 w 206"/>
                  <a:gd name="T15" fmla="*/ 6 h 206"/>
                  <a:gd name="T16" fmla="*/ 110 w 206"/>
                  <a:gd name="T17" fmla="*/ 71 h 206"/>
                  <a:gd name="T18" fmla="*/ 110 w 206"/>
                  <a:gd name="T19" fmla="*/ 0 h 206"/>
                  <a:gd name="T20" fmla="*/ 103 w 206"/>
                  <a:gd name="T21" fmla="*/ 0 h 206"/>
                  <a:gd name="T22" fmla="*/ 97 w 206"/>
                  <a:gd name="T23" fmla="*/ 0 h 206"/>
                  <a:gd name="T24" fmla="*/ 97 w 206"/>
                  <a:gd name="T25" fmla="*/ 71 h 206"/>
                  <a:gd name="T26" fmla="*/ 70 w 206"/>
                  <a:gd name="T27" fmla="*/ 6 h 206"/>
                  <a:gd name="T28" fmla="*/ 58 w 206"/>
                  <a:gd name="T29" fmla="*/ 10 h 206"/>
                  <a:gd name="T30" fmla="*/ 85 w 206"/>
                  <a:gd name="T31" fmla="*/ 76 h 206"/>
                  <a:gd name="T32" fmla="*/ 35 w 206"/>
                  <a:gd name="T33" fmla="*/ 26 h 206"/>
                  <a:gd name="T34" fmla="*/ 26 w 206"/>
                  <a:gd name="T35" fmla="*/ 35 h 206"/>
                  <a:gd name="T36" fmla="*/ 76 w 206"/>
                  <a:gd name="T37" fmla="*/ 85 h 206"/>
                  <a:gd name="T38" fmla="*/ 11 w 206"/>
                  <a:gd name="T39" fmla="*/ 58 h 206"/>
                  <a:gd name="T40" fmla="*/ 6 w 206"/>
                  <a:gd name="T41" fmla="*/ 70 h 206"/>
                  <a:gd name="T42" fmla="*/ 71 w 206"/>
                  <a:gd name="T43" fmla="*/ 97 h 206"/>
                  <a:gd name="T44" fmla="*/ 0 w 206"/>
                  <a:gd name="T45" fmla="*/ 97 h 206"/>
                  <a:gd name="T46" fmla="*/ 0 w 206"/>
                  <a:gd name="T47" fmla="*/ 103 h 206"/>
                  <a:gd name="T48" fmla="*/ 0 w 206"/>
                  <a:gd name="T49" fmla="*/ 109 h 206"/>
                  <a:gd name="T50" fmla="*/ 71 w 206"/>
                  <a:gd name="T51" fmla="*/ 109 h 206"/>
                  <a:gd name="T52" fmla="*/ 6 w 206"/>
                  <a:gd name="T53" fmla="*/ 136 h 206"/>
                  <a:gd name="T54" fmla="*/ 11 w 206"/>
                  <a:gd name="T55" fmla="*/ 148 h 206"/>
                  <a:gd name="T56" fmla="*/ 76 w 206"/>
                  <a:gd name="T57" fmla="*/ 121 h 206"/>
                  <a:gd name="T58" fmla="*/ 26 w 206"/>
                  <a:gd name="T59" fmla="*/ 171 h 206"/>
                  <a:gd name="T60" fmla="*/ 35 w 206"/>
                  <a:gd name="T61" fmla="*/ 180 h 206"/>
                  <a:gd name="T62" fmla="*/ 85 w 206"/>
                  <a:gd name="T63" fmla="*/ 130 h 206"/>
                  <a:gd name="T64" fmla="*/ 58 w 206"/>
                  <a:gd name="T65" fmla="*/ 195 h 206"/>
                  <a:gd name="T66" fmla="*/ 70 w 206"/>
                  <a:gd name="T67" fmla="*/ 200 h 206"/>
                  <a:gd name="T68" fmla="*/ 97 w 206"/>
                  <a:gd name="T69" fmla="*/ 135 h 206"/>
                  <a:gd name="T70" fmla="*/ 97 w 206"/>
                  <a:gd name="T71" fmla="*/ 206 h 206"/>
                  <a:gd name="T72" fmla="*/ 103 w 206"/>
                  <a:gd name="T73" fmla="*/ 206 h 206"/>
                  <a:gd name="T74" fmla="*/ 110 w 206"/>
                  <a:gd name="T75" fmla="*/ 206 h 206"/>
                  <a:gd name="T76" fmla="*/ 110 w 206"/>
                  <a:gd name="T77" fmla="*/ 135 h 206"/>
                  <a:gd name="T78" fmla="*/ 137 w 206"/>
                  <a:gd name="T79" fmla="*/ 200 h 206"/>
                  <a:gd name="T80" fmla="*/ 148 w 206"/>
                  <a:gd name="T81" fmla="*/ 195 h 206"/>
                  <a:gd name="T82" fmla="*/ 121 w 206"/>
                  <a:gd name="T83" fmla="*/ 130 h 206"/>
                  <a:gd name="T84" fmla="*/ 171 w 206"/>
                  <a:gd name="T85" fmla="*/ 180 h 206"/>
                  <a:gd name="T86" fmla="*/ 180 w 206"/>
                  <a:gd name="T87" fmla="*/ 171 h 206"/>
                  <a:gd name="T88" fmla="*/ 130 w 206"/>
                  <a:gd name="T89" fmla="*/ 121 h 206"/>
                  <a:gd name="T90" fmla="*/ 196 w 206"/>
                  <a:gd name="T91" fmla="*/ 148 h 206"/>
                  <a:gd name="T92" fmla="*/ 201 w 206"/>
                  <a:gd name="T93" fmla="*/ 136 h 206"/>
                  <a:gd name="T94" fmla="*/ 135 w 206"/>
                  <a:gd name="T95" fmla="*/ 109 h 206"/>
                  <a:gd name="T96" fmla="*/ 206 w 206"/>
                  <a:gd name="T97" fmla="*/ 109 h 206"/>
                  <a:gd name="T98" fmla="*/ 206 w 206"/>
                  <a:gd name="T99" fmla="*/ 103 h 206"/>
                  <a:gd name="T100" fmla="*/ 206 w 206"/>
                  <a:gd name="T101" fmla="*/ 97 h 206"/>
                  <a:gd name="T102" fmla="*/ 135 w 206"/>
                  <a:gd name="T103" fmla="*/ 97 h 206"/>
                  <a:gd name="T104" fmla="*/ 201 w 206"/>
                  <a:gd name="T105" fmla="*/ 7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6" h="206">
                    <a:moveTo>
                      <a:pt x="201" y="70"/>
                    </a:moveTo>
                    <a:cubicBezTo>
                      <a:pt x="199" y="65"/>
                      <a:pt x="198" y="62"/>
                      <a:pt x="196" y="58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5"/>
                      <a:pt x="180" y="35"/>
                      <a:pt x="180" y="35"/>
                    </a:cubicBezTo>
                    <a:cubicBezTo>
                      <a:pt x="178" y="32"/>
                      <a:pt x="175" y="29"/>
                      <a:pt x="171" y="2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0"/>
                      <a:pt x="148" y="10"/>
                      <a:pt x="148" y="10"/>
                    </a:cubicBezTo>
                    <a:cubicBezTo>
                      <a:pt x="145" y="9"/>
                      <a:pt x="141" y="7"/>
                      <a:pt x="137" y="6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7" y="0"/>
                      <a:pt x="105" y="0"/>
                      <a:pt x="103" y="0"/>
                    </a:cubicBezTo>
                    <a:cubicBezTo>
                      <a:pt x="101" y="0"/>
                      <a:pt x="99" y="0"/>
                      <a:pt x="97" y="0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66" y="7"/>
                      <a:pt x="62" y="9"/>
                      <a:pt x="58" y="10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2" y="29"/>
                      <a:pt x="29" y="32"/>
                      <a:pt x="26" y="3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9" y="62"/>
                      <a:pt x="7" y="65"/>
                      <a:pt x="6" y="70"/>
                    </a:cubicBezTo>
                    <a:cubicBezTo>
                      <a:pt x="71" y="97"/>
                      <a:pt x="71" y="97"/>
                      <a:pt x="71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9"/>
                      <a:pt x="0" y="101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6" y="136"/>
                      <a:pt x="6" y="136"/>
                      <a:pt x="6" y="136"/>
                    </a:cubicBezTo>
                    <a:cubicBezTo>
                      <a:pt x="7" y="140"/>
                      <a:pt x="9" y="144"/>
                      <a:pt x="11" y="148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26" y="171"/>
                      <a:pt x="26" y="171"/>
                      <a:pt x="26" y="171"/>
                    </a:cubicBezTo>
                    <a:cubicBezTo>
                      <a:pt x="29" y="174"/>
                      <a:pt x="32" y="177"/>
                      <a:pt x="35" y="18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58" y="195"/>
                      <a:pt x="58" y="195"/>
                      <a:pt x="58" y="195"/>
                    </a:cubicBezTo>
                    <a:cubicBezTo>
                      <a:pt x="62" y="197"/>
                      <a:pt x="66" y="199"/>
                      <a:pt x="70" y="200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97" y="206"/>
                      <a:pt x="97" y="206"/>
                      <a:pt x="97" y="206"/>
                    </a:cubicBezTo>
                    <a:cubicBezTo>
                      <a:pt x="99" y="206"/>
                      <a:pt x="101" y="206"/>
                      <a:pt x="103" y="206"/>
                    </a:cubicBezTo>
                    <a:cubicBezTo>
                      <a:pt x="105" y="206"/>
                      <a:pt x="107" y="206"/>
                      <a:pt x="110" y="206"/>
                    </a:cubicBezTo>
                    <a:cubicBezTo>
                      <a:pt x="110" y="135"/>
                      <a:pt x="110" y="135"/>
                      <a:pt x="110" y="135"/>
                    </a:cubicBezTo>
                    <a:cubicBezTo>
                      <a:pt x="137" y="200"/>
                      <a:pt x="137" y="200"/>
                      <a:pt x="137" y="200"/>
                    </a:cubicBezTo>
                    <a:cubicBezTo>
                      <a:pt x="141" y="199"/>
                      <a:pt x="145" y="197"/>
                      <a:pt x="148" y="195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5" y="177"/>
                      <a:pt x="178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6" y="148"/>
                      <a:pt x="196" y="148"/>
                      <a:pt x="196" y="148"/>
                    </a:cubicBezTo>
                    <a:cubicBezTo>
                      <a:pt x="198" y="144"/>
                      <a:pt x="199" y="140"/>
                      <a:pt x="201" y="136"/>
                    </a:cubicBezTo>
                    <a:cubicBezTo>
                      <a:pt x="135" y="109"/>
                      <a:pt x="135" y="109"/>
                      <a:pt x="135" y="109"/>
                    </a:cubicBezTo>
                    <a:cubicBezTo>
                      <a:pt x="206" y="109"/>
                      <a:pt x="206" y="109"/>
                      <a:pt x="206" y="109"/>
                    </a:cubicBezTo>
                    <a:cubicBezTo>
                      <a:pt x="206" y="107"/>
                      <a:pt x="206" y="105"/>
                      <a:pt x="206" y="103"/>
                    </a:cubicBezTo>
                    <a:cubicBezTo>
                      <a:pt x="206" y="101"/>
                      <a:pt x="206" y="99"/>
                      <a:pt x="206" y="97"/>
                    </a:cubicBezTo>
                    <a:cubicBezTo>
                      <a:pt x="135" y="97"/>
                      <a:pt x="135" y="97"/>
                      <a:pt x="135" y="97"/>
                    </a:cubicBezTo>
                    <a:lnTo>
                      <a:pt x="201" y="70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ïṣļïḋè">
                <a:extLst>
                  <a:ext uri="{FF2B5EF4-FFF2-40B4-BE49-F238E27FC236}">
                    <a16:creationId xmlns:a16="http://schemas.microsoft.com/office/drawing/2014/main" id="{5C33F648-74AE-4161-B95F-DF2D3463EE69}"/>
                  </a:ext>
                </a:extLst>
              </p:cNvPr>
              <p:cNvSpPr/>
              <p:nvPr/>
            </p:nvSpPr>
            <p:spPr bwMode="auto">
              <a:xfrm>
                <a:off x="5303838" y="4772025"/>
                <a:ext cx="604838" cy="601663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iṥlîḓe">
                <a:extLst>
                  <a:ext uri="{FF2B5EF4-FFF2-40B4-BE49-F238E27FC236}">
                    <a16:creationId xmlns:a16="http://schemas.microsoft.com/office/drawing/2014/main" id="{5AAA4338-A3E1-463C-8E83-05C46EFEE6A8}"/>
                  </a:ext>
                </a:extLst>
              </p:cNvPr>
              <p:cNvSpPr/>
              <p:nvPr/>
            </p:nvSpPr>
            <p:spPr bwMode="auto">
              <a:xfrm>
                <a:off x="5303838" y="4772025"/>
                <a:ext cx="604838" cy="601663"/>
              </a:xfrm>
              <a:custGeom>
                <a:avLst/>
                <a:gdLst>
                  <a:gd name="T0" fmla="*/ 189 w 195"/>
                  <a:gd name="T1" fmla="*/ 66 h 194"/>
                  <a:gd name="T2" fmla="*/ 185 w 195"/>
                  <a:gd name="T3" fmla="*/ 54 h 194"/>
                  <a:gd name="T4" fmla="*/ 124 w 195"/>
                  <a:gd name="T5" fmla="*/ 79 h 194"/>
                  <a:gd name="T6" fmla="*/ 170 w 195"/>
                  <a:gd name="T7" fmla="*/ 33 h 194"/>
                  <a:gd name="T8" fmla="*/ 161 w 195"/>
                  <a:gd name="T9" fmla="*/ 24 h 194"/>
                  <a:gd name="T10" fmla="*/ 115 w 195"/>
                  <a:gd name="T11" fmla="*/ 70 h 194"/>
                  <a:gd name="T12" fmla="*/ 140 w 195"/>
                  <a:gd name="T13" fmla="*/ 10 h 194"/>
                  <a:gd name="T14" fmla="*/ 129 w 195"/>
                  <a:gd name="T15" fmla="*/ 5 h 194"/>
                  <a:gd name="T16" fmla="*/ 104 w 195"/>
                  <a:gd name="T17" fmla="*/ 65 h 194"/>
                  <a:gd name="T18" fmla="*/ 104 w 195"/>
                  <a:gd name="T19" fmla="*/ 0 h 194"/>
                  <a:gd name="T20" fmla="*/ 97 w 195"/>
                  <a:gd name="T21" fmla="*/ 0 h 194"/>
                  <a:gd name="T22" fmla="*/ 91 w 195"/>
                  <a:gd name="T23" fmla="*/ 0 h 194"/>
                  <a:gd name="T24" fmla="*/ 91 w 195"/>
                  <a:gd name="T25" fmla="*/ 65 h 194"/>
                  <a:gd name="T26" fmla="*/ 66 w 195"/>
                  <a:gd name="T27" fmla="*/ 5 h 194"/>
                  <a:gd name="T28" fmla="*/ 54 w 195"/>
                  <a:gd name="T29" fmla="*/ 10 h 194"/>
                  <a:gd name="T30" fmla="*/ 79 w 195"/>
                  <a:gd name="T31" fmla="*/ 70 h 194"/>
                  <a:gd name="T32" fmla="*/ 33 w 195"/>
                  <a:gd name="T33" fmla="*/ 24 h 194"/>
                  <a:gd name="T34" fmla="*/ 24 w 195"/>
                  <a:gd name="T35" fmla="*/ 33 h 194"/>
                  <a:gd name="T36" fmla="*/ 70 w 195"/>
                  <a:gd name="T37" fmla="*/ 79 h 194"/>
                  <a:gd name="T38" fmla="*/ 10 w 195"/>
                  <a:gd name="T39" fmla="*/ 54 h 194"/>
                  <a:gd name="T40" fmla="*/ 5 w 195"/>
                  <a:gd name="T41" fmla="*/ 66 h 194"/>
                  <a:gd name="T42" fmla="*/ 65 w 195"/>
                  <a:gd name="T43" fmla="*/ 91 h 194"/>
                  <a:gd name="T44" fmla="*/ 0 w 195"/>
                  <a:gd name="T45" fmla="*/ 91 h 194"/>
                  <a:gd name="T46" fmla="*/ 0 w 195"/>
                  <a:gd name="T47" fmla="*/ 97 h 194"/>
                  <a:gd name="T48" fmla="*/ 0 w 195"/>
                  <a:gd name="T49" fmla="*/ 103 h 194"/>
                  <a:gd name="T50" fmla="*/ 65 w 195"/>
                  <a:gd name="T51" fmla="*/ 103 h 194"/>
                  <a:gd name="T52" fmla="*/ 5 w 195"/>
                  <a:gd name="T53" fmla="*/ 128 h 194"/>
                  <a:gd name="T54" fmla="*/ 10 w 195"/>
                  <a:gd name="T55" fmla="*/ 140 h 194"/>
                  <a:gd name="T56" fmla="*/ 70 w 195"/>
                  <a:gd name="T57" fmla="*/ 115 h 194"/>
                  <a:gd name="T58" fmla="*/ 24 w 195"/>
                  <a:gd name="T59" fmla="*/ 161 h 194"/>
                  <a:gd name="T60" fmla="*/ 33 w 195"/>
                  <a:gd name="T61" fmla="*/ 170 h 194"/>
                  <a:gd name="T62" fmla="*/ 79 w 195"/>
                  <a:gd name="T63" fmla="*/ 124 h 194"/>
                  <a:gd name="T64" fmla="*/ 54 w 195"/>
                  <a:gd name="T65" fmla="*/ 184 h 194"/>
                  <a:gd name="T66" fmla="*/ 66 w 195"/>
                  <a:gd name="T67" fmla="*/ 189 h 194"/>
                  <a:gd name="T68" fmla="*/ 91 w 195"/>
                  <a:gd name="T69" fmla="*/ 129 h 194"/>
                  <a:gd name="T70" fmla="*/ 91 w 195"/>
                  <a:gd name="T71" fmla="*/ 194 h 194"/>
                  <a:gd name="T72" fmla="*/ 97 w 195"/>
                  <a:gd name="T73" fmla="*/ 194 h 194"/>
                  <a:gd name="T74" fmla="*/ 104 w 195"/>
                  <a:gd name="T75" fmla="*/ 194 h 194"/>
                  <a:gd name="T76" fmla="*/ 104 w 195"/>
                  <a:gd name="T77" fmla="*/ 129 h 194"/>
                  <a:gd name="T78" fmla="*/ 129 w 195"/>
                  <a:gd name="T79" fmla="*/ 189 h 194"/>
                  <a:gd name="T80" fmla="*/ 140 w 195"/>
                  <a:gd name="T81" fmla="*/ 184 h 194"/>
                  <a:gd name="T82" fmla="*/ 115 w 195"/>
                  <a:gd name="T83" fmla="*/ 124 h 194"/>
                  <a:gd name="T84" fmla="*/ 161 w 195"/>
                  <a:gd name="T85" fmla="*/ 170 h 194"/>
                  <a:gd name="T86" fmla="*/ 170 w 195"/>
                  <a:gd name="T87" fmla="*/ 161 h 194"/>
                  <a:gd name="T88" fmla="*/ 124 w 195"/>
                  <a:gd name="T89" fmla="*/ 115 h 194"/>
                  <a:gd name="T90" fmla="*/ 185 w 195"/>
                  <a:gd name="T91" fmla="*/ 140 h 194"/>
                  <a:gd name="T92" fmla="*/ 189 w 195"/>
                  <a:gd name="T93" fmla="*/ 128 h 194"/>
                  <a:gd name="T94" fmla="*/ 129 w 195"/>
                  <a:gd name="T95" fmla="*/ 103 h 194"/>
                  <a:gd name="T96" fmla="*/ 194 w 195"/>
                  <a:gd name="T97" fmla="*/ 103 h 194"/>
                  <a:gd name="T98" fmla="*/ 195 w 195"/>
                  <a:gd name="T99" fmla="*/ 97 h 194"/>
                  <a:gd name="T100" fmla="*/ 194 w 195"/>
                  <a:gd name="T101" fmla="*/ 91 h 194"/>
                  <a:gd name="T102" fmla="*/ 129 w 195"/>
                  <a:gd name="T103" fmla="*/ 91 h 194"/>
                  <a:gd name="T104" fmla="*/ 189 w 195"/>
                  <a:gd name="T105" fmla="*/ 66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5" h="194">
                    <a:moveTo>
                      <a:pt x="189" y="66"/>
                    </a:moveTo>
                    <a:cubicBezTo>
                      <a:pt x="188" y="62"/>
                      <a:pt x="186" y="58"/>
                      <a:pt x="185" y="54"/>
                    </a:cubicBezTo>
                    <a:cubicBezTo>
                      <a:pt x="124" y="79"/>
                      <a:pt x="124" y="79"/>
                      <a:pt x="124" y="79"/>
                    </a:cubicBezTo>
                    <a:cubicBezTo>
                      <a:pt x="170" y="33"/>
                      <a:pt x="170" y="33"/>
                      <a:pt x="170" y="33"/>
                    </a:cubicBezTo>
                    <a:cubicBezTo>
                      <a:pt x="168" y="30"/>
                      <a:pt x="165" y="27"/>
                      <a:pt x="161" y="24"/>
                    </a:cubicBezTo>
                    <a:cubicBezTo>
                      <a:pt x="115" y="70"/>
                      <a:pt x="115" y="70"/>
                      <a:pt x="115" y="7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37" y="8"/>
                      <a:pt x="133" y="6"/>
                      <a:pt x="129" y="5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1" y="0"/>
                      <a:pt x="99" y="0"/>
                      <a:pt x="97" y="0"/>
                    </a:cubicBezTo>
                    <a:cubicBezTo>
                      <a:pt x="95" y="0"/>
                      <a:pt x="93" y="0"/>
                      <a:pt x="91" y="0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2" y="6"/>
                      <a:pt x="58" y="8"/>
                      <a:pt x="54" y="10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0" y="27"/>
                      <a:pt x="27" y="30"/>
                      <a:pt x="24" y="33"/>
                    </a:cubicBezTo>
                    <a:cubicBezTo>
                      <a:pt x="70" y="79"/>
                      <a:pt x="70" y="79"/>
                      <a:pt x="70" y="79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8" y="58"/>
                      <a:pt x="6" y="62"/>
                      <a:pt x="5" y="66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0" y="95"/>
                      <a:pt x="0" y="97"/>
                    </a:cubicBezTo>
                    <a:cubicBezTo>
                      <a:pt x="0" y="99"/>
                      <a:pt x="0" y="101"/>
                      <a:pt x="0" y="103"/>
                    </a:cubicBezTo>
                    <a:cubicBezTo>
                      <a:pt x="65" y="103"/>
                      <a:pt x="65" y="103"/>
                      <a:pt x="65" y="103"/>
                    </a:cubicBezTo>
                    <a:cubicBezTo>
                      <a:pt x="5" y="128"/>
                      <a:pt x="5" y="128"/>
                      <a:pt x="5" y="128"/>
                    </a:cubicBezTo>
                    <a:cubicBezTo>
                      <a:pt x="6" y="132"/>
                      <a:pt x="8" y="136"/>
                      <a:pt x="10" y="140"/>
                    </a:cubicBezTo>
                    <a:cubicBezTo>
                      <a:pt x="70" y="115"/>
                      <a:pt x="70" y="115"/>
                      <a:pt x="70" y="115"/>
                    </a:cubicBezTo>
                    <a:cubicBezTo>
                      <a:pt x="24" y="161"/>
                      <a:pt x="24" y="161"/>
                      <a:pt x="24" y="161"/>
                    </a:cubicBezTo>
                    <a:cubicBezTo>
                      <a:pt x="27" y="164"/>
                      <a:pt x="30" y="167"/>
                      <a:pt x="33" y="170"/>
                    </a:cubicBezTo>
                    <a:cubicBezTo>
                      <a:pt x="79" y="124"/>
                      <a:pt x="79" y="124"/>
                      <a:pt x="79" y="124"/>
                    </a:cubicBezTo>
                    <a:cubicBezTo>
                      <a:pt x="54" y="184"/>
                      <a:pt x="54" y="184"/>
                      <a:pt x="54" y="184"/>
                    </a:cubicBezTo>
                    <a:cubicBezTo>
                      <a:pt x="58" y="186"/>
                      <a:pt x="62" y="188"/>
                      <a:pt x="66" y="189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1" y="194"/>
                      <a:pt x="91" y="194"/>
                      <a:pt x="91" y="194"/>
                    </a:cubicBezTo>
                    <a:cubicBezTo>
                      <a:pt x="93" y="194"/>
                      <a:pt x="95" y="194"/>
                      <a:pt x="97" y="194"/>
                    </a:cubicBezTo>
                    <a:cubicBezTo>
                      <a:pt x="99" y="194"/>
                      <a:pt x="101" y="194"/>
                      <a:pt x="104" y="194"/>
                    </a:cubicBezTo>
                    <a:cubicBezTo>
                      <a:pt x="104" y="129"/>
                      <a:pt x="104" y="129"/>
                      <a:pt x="104" y="129"/>
                    </a:cubicBezTo>
                    <a:cubicBezTo>
                      <a:pt x="129" y="189"/>
                      <a:pt x="129" y="189"/>
                      <a:pt x="129" y="189"/>
                    </a:cubicBezTo>
                    <a:cubicBezTo>
                      <a:pt x="133" y="188"/>
                      <a:pt x="137" y="186"/>
                      <a:pt x="140" y="184"/>
                    </a:cubicBezTo>
                    <a:cubicBezTo>
                      <a:pt x="115" y="124"/>
                      <a:pt x="115" y="124"/>
                      <a:pt x="115" y="124"/>
                    </a:cubicBezTo>
                    <a:cubicBezTo>
                      <a:pt x="161" y="170"/>
                      <a:pt x="161" y="170"/>
                      <a:pt x="161" y="170"/>
                    </a:cubicBezTo>
                    <a:cubicBezTo>
                      <a:pt x="165" y="167"/>
                      <a:pt x="168" y="164"/>
                      <a:pt x="170" y="161"/>
                    </a:cubicBezTo>
                    <a:cubicBezTo>
                      <a:pt x="124" y="115"/>
                      <a:pt x="124" y="115"/>
                      <a:pt x="124" y="115"/>
                    </a:cubicBezTo>
                    <a:cubicBezTo>
                      <a:pt x="185" y="140"/>
                      <a:pt x="185" y="140"/>
                      <a:pt x="185" y="140"/>
                    </a:cubicBezTo>
                    <a:cubicBezTo>
                      <a:pt x="186" y="136"/>
                      <a:pt x="188" y="132"/>
                      <a:pt x="189" y="128"/>
                    </a:cubicBezTo>
                    <a:cubicBezTo>
                      <a:pt x="129" y="103"/>
                      <a:pt x="129" y="103"/>
                      <a:pt x="129" y="103"/>
                    </a:cubicBezTo>
                    <a:cubicBezTo>
                      <a:pt x="194" y="103"/>
                      <a:pt x="194" y="103"/>
                      <a:pt x="194" y="103"/>
                    </a:cubicBezTo>
                    <a:cubicBezTo>
                      <a:pt x="195" y="101"/>
                      <a:pt x="195" y="99"/>
                      <a:pt x="195" y="97"/>
                    </a:cubicBezTo>
                    <a:cubicBezTo>
                      <a:pt x="195" y="95"/>
                      <a:pt x="195" y="93"/>
                      <a:pt x="194" y="91"/>
                    </a:cubicBezTo>
                    <a:cubicBezTo>
                      <a:pt x="129" y="91"/>
                      <a:pt x="129" y="91"/>
                      <a:pt x="129" y="91"/>
                    </a:cubicBezTo>
                    <a:lnTo>
                      <a:pt x="189" y="66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ïṡľíḋe">
                <a:extLst>
                  <a:ext uri="{FF2B5EF4-FFF2-40B4-BE49-F238E27FC236}">
                    <a16:creationId xmlns:a16="http://schemas.microsoft.com/office/drawing/2014/main" id="{8C4DD676-2CC2-4FBE-9090-75083F8B1186}"/>
                  </a:ext>
                </a:extLst>
              </p:cNvPr>
              <p:cNvSpPr/>
              <p:nvPr/>
            </p:nvSpPr>
            <p:spPr bwMode="auto">
              <a:xfrm>
                <a:off x="5454651" y="4830763"/>
                <a:ext cx="295275" cy="484188"/>
              </a:xfrm>
              <a:custGeom>
                <a:avLst/>
                <a:gdLst>
                  <a:gd name="T0" fmla="*/ 74 w 95"/>
                  <a:gd name="T1" fmla="*/ 74 h 156"/>
                  <a:gd name="T2" fmla="*/ 66 w 95"/>
                  <a:gd name="T3" fmla="*/ 38 h 156"/>
                  <a:gd name="T4" fmla="*/ 88 w 95"/>
                  <a:gd name="T5" fmla="*/ 42 h 156"/>
                  <a:gd name="T6" fmla="*/ 66 w 95"/>
                  <a:gd name="T7" fmla="*/ 19 h 156"/>
                  <a:gd name="T8" fmla="*/ 60 w 95"/>
                  <a:gd name="T9" fmla="*/ 0 h 156"/>
                  <a:gd name="T10" fmla="*/ 53 w 95"/>
                  <a:gd name="T11" fmla="*/ 16 h 156"/>
                  <a:gd name="T12" fmla="*/ 43 w 95"/>
                  <a:gd name="T13" fmla="*/ 16 h 156"/>
                  <a:gd name="T14" fmla="*/ 37 w 95"/>
                  <a:gd name="T15" fmla="*/ 0 h 156"/>
                  <a:gd name="T16" fmla="*/ 30 w 95"/>
                  <a:gd name="T17" fmla="*/ 19 h 156"/>
                  <a:gd name="T18" fmla="*/ 5 w 95"/>
                  <a:gd name="T19" fmla="*/ 50 h 156"/>
                  <a:gd name="T20" fmla="*/ 25 w 95"/>
                  <a:gd name="T21" fmla="*/ 78 h 156"/>
                  <a:gd name="T22" fmla="*/ 30 w 95"/>
                  <a:gd name="T23" fmla="*/ 118 h 156"/>
                  <a:gd name="T24" fmla="*/ 3 w 95"/>
                  <a:gd name="T25" fmla="*/ 110 h 156"/>
                  <a:gd name="T26" fmla="*/ 30 w 95"/>
                  <a:gd name="T27" fmla="*/ 137 h 156"/>
                  <a:gd name="T28" fmla="*/ 37 w 95"/>
                  <a:gd name="T29" fmla="*/ 156 h 156"/>
                  <a:gd name="T30" fmla="*/ 43 w 95"/>
                  <a:gd name="T31" fmla="*/ 140 h 156"/>
                  <a:gd name="T32" fmla="*/ 53 w 95"/>
                  <a:gd name="T33" fmla="*/ 140 h 156"/>
                  <a:gd name="T34" fmla="*/ 60 w 95"/>
                  <a:gd name="T35" fmla="*/ 156 h 156"/>
                  <a:gd name="T36" fmla="*/ 66 w 95"/>
                  <a:gd name="T37" fmla="*/ 137 h 156"/>
                  <a:gd name="T38" fmla="*/ 95 w 95"/>
                  <a:gd name="T39" fmla="*/ 103 h 156"/>
                  <a:gd name="T40" fmla="*/ 48 w 95"/>
                  <a:gd name="T41" fmla="*/ 33 h 156"/>
                  <a:gd name="T42" fmla="*/ 53 w 95"/>
                  <a:gd name="T43" fmla="*/ 68 h 156"/>
                  <a:gd name="T44" fmla="*/ 50 w 95"/>
                  <a:gd name="T45" fmla="*/ 67 h 156"/>
                  <a:gd name="T46" fmla="*/ 43 w 95"/>
                  <a:gd name="T47" fmla="*/ 34 h 156"/>
                  <a:gd name="T48" fmla="*/ 28 w 95"/>
                  <a:gd name="T49" fmla="*/ 60 h 156"/>
                  <a:gd name="T50" fmla="*/ 22 w 95"/>
                  <a:gd name="T51" fmla="*/ 50 h 156"/>
                  <a:gd name="T52" fmla="*/ 30 w 95"/>
                  <a:gd name="T53" fmla="*/ 38 h 156"/>
                  <a:gd name="T54" fmla="*/ 28 w 95"/>
                  <a:gd name="T55" fmla="*/ 60 h 156"/>
                  <a:gd name="T56" fmla="*/ 43 w 95"/>
                  <a:gd name="T57" fmla="*/ 122 h 156"/>
                  <a:gd name="T58" fmla="*/ 47 w 95"/>
                  <a:gd name="T59" fmla="*/ 85 h 156"/>
                  <a:gd name="T60" fmla="*/ 53 w 95"/>
                  <a:gd name="T61" fmla="*/ 86 h 156"/>
                  <a:gd name="T62" fmla="*/ 49 w 95"/>
                  <a:gd name="T63" fmla="*/ 122 h 156"/>
                  <a:gd name="T64" fmla="*/ 66 w 95"/>
                  <a:gd name="T65" fmla="*/ 118 h 156"/>
                  <a:gd name="T66" fmla="*/ 71 w 95"/>
                  <a:gd name="T67" fmla="*/ 93 h 156"/>
                  <a:gd name="T68" fmla="*/ 78 w 95"/>
                  <a:gd name="T69" fmla="*/ 10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5" h="156">
                    <a:moveTo>
                      <a:pt x="91" y="89"/>
                    </a:moveTo>
                    <a:cubicBezTo>
                      <a:pt x="87" y="82"/>
                      <a:pt x="81" y="78"/>
                      <a:pt x="74" y="74"/>
                    </a:cubicBezTo>
                    <a:cubicBezTo>
                      <a:pt x="71" y="73"/>
                      <a:pt x="69" y="72"/>
                      <a:pt x="66" y="7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9" y="40"/>
                      <a:pt x="73" y="42"/>
                      <a:pt x="76" y="45"/>
                    </a:cubicBezTo>
                    <a:cubicBezTo>
                      <a:pt x="80" y="47"/>
                      <a:pt x="86" y="46"/>
                      <a:pt x="88" y="42"/>
                    </a:cubicBezTo>
                    <a:cubicBezTo>
                      <a:pt x="91" y="38"/>
                      <a:pt x="90" y="32"/>
                      <a:pt x="86" y="30"/>
                    </a:cubicBezTo>
                    <a:cubicBezTo>
                      <a:pt x="81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60" y="0"/>
                    </a:cubicBezTo>
                    <a:cubicBezTo>
                      <a:pt x="56" y="0"/>
                      <a:pt x="53" y="3"/>
                      <a:pt x="53" y="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2" y="16"/>
                      <a:pt x="50" y="16"/>
                      <a:pt x="48" y="16"/>
                    </a:cubicBezTo>
                    <a:cubicBezTo>
                      <a:pt x="47" y="16"/>
                      <a:pt x="45" y="16"/>
                      <a:pt x="43" y="1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7" y="0"/>
                    </a:cubicBezTo>
                    <a:cubicBezTo>
                      <a:pt x="33" y="0"/>
                      <a:pt x="30" y="3"/>
                      <a:pt x="30" y="7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26" y="20"/>
                      <a:pt x="22" y="22"/>
                      <a:pt x="18" y="25"/>
                    </a:cubicBezTo>
                    <a:cubicBezTo>
                      <a:pt x="10" y="31"/>
                      <a:pt x="5" y="40"/>
                      <a:pt x="5" y="50"/>
                    </a:cubicBezTo>
                    <a:cubicBezTo>
                      <a:pt x="5" y="55"/>
                      <a:pt x="6" y="60"/>
                      <a:pt x="9" y="64"/>
                    </a:cubicBezTo>
                    <a:cubicBezTo>
                      <a:pt x="12" y="70"/>
                      <a:pt x="18" y="75"/>
                      <a:pt x="25" y="78"/>
                    </a:cubicBezTo>
                    <a:cubicBezTo>
                      <a:pt x="26" y="79"/>
                      <a:pt x="28" y="80"/>
                      <a:pt x="30" y="80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25" y="115"/>
                      <a:pt x="19" y="112"/>
                      <a:pt x="16" y="109"/>
                    </a:cubicBezTo>
                    <a:cubicBezTo>
                      <a:pt x="12" y="106"/>
                      <a:pt x="6" y="106"/>
                      <a:pt x="3" y="110"/>
                    </a:cubicBezTo>
                    <a:cubicBezTo>
                      <a:pt x="0" y="114"/>
                      <a:pt x="1" y="120"/>
                      <a:pt x="4" y="123"/>
                    </a:cubicBezTo>
                    <a:cubicBezTo>
                      <a:pt x="11" y="128"/>
                      <a:pt x="20" y="134"/>
                      <a:pt x="30" y="137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30" y="153"/>
                      <a:pt x="33" y="156"/>
                      <a:pt x="37" y="156"/>
                    </a:cubicBezTo>
                    <a:cubicBezTo>
                      <a:pt x="40" y="156"/>
                      <a:pt x="43" y="153"/>
                      <a:pt x="43" y="149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45" y="140"/>
                      <a:pt x="47" y="140"/>
                      <a:pt x="49" y="140"/>
                    </a:cubicBezTo>
                    <a:cubicBezTo>
                      <a:pt x="50" y="140"/>
                      <a:pt x="52" y="140"/>
                      <a:pt x="53" y="140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3" y="153"/>
                      <a:pt x="56" y="156"/>
                      <a:pt x="60" y="156"/>
                    </a:cubicBezTo>
                    <a:cubicBezTo>
                      <a:pt x="63" y="156"/>
                      <a:pt x="66" y="153"/>
                      <a:pt x="66" y="149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71" y="136"/>
                      <a:pt x="76" y="133"/>
                      <a:pt x="81" y="130"/>
                    </a:cubicBezTo>
                    <a:cubicBezTo>
                      <a:pt x="89" y="124"/>
                      <a:pt x="95" y="114"/>
                      <a:pt x="95" y="103"/>
                    </a:cubicBezTo>
                    <a:cubicBezTo>
                      <a:pt x="95" y="98"/>
                      <a:pt x="94" y="93"/>
                      <a:pt x="91" y="89"/>
                    </a:cubicBezTo>
                    <a:close/>
                    <a:moveTo>
                      <a:pt x="48" y="33"/>
                    </a:moveTo>
                    <a:cubicBezTo>
                      <a:pt x="50" y="33"/>
                      <a:pt x="52" y="34"/>
                      <a:pt x="53" y="34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8"/>
                      <a:pt x="51" y="67"/>
                      <a:pt x="50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7" y="67"/>
                      <a:pt x="45" y="66"/>
                      <a:pt x="43" y="66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34"/>
                      <a:pt x="47" y="33"/>
                      <a:pt x="48" y="33"/>
                    </a:cubicBezTo>
                    <a:close/>
                    <a:moveTo>
                      <a:pt x="28" y="60"/>
                    </a:moveTo>
                    <a:cubicBezTo>
                      <a:pt x="26" y="58"/>
                      <a:pt x="24" y="56"/>
                      <a:pt x="24" y="55"/>
                    </a:cubicBezTo>
                    <a:cubicBezTo>
                      <a:pt x="23" y="54"/>
                      <a:pt x="22" y="52"/>
                      <a:pt x="22" y="50"/>
                    </a:cubicBezTo>
                    <a:cubicBezTo>
                      <a:pt x="22" y="47"/>
                      <a:pt x="24" y="43"/>
                      <a:pt x="29" y="39"/>
                    </a:cubicBezTo>
                    <a:cubicBezTo>
                      <a:pt x="29" y="39"/>
                      <a:pt x="30" y="39"/>
                      <a:pt x="30" y="38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1"/>
                      <a:pt x="29" y="60"/>
                      <a:pt x="28" y="60"/>
                    </a:cubicBezTo>
                    <a:close/>
                    <a:moveTo>
                      <a:pt x="49" y="122"/>
                    </a:moveTo>
                    <a:cubicBezTo>
                      <a:pt x="47" y="122"/>
                      <a:pt x="45" y="122"/>
                      <a:pt x="43" y="122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4" y="84"/>
                      <a:pt x="46" y="84"/>
                      <a:pt x="47" y="85"/>
                    </a:cubicBezTo>
                    <a:cubicBezTo>
                      <a:pt x="47" y="85"/>
                      <a:pt x="47" y="85"/>
                      <a:pt x="47" y="85"/>
                    </a:cubicBezTo>
                    <a:cubicBezTo>
                      <a:pt x="49" y="85"/>
                      <a:pt x="51" y="85"/>
                      <a:pt x="53" y="86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2" y="122"/>
                      <a:pt x="50" y="122"/>
                      <a:pt x="49" y="122"/>
                    </a:cubicBezTo>
                    <a:close/>
                    <a:moveTo>
                      <a:pt x="70" y="116"/>
                    </a:moveTo>
                    <a:cubicBezTo>
                      <a:pt x="69" y="117"/>
                      <a:pt x="68" y="118"/>
                      <a:pt x="66" y="11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8" y="91"/>
                      <a:pt x="69" y="92"/>
                      <a:pt x="71" y="93"/>
                    </a:cubicBezTo>
                    <a:cubicBezTo>
                      <a:pt x="73" y="94"/>
                      <a:pt x="75" y="96"/>
                      <a:pt x="76" y="98"/>
                    </a:cubicBezTo>
                    <a:cubicBezTo>
                      <a:pt x="77" y="100"/>
                      <a:pt x="78" y="101"/>
                      <a:pt x="78" y="103"/>
                    </a:cubicBezTo>
                    <a:cubicBezTo>
                      <a:pt x="78" y="108"/>
                      <a:pt x="75" y="112"/>
                      <a:pt x="70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íṡḷiďé">
                <a:extLst>
                  <a:ext uri="{FF2B5EF4-FFF2-40B4-BE49-F238E27FC236}">
                    <a16:creationId xmlns:a16="http://schemas.microsoft.com/office/drawing/2014/main" id="{D485E115-12DB-4B0D-BCB3-0CFEB3D7211C}"/>
                  </a:ext>
                </a:extLst>
              </p:cNvPr>
              <p:cNvSpPr/>
              <p:nvPr/>
            </p:nvSpPr>
            <p:spPr bwMode="auto">
              <a:xfrm>
                <a:off x="5588001" y="5091113"/>
                <a:ext cx="31750" cy="31750"/>
              </a:xfrm>
              <a:custGeom>
                <a:avLst/>
                <a:gdLst>
                  <a:gd name="T0" fmla="*/ 4 w 10"/>
                  <a:gd name="T1" fmla="*/ 1 h 10"/>
                  <a:gd name="T2" fmla="*/ 4 w 10"/>
                  <a:gd name="T3" fmla="*/ 1 h 10"/>
                  <a:gd name="T4" fmla="*/ 0 w 10"/>
                  <a:gd name="T5" fmla="*/ 0 h 10"/>
                  <a:gd name="T6" fmla="*/ 0 w 10"/>
                  <a:gd name="T7" fmla="*/ 8 h 10"/>
                  <a:gd name="T8" fmla="*/ 4 w 10"/>
                  <a:gd name="T9" fmla="*/ 9 h 10"/>
                  <a:gd name="T10" fmla="*/ 4 w 10"/>
                  <a:gd name="T11" fmla="*/ 9 h 10"/>
                  <a:gd name="T12" fmla="*/ 10 w 10"/>
                  <a:gd name="T13" fmla="*/ 10 h 10"/>
                  <a:gd name="T14" fmla="*/ 10 w 10"/>
                  <a:gd name="T15" fmla="*/ 2 h 10"/>
                  <a:gd name="T16" fmla="*/ 4 w 10"/>
                  <a:gd name="T1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3" y="8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6" y="9"/>
                      <a:pt x="8" y="9"/>
                      <a:pt x="10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1"/>
                      <a:pt x="6" y="1"/>
                      <a:pt x="4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îşḷíḋé">
                <a:extLst>
                  <a:ext uri="{FF2B5EF4-FFF2-40B4-BE49-F238E27FC236}">
                    <a16:creationId xmlns:a16="http://schemas.microsoft.com/office/drawing/2014/main" id="{142A99B1-7015-46A1-9F1C-FEEC26EE771A}"/>
                  </a:ext>
                </a:extLst>
              </p:cNvPr>
              <p:cNvSpPr/>
              <p:nvPr/>
            </p:nvSpPr>
            <p:spPr bwMode="auto">
              <a:xfrm>
                <a:off x="5588001" y="4932363"/>
                <a:ext cx="31750" cy="28575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1 h 9"/>
                  <a:gd name="T4" fmla="*/ 0 w 10"/>
                  <a:gd name="T5" fmla="*/ 9 h 9"/>
                  <a:gd name="T6" fmla="*/ 5 w 10"/>
                  <a:gd name="T7" fmla="*/ 8 h 9"/>
                  <a:gd name="T8" fmla="*/ 10 w 10"/>
                  <a:gd name="T9" fmla="*/ 9 h 9"/>
                  <a:gd name="T10" fmla="*/ 10 w 10"/>
                  <a:gd name="T11" fmla="*/ 1 h 9"/>
                  <a:gd name="T12" fmla="*/ 5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4" y="0"/>
                      <a:pt x="2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9"/>
                      <a:pt x="4" y="8"/>
                      <a:pt x="5" y="8"/>
                    </a:cubicBezTo>
                    <a:cubicBezTo>
                      <a:pt x="7" y="8"/>
                      <a:pt x="9" y="9"/>
                      <a:pt x="10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îŝľïḑe">
                <a:extLst>
                  <a:ext uri="{FF2B5EF4-FFF2-40B4-BE49-F238E27FC236}">
                    <a16:creationId xmlns:a16="http://schemas.microsoft.com/office/drawing/2014/main" id="{D60C204F-ED49-415F-BC95-A776475BD5AA}"/>
                  </a:ext>
                </a:extLst>
              </p:cNvPr>
              <p:cNvSpPr/>
              <p:nvPr/>
            </p:nvSpPr>
            <p:spPr bwMode="auto">
              <a:xfrm>
                <a:off x="5522913" y="4948238"/>
                <a:ext cx="25400" cy="50800"/>
              </a:xfrm>
              <a:custGeom>
                <a:avLst/>
                <a:gdLst>
                  <a:gd name="T0" fmla="*/ 7 w 8"/>
                  <a:gd name="T1" fmla="*/ 1 h 16"/>
                  <a:gd name="T2" fmla="*/ 0 w 8"/>
                  <a:gd name="T3" fmla="*/ 12 h 16"/>
                  <a:gd name="T4" fmla="*/ 1 w 8"/>
                  <a:gd name="T5" fmla="*/ 16 h 16"/>
                  <a:gd name="T6" fmla="*/ 7 w 8"/>
                  <a:gd name="T7" fmla="*/ 9 h 16"/>
                  <a:gd name="T8" fmla="*/ 8 w 8"/>
                  <a:gd name="T9" fmla="*/ 8 h 16"/>
                  <a:gd name="T10" fmla="*/ 8 w 8"/>
                  <a:gd name="T11" fmla="*/ 0 h 16"/>
                  <a:gd name="T12" fmla="*/ 7 w 8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7" y="1"/>
                    </a:moveTo>
                    <a:cubicBezTo>
                      <a:pt x="2" y="5"/>
                      <a:pt x="0" y="9"/>
                      <a:pt x="0" y="12"/>
                    </a:cubicBezTo>
                    <a:cubicBezTo>
                      <a:pt x="0" y="14"/>
                      <a:pt x="1" y="15"/>
                      <a:pt x="1" y="16"/>
                    </a:cubicBezTo>
                    <a:cubicBezTo>
                      <a:pt x="2" y="14"/>
                      <a:pt x="4" y="12"/>
                      <a:pt x="7" y="9"/>
                    </a:cubicBezTo>
                    <a:cubicBezTo>
                      <a:pt x="7" y="9"/>
                      <a:pt x="8" y="9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7" y="1"/>
                      <a:pt x="7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íṧļïďè">
                <a:extLst>
                  <a:ext uri="{FF2B5EF4-FFF2-40B4-BE49-F238E27FC236}">
                    <a16:creationId xmlns:a16="http://schemas.microsoft.com/office/drawing/2014/main" id="{1B2A2843-5FE8-4070-9393-6345ED1FC564}"/>
                  </a:ext>
                </a:extLst>
              </p:cNvPr>
              <p:cNvSpPr/>
              <p:nvPr/>
            </p:nvSpPr>
            <p:spPr bwMode="auto">
              <a:xfrm>
                <a:off x="5659438" y="4948238"/>
                <a:ext cx="74613" cy="52388"/>
              </a:xfrm>
              <a:custGeom>
                <a:avLst/>
                <a:gdLst>
                  <a:gd name="T0" fmla="*/ 10 w 24"/>
                  <a:gd name="T1" fmla="*/ 7 h 17"/>
                  <a:gd name="T2" fmla="*/ 0 w 24"/>
                  <a:gd name="T3" fmla="*/ 0 h 17"/>
                  <a:gd name="T4" fmla="*/ 0 w 24"/>
                  <a:gd name="T5" fmla="*/ 8 h 17"/>
                  <a:gd name="T6" fmla="*/ 10 w 24"/>
                  <a:gd name="T7" fmla="*/ 15 h 17"/>
                  <a:gd name="T8" fmla="*/ 22 w 24"/>
                  <a:gd name="T9" fmla="*/ 12 h 17"/>
                  <a:gd name="T10" fmla="*/ 23 w 24"/>
                  <a:gd name="T11" fmla="*/ 3 h 17"/>
                  <a:gd name="T12" fmla="*/ 22 w 24"/>
                  <a:gd name="T13" fmla="*/ 4 h 17"/>
                  <a:gd name="T14" fmla="*/ 10 w 24"/>
                  <a:gd name="T15" fmla="*/ 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10" y="7"/>
                    </a:moveTo>
                    <a:cubicBezTo>
                      <a:pt x="7" y="4"/>
                      <a:pt x="3" y="2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10"/>
                      <a:pt x="7" y="12"/>
                      <a:pt x="10" y="15"/>
                    </a:cubicBezTo>
                    <a:cubicBezTo>
                      <a:pt x="14" y="17"/>
                      <a:pt x="20" y="16"/>
                      <a:pt x="22" y="12"/>
                    </a:cubicBezTo>
                    <a:cubicBezTo>
                      <a:pt x="24" y="9"/>
                      <a:pt x="24" y="6"/>
                      <a:pt x="23" y="3"/>
                    </a:cubicBezTo>
                    <a:cubicBezTo>
                      <a:pt x="23" y="3"/>
                      <a:pt x="23" y="4"/>
                      <a:pt x="22" y="4"/>
                    </a:cubicBezTo>
                    <a:cubicBezTo>
                      <a:pt x="20" y="8"/>
                      <a:pt x="14" y="9"/>
                      <a:pt x="10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ï$liḋé">
                <a:extLst>
                  <a:ext uri="{FF2B5EF4-FFF2-40B4-BE49-F238E27FC236}">
                    <a16:creationId xmlns:a16="http://schemas.microsoft.com/office/drawing/2014/main" id="{27FA9E23-4FB9-4E71-B3D9-0197AD2D6319}"/>
                  </a:ext>
                </a:extLst>
              </p:cNvPr>
              <p:cNvSpPr/>
              <p:nvPr/>
            </p:nvSpPr>
            <p:spPr bwMode="auto">
              <a:xfrm>
                <a:off x="5659438" y="5110163"/>
                <a:ext cx="38100" cy="55563"/>
              </a:xfrm>
              <a:custGeom>
                <a:avLst/>
                <a:gdLst>
                  <a:gd name="T0" fmla="*/ 10 w 12"/>
                  <a:gd name="T1" fmla="*/ 8 h 18"/>
                  <a:gd name="T2" fmla="*/ 5 w 12"/>
                  <a:gd name="T3" fmla="*/ 3 h 18"/>
                  <a:gd name="T4" fmla="*/ 0 w 12"/>
                  <a:gd name="T5" fmla="*/ 0 h 18"/>
                  <a:gd name="T6" fmla="*/ 0 w 12"/>
                  <a:gd name="T7" fmla="*/ 8 h 18"/>
                  <a:gd name="T8" fmla="*/ 5 w 12"/>
                  <a:gd name="T9" fmla="*/ 11 h 18"/>
                  <a:gd name="T10" fmla="*/ 10 w 12"/>
                  <a:gd name="T11" fmla="*/ 16 h 18"/>
                  <a:gd name="T12" fmla="*/ 11 w 12"/>
                  <a:gd name="T13" fmla="*/ 18 h 18"/>
                  <a:gd name="T14" fmla="*/ 12 w 12"/>
                  <a:gd name="T15" fmla="*/ 13 h 18"/>
                  <a:gd name="T16" fmla="*/ 10 w 12"/>
                  <a:gd name="T17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8">
                    <a:moveTo>
                      <a:pt x="10" y="8"/>
                    </a:moveTo>
                    <a:cubicBezTo>
                      <a:pt x="9" y="6"/>
                      <a:pt x="7" y="4"/>
                      <a:pt x="5" y="3"/>
                    </a:cubicBezTo>
                    <a:cubicBezTo>
                      <a:pt x="3" y="2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10"/>
                      <a:pt x="5" y="11"/>
                    </a:cubicBezTo>
                    <a:cubicBezTo>
                      <a:pt x="7" y="12"/>
                      <a:pt x="9" y="14"/>
                      <a:pt x="10" y="16"/>
                    </a:cubicBezTo>
                    <a:cubicBezTo>
                      <a:pt x="10" y="16"/>
                      <a:pt x="11" y="17"/>
                      <a:pt x="11" y="18"/>
                    </a:cubicBezTo>
                    <a:cubicBezTo>
                      <a:pt x="11" y="16"/>
                      <a:pt x="12" y="15"/>
                      <a:pt x="12" y="13"/>
                    </a:cubicBezTo>
                    <a:cubicBezTo>
                      <a:pt x="12" y="11"/>
                      <a:pt x="11" y="10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îş1iďè">
                <a:extLst>
                  <a:ext uri="{FF2B5EF4-FFF2-40B4-BE49-F238E27FC236}">
                    <a16:creationId xmlns:a16="http://schemas.microsoft.com/office/drawing/2014/main" id="{9035A227-80E4-4CDB-8C9C-9CCD7564835F}"/>
                  </a:ext>
                </a:extLst>
              </p:cNvPr>
              <p:cNvSpPr/>
              <p:nvPr/>
            </p:nvSpPr>
            <p:spPr bwMode="auto">
              <a:xfrm>
                <a:off x="5548313" y="5292725"/>
                <a:ext cx="39688" cy="47625"/>
              </a:xfrm>
              <a:custGeom>
                <a:avLst/>
                <a:gdLst>
                  <a:gd name="T0" fmla="*/ 7 w 13"/>
                  <a:gd name="T1" fmla="*/ 7 h 15"/>
                  <a:gd name="T2" fmla="*/ 0 w 13"/>
                  <a:gd name="T3" fmla="*/ 0 h 15"/>
                  <a:gd name="T4" fmla="*/ 0 w 13"/>
                  <a:gd name="T5" fmla="*/ 8 h 15"/>
                  <a:gd name="T6" fmla="*/ 7 w 13"/>
                  <a:gd name="T7" fmla="*/ 15 h 15"/>
                  <a:gd name="T8" fmla="*/ 13 w 13"/>
                  <a:gd name="T9" fmla="*/ 8 h 15"/>
                  <a:gd name="T10" fmla="*/ 13 w 13"/>
                  <a:gd name="T11" fmla="*/ 0 h 15"/>
                  <a:gd name="T12" fmla="*/ 7 w 13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7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0" y="15"/>
                      <a:pt x="13" y="12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4"/>
                      <a:pt x="10" y="7"/>
                      <a:pt x="7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íşḷiḍè">
                <a:extLst>
                  <a:ext uri="{FF2B5EF4-FFF2-40B4-BE49-F238E27FC236}">
                    <a16:creationId xmlns:a16="http://schemas.microsoft.com/office/drawing/2014/main" id="{5E56C46C-EFAC-4C75-BB7F-AE6124CACA05}"/>
                  </a:ext>
                </a:extLst>
              </p:cNvPr>
              <p:cNvSpPr/>
              <p:nvPr/>
            </p:nvSpPr>
            <p:spPr bwMode="auto">
              <a:xfrm>
                <a:off x="5619751" y="5292725"/>
                <a:ext cx="39688" cy="47625"/>
              </a:xfrm>
              <a:custGeom>
                <a:avLst/>
                <a:gdLst>
                  <a:gd name="T0" fmla="*/ 7 w 13"/>
                  <a:gd name="T1" fmla="*/ 7 h 15"/>
                  <a:gd name="T2" fmla="*/ 0 w 13"/>
                  <a:gd name="T3" fmla="*/ 0 h 15"/>
                  <a:gd name="T4" fmla="*/ 0 w 13"/>
                  <a:gd name="T5" fmla="*/ 8 h 15"/>
                  <a:gd name="T6" fmla="*/ 7 w 13"/>
                  <a:gd name="T7" fmla="*/ 15 h 15"/>
                  <a:gd name="T8" fmla="*/ 13 w 13"/>
                  <a:gd name="T9" fmla="*/ 8 h 15"/>
                  <a:gd name="T10" fmla="*/ 13 w 13"/>
                  <a:gd name="T11" fmla="*/ 0 h 15"/>
                  <a:gd name="T12" fmla="*/ 7 w 13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7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0" y="15"/>
                      <a:pt x="13" y="12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4"/>
                      <a:pt x="10" y="7"/>
                      <a:pt x="7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îšľîďe">
                <a:extLst>
                  <a:ext uri="{FF2B5EF4-FFF2-40B4-BE49-F238E27FC236}">
                    <a16:creationId xmlns:a16="http://schemas.microsoft.com/office/drawing/2014/main" id="{7EAFE3FC-4E7D-4ABA-8480-696EAD6C406D}"/>
                  </a:ext>
                </a:extLst>
              </p:cNvPr>
              <p:cNvSpPr/>
              <p:nvPr/>
            </p:nvSpPr>
            <p:spPr bwMode="auto">
              <a:xfrm>
                <a:off x="5659438" y="5162550"/>
                <a:ext cx="90488" cy="117475"/>
              </a:xfrm>
              <a:custGeom>
                <a:avLst/>
                <a:gdLst>
                  <a:gd name="T0" fmla="*/ 15 w 29"/>
                  <a:gd name="T1" fmla="*/ 23 h 38"/>
                  <a:gd name="T2" fmla="*/ 0 w 29"/>
                  <a:gd name="T3" fmla="*/ 30 h 38"/>
                  <a:gd name="T4" fmla="*/ 0 w 29"/>
                  <a:gd name="T5" fmla="*/ 38 h 38"/>
                  <a:gd name="T6" fmla="*/ 15 w 29"/>
                  <a:gd name="T7" fmla="*/ 31 h 38"/>
                  <a:gd name="T8" fmla="*/ 29 w 29"/>
                  <a:gd name="T9" fmla="*/ 4 h 38"/>
                  <a:gd name="T10" fmla="*/ 29 w 29"/>
                  <a:gd name="T11" fmla="*/ 0 h 38"/>
                  <a:gd name="T12" fmla="*/ 15 w 29"/>
                  <a:gd name="T1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8">
                    <a:moveTo>
                      <a:pt x="15" y="23"/>
                    </a:moveTo>
                    <a:cubicBezTo>
                      <a:pt x="10" y="26"/>
                      <a:pt x="5" y="29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37"/>
                      <a:pt x="10" y="34"/>
                      <a:pt x="15" y="31"/>
                    </a:cubicBezTo>
                    <a:cubicBezTo>
                      <a:pt x="23" y="25"/>
                      <a:pt x="29" y="15"/>
                      <a:pt x="29" y="4"/>
                    </a:cubicBezTo>
                    <a:cubicBezTo>
                      <a:pt x="29" y="3"/>
                      <a:pt x="29" y="2"/>
                      <a:pt x="29" y="0"/>
                    </a:cubicBezTo>
                    <a:cubicBezTo>
                      <a:pt x="28" y="10"/>
                      <a:pt x="22" y="18"/>
                      <a:pt x="15" y="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îšḷídè">
                <a:extLst>
                  <a:ext uri="{FF2B5EF4-FFF2-40B4-BE49-F238E27FC236}">
                    <a16:creationId xmlns:a16="http://schemas.microsoft.com/office/drawing/2014/main" id="{D3BB437A-B8FD-4704-843A-36E1BA2FBF9B}"/>
                  </a:ext>
                </a:extLst>
              </p:cNvPr>
              <p:cNvSpPr/>
              <p:nvPr/>
            </p:nvSpPr>
            <p:spPr bwMode="auto">
              <a:xfrm>
                <a:off x="5454651" y="5203825"/>
                <a:ext cx="93663" cy="76200"/>
              </a:xfrm>
              <a:custGeom>
                <a:avLst/>
                <a:gdLst>
                  <a:gd name="T0" fmla="*/ 30 w 30"/>
                  <a:gd name="T1" fmla="*/ 17 h 25"/>
                  <a:gd name="T2" fmla="*/ 4 w 30"/>
                  <a:gd name="T3" fmla="*/ 3 h 25"/>
                  <a:gd name="T4" fmla="*/ 2 w 30"/>
                  <a:gd name="T5" fmla="*/ 0 h 25"/>
                  <a:gd name="T6" fmla="*/ 4 w 30"/>
                  <a:gd name="T7" fmla="*/ 11 h 25"/>
                  <a:gd name="T8" fmla="*/ 30 w 30"/>
                  <a:gd name="T9" fmla="*/ 25 h 25"/>
                  <a:gd name="T10" fmla="*/ 30 w 30"/>
                  <a:gd name="T1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5">
                    <a:moveTo>
                      <a:pt x="30" y="17"/>
                    </a:moveTo>
                    <a:cubicBezTo>
                      <a:pt x="20" y="14"/>
                      <a:pt x="11" y="8"/>
                      <a:pt x="4" y="3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0" y="3"/>
                      <a:pt x="1" y="8"/>
                      <a:pt x="4" y="11"/>
                    </a:cubicBezTo>
                    <a:cubicBezTo>
                      <a:pt x="11" y="16"/>
                      <a:pt x="20" y="22"/>
                      <a:pt x="30" y="25"/>
                    </a:cubicBez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íśľídê">
                <a:extLst>
                  <a:ext uri="{FF2B5EF4-FFF2-40B4-BE49-F238E27FC236}">
                    <a16:creationId xmlns:a16="http://schemas.microsoft.com/office/drawing/2014/main" id="{F5355B87-7393-4E14-AEDB-69686FDFAF68}"/>
                  </a:ext>
                </a:extLst>
              </p:cNvPr>
              <p:cNvSpPr/>
              <p:nvPr/>
            </p:nvSpPr>
            <p:spPr bwMode="auto">
              <a:xfrm>
                <a:off x="5588001" y="5265738"/>
                <a:ext cx="31750" cy="23813"/>
              </a:xfrm>
              <a:custGeom>
                <a:avLst/>
                <a:gdLst>
                  <a:gd name="T0" fmla="*/ 10 w 10"/>
                  <a:gd name="T1" fmla="*/ 0 h 8"/>
                  <a:gd name="T2" fmla="*/ 6 w 10"/>
                  <a:gd name="T3" fmla="*/ 0 h 8"/>
                  <a:gd name="T4" fmla="*/ 0 w 10"/>
                  <a:gd name="T5" fmla="*/ 0 h 8"/>
                  <a:gd name="T6" fmla="*/ 0 w 10"/>
                  <a:gd name="T7" fmla="*/ 8 h 8"/>
                  <a:gd name="T8" fmla="*/ 6 w 10"/>
                  <a:gd name="T9" fmla="*/ 8 h 8"/>
                  <a:gd name="T10" fmla="*/ 10 w 10"/>
                  <a:gd name="T11" fmla="*/ 8 h 8"/>
                  <a:gd name="T12" fmla="*/ 10 w 10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9" y="0"/>
                      <a:pt x="7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4" y="8"/>
                      <a:pt x="6" y="8"/>
                    </a:cubicBezTo>
                    <a:cubicBezTo>
                      <a:pt x="7" y="8"/>
                      <a:pt x="9" y="8"/>
                      <a:pt x="10" y="8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íṣļiḓè">
                <a:extLst>
                  <a:ext uri="{FF2B5EF4-FFF2-40B4-BE49-F238E27FC236}">
                    <a16:creationId xmlns:a16="http://schemas.microsoft.com/office/drawing/2014/main" id="{773FA17C-17B6-46DD-AFA9-BA6215C10F43}"/>
                  </a:ext>
                </a:extLst>
              </p:cNvPr>
              <p:cNvSpPr/>
              <p:nvPr/>
            </p:nvSpPr>
            <p:spPr bwMode="auto">
              <a:xfrm>
                <a:off x="5470526" y="4999038"/>
                <a:ext cx="77788" cy="104775"/>
              </a:xfrm>
              <a:custGeom>
                <a:avLst/>
                <a:gdLst>
                  <a:gd name="T0" fmla="*/ 20 w 25"/>
                  <a:gd name="T1" fmla="*/ 32 h 34"/>
                  <a:gd name="T2" fmla="*/ 25 w 25"/>
                  <a:gd name="T3" fmla="*/ 34 h 34"/>
                  <a:gd name="T4" fmla="*/ 25 w 25"/>
                  <a:gd name="T5" fmla="*/ 26 h 34"/>
                  <a:gd name="T6" fmla="*/ 20 w 25"/>
                  <a:gd name="T7" fmla="*/ 24 h 34"/>
                  <a:gd name="T8" fmla="*/ 4 w 25"/>
                  <a:gd name="T9" fmla="*/ 10 h 34"/>
                  <a:gd name="T10" fmla="*/ 0 w 25"/>
                  <a:gd name="T11" fmla="*/ 0 h 34"/>
                  <a:gd name="T12" fmla="*/ 0 w 25"/>
                  <a:gd name="T13" fmla="*/ 4 h 34"/>
                  <a:gd name="T14" fmla="*/ 4 w 25"/>
                  <a:gd name="T15" fmla="*/ 18 h 34"/>
                  <a:gd name="T16" fmla="*/ 20 w 25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" h="34">
                    <a:moveTo>
                      <a:pt x="20" y="32"/>
                    </a:moveTo>
                    <a:cubicBezTo>
                      <a:pt x="21" y="33"/>
                      <a:pt x="23" y="34"/>
                      <a:pt x="25" y="34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3" y="26"/>
                      <a:pt x="21" y="25"/>
                      <a:pt x="20" y="24"/>
                    </a:cubicBezTo>
                    <a:cubicBezTo>
                      <a:pt x="13" y="21"/>
                      <a:pt x="7" y="16"/>
                      <a:pt x="4" y="10"/>
                    </a:cubicBezTo>
                    <a:cubicBezTo>
                      <a:pt x="2" y="7"/>
                      <a:pt x="0" y="4"/>
                      <a:pt x="0" y="0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9"/>
                      <a:pt x="1" y="14"/>
                      <a:pt x="4" y="18"/>
                    </a:cubicBezTo>
                    <a:cubicBezTo>
                      <a:pt x="7" y="24"/>
                      <a:pt x="13" y="29"/>
                      <a:pt x="20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îṥḷïḑé">
                <a:extLst>
                  <a:ext uri="{FF2B5EF4-FFF2-40B4-BE49-F238E27FC236}">
                    <a16:creationId xmlns:a16="http://schemas.microsoft.com/office/drawing/2014/main" id="{FDF0D29C-6CCC-44A8-B6B2-AF0280BAB6C6}"/>
                  </a:ext>
                </a:extLst>
              </p:cNvPr>
              <p:cNvSpPr/>
              <p:nvPr/>
            </p:nvSpPr>
            <p:spPr bwMode="auto">
              <a:xfrm>
                <a:off x="4816476" y="5181600"/>
                <a:ext cx="787400" cy="790575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í$ľíḋe">
                <a:extLst>
                  <a:ext uri="{FF2B5EF4-FFF2-40B4-BE49-F238E27FC236}">
                    <a16:creationId xmlns:a16="http://schemas.microsoft.com/office/drawing/2014/main" id="{8FA093F9-788F-4A46-B6E8-A674A899D8DC}"/>
                  </a:ext>
                </a:extLst>
              </p:cNvPr>
              <p:cNvSpPr/>
              <p:nvPr/>
            </p:nvSpPr>
            <p:spPr bwMode="auto">
              <a:xfrm>
                <a:off x="4816476" y="5565775"/>
                <a:ext cx="787400" cy="406400"/>
              </a:xfrm>
              <a:custGeom>
                <a:avLst/>
                <a:gdLst>
                  <a:gd name="T0" fmla="*/ 127 w 254"/>
                  <a:gd name="T1" fmla="*/ 123 h 131"/>
                  <a:gd name="T2" fmla="*/ 0 w 254"/>
                  <a:gd name="T3" fmla="*/ 0 h 131"/>
                  <a:gd name="T4" fmla="*/ 0 w 254"/>
                  <a:gd name="T5" fmla="*/ 4 h 131"/>
                  <a:gd name="T6" fmla="*/ 127 w 254"/>
                  <a:gd name="T7" fmla="*/ 131 h 131"/>
                  <a:gd name="T8" fmla="*/ 254 w 254"/>
                  <a:gd name="T9" fmla="*/ 4 h 131"/>
                  <a:gd name="T10" fmla="*/ 254 w 254"/>
                  <a:gd name="T11" fmla="*/ 0 h 131"/>
                  <a:gd name="T12" fmla="*/ 127 w 254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4" h="131">
                    <a:moveTo>
                      <a:pt x="127" y="123"/>
                    </a:moveTo>
                    <a:cubicBezTo>
                      <a:pt x="58" y="123"/>
                      <a:pt x="2" y="68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74"/>
                      <a:pt x="57" y="131"/>
                      <a:pt x="127" y="131"/>
                    </a:cubicBezTo>
                    <a:cubicBezTo>
                      <a:pt x="197" y="131"/>
                      <a:pt x="254" y="74"/>
                      <a:pt x="254" y="4"/>
                    </a:cubicBezTo>
                    <a:cubicBezTo>
                      <a:pt x="254" y="2"/>
                      <a:pt x="254" y="1"/>
                      <a:pt x="254" y="0"/>
                    </a:cubicBezTo>
                    <a:cubicBezTo>
                      <a:pt x="252" y="68"/>
                      <a:pt x="196" y="123"/>
                      <a:pt x="127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ïṡliḋè">
                <a:extLst>
                  <a:ext uri="{FF2B5EF4-FFF2-40B4-BE49-F238E27FC236}">
                    <a16:creationId xmlns:a16="http://schemas.microsoft.com/office/drawing/2014/main" id="{EF0AACD9-6200-4775-98C1-9DA9E1663ED0}"/>
                  </a:ext>
                </a:extLst>
              </p:cNvPr>
              <p:cNvSpPr/>
              <p:nvPr/>
            </p:nvSpPr>
            <p:spPr bwMode="auto">
              <a:xfrm>
                <a:off x="4891088" y="5259388"/>
                <a:ext cx="638175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î$ḻîḑé">
                <a:extLst>
                  <a:ext uri="{FF2B5EF4-FFF2-40B4-BE49-F238E27FC236}">
                    <a16:creationId xmlns:a16="http://schemas.microsoft.com/office/drawing/2014/main" id="{9D239D3C-FF0E-4B45-A363-3F39CCCF5C0F}"/>
                  </a:ext>
                </a:extLst>
              </p:cNvPr>
              <p:cNvSpPr/>
              <p:nvPr/>
            </p:nvSpPr>
            <p:spPr bwMode="auto">
              <a:xfrm>
                <a:off x="4891088" y="5259388"/>
                <a:ext cx="638175" cy="639763"/>
              </a:xfrm>
              <a:custGeom>
                <a:avLst/>
                <a:gdLst>
                  <a:gd name="T0" fmla="*/ 200 w 206"/>
                  <a:gd name="T1" fmla="*/ 69 h 206"/>
                  <a:gd name="T2" fmla="*/ 195 w 206"/>
                  <a:gd name="T3" fmla="*/ 57 h 206"/>
                  <a:gd name="T4" fmla="*/ 130 w 206"/>
                  <a:gd name="T5" fmla="*/ 85 h 206"/>
                  <a:gd name="T6" fmla="*/ 180 w 206"/>
                  <a:gd name="T7" fmla="*/ 34 h 206"/>
                  <a:gd name="T8" fmla="*/ 171 w 206"/>
                  <a:gd name="T9" fmla="*/ 25 h 206"/>
                  <a:gd name="T10" fmla="*/ 121 w 206"/>
                  <a:gd name="T11" fmla="*/ 76 h 206"/>
                  <a:gd name="T12" fmla="*/ 148 w 206"/>
                  <a:gd name="T13" fmla="*/ 10 h 206"/>
                  <a:gd name="T14" fmla="*/ 136 w 206"/>
                  <a:gd name="T15" fmla="*/ 5 h 206"/>
                  <a:gd name="T16" fmla="*/ 109 w 206"/>
                  <a:gd name="T17" fmla="*/ 71 h 206"/>
                  <a:gd name="T18" fmla="*/ 109 w 206"/>
                  <a:gd name="T19" fmla="*/ 0 h 206"/>
                  <a:gd name="T20" fmla="*/ 103 w 206"/>
                  <a:gd name="T21" fmla="*/ 0 h 206"/>
                  <a:gd name="T22" fmla="*/ 97 w 206"/>
                  <a:gd name="T23" fmla="*/ 0 h 206"/>
                  <a:gd name="T24" fmla="*/ 97 w 206"/>
                  <a:gd name="T25" fmla="*/ 71 h 206"/>
                  <a:gd name="T26" fmla="*/ 69 w 206"/>
                  <a:gd name="T27" fmla="*/ 5 h 206"/>
                  <a:gd name="T28" fmla="*/ 58 w 206"/>
                  <a:gd name="T29" fmla="*/ 10 h 206"/>
                  <a:gd name="T30" fmla="*/ 85 w 206"/>
                  <a:gd name="T31" fmla="*/ 76 h 206"/>
                  <a:gd name="T32" fmla="*/ 35 w 206"/>
                  <a:gd name="T33" fmla="*/ 25 h 206"/>
                  <a:gd name="T34" fmla="*/ 26 w 206"/>
                  <a:gd name="T35" fmla="*/ 34 h 206"/>
                  <a:gd name="T36" fmla="*/ 76 w 206"/>
                  <a:gd name="T37" fmla="*/ 85 h 206"/>
                  <a:gd name="T38" fmla="*/ 10 w 206"/>
                  <a:gd name="T39" fmla="*/ 57 h 206"/>
                  <a:gd name="T40" fmla="*/ 6 w 206"/>
                  <a:gd name="T41" fmla="*/ 69 h 206"/>
                  <a:gd name="T42" fmla="*/ 71 w 206"/>
                  <a:gd name="T43" fmla="*/ 96 h 206"/>
                  <a:gd name="T44" fmla="*/ 0 w 206"/>
                  <a:gd name="T45" fmla="*/ 96 h 206"/>
                  <a:gd name="T46" fmla="*/ 0 w 206"/>
                  <a:gd name="T47" fmla="*/ 103 h 206"/>
                  <a:gd name="T48" fmla="*/ 0 w 206"/>
                  <a:gd name="T49" fmla="*/ 109 h 206"/>
                  <a:gd name="T50" fmla="*/ 71 w 206"/>
                  <a:gd name="T51" fmla="*/ 109 h 206"/>
                  <a:gd name="T52" fmla="*/ 6 w 206"/>
                  <a:gd name="T53" fmla="*/ 136 h 206"/>
                  <a:gd name="T54" fmla="*/ 10 w 206"/>
                  <a:gd name="T55" fmla="*/ 148 h 206"/>
                  <a:gd name="T56" fmla="*/ 76 w 206"/>
                  <a:gd name="T57" fmla="*/ 121 h 206"/>
                  <a:gd name="T58" fmla="*/ 26 w 206"/>
                  <a:gd name="T59" fmla="*/ 171 h 206"/>
                  <a:gd name="T60" fmla="*/ 35 w 206"/>
                  <a:gd name="T61" fmla="*/ 180 h 206"/>
                  <a:gd name="T62" fmla="*/ 85 w 206"/>
                  <a:gd name="T63" fmla="*/ 130 h 206"/>
                  <a:gd name="T64" fmla="*/ 58 w 206"/>
                  <a:gd name="T65" fmla="*/ 195 h 206"/>
                  <a:gd name="T66" fmla="*/ 69 w 206"/>
                  <a:gd name="T67" fmla="*/ 200 h 206"/>
                  <a:gd name="T68" fmla="*/ 97 w 206"/>
                  <a:gd name="T69" fmla="*/ 135 h 206"/>
                  <a:gd name="T70" fmla="*/ 97 w 206"/>
                  <a:gd name="T71" fmla="*/ 205 h 206"/>
                  <a:gd name="T72" fmla="*/ 103 w 206"/>
                  <a:gd name="T73" fmla="*/ 206 h 206"/>
                  <a:gd name="T74" fmla="*/ 109 w 206"/>
                  <a:gd name="T75" fmla="*/ 205 h 206"/>
                  <a:gd name="T76" fmla="*/ 109 w 206"/>
                  <a:gd name="T77" fmla="*/ 135 h 206"/>
                  <a:gd name="T78" fmla="*/ 136 w 206"/>
                  <a:gd name="T79" fmla="*/ 200 h 206"/>
                  <a:gd name="T80" fmla="*/ 148 w 206"/>
                  <a:gd name="T81" fmla="*/ 195 h 206"/>
                  <a:gd name="T82" fmla="*/ 121 w 206"/>
                  <a:gd name="T83" fmla="*/ 130 h 206"/>
                  <a:gd name="T84" fmla="*/ 171 w 206"/>
                  <a:gd name="T85" fmla="*/ 180 h 206"/>
                  <a:gd name="T86" fmla="*/ 180 w 206"/>
                  <a:gd name="T87" fmla="*/ 171 h 206"/>
                  <a:gd name="T88" fmla="*/ 130 w 206"/>
                  <a:gd name="T89" fmla="*/ 121 h 206"/>
                  <a:gd name="T90" fmla="*/ 195 w 206"/>
                  <a:gd name="T91" fmla="*/ 148 h 206"/>
                  <a:gd name="T92" fmla="*/ 200 w 206"/>
                  <a:gd name="T93" fmla="*/ 136 h 206"/>
                  <a:gd name="T94" fmla="*/ 135 w 206"/>
                  <a:gd name="T95" fmla="*/ 109 h 206"/>
                  <a:gd name="T96" fmla="*/ 206 w 206"/>
                  <a:gd name="T97" fmla="*/ 109 h 206"/>
                  <a:gd name="T98" fmla="*/ 206 w 206"/>
                  <a:gd name="T99" fmla="*/ 103 h 206"/>
                  <a:gd name="T100" fmla="*/ 206 w 206"/>
                  <a:gd name="T101" fmla="*/ 96 h 206"/>
                  <a:gd name="T102" fmla="*/ 135 w 206"/>
                  <a:gd name="T103" fmla="*/ 96 h 206"/>
                  <a:gd name="T104" fmla="*/ 200 w 206"/>
                  <a:gd name="T105" fmla="*/ 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6" h="206">
                    <a:moveTo>
                      <a:pt x="200" y="69"/>
                    </a:moveTo>
                    <a:cubicBezTo>
                      <a:pt x="199" y="65"/>
                      <a:pt x="197" y="61"/>
                      <a:pt x="195" y="57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4"/>
                      <a:pt x="180" y="34"/>
                      <a:pt x="180" y="34"/>
                    </a:cubicBezTo>
                    <a:cubicBezTo>
                      <a:pt x="177" y="31"/>
                      <a:pt x="174" y="28"/>
                      <a:pt x="171" y="25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0"/>
                      <a:pt x="148" y="10"/>
                      <a:pt x="148" y="10"/>
                    </a:cubicBezTo>
                    <a:cubicBezTo>
                      <a:pt x="144" y="8"/>
                      <a:pt x="140" y="7"/>
                      <a:pt x="136" y="5"/>
                    </a:cubicBezTo>
                    <a:cubicBezTo>
                      <a:pt x="109" y="71"/>
                      <a:pt x="109" y="71"/>
                      <a:pt x="109" y="7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7" y="0"/>
                      <a:pt x="105" y="0"/>
                      <a:pt x="103" y="0"/>
                    </a:cubicBezTo>
                    <a:cubicBezTo>
                      <a:pt x="101" y="0"/>
                      <a:pt x="99" y="0"/>
                      <a:pt x="97" y="0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5" y="7"/>
                      <a:pt x="62" y="8"/>
                      <a:pt x="58" y="10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2" y="28"/>
                      <a:pt x="29" y="31"/>
                      <a:pt x="26" y="34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10" y="57"/>
                      <a:pt x="10" y="57"/>
                      <a:pt x="10" y="57"/>
                    </a:cubicBezTo>
                    <a:cubicBezTo>
                      <a:pt x="9" y="61"/>
                      <a:pt x="7" y="65"/>
                      <a:pt x="6" y="69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8"/>
                      <a:pt x="0" y="100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6" y="136"/>
                      <a:pt x="6" y="136"/>
                      <a:pt x="6" y="136"/>
                    </a:cubicBezTo>
                    <a:cubicBezTo>
                      <a:pt x="7" y="140"/>
                      <a:pt x="9" y="144"/>
                      <a:pt x="10" y="148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26" y="171"/>
                      <a:pt x="26" y="171"/>
                      <a:pt x="26" y="171"/>
                    </a:cubicBezTo>
                    <a:cubicBezTo>
                      <a:pt x="29" y="174"/>
                      <a:pt x="32" y="177"/>
                      <a:pt x="35" y="18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58" y="195"/>
                      <a:pt x="58" y="195"/>
                      <a:pt x="58" y="195"/>
                    </a:cubicBezTo>
                    <a:cubicBezTo>
                      <a:pt x="62" y="197"/>
                      <a:pt x="65" y="199"/>
                      <a:pt x="69" y="200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97" y="205"/>
                      <a:pt x="97" y="205"/>
                      <a:pt x="97" y="205"/>
                    </a:cubicBezTo>
                    <a:cubicBezTo>
                      <a:pt x="99" y="205"/>
                      <a:pt x="101" y="206"/>
                      <a:pt x="103" y="206"/>
                    </a:cubicBezTo>
                    <a:cubicBezTo>
                      <a:pt x="105" y="206"/>
                      <a:pt x="107" y="205"/>
                      <a:pt x="109" y="205"/>
                    </a:cubicBezTo>
                    <a:cubicBezTo>
                      <a:pt x="109" y="135"/>
                      <a:pt x="109" y="135"/>
                      <a:pt x="109" y="135"/>
                    </a:cubicBezTo>
                    <a:cubicBezTo>
                      <a:pt x="136" y="200"/>
                      <a:pt x="136" y="200"/>
                      <a:pt x="136" y="200"/>
                    </a:cubicBezTo>
                    <a:cubicBezTo>
                      <a:pt x="140" y="199"/>
                      <a:pt x="144" y="197"/>
                      <a:pt x="148" y="195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4" y="177"/>
                      <a:pt x="177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5" y="148"/>
                      <a:pt x="195" y="148"/>
                      <a:pt x="195" y="148"/>
                    </a:cubicBezTo>
                    <a:cubicBezTo>
                      <a:pt x="197" y="144"/>
                      <a:pt x="199" y="140"/>
                      <a:pt x="200" y="136"/>
                    </a:cubicBezTo>
                    <a:cubicBezTo>
                      <a:pt x="135" y="109"/>
                      <a:pt x="135" y="109"/>
                      <a:pt x="135" y="109"/>
                    </a:cubicBezTo>
                    <a:cubicBezTo>
                      <a:pt x="206" y="109"/>
                      <a:pt x="206" y="109"/>
                      <a:pt x="206" y="109"/>
                    </a:cubicBezTo>
                    <a:cubicBezTo>
                      <a:pt x="206" y="107"/>
                      <a:pt x="206" y="105"/>
                      <a:pt x="206" y="103"/>
                    </a:cubicBezTo>
                    <a:cubicBezTo>
                      <a:pt x="206" y="100"/>
                      <a:pt x="206" y="98"/>
                      <a:pt x="206" y="96"/>
                    </a:cubicBezTo>
                    <a:cubicBezTo>
                      <a:pt x="135" y="96"/>
                      <a:pt x="135" y="96"/>
                      <a:pt x="135" y="96"/>
                    </a:cubicBezTo>
                    <a:lnTo>
                      <a:pt x="200" y="69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ïšḻïḓê">
                <a:extLst>
                  <a:ext uri="{FF2B5EF4-FFF2-40B4-BE49-F238E27FC236}">
                    <a16:creationId xmlns:a16="http://schemas.microsoft.com/office/drawing/2014/main" id="{6390C291-8E4D-41A9-B835-9C300AADAD03}"/>
                  </a:ext>
                </a:extLst>
              </p:cNvPr>
              <p:cNvSpPr/>
              <p:nvPr/>
            </p:nvSpPr>
            <p:spPr bwMode="auto">
              <a:xfrm>
                <a:off x="4910138" y="5275263"/>
                <a:ext cx="601663" cy="604838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îṩlidè">
                <a:extLst>
                  <a:ext uri="{FF2B5EF4-FFF2-40B4-BE49-F238E27FC236}">
                    <a16:creationId xmlns:a16="http://schemas.microsoft.com/office/drawing/2014/main" id="{D16C6897-8CCE-47FB-9F04-BC293C3CBA63}"/>
                  </a:ext>
                </a:extLst>
              </p:cNvPr>
              <p:cNvSpPr/>
              <p:nvPr/>
            </p:nvSpPr>
            <p:spPr bwMode="auto">
              <a:xfrm>
                <a:off x="4910138" y="5275263"/>
                <a:ext cx="601663" cy="604838"/>
              </a:xfrm>
              <a:custGeom>
                <a:avLst/>
                <a:gdLst>
                  <a:gd name="T0" fmla="*/ 189 w 194"/>
                  <a:gd name="T1" fmla="*/ 66 h 195"/>
                  <a:gd name="T2" fmla="*/ 184 w 194"/>
                  <a:gd name="T3" fmla="*/ 55 h 195"/>
                  <a:gd name="T4" fmla="*/ 124 w 194"/>
                  <a:gd name="T5" fmla="*/ 80 h 195"/>
                  <a:gd name="T6" fmla="*/ 170 w 194"/>
                  <a:gd name="T7" fmla="*/ 33 h 195"/>
                  <a:gd name="T8" fmla="*/ 161 w 194"/>
                  <a:gd name="T9" fmla="*/ 24 h 195"/>
                  <a:gd name="T10" fmla="*/ 115 w 194"/>
                  <a:gd name="T11" fmla="*/ 71 h 195"/>
                  <a:gd name="T12" fmla="*/ 140 w 194"/>
                  <a:gd name="T13" fmla="*/ 10 h 195"/>
                  <a:gd name="T14" fmla="*/ 128 w 194"/>
                  <a:gd name="T15" fmla="*/ 5 h 195"/>
                  <a:gd name="T16" fmla="*/ 103 w 194"/>
                  <a:gd name="T17" fmla="*/ 66 h 195"/>
                  <a:gd name="T18" fmla="*/ 103 w 194"/>
                  <a:gd name="T19" fmla="*/ 0 h 195"/>
                  <a:gd name="T20" fmla="*/ 97 w 194"/>
                  <a:gd name="T21" fmla="*/ 0 h 195"/>
                  <a:gd name="T22" fmla="*/ 91 w 194"/>
                  <a:gd name="T23" fmla="*/ 0 h 195"/>
                  <a:gd name="T24" fmla="*/ 91 w 194"/>
                  <a:gd name="T25" fmla="*/ 66 h 195"/>
                  <a:gd name="T26" fmla="*/ 66 w 194"/>
                  <a:gd name="T27" fmla="*/ 5 h 195"/>
                  <a:gd name="T28" fmla="*/ 54 w 194"/>
                  <a:gd name="T29" fmla="*/ 10 h 195"/>
                  <a:gd name="T30" fmla="*/ 79 w 194"/>
                  <a:gd name="T31" fmla="*/ 71 h 195"/>
                  <a:gd name="T32" fmla="*/ 33 w 194"/>
                  <a:gd name="T33" fmla="*/ 24 h 195"/>
                  <a:gd name="T34" fmla="*/ 24 w 194"/>
                  <a:gd name="T35" fmla="*/ 33 h 195"/>
                  <a:gd name="T36" fmla="*/ 70 w 194"/>
                  <a:gd name="T37" fmla="*/ 80 h 195"/>
                  <a:gd name="T38" fmla="*/ 10 w 194"/>
                  <a:gd name="T39" fmla="*/ 55 h 195"/>
                  <a:gd name="T40" fmla="*/ 5 w 194"/>
                  <a:gd name="T41" fmla="*/ 66 h 195"/>
                  <a:gd name="T42" fmla="*/ 65 w 194"/>
                  <a:gd name="T43" fmla="*/ 91 h 195"/>
                  <a:gd name="T44" fmla="*/ 0 w 194"/>
                  <a:gd name="T45" fmla="*/ 91 h 195"/>
                  <a:gd name="T46" fmla="*/ 0 w 194"/>
                  <a:gd name="T47" fmla="*/ 98 h 195"/>
                  <a:gd name="T48" fmla="*/ 0 w 194"/>
                  <a:gd name="T49" fmla="*/ 104 h 195"/>
                  <a:gd name="T50" fmla="*/ 65 w 194"/>
                  <a:gd name="T51" fmla="*/ 104 h 195"/>
                  <a:gd name="T52" fmla="*/ 5 w 194"/>
                  <a:gd name="T53" fmla="*/ 129 h 195"/>
                  <a:gd name="T54" fmla="*/ 10 w 194"/>
                  <a:gd name="T55" fmla="*/ 141 h 195"/>
                  <a:gd name="T56" fmla="*/ 70 w 194"/>
                  <a:gd name="T57" fmla="*/ 116 h 195"/>
                  <a:gd name="T58" fmla="*/ 24 w 194"/>
                  <a:gd name="T59" fmla="*/ 162 h 195"/>
                  <a:gd name="T60" fmla="*/ 33 w 194"/>
                  <a:gd name="T61" fmla="*/ 171 h 195"/>
                  <a:gd name="T62" fmla="*/ 79 w 194"/>
                  <a:gd name="T63" fmla="*/ 125 h 195"/>
                  <a:gd name="T64" fmla="*/ 54 w 194"/>
                  <a:gd name="T65" fmla="*/ 185 h 195"/>
                  <a:gd name="T66" fmla="*/ 66 w 194"/>
                  <a:gd name="T67" fmla="*/ 190 h 195"/>
                  <a:gd name="T68" fmla="*/ 91 w 194"/>
                  <a:gd name="T69" fmla="*/ 130 h 195"/>
                  <a:gd name="T70" fmla="*/ 91 w 194"/>
                  <a:gd name="T71" fmla="*/ 195 h 195"/>
                  <a:gd name="T72" fmla="*/ 97 w 194"/>
                  <a:gd name="T73" fmla="*/ 195 h 195"/>
                  <a:gd name="T74" fmla="*/ 103 w 194"/>
                  <a:gd name="T75" fmla="*/ 195 h 195"/>
                  <a:gd name="T76" fmla="*/ 103 w 194"/>
                  <a:gd name="T77" fmla="*/ 130 h 195"/>
                  <a:gd name="T78" fmla="*/ 128 w 194"/>
                  <a:gd name="T79" fmla="*/ 190 h 195"/>
                  <a:gd name="T80" fmla="*/ 140 w 194"/>
                  <a:gd name="T81" fmla="*/ 185 h 195"/>
                  <a:gd name="T82" fmla="*/ 115 w 194"/>
                  <a:gd name="T83" fmla="*/ 125 h 195"/>
                  <a:gd name="T84" fmla="*/ 161 w 194"/>
                  <a:gd name="T85" fmla="*/ 171 h 195"/>
                  <a:gd name="T86" fmla="*/ 170 w 194"/>
                  <a:gd name="T87" fmla="*/ 162 h 195"/>
                  <a:gd name="T88" fmla="*/ 124 w 194"/>
                  <a:gd name="T89" fmla="*/ 116 h 195"/>
                  <a:gd name="T90" fmla="*/ 184 w 194"/>
                  <a:gd name="T91" fmla="*/ 141 h 195"/>
                  <a:gd name="T92" fmla="*/ 189 w 194"/>
                  <a:gd name="T93" fmla="*/ 129 h 195"/>
                  <a:gd name="T94" fmla="*/ 129 w 194"/>
                  <a:gd name="T95" fmla="*/ 104 h 195"/>
                  <a:gd name="T96" fmla="*/ 194 w 194"/>
                  <a:gd name="T97" fmla="*/ 104 h 195"/>
                  <a:gd name="T98" fmla="*/ 194 w 194"/>
                  <a:gd name="T99" fmla="*/ 98 h 195"/>
                  <a:gd name="T100" fmla="*/ 194 w 194"/>
                  <a:gd name="T101" fmla="*/ 91 h 195"/>
                  <a:gd name="T102" fmla="*/ 129 w 194"/>
                  <a:gd name="T103" fmla="*/ 91 h 195"/>
                  <a:gd name="T104" fmla="*/ 189 w 194"/>
                  <a:gd name="T105" fmla="*/ 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4" h="195">
                    <a:moveTo>
                      <a:pt x="189" y="66"/>
                    </a:moveTo>
                    <a:cubicBezTo>
                      <a:pt x="188" y="62"/>
                      <a:pt x="186" y="58"/>
                      <a:pt x="184" y="55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70" y="33"/>
                      <a:pt x="170" y="33"/>
                      <a:pt x="170" y="33"/>
                    </a:cubicBezTo>
                    <a:cubicBezTo>
                      <a:pt x="167" y="30"/>
                      <a:pt x="164" y="27"/>
                      <a:pt x="161" y="24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36" y="8"/>
                      <a:pt x="132" y="7"/>
                      <a:pt x="128" y="5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1" y="0"/>
                      <a:pt x="99" y="0"/>
                      <a:pt x="97" y="0"/>
                    </a:cubicBezTo>
                    <a:cubicBezTo>
                      <a:pt x="95" y="0"/>
                      <a:pt x="93" y="0"/>
                      <a:pt x="91" y="0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2" y="7"/>
                      <a:pt x="58" y="8"/>
                      <a:pt x="54" y="10"/>
                    </a:cubicBezTo>
                    <a:cubicBezTo>
                      <a:pt x="79" y="71"/>
                      <a:pt x="79" y="71"/>
                      <a:pt x="79" y="71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0" y="27"/>
                      <a:pt x="27" y="30"/>
                      <a:pt x="24" y="33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8" y="58"/>
                      <a:pt x="6" y="62"/>
                      <a:pt x="5" y="66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0" y="95"/>
                      <a:pt x="0" y="98"/>
                    </a:cubicBezTo>
                    <a:cubicBezTo>
                      <a:pt x="0" y="100"/>
                      <a:pt x="0" y="102"/>
                      <a:pt x="0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6" y="133"/>
                      <a:pt x="8" y="137"/>
                      <a:pt x="10" y="141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27" y="165"/>
                      <a:pt x="30" y="168"/>
                      <a:pt x="33" y="171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54" y="185"/>
                      <a:pt x="54" y="185"/>
                      <a:pt x="54" y="185"/>
                    </a:cubicBezTo>
                    <a:cubicBezTo>
                      <a:pt x="58" y="187"/>
                      <a:pt x="62" y="188"/>
                      <a:pt x="66" y="19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95"/>
                      <a:pt x="91" y="195"/>
                      <a:pt x="91" y="195"/>
                    </a:cubicBezTo>
                    <a:cubicBezTo>
                      <a:pt x="93" y="195"/>
                      <a:pt x="95" y="195"/>
                      <a:pt x="97" y="195"/>
                    </a:cubicBezTo>
                    <a:cubicBezTo>
                      <a:pt x="99" y="195"/>
                      <a:pt x="101" y="195"/>
                      <a:pt x="103" y="195"/>
                    </a:cubicBezTo>
                    <a:cubicBezTo>
                      <a:pt x="103" y="130"/>
                      <a:pt x="103" y="130"/>
                      <a:pt x="103" y="130"/>
                    </a:cubicBezTo>
                    <a:cubicBezTo>
                      <a:pt x="128" y="190"/>
                      <a:pt x="128" y="190"/>
                      <a:pt x="128" y="190"/>
                    </a:cubicBezTo>
                    <a:cubicBezTo>
                      <a:pt x="132" y="188"/>
                      <a:pt x="136" y="187"/>
                      <a:pt x="140" y="185"/>
                    </a:cubicBezTo>
                    <a:cubicBezTo>
                      <a:pt x="115" y="125"/>
                      <a:pt x="115" y="125"/>
                      <a:pt x="115" y="125"/>
                    </a:cubicBezTo>
                    <a:cubicBezTo>
                      <a:pt x="161" y="171"/>
                      <a:pt x="161" y="171"/>
                      <a:pt x="161" y="171"/>
                    </a:cubicBezTo>
                    <a:cubicBezTo>
                      <a:pt x="164" y="168"/>
                      <a:pt x="167" y="165"/>
                      <a:pt x="170" y="162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84" y="141"/>
                      <a:pt x="184" y="141"/>
                      <a:pt x="184" y="141"/>
                    </a:cubicBezTo>
                    <a:cubicBezTo>
                      <a:pt x="186" y="137"/>
                      <a:pt x="188" y="133"/>
                      <a:pt x="189" y="129"/>
                    </a:cubicBezTo>
                    <a:cubicBezTo>
                      <a:pt x="129" y="104"/>
                      <a:pt x="129" y="104"/>
                      <a:pt x="129" y="104"/>
                    </a:cubicBezTo>
                    <a:cubicBezTo>
                      <a:pt x="194" y="104"/>
                      <a:pt x="194" y="104"/>
                      <a:pt x="194" y="104"/>
                    </a:cubicBezTo>
                    <a:cubicBezTo>
                      <a:pt x="194" y="102"/>
                      <a:pt x="194" y="100"/>
                      <a:pt x="194" y="98"/>
                    </a:cubicBezTo>
                    <a:cubicBezTo>
                      <a:pt x="194" y="95"/>
                      <a:pt x="194" y="93"/>
                      <a:pt x="194" y="91"/>
                    </a:cubicBezTo>
                    <a:cubicBezTo>
                      <a:pt x="129" y="91"/>
                      <a:pt x="129" y="91"/>
                      <a:pt x="129" y="91"/>
                    </a:cubicBezTo>
                    <a:lnTo>
                      <a:pt x="189" y="66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íšlíďê">
                <a:extLst>
                  <a:ext uri="{FF2B5EF4-FFF2-40B4-BE49-F238E27FC236}">
                    <a16:creationId xmlns:a16="http://schemas.microsoft.com/office/drawing/2014/main" id="{C6CA6F0F-84C7-4162-845C-7A4153B40A11}"/>
                  </a:ext>
                </a:extLst>
              </p:cNvPr>
              <p:cNvSpPr/>
              <p:nvPr/>
            </p:nvSpPr>
            <p:spPr bwMode="auto">
              <a:xfrm>
                <a:off x="5060951" y="5337175"/>
                <a:ext cx="295275" cy="481013"/>
              </a:xfrm>
              <a:custGeom>
                <a:avLst/>
                <a:gdLst>
                  <a:gd name="T0" fmla="*/ 74 w 95"/>
                  <a:gd name="T1" fmla="*/ 74 h 155"/>
                  <a:gd name="T2" fmla="*/ 66 w 95"/>
                  <a:gd name="T3" fmla="*/ 38 h 155"/>
                  <a:gd name="T4" fmla="*/ 88 w 95"/>
                  <a:gd name="T5" fmla="*/ 42 h 155"/>
                  <a:gd name="T6" fmla="*/ 66 w 95"/>
                  <a:gd name="T7" fmla="*/ 19 h 155"/>
                  <a:gd name="T8" fmla="*/ 59 w 95"/>
                  <a:gd name="T9" fmla="*/ 0 h 155"/>
                  <a:gd name="T10" fmla="*/ 53 w 95"/>
                  <a:gd name="T11" fmla="*/ 16 h 155"/>
                  <a:gd name="T12" fmla="*/ 43 w 95"/>
                  <a:gd name="T13" fmla="*/ 16 h 155"/>
                  <a:gd name="T14" fmla="*/ 37 w 95"/>
                  <a:gd name="T15" fmla="*/ 0 h 155"/>
                  <a:gd name="T16" fmla="*/ 30 w 95"/>
                  <a:gd name="T17" fmla="*/ 18 h 155"/>
                  <a:gd name="T18" fmla="*/ 4 w 95"/>
                  <a:gd name="T19" fmla="*/ 50 h 155"/>
                  <a:gd name="T20" fmla="*/ 24 w 95"/>
                  <a:gd name="T21" fmla="*/ 78 h 155"/>
                  <a:gd name="T22" fmla="*/ 30 w 95"/>
                  <a:gd name="T23" fmla="*/ 118 h 155"/>
                  <a:gd name="T24" fmla="*/ 3 w 95"/>
                  <a:gd name="T25" fmla="*/ 110 h 155"/>
                  <a:gd name="T26" fmla="*/ 30 w 95"/>
                  <a:gd name="T27" fmla="*/ 137 h 155"/>
                  <a:gd name="T28" fmla="*/ 37 w 95"/>
                  <a:gd name="T29" fmla="*/ 155 h 155"/>
                  <a:gd name="T30" fmla="*/ 43 w 95"/>
                  <a:gd name="T31" fmla="*/ 139 h 155"/>
                  <a:gd name="T32" fmla="*/ 53 w 95"/>
                  <a:gd name="T33" fmla="*/ 140 h 155"/>
                  <a:gd name="T34" fmla="*/ 59 w 95"/>
                  <a:gd name="T35" fmla="*/ 155 h 155"/>
                  <a:gd name="T36" fmla="*/ 66 w 95"/>
                  <a:gd name="T37" fmla="*/ 137 h 155"/>
                  <a:gd name="T38" fmla="*/ 95 w 95"/>
                  <a:gd name="T39" fmla="*/ 103 h 155"/>
                  <a:gd name="T40" fmla="*/ 48 w 95"/>
                  <a:gd name="T41" fmla="*/ 33 h 155"/>
                  <a:gd name="T42" fmla="*/ 53 w 95"/>
                  <a:gd name="T43" fmla="*/ 68 h 155"/>
                  <a:gd name="T44" fmla="*/ 49 w 95"/>
                  <a:gd name="T45" fmla="*/ 67 h 155"/>
                  <a:gd name="T46" fmla="*/ 43 w 95"/>
                  <a:gd name="T47" fmla="*/ 34 h 155"/>
                  <a:gd name="T48" fmla="*/ 28 w 95"/>
                  <a:gd name="T49" fmla="*/ 59 h 155"/>
                  <a:gd name="T50" fmla="*/ 22 w 95"/>
                  <a:gd name="T51" fmla="*/ 50 h 155"/>
                  <a:gd name="T52" fmla="*/ 30 w 95"/>
                  <a:gd name="T53" fmla="*/ 38 h 155"/>
                  <a:gd name="T54" fmla="*/ 28 w 95"/>
                  <a:gd name="T55" fmla="*/ 59 h 155"/>
                  <a:gd name="T56" fmla="*/ 43 w 95"/>
                  <a:gd name="T57" fmla="*/ 121 h 155"/>
                  <a:gd name="T58" fmla="*/ 47 w 95"/>
                  <a:gd name="T59" fmla="*/ 84 h 155"/>
                  <a:gd name="T60" fmla="*/ 53 w 95"/>
                  <a:gd name="T61" fmla="*/ 86 h 155"/>
                  <a:gd name="T62" fmla="*/ 48 w 95"/>
                  <a:gd name="T63" fmla="*/ 122 h 155"/>
                  <a:gd name="T64" fmla="*/ 66 w 95"/>
                  <a:gd name="T65" fmla="*/ 118 h 155"/>
                  <a:gd name="T66" fmla="*/ 71 w 95"/>
                  <a:gd name="T67" fmla="*/ 92 h 155"/>
                  <a:gd name="T68" fmla="*/ 77 w 95"/>
                  <a:gd name="T69" fmla="*/ 103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5" h="155">
                    <a:moveTo>
                      <a:pt x="91" y="88"/>
                    </a:moveTo>
                    <a:cubicBezTo>
                      <a:pt x="87" y="82"/>
                      <a:pt x="81" y="78"/>
                      <a:pt x="74" y="74"/>
                    </a:cubicBezTo>
                    <a:cubicBezTo>
                      <a:pt x="71" y="73"/>
                      <a:pt x="68" y="72"/>
                      <a:pt x="66" y="7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9" y="40"/>
                      <a:pt x="72" y="42"/>
                      <a:pt x="76" y="44"/>
                    </a:cubicBezTo>
                    <a:cubicBezTo>
                      <a:pt x="80" y="47"/>
                      <a:pt x="85" y="46"/>
                      <a:pt x="88" y="42"/>
                    </a:cubicBezTo>
                    <a:cubicBezTo>
                      <a:pt x="91" y="38"/>
                      <a:pt x="90" y="32"/>
                      <a:pt x="86" y="29"/>
                    </a:cubicBezTo>
                    <a:cubicBezTo>
                      <a:pt x="80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59" y="0"/>
                    </a:cubicBezTo>
                    <a:cubicBezTo>
                      <a:pt x="56" y="0"/>
                      <a:pt x="53" y="3"/>
                      <a:pt x="53" y="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1" y="16"/>
                      <a:pt x="50" y="16"/>
                      <a:pt x="48" y="16"/>
                    </a:cubicBezTo>
                    <a:cubicBezTo>
                      <a:pt x="46" y="16"/>
                      <a:pt x="45" y="16"/>
                      <a:pt x="43" y="1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7" y="0"/>
                    </a:cubicBezTo>
                    <a:cubicBezTo>
                      <a:pt x="33" y="0"/>
                      <a:pt x="30" y="3"/>
                      <a:pt x="30" y="7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6" y="20"/>
                      <a:pt x="22" y="22"/>
                      <a:pt x="18" y="25"/>
                    </a:cubicBezTo>
                    <a:cubicBezTo>
                      <a:pt x="10" y="31"/>
                      <a:pt x="4" y="40"/>
                      <a:pt x="4" y="50"/>
                    </a:cubicBezTo>
                    <a:cubicBezTo>
                      <a:pt x="4" y="55"/>
                      <a:pt x="6" y="60"/>
                      <a:pt x="8" y="64"/>
                    </a:cubicBezTo>
                    <a:cubicBezTo>
                      <a:pt x="12" y="70"/>
                      <a:pt x="18" y="74"/>
                      <a:pt x="24" y="78"/>
                    </a:cubicBezTo>
                    <a:cubicBezTo>
                      <a:pt x="26" y="78"/>
                      <a:pt x="28" y="79"/>
                      <a:pt x="30" y="80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24" y="115"/>
                      <a:pt x="19" y="112"/>
                      <a:pt x="15" y="109"/>
                    </a:cubicBezTo>
                    <a:cubicBezTo>
                      <a:pt x="11" y="105"/>
                      <a:pt x="6" y="106"/>
                      <a:pt x="3" y="110"/>
                    </a:cubicBezTo>
                    <a:cubicBezTo>
                      <a:pt x="0" y="114"/>
                      <a:pt x="0" y="119"/>
                      <a:pt x="4" y="122"/>
                    </a:cubicBezTo>
                    <a:cubicBezTo>
                      <a:pt x="11" y="128"/>
                      <a:pt x="20" y="133"/>
                      <a:pt x="30" y="137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30" y="152"/>
                      <a:pt x="33" y="155"/>
                      <a:pt x="37" y="155"/>
                    </a:cubicBezTo>
                    <a:cubicBezTo>
                      <a:pt x="40" y="155"/>
                      <a:pt x="43" y="152"/>
                      <a:pt x="43" y="149"/>
                    </a:cubicBezTo>
                    <a:cubicBezTo>
                      <a:pt x="43" y="139"/>
                      <a:pt x="43" y="139"/>
                      <a:pt x="43" y="139"/>
                    </a:cubicBezTo>
                    <a:cubicBezTo>
                      <a:pt x="45" y="140"/>
                      <a:pt x="46" y="140"/>
                      <a:pt x="48" y="140"/>
                    </a:cubicBezTo>
                    <a:cubicBezTo>
                      <a:pt x="50" y="140"/>
                      <a:pt x="51" y="140"/>
                      <a:pt x="53" y="140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3" y="152"/>
                      <a:pt x="56" y="155"/>
                      <a:pt x="59" y="155"/>
                    </a:cubicBezTo>
                    <a:cubicBezTo>
                      <a:pt x="63" y="155"/>
                      <a:pt x="66" y="152"/>
                      <a:pt x="66" y="149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71" y="135"/>
                      <a:pt x="76" y="133"/>
                      <a:pt x="80" y="130"/>
                    </a:cubicBezTo>
                    <a:cubicBezTo>
                      <a:pt x="89" y="124"/>
                      <a:pt x="95" y="114"/>
                      <a:pt x="95" y="103"/>
                    </a:cubicBezTo>
                    <a:cubicBezTo>
                      <a:pt x="95" y="98"/>
                      <a:pt x="94" y="93"/>
                      <a:pt x="91" y="88"/>
                    </a:cubicBezTo>
                    <a:close/>
                    <a:moveTo>
                      <a:pt x="48" y="33"/>
                    </a:moveTo>
                    <a:cubicBezTo>
                      <a:pt x="50" y="33"/>
                      <a:pt x="51" y="33"/>
                      <a:pt x="53" y="34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7"/>
                      <a:pt x="51" y="67"/>
                      <a:pt x="50" y="67"/>
                    </a:cubicBezTo>
                    <a:cubicBezTo>
                      <a:pt x="49" y="67"/>
                      <a:pt x="49" y="67"/>
                      <a:pt x="49" y="67"/>
                    </a:cubicBezTo>
                    <a:cubicBezTo>
                      <a:pt x="47" y="66"/>
                      <a:pt x="45" y="66"/>
                      <a:pt x="43" y="65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33"/>
                      <a:pt x="46" y="33"/>
                      <a:pt x="48" y="33"/>
                    </a:cubicBezTo>
                    <a:close/>
                    <a:moveTo>
                      <a:pt x="28" y="59"/>
                    </a:moveTo>
                    <a:cubicBezTo>
                      <a:pt x="26" y="58"/>
                      <a:pt x="24" y="56"/>
                      <a:pt x="23" y="55"/>
                    </a:cubicBezTo>
                    <a:cubicBezTo>
                      <a:pt x="22" y="53"/>
                      <a:pt x="22" y="52"/>
                      <a:pt x="22" y="50"/>
                    </a:cubicBezTo>
                    <a:cubicBezTo>
                      <a:pt x="22" y="46"/>
                      <a:pt x="24" y="42"/>
                      <a:pt x="29" y="39"/>
                    </a:cubicBezTo>
                    <a:cubicBezTo>
                      <a:pt x="29" y="39"/>
                      <a:pt x="30" y="38"/>
                      <a:pt x="30" y="38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29" y="60"/>
                      <a:pt x="29" y="60"/>
                      <a:pt x="28" y="59"/>
                    </a:cubicBezTo>
                    <a:close/>
                    <a:moveTo>
                      <a:pt x="48" y="122"/>
                    </a:moveTo>
                    <a:cubicBezTo>
                      <a:pt x="46" y="122"/>
                      <a:pt x="45" y="122"/>
                      <a:pt x="43" y="121"/>
                    </a:cubicBezTo>
                    <a:cubicBezTo>
                      <a:pt x="43" y="83"/>
                      <a:pt x="43" y="83"/>
                      <a:pt x="43" y="83"/>
                    </a:cubicBezTo>
                    <a:cubicBezTo>
                      <a:pt x="44" y="84"/>
                      <a:pt x="45" y="84"/>
                      <a:pt x="47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9" y="85"/>
                      <a:pt x="51" y="85"/>
                      <a:pt x="53" y="86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1" y="122"/>
                      <a:pt x="50" y="122"/>
                      <a:pt x="48" y="122"/>
                    </a:cubicBezTo>
                    <a:close/>
                    <a:moveTo>
                      <a:pt x="70" y="116"/>
                    </a:moveTo>
                    <a:cubicBezTo>
                      <a:pt x="69" y="116"/>
                      <a:pt x="67" y="117"/>
                      <a:pt x="66" y="11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8" y="91"/>
                      <a:pt x="69" y="91"/>
                      <a:pt x="71" y="92"/>
                    </a:cubicBezTo>
                    <a:cubicBezTo>
                      <a:pt x="73" y="94"/>
                      <a:pt x="75" y="96"/>
                      <a:pt x="76" y="98"/>
                    </a:cubicBezTo>
                    <a:cubicBezTo>
                      <a:pt x="77" y="99"/>
                      <a:pt x="77" y="101"/>
                      <a:pt x="77" y="103"/>
                    </a:cubicBezTo>
                    <a:cubicBezTo>
                      <a:pt x="77" y="107"/>
                      <a:pt x="75" y="112"/>
                      <a:pt x="70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i$ḻíḍé">
                <a:extLst>
                  <a:ext uri="{FF2B5EF4-FFF2-40B4-BE49-F238E27FC236}">
                    <a16:creationId xmlns:a16="http://schemas.microsoft.com/office/drawing/2014/main" id="{F713705E-7A7B-45B5-BF19-2C7D6795AA0E}"/>
                  </a:ext>
                </a:extLst>
              </p:cNvPr>
              <p:cNvSpPr/>
              <p:nvPr/>
            </p:nvSpPr>
            <p:spPr bwMode="auto">
              <a:xfrm>
                <a:off x="5194301" y="5594350"/>
                <a:ext cx="31750" cy="33338"/>
              </a:xfrm>
              <a:custGeom>
                <a:avLst/>
                <a:gdLst>
                  <a:gd name="T0" fmla="*/ 4 w 10"/>
                  <a:gd name="T1" fmla="*/ 1 h 11"/>
                  <a:gd name="T2" fmla="*/ 4 w 10"/>
                  <a:gd name="T3" fmla="*/ 1 h 11"/>
                  <a:gd name="T4" fmla="*/ 0 w 10"/>
                  <a:gd name="T5" fmla="*/ 0 h 11"/>
                  <a:gd name="T6" fmla="*/ 0 w 10"/>
                  <a:gd name="T7" fmla="*/ 8 h 11"/>
                  <a:gd name="T8" fmla="*/ 4 w 10"/>
                  <a:gd name="T9" fmla="*/ 9 h 11"/>
                  <a:gd name="T10" fmla="*/ 4 w 10"/>
                  <a:gd name="T11" fmla="*/ 9 h 11"/>
                  <a:gd name="T12" fmla="*/ 10 w 10"/>
                  <a:gd name="T13" fmla="*/ 11 h 11"/>
                  <a:gd name="T14" fmla="*/ 10 w 10"/>
                  <a:gd name="T15" fmla="*/ 3 h 11"/>
                  <a:gd name="T16" fmla="*/ 4 w 10"/>
                  <a:gd name="T17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1">
                    <a:moveTo>
                      <a:pt x="4" y="1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1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9"/>
                      <a:pt x="2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6" y="10"/>
                      <a:pt x="8" y="10"/>
                      <a:pt x="10" y="11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8" y="2"/>
                      <a:pt x="6" y="2"/>
                      <a:pt x="4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îsliḑé">
                <a:extLst>
                  <a:ext uri="{FF2B5EF4-FFF2-40B4-BE49-F238E27FC236}">
                    <a16:creationId xmlns:a16="http://schemas.microsoft.com/office/drawing/2014/main" id="{ECC0F31F-CBF3-47CD-85AA-B07181DD3D8F}"/>
                  </a:ext>
                </a:extLst>
              </p:cNvPr>
              <p:cNvSpPr/>
              <p:nvPr/>
            </p:nvSpPr>
            <p:spPr bwMode="auto">
              <a:xfrm>
                <a:off x="5194301" y="5438775"/>
                <a:ext cx="31750" cy="28575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1 h 9"/>
                  <a:gd name="T4" fmla="*/ 0 w 10"/>
                  <a:gd name="T5" fmla="*/ 9 h 9"/>
                  <a:gd name="T6" fmla="*/ 5 w 10"/>
                  <a:gd name="T7" fmla="*/ 8 h 9"/>
                  <a:gd name="T8" fmla="*/ 10 w 10"/>
                  <a:gd name="T9" fmla="*/ 9 h 9"/>
                  <a:gd name="T10" fmla="*/ 10 w 10"/>
                  <a:gd name="T11" fmla="*/ 1 h 9"/>
                  <a:gd name="T12" fmla="*/ 5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2" y="0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8"/>
                      <a:pt x="3" y="8"/>
                      <a:pt x="5" y="8"/>
                    </a:cubicBezTo>
                    <a:cubicBezTo>
                      <a:pt x="7" y="8"/>
                      <a:pt x="8" y="8"/>
                      <a:pt x="10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8" y="0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íšḻiďé">
                <a:extLst>
                  <a:ext uri="{FF2B5EF4-FFF2-40B4-BE49-F238E27FC236}">
                    <a16:creationId xmlns:a16="http://schemas.microsoft.com/office/drawing/2014/main" id="{EC0E6281-1B2D-423C-877E-CE5C1FDA62A2}"/>
                  </a:ext>
                </a:extLst>
              </p:cNvPr>
              <p:cNvSpPr/>
              <p:nvPr/>
            </p:nvSpPr>
            <p:spPr bwMode="auto">
              <a:xfrm>
                <a:off x="5129213" y="5454650"/>
                <a:ext cx="25400" cy="49213"/>
              </a:xfrm>
              <a:custGeom>
                <a:avLst/>
                <a:gdLst>
                  <a:gd name="T0" fmla="*/ 7 w 8"/>
                  <a:gd name="T1" fmla="*/ 1 h 16"/>
                  <a:gd name="T2" fmla="*/ 0 w 8"/>
                  <a:gd name="T3" fmla="*/ 12 h 16"/>
                  <a:gd name="T4" fmla="*/ 1 w 8"/>
                  <a:gd name="T5" fmla="*/ 16 h 16"/>
                  <a:gd name="T6" fmla="*/ 7 w 8"/>
                  <a:gd name="T7" fmla="*/ 9 h 16"/>
                  <a:gd name="T8" fmla="*/ 8 w 8"/>
                  <a:gd name="T9" fmla="*/ 8 h 16"/>
                  <a:gd name="T10" fmla="*/ 8 w 8"/>
                  <a:gd name="T11" fmla="*/ 0 h 16"/>
                  <a:gd name="T12" fmla="*/ 7 w 8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7" y="1"/>
                    </a:moveTo>
                    <a:cubicBezTo>
                      <a:pt x="2" y="4"/>
                      <a:pt x="0" y="8"/>
                      <a:pt x="0" y="12"/>
                    </a:cubicBezTo>
                    <a:cubicBezTo>
                      <a:pt x="0" y="14"/>
                      <a:pt x="0" y="15"/>
                      <a:pt x="1" y="16"/>
                    </a:cubicBezTo>
                    <a:cubicBezTo>
                      <a:pt x="2" y="14"/>
                      <a:pt x="4" y="11"/>
                      <a:pt x="7" y="9"/>
                    </a:cubicBezTo>
                    <a:cubicBezTo>
                      <a:pt x="7" y="9"/>
                      <a:pt x="8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7" y="1"/>
                      <a:pt x="7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îṥľîḑê">
                <a:extLst>
                  <a:ext uri="{FF2B5EF4-FFF2-40B4-BE49-F238E27FC236}">
                    <a16:creationId xmlns:a16="http://schemas.microsoft.com/office/drawing/2014/main" id="{AFFDC00F-CF89-4B01-8B66-0306CCC54D9E}"/>
                  </a:ext>
                </a:extLst>
              </p:cNvPr>
              <p:cNvSpPr/>
              <p:nvPr/>
            </p:nvSpPr>
            <p:spPr bwMode="auto">
              <a:xfrm>
                <a:off x="5265738" y="5454650"/>
                <a:ext cx="74613" cy="52388"/>
              </a:xfrm>
              <a:custGeom>
                <a:avLst/>
                <a:gdLst>
                  <a:gd name="T0" fmla="*/ 10 w 24"/>
                  <a:gd name="T1" fmla="*/ 6 h 17"/>
                  <a:gd name="T2" fmla="*/ 0 w 24"/>
                  <a:gd name="T3" fmla="*/ 0 h 17"/>
                  <a:gd name="T4" fmla="*/ 0 w 24"/>
                  <a:gd name="T5" fmla="*/ 8 h 17"/>
                  <a:gd name="T6" fmla="*/ 10 w 24"/>
                  <a:gd name="T7" fmla="*/ 14 h 17"/>
                  <a:gd name="T8" fmla="*/ 22 w 24"/>
                  <a:gd name="T9" fmla="*/ 12 h 17"/>
                  <a:gd name="T10" fmla="*/ 22 w 24"/>
                  <a:gd name="T11" fmla="*/ 3 h 17"/>
                  <a:gd name="T12" fmla="*/ 22 w 24"/>
                  <a:gd name="T13" fmla="*/ 4 h 17"/>
                  <a:gd name="T14" fmla="*/ 10 w 24"/>
                  <a:gd name="T1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10" y="6"/>
                    </a:moveTo>
                    <a:cubicBezTo>
                      <a:pt x="6" y="4"/>
                      <a:pt x="3" y="2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10"/>
                      <a:pt x="6" y="12"/>
                      <a:pt x="10" y="14"/>
                    </a:cubicBezTo>
                    <a:cubicBezTo>
                      <a:pt x="14" y="17"/>
                      <a:pt x="19" y="16"/>
                      <a:pt x="22" y="12"/>
                    </a:cubicBezTo>
                    <a:cubicBezTo>
                      <a:pt x="24" y="9"/>
                      <a:pt x="24" y="6"/>
                      <a:pt x="22" y="3"/>
                    </a:cubicBezTo>
                    <a:cubicBezTo>
                      <a:pt x="22" y="3"/>
                      <a:pt x="22" y="3"/>
                      <a:pt x="22" y="4"/>
                    </a:cubicBezTo>
                    <a:cubicBezTo>
                      <a:pt x="19" y="8"/>
                      <a:pt x="14" y="9"/>
                      <a:pt x="10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ïšľîďè">
                <a:extLst>
                  <a:ext uri="{FF2B5EF4-FFF2-40B4-BE49-F238E27FC236}">
                    <a16:creationId xmlns:a16="http://schemas.microsoft.com/office/drawing/2014/main" id="{FE27FFF3-2C02-4314-AEB7-E45D6130C312}"/>
                  </a:ext>
                </a:extLst>
              </p:cNvPr>
              <p:cNvSpPr/>
              <p:nvPr/>
            </p:nvSpPr>
            <p:spPr bwMode="auto">
              <a:xfrm>
                <a:off x="5265738" y="5616575"/>
                <a:ext cx="34925" cy="52388"/>
              </a:xfrm>
              <a:custGeom>
                <a:avLst/>
                <a:gdLst>
                  <a:gd name="T0" fmla="*/ 10 w 11"/>
                  <a:gd name="T1" fmla="*/ 8 h 17"/>
                  <a:gd name="T2" fmla="*/ 5 w 11"/>
                  <a:gd name="T3" fmla="*/ 2 h 17"/>
                  <a:gd name="T4" fmla="*/ 0 w 11"/>
                  <a:gd name="T5" fmla="*/ 0 h 17"/>
                  <a:gd name="T6" fmla="*/ 0 w 11"/>
                  <a:gd name="T7" fmla="*/ 8 h 17"/>
                  <a:gd name="T8" fmla="*/ 5 w 11"/>
                  <a:gd name="T9" fmla="*/ 10 h 17"/>
                  <a:gd name="T10" fmla="*/ 10 w 11"/>
                  <a:gd name="T11" fmla="*/ 16 h 17"/>
                  <a:gd name="T12" fmla="*/ 11 w 11"/>
                  <a:gd name="T13" fmla="*/ 17 h 17"/>
                  <a:gd name="T14" fmla="*/ 11 w 11"/>
                  <a:gd name="T15" fmla="*/ 13 h 17"/>
                  <a:gd name="T16" fmla="*/ 10 w 11"/>
                  <a:gd name="T17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" h="17">
                    <a:moveTo>
                      <a:pt x="10" y="8"/>
                    </a:moveTo>
                    <a:cubicBezTo>
                      <a:pt x="9" y="6"/>
                      <a:pt x="7" y="4"/>
                      <a:pt x="5" y="2"/>
                    </a:cubicBezTo>
                    <a:cubicBezTo>
                      <a:pt x="3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9"/>
                      <a:pt x="5" y="10"/>
                    </a:cubicBezTo>
                    <a:cubicBezTo>
                      <a:pt x="7" y="12"/>
                      <a:pt x="9" y="14"/>
                      <a:pt x="10" y="16"/>
                    </a:cubicBezTo>
                    <a:cubicBezTo>
                      <a:pt x="10" y="16"/>
                      <a:pt x="10" y="17"/>
                      <a:pt x="11" y="17"/>
                    </a:cubicBezTo>
                    <a:cubicBezTo>
                      <a:pt x="11" y="16"/>
                      <a:pt x="11" y="14"/>
                      <a:pt x="11" y="13"/>
                    </a:cubicBezTo>
                    <a:cubicBezTo>
                      <a:pt x="11" y="11"/>
                      <a:pt x="11" y="9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íṩliḑè">
                <a:extLst>
                  <a:ext uri="{FF2B5EF4-FFF2-40B4-BE49-F238E27FC236}">
                    <a16:creationId xmlns:a16="http://schemas.microsoft.com/office/drawing/2014/main" id="{972DB59B-B45F-4A69-A5E7-67D2A94E370E}"/>
                  </a:ext>
                </a:extLst>
              </p:cNvPr>
              <p:cNvSpPr/>
              <p:nvPr/>
            </p:nvSpPr>
            <p:spPr bwMode="auto">
              <a:xfrm>
                <a:off x="5154613" y="5799138"/>
                <a:ext cx="39688" cy="42863"/>
              </a:xfrm>
              <a:custGeom>
                <a:avLst/>
                <a:gdLst>
                  <a:gd name="T0" fmla="*/ 7 w 13"/>
                  <a:gd name="T1" fmla="*/ 6 h 14"/>
                  <a:gd name="T2" fmla="*/ 0 w 13"/>
                  <a:gd name="T3" fmla="*/ 0 h 14"/>
                  <a:gd name="T4" fmla="*/ 0 w 13"/>
                  <a:gd name="T5" fmla="*/ 8 h 14"/>
                  <a:gd name="T6" fmla="*/ 7 w 13"/>
                  <a:gd name="T7" fmla="*/ 14 h 14"/>
                  <a:gd name="T8" fmla="*/ 13 w 13"/>
                  <a:gd name="T9" fmla="*/ 8 h 14"/>
                  <a:gd name="T10" fmla="*/ 13 w 13"/>
                  <a:gd name="T11" fmla="*/ 0 h 14"/>
                  <a:gd name="T12" fmla="*/ 7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7" y="6"/>
                    </a:moveTo>
                    <a:cubicBezTo>
                      <a:pt x="3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0" y="14"/>
                      <a:pt x="13" y="11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3"/>
                      <a:pt x="10" y="6"/>
                      <a:pt x="7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îṥľiḋé">
                <a:extLst>
                  <a:ext uri="{FF2B5EF4-FFF2-40B4-BE49-F238E27FC236}">
                    <a16:creationId xmlns:a16="http://schemas.microsoft.com/office/drawing/2014/main" id="{C424BC28-90F0-4A93-894A-EDD510248A0B}"/>
                  </a:ext>
                </a:extLst>
              </p:cNvPr>
              <p:cNvSpPr/>
              <p:nvPr/>
            </p:nvSpPr>
            <p:spPr bwMode="auto">
              <a:xfrm>
                <a:off x="5226051" y="5799138"/>
                <a:ext cx="39688" cy="42863"/>
              </a:xfrm>
              <a:custGeom>
                <a:avLst/>
                <a:gdLst>
                  <a:gd name="T0" fmla="*/ 6 w 13"/>
                  <a:gd name="T1" fmla="*/ 6 h 14"/>
                  <a:gd name="T2" fmla="*/ 0 w 13"/>
                  <a:gd name="T3" fmla="*/ 0 h 14"/>
                  <a:gd name="T4" fmla="*/ 0 w 13"/>
                  <a:gd name="T5" fmla="*/ 8 h 14"/>
                  <a:gd name="T6" fmla="*/ 6 w 13"/>
                  <a:gd name="T7" fmla="*/ 14 h 14"/>
                  <a:gd name="T8" fmla="*/ 13 w 13"/>
                  <a:gd name="T9" fmla="*/ 8 h 14"/>
                  <a:gd name="T10" fmla="*/ 13 w 13"/>
                  <a:gd name="T11" fmla="*/ 0 h 14"/>
                  <a:gd name="T12" fmla="*/ 6 w 13"/>
                  <a:gd name="T13" fmla="*/ 6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4">
                    <a:moveTo>
                      <a:pt x="6" y="6"/>
                    </a:moveTo>
                    <a:cubicBezTo>
                      <a:pt x="3" y="6"/>
                      <a:pt x="0" y="3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3" y="14"/>
                      <a:pt x="6" y="14"/>
                    </a:cubicBezTo>
                    <a:cubicBezTo>
                      <a:pt x="10" y="14"/>
                      <a:pt x="13" y="11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3"/>
                      <a:pt x="10" y="6"/>
                      <a:pt x="6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îṥḻîḓe">
                <a:extLst>
                  <a:ext uri="{FF2B5EF4-FFF2-40B4-BE49-F238E27FC236}">
                    <a16:creationId xmlns:a16="http://schemas.microsoft.com/office/drawing/2014/main" id="{F526F587-5C89-463D-B5D5-FCA05FD83BDE}"/>
                  </a:ext>
                </a:extLst>
              </p:cNvPr>
              <p:cNvSpPr/>
              <p:nvPr/>
            </p:nvSpPr>
            <p:spPr bwMode="auto">
              <a:xfrm>
                <a:off x="5265738" y="5668963"/>
                <a:ext cx="90488" cy="117475"/>
              </a:xfrm>
              <a:custGeom>
                <a:avLst/>
                <a:gdLst>
                  <a:gd name="T0" fmla="*/ 14 w 29"/>
                  <a:gd name="T1" fmla="*/ 23 h 38"/>
                  <a:gd name="T2" fmla="*/ 0 w 29"/>
                  <a:gd name="T3" fmla="*/ 30 h 38"/>
                  <a:gd name="T4" fmla="*/ 0 w 29"/>
                  <a:gd name="T5" fmla="*/ 38 h 38"/>
                  <a:gd name="T6" fmla="*/ 14 w 29"/>
                  <a:gd name="T7" fmla="*/ 31 h 38"/>
                  <a:gd name="T8" fmla="*/ 29 w 29"/>
                  <a:gd name="T9" fmla="*/ 4 h 38"/>
                  <a:gd name="T10" fmla="*/ 29 w 29"/>
                  <a:gd name="T11" fmla="*/ 0 h 38"/>
                  <a:gd name="T12" fmla="*/ 14 w 29"/>
                  <a:gd name="T1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8">
                    <a:moveTo>
                      <a:pt x="14" y="23"/>
                    </a:moveTo>
                    <a:cubicBezTo>
                      <a:pt x="10" y="26"/>
                      <a:pt x="5" y="28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36"/>
                      <a:pt x="10" y="34"/>
                      <a:pt x="14" y="31"/>
                    </a:cubicBezTo>
                    <a:cubicBezTo>
                      <a:pt x="23" y="25"/>
                      <a:pt x="29" y="15"/>
                      <a:pt x="29" y="4"/>
                    </a:cubicBezTo>
                    <a:cubicBezTo>
                      <a:pt x="29" y="3"/>
                      <a:pt x="29" y="1"/>
                      <a:pt x="29" y="0"/>
                    </a:cubicBezTo>
                    <a:cubicBezTo>
                      <a:pt x="27" y="9"/>
                      <a:pt x="22" y="17"/>
                      <a:pt x="14" y="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í$1íḑè">
                <a:extLst>
                  <a:ext uri="{FF2B5EF4-FFF2-40B4-BE49-F238E27FC236}">
                    <a16:creationId xmlns:a16="http://schemas.microsoft.com/office/drawing/2014/main" id="{27B27B6C-CE3C-4285-B0FF-2A16E58BD866}"/>
                  </a:ext>
                </a:extLst>
              </p:cNvPr>
              <p:cNvSpPr/>
              <p:nvPr/>
            </p:nvSpPr>
            <p:spPr bwMode="auto">
              <a:xfrm>
                <a:off x="5060951" y="5705475"/>
                <a:ext cx="93663" cy="80963"/>
              </a:xfrm>
              <a:custGeom>
                <a:avLst/>
                <a:gdLst>
                  <a:gd name="T0" fmla="*/ 30 w 30"/>
                  <a:gd name="T1" fmla="*/ 18 h 26"/>
                  <a:gd name="T2" fmla="*/ 4 w 30"/>
                  <a:gd name="T3" fmla="*/ 3 h 26"/>
                  <a:gd name="T4" fmla="*/ 2 w 30"/>
                  <a:gd name="T5" fmla="*/ 0 h 26"/>
                  <a:gd name="T6" fmla="*/ 4 w 30"/>
                  <a:gd name="T7" fmla="*/ 11 h 26"/>
                  <a:gd name="T8" fmla="*/ 30 w 30"/>
                  <a:gd name="T9" fmla="*/ 26 h 26"/>
                  <a:gd name="T10" fmla="*/ 30 w 30"/>
                  <a:gd name="T11" fmla="*/ 1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6">
                    <a:moveTo>
                      <a:pt x="30" y="18"/>
                    </a:moveTo>
                    <a:cubicBezTo>
                      <a:pt x="20" y="14"/>
                      <a:pt x="11" y="9"/>
                      <a:pt x="4" y="3"/>
                    </a:cubicBezTo>
                    <a:cubicBezTo>
                      <a:pt x="3" y="3"/>
                      <a:pt x="2" y="2"/>
                      <a:pt x="2" y="0"/>
                    </a:cubicBezTo>
                    <a:cubicBezTo>
                      <a:pt x="0" y="4"/>
                      <a:pt x="1" y="9"/>
                      <a:pt x="4" y="11"/>
                    </a:cubicBezTo>
                    <a:cubicBezTo>
                      <a:pt x="11" y="17"/>
                      <a:pt x="20" y="22"/>
                      <a:pt x="30" y="26"/>
                    </a:cubicBezTo>
                    <a:lnTo>
                      <a:pt x="30" y="18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íṥļiḓé">
                <a:extLst>
                  <a:ext uri="{FF2B5EF4-FFF2-40B4-BE49-F238E27FC236}">
                    <a16:creationId xmlns:a16="http://schemas.microsoft.com/office/drawing/2014/main" id="{FD4D0BEC-4B80-4093-BE08-74D5AA395DCD}"/>
                  </a:ext>
                </a:extLst>
              </p:cNvPr>
              <p:cNvSpPr/>
              <p:nvPr/>
            </p:nvSpPr>
            <p:spPr bwMode="auto">
              <a:xfrm>
                <a:off x="5194301" y="5767388"/>
                <a:ext cx="31750" cy="28575"/>
              </a:xfrm>
              <a:custGeom>
                <a:avLst/>
                <a:gdLst>
                  <a:gd name="T0" fmla="*/ 10 w 10"/>
                  <a:gd name="T1" fmla="*/ 1 h 9"/>
                  <a:gd name="T2" fmla="*/ 5 w 10"/>
                  <a:gd name="T3" fmla="*/ 1 h 9"/>
                  <a:gd name="T4" fmla="*/ 0 w 10"/>
                  <a:gd name="T5" fmla="*/ 0 h 9"/>
                  <a:gd name="T6" fmla="*/ 0 w 10"/>
                  <a:gd name="T7" fmla="*/ 8 h 9"/>
                  <a:gd name="T8" fmla="*/ 5 w 10"/>
                  <a:gd name="T9" fmla="*/ 9 h 9"/>
                  <a:gd name="T10" fmla="*/ 10 w 10"/>
                  <a:gd name="T11" fmla="*/ 9 h 9"/>
                  <a:gd name="T12" fmla="*/ 10 w 10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10" y="1"/>
                    </a:moveTo>
                    <a:cubicBezTo>
                      <a:pt x="8" y="1"/>
                      <a:pt x="7" y="1"/>
                      <a:pt x="5" y="1"/>
                    </a:cubicBezTo>
                    <a:cubicBezTo>
                      <a:pt x="3" y="1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9"/>
                      <a:pt x="5" y="9"/>
                    </a:cubicBezTo>
                    <a:cubicBezTo>
                      <a:pt x="7" y="9"/>
                      <a:pt x="8" y="9"/>
                      <a:pt x="10" y="9"/>
                    </a:cubicBezTo>
                    <a:lnTo>
                      <a:pt x="10" y="1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íšlïďe">
                <a:extLst>
                  <a:ext uri="{FF2B5EF4-FFF2-40B4-BE49-F238E27FC236}">
                    <a16:creationId xmlns:a16="http://schemas.microsoft.com/office/drawing/2014/main" id="{5CEB3EE7-5F01-4C38-A3EB-B72AB0439F03}"/>
                  </a:ext>
                </a:extLst>
              </p:cNvPr>
              <p:cNvSpPr/>
              <p:nvPr/>
            </p:nvSpPr>
            <p:spPr bwMode="auto">
              <a:xfrm>
                <a:off x="5073651" y="5503863"/>
                <a:ext cx="80963" cy="106363"/>
              </a:xfrm>
              <a:custGeom>
                <a:avLst/>
                <a:gdLst>
                  <a:gd name="T0" fmla="*/ 20 w 26"/>
                  <a:gd name="T1" fmla="*/ 32 h 34"/>
                  <a:gd name="T2" fmla="*/ 26 w 26"/>
                  <a:gd name="T3" fmla="*/ 34 h 34"/>
                  <a:gd name="T4" fmla="*/ 26 w 26"/>
                  <a:gd name="T5" fmla="*/ 26 h 34"/>
                  <a:gd name="T6" fmla="*/ 20 w 26"/>
                  <a:gd name="T7" fmla="*/ 24 h 34"/>
                  <a:gd name="T8" fmla="*/ 4 w 26"/>
                  <a:gd name="T9" fmla="*/ 10 h 34"/>
                  <a:gd name="T10" fmla="*/ 1 w 26"/>
                  <a:gd name="T11" fmla="*/ 0 h 34"/>
                  <a:gd name="T12" fmla="*/ 0 w 26"/>
                  <a:gd name="T13" fmla="*/ 4 h 34"/>
                  <a:gd name="T14" fmla="*/ 4 w 26"/>
                  <a:gd name="T15" fmla="*/ 18 h 34"/>
                  <a:gd name="T16" fmla="*/ 20 w 26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4">
                    <a:moveTo>
                      <a:pt x="20" y="32"/>
                    </a:moveTo>
                    <a:cubicBezTo>
                      <a:pt x="22" y="32"/>
                      <a:pt x="24" y="33"/>
                      <a:pt x="26" y="3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5"/>
                      <a:pt x="22" y="24"/>
                      <a:pt x="20" y="24"/>
                    </a:cubicBezTo>
                    <a:cubicBezTo>
                      <a:pt x="14" y="20"/>
                      <a:pt x="8" y="16"/>
                      <a:pt x="4" y="10"/>
                    </a:cubicBezTo>
                    <a:cubicBezTo>
                      <a:pt x="2" y="7"/>
                      <a:pt x="1" y="4"/>
                      <a:pt x="1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9"/>
                      <a:pt x="2" y="14"/>
                      <a:pt x="4" y="18"/>
                    </a:cubicBezTo>
                    <a:cubicBezTo>
                      <a:pt x="8" y="24"/>
                      <a:pt x="14" y="28"/>
                      <a:pt x="20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í$lîḋè">
                <a:extLst>
                  <a:ext uri="{FF2B5EF4-FFF2-40B4-BE49-F238E27FC236}">
                    <a16:creationId xmlns:a16="http://schemas.microsoft.com/office/drawing/2014/main" id="{CEDED9C6-3979-47D1-BE06-6FCCAB9672A6}"/>
                  </a:ext>
                </a:extLst>
              </p:cNvPr>
              <p:cNvSpPr/>
              <p:nvPr/>
            </p:nvSpPr>
            <p:spPr bwMode="auto">
              <a:xfrm>
                <a:off x="4868863" y="2282825"/>
                <a:ext cx="790575" cy="787400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íṩlïde">
                <a:extLst>
                  <a:ext uri="{FF2B5EF4-FFF2-40B4-BE49-F238E27FC236}">
                    <a16:creationId xmlns:a16="http://schemas.microsoft.com/office/drawing/2014/main" id="{AF2C322E-CDD3-4DAD-AEA1-CD87A2EF2F5E}"/>
                  </a:ext>
                </a:extLst>
              </p:cNvPr>
              <p:cNvSpPr/>
              <p:nvPr/>
            </p:nvSpPr>
            <p:spPr bwMode="auto">
              <a:xfrm>
                <a:off x="4868863" y="2663825"/>
                <a:ext cx="790575" cy="406400"/>
              </a:xfrm>
              <a:custGeom>
                <a:avLst/>
                <a:gdLst>
                  <a:gd name="T0" fmla="*/ 127 w 255"/>
                  <a:gd name="T1" fmla="*/ 123 h 131"/>
                  <a:gd name="T2" fmla="*/ 0 w 255"/>
                  <a:gd name="T3" fmla="*/ 0 h 131"/>
                  <a:gd name="T4" fmla="*/ 0 w 255"/>
                  <a:gd name="T5" fmla="*/ 4 h 131"/>
                  <a:gd name="T6" fmla="*/ 127 w 255"/>
                  <a:gd name="T7" fmla="*/ 131 h 131"/>
                  <a:gd name="T8" fmla="*/ 255 w 255"/>
                  <a:gd name="T9" fmla="*/ 4 h 131"/>
                  <a:gd name="T10" fmla="*/ 254 w 255"/>
                  <a:gd name="T11" fmla="*/ 0 h 131"/>
                  <a:gd name="T12" fmla="*/ 127 w 255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" h="131">
                    <a:moveTo>
                      <a:pt x="127" y="123"/>
                    </a:moveTo>
                    <a:cubicBezTo>
                      <a:pt x="58" y="123"/>
                      <a:pt x="2" y="68"/>
                      <a:pt x="0" y="0"/>
                    </a:cubicBezTo>
                    <a:cubicBezTo>
                      <a:pt x="0" y="1"/>
                      <a:pt x="0" y="2"/>
                      <a:pt x="0" y="4"/>
                    </a:cubicBezTo>
                    <a:cubicBezTo>
                      <a:pt x="0" y="74"/>
                      <a:pt x="57" y="131"/>
                      <a:pt x="127" y="131"/>
                    </a:cubicBezTo>
                    <a:cubicBezTo>
                      <a:pt x="197" y="131"/>
                      <a:pt x="255" y="74"/>
                      <a:pt x="255" y="4"/>
                    </a:cubicBezTo>
                    <a:cubicBezTo>
                      <a:pt x="255" y="2"/>
                      <a:pt x="254" y="1"/>
                      <a:pt x="254" y="0"/>
                    </a:cubicBezTo>
                    <a:cubicBezTo>
                      <a:pt x="252" y="68"/>
                      <a:pt x="196" y="123"/>
                      <a:pt x="127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ïs1iḋé">
                <a:extLst>
                  <a:ext uri="{FF2B5EF4-FFF2-40B4-BE49-F238E27FC236}">
                    <a16:creationId xmlns:a16="http://schemas.microsoft.com/office/drawing/2014/main" id="{08757476-AE30-434B-AD1B-2EAD244A4F5B}"/>
                  </a:ext>
                </a:extLst>
              </p:cNvPr>
              <p:cNvSpPr/>
              <p:nvPr/>
            </p:nvSpPr>
            <p:spPr bwMode="auto">
              <a:xfrm>
                <a:off x="4943476" y="2357438"/>
                <a:ext cx="639763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íṧḷïḓe">
                <a:extLst>
                  <a:ext uri="{FF2B5EF4-FFF2-40B4-BE49-F238E27FC236}">
                    <a16:creationId xmlns:a16="http://schemas.microsoft.com/office/drawing/2014/main" id="{CEF082B1-5C97-42AE-B5AB-7AC76E9AFDEE}"/>
                  </a:ext>
                </a:extLst>
              </p:cNvPr>
              <p:cNvSpPr/>
              <p:nvPr/>
            </p:nvSpPr>
            <p:spPr bwMode="auto">
              <a:xfrm>
                <a:off x="4943476" y="2357438"/>
                <a:ext cx="639763" cy="639763"/>
              </a:xfrm>
              <a:custGeom>
                <a:avLst/>
                <a:gdLst>
                  <a:gd name="T0" fmla="*/ 201 w 206"/>
                  <a:gd name="T1" fmla="*/ 69 h 206"/>
                  <a:gd name="T2" fmla="*/ 196 w 206"/>
                  <a:gd name="T3" fmla="*/ 58 h 206"/>
                  <a:gd name="T4" fmla="*/ 130 w 206"/>
                  <a:gd name="T5" fmla="*/ 85 h 206"/>
                  <a:gd name="T6" fmla="*/ 180 w 206"/>
                  <a:gd name="T7" fmla="*/ 35 h 206"/>
                  <a:gd name="T8" fmla="*/ 171 w 206"/>
                  <a:gd name="T9" fmla="*/ 26 h 206"/>
                  <a:gd name="T10" fmla="*/ 121 w 206"/>
                  <a:gd name="T11" fmla="*/ 76 h 206"/>
                  <a:gd name="T12" fmla="*/ 148 w 206"/>
                  <a:gd name="T13" fmla="*/ 10 h 206"/>
                  <a:gd name="T14" fmla="*/ 137 w 206"/>
                  <a:gd name="T15" fmla="*/ 5 h 206"/>
                  <a:gd name="T16" fmla="*/ 110 w 206"/>
                  <a:gd name="T17" fmla="*/ 71 h 206"/>
                  <a:gd name="T18" fmla="*/ 110 w 206"/>
                  <a:gd name="T19" fmla="*/ 0 h 206"/>
                  <a:gd name="T20" fmla="*/ 103 w 206"/>
                  <a:gd name="T21" fmla="*/ 0 h 206"/>
                  <a:gd name="T22" fmla="*/ 97 w 206"/>
                  <a:gd name="T23" fmla="*/ 0 h 206"/>
                  <a:gd name="T24" fmla="*/ 97 w 206"/>
                  <a:gd name="T25" fmla="*/ 71 h 206"/>
                  <a:gd name="T26" fmla="*/ 70 w 206"/>
                  <a:gd name="T27" fmla="*/ 5 h 206"/>
                  <a:gd name="T28" fmla="*/ 58 w 206"/>
                  <a:gd name="T29" fmla="*/ 10 h 206"/>
                  <a:gd name="T30" fmla="*/ 85 w 206"/>
                  <a:gd name="T31" fmla="*/ 76 h 206"/>
                  <a:gd name="T32" fmla="*/ 35 w 206"/>
                  <a:gd name="T33" fmla="*/ 26 h 206"/>
                  <a:gd name="T34" fmla="*/ 26 w 206"/>
                  <a:gd name="T35" fmla="*/ 35 h 206"/>
                  <a:gd name="T36" fmla="*/ 76 w 206"/>
                  <a:gd name="T37" fmla="*/ 85 h 206"/>
                  <a:gd name="T38" fmla="*/ 11 w 206"/>
                  <a:gd name="T39" fmla="*/ 58 h 206"/>
                  <a:gd name="T40" fmla="*/ 6 w 206"/>
                  <a:gd name="T41" fmla="*/ 69 h 206"/>
                  <a:gd name="T42" fmla="*/ 71 w 206"/>
                  <a:gd name="T43" fmla="*/ 96 h 206"/>
                  <a:gd name="T44" fmla="*/ 0 w 206"/>
                  <a:gd name="T45" fmla="*/ 96 h 206"/>
                  <a:gd name="T46" fmla="*/ 0 w 206"/>
                  <a:gd name="T47" fmla="*/ 103 h 206"/>
                  <a:gd name="T48" fmla="*/ 0 w 206"/>
                  <a:gd name="T49" fmla="*/ 109 h 206"/>
                  <a:gd name="T50" fmla="*/ 71 w 206"/>
                  <a:gd name="T51" fmla="*/ 109 h 206"/>
                  <a:gd name="T52" fmla="*/ 6 w 206"/>
                  <a:gd name="T53" fmla="*/ 136 h 206"/>
                  <a:gd name="T54" fmla="*/ 11 w 206"/>
                  <a:gd name="T55" fmla="*/ 148 h 206"/>
                  <a:gd name="T56" fmla="*/ 76 w 206"/>
                  <a:gd name="T57" fmla="*/ 121 h 206"/>
                  <a:gd name="T58" fmla="*/ 26 w 206"/>
                  <a:gd name="T59" fmla="*/ 171 h 206"/>
                  <a:gd name="T60" fmla="*/ 35 w 206"/>
                  <a:gd name="T61" fmla="*/ 180 h 206"/>
                  <a:gd name="T62" fmla="*/ 85 w 206"/>
                  <a:gd name="T63" fmla="*/ 130 h 206"/>
                  <a:gd name="T64" fmla="*/ 58 w 206"/>
                  <a:gd name="T65" fmla="*/ 195 h 206"/>
                  <a:gd name="T66" fmla="*/ 70 w 206"/>
                  <a:gd name="T67" fmla="*/ 200 h 206"/>
                  <a:gd name="T68" fmla="*/ 97 w 206"/>
                  <a:gd name="T69" fmla="*/ 135 h 206"/>
                  <a:gd name="T70" fmla="*/ 97 w 206"/>
                  <a:gd name="T71" fmla="*/ 206 h 206"/>
                  <a:gd name="T72" fmla="*/ 103 w 206"/>
                  <a:gd name="T73" fmla="*/ 206 h 206"/>
                  <a:gd name="T74" fmla="*/ 110 w 206"/>
                  <a:gd name="T75" fmla="*/ 206 h 206"/>
                  <a:gd name="T76" fmla="*/ 110 w 206"/>
                  <a:gd name="T77" fmla="*/ 135 h 206"/>
                  <a:gd name="T78" fmla="*/ 137 w 206"/>
                  <a:gd name="T79" fmla="*/ 200 h 206"/>
                  <a:gd name="T80" fmla="*/ 148 w 206"/>
                  <a:gd name="T81" fmla="*/ 195 h 206"/>
                  <a:gd name="T82" fmla="*/ 121 w 206"/>
                  <a:gd name="T83" fmla="*/ 130 h 206"/>
                  <a:gd name="T84" fmla="*/ 171 w 206"/>
                  <a:gd name="T85" fmla="*/ 180 h 206"/>
                  <a:gd name="T86" fmla="*/ 180 w 206"/>
                  <a:gd name="T87" fmla="*/ 171 h 206"/>
                  <a:gd name="T88" fmla="*/ 130 w 206"/>
                  <a:gd name="T89" fmla="*/ 121 h 206"/>
                  <a:gd name="T90" fmla="*/ 196 w 206"/>
                  <a:gd name="T91" fmla="*/ 148 h 206"/>
                  <a:gd name="T92" fmla="*/ 201 w 206"/>
                  <a:gd name="T93" fmla="*/ 136 h 206"/>
                  <a:gd name="T94" fmla="*/ 135 w 206"/>
                  <a:gd name="T95" fmla="*/ 109 h 206"/>
                  <a:gd name="T96" fmla="*/ 206 w 206"/>
                  <a:gd name="T97" fmla="*/ 109 h 206"/>
                  <a:gd name="T98" fmla="*/ 206 w 206"/>
                  <a:gd name="T99" fmla="*/ 103 h 206"/>
                  <a:gd name="T100" fmla="*/ 206 w 206"/>
                  <a:gd name="T101" fmla="*/ 96 h 206"/>
                  <a:gd name="T102" fmla="*/ 135 w 206"/>
                  <a:gd name="T103" fmla="*/ 96 h 206"/>
                  <a:gd name="T104" fmla="*/ 201 w 206"/>
                  <a:gd name="T105" fmla="*/ 69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6" h="206">
                    <a:moveTo>
                      <a:pt x="201" y="69"/>
                    </a:moveTo>
                    <a:cubicBezTo>
                      <a:pt x="199" y="65"/>
                      <a:pt x="198" y="61"/>
                      <a:pt x="196" y="58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5"/>
                      <a:pt x="180" y="35"/>
                      <a:pt x="180" y="35"/>
                    </a:cubicBezTo>
                    <a:cubicBezTo>
                      <a:pt x="178" y="31"/>
                      <a:pt x="175" y="28"/>
                      <a:pt x="171" y="2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0"/>
                      <a:pt x="148" y="10"/>
                      <a:pt x="148" y="10"/>
                    </a:cubicBezTo>
                    <a:cubicBezTo>
                      <a:pt x="145" y="8"/>
                      <a:pt x="141" y="7"/>
                      <a:pt x="137" y="5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7" y="0"/>
                      <a:pt x="105" y="0"/>
                      <a:pt x="103" y="0"/>
                    </a:cubicBezTo>
                    <a:cubicBezTo>
                      <a:pt x="101" y="0"/>
                      <a:pt x="99" y="0"/>
                      <a:pt x="97" y="0"/>
                    </a:cubicBezTo>
                    <a:cubicBezTo>
                      <a:pt x="97" y="71"/>
                      <a:pt x="97" y="71"/>
                      <a:pt x="97" y="71"/>
                    </a:cubicBezTo>
                    <a:cubicBezTo>
                      <a:pt x="70" y="5"/>
                      <a:pt x="70" y="5"/>
                      <a:pt x="70" y="5"/>
                    </a:cubicBezTo>
                    <a:cubicBezTo>
                      <a:pt x="66" y="7"/>
                      <a:pt x="62" y="8"/>
                      <a:pt x="58" y="10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2" y="28"/>
                      <a:pt x="29" y="31"/>
                      <a:pt x="26" y="3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11" y="58"/>
                      <a:pt x="11" y="58"/>
                      <a:pt x="11" y="58"/>
                    </a:cubicBezTo>
                    <a:cubicBezTo>
                      <a:pt x="9" y="61"/>
                      <a:pt x="7" y="65"/>
                      <a:pt x="6" y="69"/>
                    </a:cubicBezTo>
                    <a:cubicBezTo>
                      <a:pt x="71" y="96"/>
                      <a:pt x="71" y="96"/>
                      <a:pt x="71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9"/>
                      <a:pt x="0" y="101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6" y="136"/>
                      <a:pt x="6" y="136"/>
                      <a:pt x="6" y="136"/>
                    </a:cubicBezTo>
                    <a:cubicBezTo>
                      <a:pt x="7" y="140"/>
                      <a:pt x="9" y="144"/>
                      <a:pt x="11" y="148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26" y="171"/>
                      <a:pt x="26" y="171"/>
                      <a:pt x="26" y="171"/>
                    </a:cubicBezTo>
                    <a:cubicBezTo>
                      <a:pt x="29" y="174"/>
                      <a:pt x="32" y="177"/>
                      <a:pt x="35" y="18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58" y="195"/>
                      <a:pt x="58" y="195"/>
                      <a:pt x="58" y="195"/>
                    </a:cubicBezTo>
                    <a:cubicBezTo>
                      <a:pt x="62" y="197"/>
                      <a:pt x="66" y="199"/>
                      <a:pt x="70" y="200"/>
                    </a:cubicBezTo>
                    <a:cubicBezTo>
                      <a:pt x="97" y="135"/>
                      <a:pt x="97" y="135"/>
                      <a:pt x="97" y="135"/>
                    </a:cubicBezTo>
                    <a:cubicBezTo>
                      <a:pt x="97" y="206"/>
                      <a:pt x="97" y="206"/>
                      <a:pt x="97" y="206"/>
                    </a:cubicBezTo>
                    <a:cubicBezTo>
                      <a:pt x="99" y="206"/>
                      <a:pt x="101" y="206"/>
                      <a:pt x="103" y="206"/>
                    </a:cubicBezTo>
                    <a:cubicBezTo>
                      <a:pt x="105" y="206"/>
                      <a:pt x="107" y="206"/>
                      <a:pt x="110" y="206"/>
                    </a:cubicBezTo>
                    <a:cubicBezTo>
                      <a:pt x="110" y="135"/>
                      <a:pt x="110" y="135"/>
                      <a:pt x="110" y="135"/>
                    </a:cubicBezTo>
                    <a:cubicBezTo>
                      <a:pt x="137" y="200"/>
                      <a:pt x="137" y="200"/>
                      <a:pt x="137" y="200"/>
                    </a:cubicBezTo>
                    <a:cubicBezTo>
                      <a:pt x="141" y="199"/>
                      <a:pt x="145" y="197"/>
                      <a:pt x="148" y="195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5" y="177"/>
                      <a:pt x="178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6" y="148"/>
                      <a:pt x="196" y="148"/>
                      <a:pt x="196" y="148"/>
                    </a:cubicBezTo>
                    <a:cubicBezTo>
                      <a:pt x="198" y="144"/>
                      <a:pt x="199" y="140"/>
                      <a:pt x="201" y="136"/>
                    </a:cubicBezTo>
                    <a:cubicBezTo>
                      <a:pt x="135" y="109"/>
                      <a:pt x="135" y="109"/>
                      <a:pt x="135" y="109"/>
                    </a:cubicBezTo>
                    <a:cubicBezTo>
                      <a:pt x="206" y="109"/>
                      <a:pt x="206" y="109"/>
                      <a:pt x="206" y="109"/>
                    </a:cubicBezTo>
                    <a:cubicBezTo>
                      <a:pt x="206" y="107"/>
                      <a:pt x="206" y="105"/>
                      <a:pt x="206" y="103"/>
                    </a:cubicBezTo>
                    <a:cubicBezTo>
                      <a:pt x="206" y="101"/>
                      <a:pt x="206" y="99"/>
                      <a:pt x="206" y="96"/>
                    </a:cubicBezTo>
                    <a:cubicBezTo>
                      <a:pt x="135" y="96"/>
                      <a:pt x="135" y="96"/>
                      <a:pt x="135" y="96"/>
                    </a:cubicBezTo>
                    <a:lnTo>
                      <a:pt x="201" y="69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ïŝḷïďè">
                <a:extLst>
                  <a:ext uri="{FF2B5EF4-FFF2-40B4-BE49-F238E27FC236}">
                    <a16:creationId xmlns:a16="http://schemas.microsoft.com/office/drawing/2014/main" id="{6C1477D3-4227-4FB5-866D-805EFCB24677}"/>
                  </a:ext>
                </a:extLst>
              </p:cNvPr>
              <p:cNvSpPr/>
              <p:nvPr/>
            </p:nvSpPr>
            <p:spPr bwMode="auto">
              <a:xfrm>
                <a:off x="4962526" y="2373313"/>
                <a:ext cx="604838" cy="604838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íṣļïḍé">
                <a:extLst>
                  <a:ext uri="{FF2B5EF4-FFF2-40B4-BE49-F238E27FC236}">
                    <a16:creationId xmlns:a16="http://schemas.microsoft.com/office/drawing/2014/main" id="{BD6C7EBC-17E9-4E73-8C0F-0C0CB6F6D1D5}"/>
                  </a:ext>
                </a:extLst>
              </p:cNvPr>
              <p:cNvSpPr/>
              <p:nvPr/>
            </p:nvSpPr>
            <p:spPr bwMode="auto">
              <a:xfrm>
                <a:off x="4962526" y="2373313"/>
                <a:ext cx="604838" cy="604838"/>
              </a:xfrm>
              <a:custGeom>
                <a:avLst/>
                <a:gdLst>
                  <a:gd name="T0" fmla="*/ 189 w 195"/>
                  <a:gd name="T1" fmla="*/ 67 h 195"/>
                  <a:gd name="T2" fmla="*/ 185 w 195"/>
                  <a:gd name="T3" fmla="*/ 55 h 195"/>
                  <a:gd name="T4" fmla="*/ 124 w 195"/>
                  <a:gd name="T5" fmla="*/ 80 h 195"/>
                  <a:gd name="T6" fmla="*/ 170 w 195"/>
                  <a:gd name="T7" fmla="*/ 34 h 195"/>
                  <a:gd name="T8" fmla="*/ 161 w 195"/>
                  <a:gd name="T9" fmla="*/ 25 h 195"/>
                  <a:gd name="T10" fmla="*/ 115 w 195"/>
                  <a:gd name="T11" fmla="*/ 71 h 195"/>
                  <a:gd name="T12" fmla="*/ 140 w 195"/>
                  <a:gd name="T13" fmla="*/ 10 h 195"/>
                  <a:gd name="T14" fmla="*/ 129 w 195"/>
                  <a:gd name="T15" fmla="*/ 6 h 195"/>
                  <a:gd name="T16" fmla="*/ 104 w 195"/>
                  <a:gd name="T17" fmla="*/ 66 h 195"/>
                  <a:gd name="T18" fmla="*/ 104 w 195"/>
                  <a:gd name="T19" fmla="*/ 1 h 195"/>
                  <a:gd name="T20" fmla="*/ 97 w 195"/>
                  <a:gd name="T21" fmla="*/ 0 h 195"/>
                  <a:gd name="T22" fmla="*/ 91 w 195"/>
                  <a:gd name="T23" fmla="*/ 1 h 195"/>
                  <a:gd name="T24" fmla="*/ 91 w 195"/>
                  <a:gd name="T25" fmla="*/ 66 h 195"/>
                  <a:gd name="T26" fmla="*/ 66 w 195"/>
                  <a:gd name="T27" fmla="*/ 6 h 195"/>
                  <a:gd name="T28" fmla="*/ 54 w 195"/>
                  <a:gd name="T29" fmla="*/ 10 h 195"/>
                  <a:gd name="T30" fmla="*/ 79 w 195"/>
                  <a:gd name="T31" fmla="*/ 71 h 195"/>
                  <a:gd name="T32" fmla="*/ 33 w 195"/>
                  <a:gd name="T33" fmla="*/ 25 h 195"/>
                  <a:gd name="T34" fmla="*/ 24 w 195"/>
                  <a:gd name="T35" fmla="*/ 34 h 195"/>
                  <a:gd name="T36" fmla="*/ 70 w 195"/>
                  <a:gd name="T37" fmla="*/ 80 h 195"/>
                  <a:gd name="T38" fmla="*/ 10 w 195"/>
                  <a:gd name="T39" fmla="*/ 55 h 195"/>
                  <a:gd name="T40" fmla="*/ 5 w 195"/>
                  <a:gd name="T41" fmla="*/ 67 h 195"/>
                  <a:gd name="T42" fmla="*/ 65 w 195"/>
                  <a:gd name="T43" fmla="*/ 91 h 195"/>
                  <a:gd name="T44" fmla="*/ 0 w 195"/>
                  <a:gd name="T45" fmla="*/ 91 h 195"/>
                  <a:gd name="T46" fmla="*/ 0 w 195"/>
                  <a:gd name="T47" fmla="*/ 98 h 195"/>
                  <a:gd name="T48" fmla="*/ 0 w 195"/>
                  <a:gd name="T49" fmla="*/ 104 h 195"/>
                  <a:gd name="T50" fmla="*/ 65 w 195"/>
                  <a:gd name="T51" fmla="*/ 104 h 195"/>
                  <a:gd name="T52" fmla="*/ 5 w 195"/>
                  <a:gd name="T53" fmla="*/ 129 h 195"/>
                  <a:gd name="T54" fmla="*/ 10 w 195"/>
                  <a:gd name="T55" fmla="*/ 141 h 195"/>
                  <a:gd name="T56" fmla="*/ 70 w 195"/>
                  <a:gd name="T57" fmla="*/ 116 h 195"/>
                  <a:gd name="T58" fmla="*/ 24 w 195"/>
                  <a:gd name="T59" fmla="*/ 162 h 195"/>
                  <a:gd name="T60" fmla="*/ 33 w 195"/>
                  <a:gd name="T61" fmla="*/ 171 h 195"/>
                  <a:gd name="T62" fmla="*/ 79 w 195"/>
                  <a:gd name="T63" fmla="*/ 125 h 195"/>
                  <a:gd name="T64" fmla="*/ 54 w 195"/>
                  <a:gd name="T65" fmla="*/ 185 h 195"/>
                  <a:gd name="T66" fmla="*/ 66 w 195"/>
                  <a:gd name="T67" fmla="*/ 190 h 195"/>
                  <a:gd name="T68" fmla="*/ 91 w 195"/>
                  <a:gd name="T69" fmla="*/ 130 h 195"/>
                  <a:gd name="T70" fmla="*/ 91 w 195"/>
                  <a:gd name="T71" fmla="*/ 195 h 195"/>
                  <a:gd name="T72" fmla="*/ 97 w 195"/>
                  <a:gd name="T73" fmla="*/ 195 h 195"/>
                  <a:gd name="T74" fmla="*/ 104 w 195"/>
                  <a:gd name="T75" fmla="*/ 195 h 195"/>
                  <a:gd name="T76" fmla="*/ 104 w 195"/>
                  <a:gd name="T77" fmla="*/ 130 h 195"/>
                  <a:gd name="T78" fmla="*/ 129 w 195"/>
                  <a:gd name="T79" fmla="*/ 190 h 195"/>
                  <a:gd name="T80" fmla="*/ 140 w 195"/>
                  <a:gd name="T81" fmla="*/ 185 h 195"/>
                  <a:gd name="T82" fmla="*/ 115 w 195"/>
                  <a:gd name="T83" fmla="*/ 125 h 195"/>
                  <a:gd name="T84" fmla="*/ 161 w 195"/>
                  <a:gd name="T85" fmla="*/ 171 h 195"/>
                  <a:gd name="T86" fmla="*/ 170 w 195"/>
                  <a:gd name="T87" fmla="*/ 162 h 195"/>
                  <a:gd name="T88" fmla="*/ 124 w 195"/>
                  <a:gd name="T89" fmla="*/ 116 h 195"/>
                  <a:gd name="T90" fmla="*/ 185 w 195"/>
                  <a:gd name="T91" fmla="*/ 141 h 195"/>
                  <a:gd name="T92" fmla="*/ 189 w 195"/>
                  <a:gd name="T93" fmla="*/ 129 h 195"/>
                  <a:gd name="T94" fmla="*/ 129 w 195"/>
                  <a:gd name="T95" fmla="*/ 104 h 195"/>
                  <a:gd name="T96" fmla="*/ 194 w 195"/>
                  <a:gd name="T97" fmla="*/ 104 h 195"/>
                  <a:gd name="T98" fmla="*/ 195 w 195"/>
                  <a:gd name="T99" fmla="*/ 98 h 195"/>
                  <a:gd name="T100" fmla="*/ 194 w 195"/>
                  <a:gd name="T101" fmla="*/ 91 h 195"/>
                  <a:gd name="T102" fmla="*/ 129 w 195"/>
                  <a:gd name="T103" fmla="*/ 91 h 195"/>
                  <a:gd name="T104" fmla="*/ 189 w 195"/>
                  <a:gd name="T105" fmla="*/ 67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5" h="195">
                    <a:moveTo>
                      <a:pt x="189" y="67"/>
                    </a:moveTo>
                    <a:cubicBezTo>
                      <a:pt x="188" y="62"/>
                      <a:pt x="186" y="59"/>
                      <a:pt x="185" y="55"/>
                    </a:cubicBezTo>
                    <a:cubicBezTo>
                      <a:pt x="124" y="80"/>
                      <a:pt x="124" y="80"/>
                      <a:pt x="124" y="80"/>
                    </a:cubicBezTo>
                    <a:cubicBezTo>
                      <a:pt x="170" y="34"/>
                      <a:pt x="170" y="34"/>
                      <a:pt x="170" y="34"/>
                    </a:cubicBezTo>
                    <a:cubicBezTo>
                      <a:pt x="168" y="30"/>
                      <a:pt x="165" y="27"/>
                      <a:pt x="161" y="25"/>
                    </a:cubicBezTo>
                    <a:cubicBezTo>
                      <a:pt x="115" y="71"/>
                      <a:pt x="115" y="71"/>
                      <a:pt x="115" y="71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36" y="9"/>
                      <a:pt x="133" y="7"/>
                      <a:pt x="129" y="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1" y="1"/>
                      <a:pt x="99" y="0"/>
                      <a:pt x="97" y="0"/>
                    </a:cubicBezTo>
                    <a:cubicBezTo>
                      <a:pt x="95" y="0"/>
                      <a:pt x="93" y="1"/>
                      <a:pt x="91" y="1"/>
                    </a:cubicBezTo>
                    <a:cubicBezTo>
                      <a:pt x="91" y="66"/>
                      <a:pt x="91" y="66"/>
                      <a:pt x="91" y="66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62" y="7"/>
                      <a:pt x="58" y="9"/>
                      <a:pt x="54" y="10"/>
                    </a:cubicBezTo>
                    <a:cubicBezTo>
                      <a:pt x="79" y="71"/>
                      <a:pt x="79" y="71"/>
                      <a:pt x="79" y="71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0" y="27"/>
                      <a:pt x="27" y="30"/>
                      <a:pt x="24" y="34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10" y="55"/>
                      <a:pt x="10" y="55"/>
                      <a:pt x="10" y="55"/>
                    </a:cubicBezTo>
                    <a:cubicBezTo>
                      <a:pt x="8" y="59"/>
                      <a:pt x="6" y="62"/>
                      <a:pt x="5" y="67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4"/>
                      <a:pt x="0" y="96"/>
                      <a:pt x="0" y="98"/>
                    </a:cubicBezTo>
                    <a:cubicBezTo>
                      <a:pt x="0" y="100"/>
                      <a:pt x="0" y="102"/>
                      <a:pt x="0" y="104"/>
                    </a:cubicBezTo>
                    <a:cubicBezTo>
                      <a:pt x="65" y="104"/>
                      <a:pt x="65" y="104"/>
                      <a:pt x="65" y="104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6" y="133"/>
                      <a:pt x="8" y="137"/>
                      <a:pt x="10" y="141"/>
                    </a:cubicBezTo>
                    <a:cubicBezTo>
                      <a:pt x="70" y="116"/>
                      <a:pt x="70" y="116"/>
                      <a:pt x="70" y="116"/>
                    </a:cubicBezTo>
                    <a:cubicBezTo>
                      <a:pt x="24" y="162"/>
                      <a:pt x="24" y="162"/>
                      <a:pt x="24" y="162"/>
                    </a:cubicBezTo>
                    <a:cubicBezTo>
                      <a:pt x="27" y="165"/>
                      <a:pt x="30" y="168"/>
                      <a:pt x="33" y="171"/>
                    </a:cubicBezTo>
                    <a:cubicBezTo>
                      <a:pt x="79" y="125"/>
                      <a:pt x="79" y="125"/>
                      <a:pt x="79" y="125"/>
                    </a:cubicBezTo>
                    <a:cubicBezTo>
                      <a:pt x="54" y="185"/>
                      <a:pt x="54" y="185"/>
                      <a:pt x="54" y="185"/>
                    </a:cubicBezTo>
                    <a:cubicBezTo>
                      <a:pt x="58" y="187"/>
                      <a:pt x="62" y="189"/>
                      <a:pt x="66" y="190"/>
                    </a:cubicBezTo>
                    <a:cubicBezTo>
                      <a:pt x="91" y="130"/>
                      <a:pt x="91" y="130"/>
                      <a:pt x="91" y="130"/>
                    </a:cubicBezTo>
                    <a:cubicBezTo>
                      <a:pt x="91" y="195"/>
                      <a:pt x="91" y="195"/>
                      <a:pt x="91" y="195"/>
                    </a:cubicBezTo>
                    <a:cubicBezTo>
                      <a:pt x="93" y="195"/>
                      <a:pt x="95" y="195"/>
                      <a:pt x="97" y="195"/>
                    </a:cubicBezTo>
                    <a:cubicBezTo>
                      <a:pt x="99" y="195"/>
                      <a:pt x="101" y="195"/>
                      <a:pt x="104" y="195"/>
                    </a:cubicBezTo>
                    <a:cubicBezTo>
                      <a:pt x="104" y="130"/>
                      <a:pt x="104" y="130"/>
                      <a:pt x="104" y="130"/>
                    </a:cubicBez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33" y="189"/>
                      <a:pt x="136" y="187"/>
                      <a:pt x="140" y="185"/>
                    </a:cubicBezTo>
                    <a:cubicBezTo>
                      <a:pt x="115" y="125"/>
                      <a:pt x="115" y="125"/>
                      <a:pt x="115" y="125"/>
                    </a:cubicBezTo>
                    <a:cubicBezTo>
                      <a:pt x="161" y="171"/>
                      <a:pt x="161" y="171"/>
                      <a:pt x="161" y="171"/>
                    </a:cubicBezTo>
                    <a:cubicBezTo>
                      <a:pt x="165" y="168"/>
                      <a:pt x="168" y="165"/>
                      <a:pt x="170" y="162"/>
                    </a:cubicBezTo>
                    <a:cubicBezTo>
                      <a:pt x="124" y="116"/>
                      <a:pt x="124" y="116"/>
                      <a:pt x="124" y="116"/>
                    </a:cubicBezTo>
                    <a:cubicBezTo>
                      <a:pt x="185" y="141"/>
                      <a:pt x="185" y="141"/>
                      <a:pt x="185" y="141"/>
                    </a:cubicBezTo>
                    <a:cubicBezTo>
                      <a:pt x="186" y="137"/>
                      <a:pt x="188" y="133"/>
                      <a:pt x="189" y="129"/>
                    </a:cubicBezTo>
                    <a:cubicBezTo>
                      <a:pt x="129" y="104"/>
                      <a:pt x="129" y="104"/>
                      <a:pt x="129" y="104"/>
                    </a:cubicBezTo>
                    <a:cubicBezTo>
                      <a:pt x="194" y="104"/>
                      <a:pt x="194" y="104"/>
                      <a:pt x="194" y="104"/>
                    </a:cubicBezTo>
                    <a:cubicBezTo>
                      <a:pt x="194" y="102"/>
                      <a:pt x="195" y="100"/>
                      <a:pt x="195" y="98"/>
                    </a:cubicBezTo>
                    <a:cubicBezTo>
                      <a:pt x="195" y="96"/>
                      <a:pt x="194" y="94"/>
                      <a:pt x="194" y="91"/>
                    </a:cubicBezTo>
                    <a:cubicBezTo>
                      <a:pt x="129" y="91"/>
                      <a:pt x="129" y="91"/>
                      <a:pt x="129" y="91"/>
                    </a:cubicBezTo>
                    <a:lnTo>
                      <a:pt x="189" y="67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ïšḻîde">
                <a:extLst>
                  <a:ext uri="{FF2B5EF4-FFF2-40B4-BE49-F238E27FC236}">
                    <a16:creationId xmlns:a16="http://schemas.microsoft.com/office/drawing/2014/main" id="{58216B3C-BA71-4D0F-98AF-757FE0D3E614}"/>
                  </a:ext>
                </a:extLst>
              </p:cNvPr>
              <p:cNvSpPr/>
              <p:nvPr/>
            </p:nvSpPr>
            <p:spPr bwMode="auto">
              <a:xfrm>
                <a:off x="5114926" y="2435225"/>
                <a:ext cx="293688" cy="484188"/>
              </a:xfrm>
              <a:custGeom>
                <a:avLst/>
                <a:gdLst>
                  <a:gd name="T0" fmla="*/ 74 w 95"/>
                  <a:gd name="T1" fmla="*/ 74 h 156"/>
                  <a:gd name="T2" fmla="*/ 66 w 95"/>
                  <a:gd name="T3" fmla="*/ 38 h 156"/>
                  <a:gd name="T4" fmla="*/ 88 w 95"/>
                  <a:gd name="T5" fmla="*/ 42 h 156"/>
                  <a:gd name="T6" fmla="*/ 66 w 95"/>
                  <a:gd name="T7" fmla="*/ 19 h 156"/>
                  <a:gd name="T8" fmla="*/ 60 w 95"/>
                  <a:gd name="T9" fmla="*/ 0 h 156"/>
                  <a:gd name="T10" fmla="*/ 53 w 95"/>
                  <a:gd name="T11" fmla="*/ 16 h 156"/>
                  <a:gd name="T12" fmla="*/ 43 w 95"/>
                  <a:gd name="T13" fmla="*/ 16 h 156"/>
                  <a:gd name="T14" fmla="*/ 37 w 95"/>
                  <a:gd name="T15" fmla="*/ 0 h 156"/>
                  <a:gd name="T16" fmla="*/ 30 w 95"/>
                  <a:gd name="T17" fmla="*/ 19 h 156"/>
                  <a:gd name="T18" fmla="*/ 4 w 95"/>
                  <a:gd name="T19" fmla="*/ 50 h 156"/>
                  <a:gd name="T20" fmla="*/ 25 w 95"/>
                  <a:gd name="T21" fmla="*/ 78 h 156"/>
                  <a:gd name="T22" fmla="*/ 30 w 95"/>
                  <a:gd name="T23" fmla="*/ 118 h 156"/>
                  <a:gd name="T24" fmla="*/ 3 w 95"/>
                  <a:gd name="T25" fmla="*/ 110 h 156"/>
                  <a:gd name="T26" fmla="*/ 30 w 95"/>
                  <a:gd name="T27" fmla="*/ 137 h 156"/>
                  <a:gd name="T28" fmla="*/ 37 w 95"/>
                  <a:gd name="T29" fmla="*/ 156 h 156"/>
                  <a:gd name="T30" fmla="*/ 43 w 95"/>
                  <a:gd name="T31" fmla="*/ 140 h 156"/>
                  <a:gd name="T32" fmla="*/ 53 w 95"/>
                  <a:gd name="T33" fmla="*/ 140 h 156"/>
                  <a:gd name="T34" fmla="*/ 60 w 95"/>
                  <a:gd name="T35" fmla="*/ 156 h 156"/>
                  <a:gd name="T36" fmla="*/ 66 w 95"/>
                  <a:gd name="T37" fmla="*/ 137 h 156"/>
                  <a:gd name="T38" fmla="*/ 95 w 95"/>
                  <a:gd name="T39" fmla="*/ 103 h 156"/>
                  <a:gd name="T40" fmla="*/ 48 w 95"/>
                  <a:gd name="T41" fmla="*/ 33 h 156"/>
                  <a:gd name="T42" fmla="*/ 53 w 95"/>
                  <a:gd name="T43" fmla="*/ 68 h 156"/>
                  <a:gd name="T44" fmla="*/ 50 w 95"/>
                  <a:gd name="T45" fmla="*/ 67 h 156"/>
                  <a:gd name="T46" fmla="*/ 43 w 95"/>
                  <a:gd name="T47" fmla="*/ 34 h 156"/>
                  <a:gd name="T48" fmla="*/ 28 w 95"/>
                  <a:gd name="T49" fmla="*/ 59 h 156"/>
                  <a:gd name="T50" fmla="*/ 22 w 95"/>
                  <a:gd name="T51" fmla="*/ 50 h 156"/>
                  <a:gd name="T52" fmla="*/ 30 w 95"/>
                  <a:gd name="T53" fmla="*/ 38 h 156"/>
                  <a:gd name="T54" fmla="*/ 28 w 95"/>
                  <a:gd name="T55" fmla="*/ 59 h 156"/>
                  <a:gd name="T56" fmla="*/ 43 w 95"/>
                  <a:gd name="T57" fmla="*/ 122 h 156"/>
                  <a:gd name="T58" fmla="*/ 47 w 95"/>
                  <a:gd name="T59" fmla="*/ 84 h 156"/>
                  <a:gd name="T60" fmla="*/ 53 w 95"/>
                  <a:gd name="T61" fmla="*/ 86 h 156"/>
                  <a:gd name="T62" fmla="*/ 49 w 95"/>
                  <a:gd name="T63" fmla="*/ 122 h 156"/>
                  <a:gd name="T64" fmla="*/ 66 w 95"/>
                  <a:gd name="T65" fmla="*/ 118 h 156"/>
                  <a:gd name="T66" fmla="*/ 71 w 95"/>
                  <a:gd name="T67" fmla="*/ 93 h 156"/>
                  <a:gd name="T68" fmla="*/ 78 w 95"/>
                  <a:gd name="T69" fmla="*/ 103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5" h="156">
                    <a:moveTo>
                      <a:pt x="91" y="89"/>
                    </a:moveTo>
                    <a:cubicBezTo>
                      <a:pt x="87" y="82"/>
                      <a:pt x="81" y="78"/>
                      <a:pt x="74" y="74"/>
                    </a:cubicBezTo>
                    <a:cubicBezTo>
                      <a:pt x="71" y="73"/>
                      <a:pt x="69" y="72"/>
                      <a:pt x="66" y="71"/>
                    </a:cubicBezTo>
                    <a:cubicBezTo>
                      <a:pt x="66" y="38"/>
                      <a:pt x="66" y="38"/>
                      <a:pt x="66" y="38"/>
                    </a:cubicBezTo>
                    <a:cubicBezTo>
                      <a:pt x="69" y="40"/>
                      <a:pt x="73" y="42"/>
                      <a:pt x="76" y="44"/>
                    </a:cubicBezTo>
                    <a:cubicBezTo>
                      <a:pt x="80" y="47"/>
                      <a:pt x="86" y="46"/>
                      <a:pt x="88" y="42"/>
                    </a:cubicBezTo>
                    <a:cubicBezTo>
                      <a:pt x="91" y="38"/>
                      <a:pt x="90" y="32"/>
                      <a:pt x="86" y="30"/>
                    </a:cubicBezTo>
                    <a:cubicBezTo>
                      <a:pt x="81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3" y="0"/>
                      <a:pt x="60" y="0"/>
                    </a:cubicBezTo>
                    <a:cubicBezTo>
                      <a:pt x="56" y="0"/>
                      <a:pt x="53" y="3"/>
                      <a:pt x="53" y="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2" y="16"/>
                      <a:pt x="50" y="16"/>
                      <a:pt x="48" y="16"/>
                    </a:cubicBezTo>
                    <a:cubicBezTo>
                      <a:pt x="46" y="16"/>
                      <a:pt x="45" y="16"/>
                      <a:pt x="43" y="16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7" y="0"/>
                    </a:cubicBezTo>
                    <a:cubicBezTo>
                      <a:pt x="33" y="0"/>
                      <a:pt x="30" y="3"/>
                      <a:pt x="30" y="7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26" y="20"/>
                      <a:pt x="22" y="22"/>
                      <a:pt x="18" y="25"/>
                    </a:cubicBezTo>
                    <a:cubicBezTo>
                      <a:pt x="10" y="31"/>
                      <a:pt x="4" y="40"/>
                      <a:pt x="4" y="50"/>
                    </a:cubicBezTo>
                    <a:cubicBezTo>
                      <a:pt x="4" y="55"/>
                      <a:pt x="6" y="60"/>
                      <a:pt x="8" y="64"/>
                    </a:cubicBezTo>
                    <a:cubicBezTo>
                      <a:pt x="12" y="70"/>
                      <a:pt x="18" y="75"/>
                      <a:pt x="25" y="78"/>
                    </a:cubicBezTo>
                    <a:cubicBezTo>
                      <a:pt x="26" y="79"/>
                      <a:pt x="28" y="79"/>
                      <a:pt x="30" y="80"/>
                    </a:cubicBezTo>
                    <a:cubicBezTo>
                      <a:pt x="30" y="118"/>
                      <a:pt x="30" y="118"/>
                      <a:pt x="30" y="118"/>
                    </a:cubicBezTo>
                    <a:cubicBezTo>
                      <a:pt x="25" y="115"/>
                      <a:pt x="19" y="112"/>
                      <a:pt x="16" y="109"/>
                    </a:cubicBezTo>
                    <a:cubicBezTo>
                      <a:pt x="12" y="106"/>
                      <a:pt x="6" y="106"/>
                      <a:pt x="3" y="110"/>
                    </a:cubicBezTo>
                    <a:cubicBezTo>
                      <a:pt x="0" y="114"/>
                      <a:pt x="1" y="120"/>
                      <a:pt x="4" y="123"/>
                    </a:cubicBezTo>
                    <a:cubicBezTo>
                      <a:pt x="11" y="128"/>
                      <a:pt x="20" y="133"/>
                      <a:pt x="30" y="137"/>
                    </a:cubicBezTo>
                    <a:cubicBezTo>
                      <a:pt x="30" y="149"/>
                      <a:pt x="30" y="149"/>
                      <a:pt x="30" y="149"/>
                    </a:cubicBezTo>
                    <a:cubicBezTo>
                      <a:pt x="30" y="153"/>
                      <a:pt x="33" y="156"/>
                      <a:pt x="37" y="156"/>
                    </a:cubicBezTo>
                    <a:cubicBezTo>
                      <a:pt x="40" y="156"/>
                      <a:pt x="43" y="153"/>
                      <a:pt x="43" y="149"/>
                    </a:cubicBezTo>
                    <a:cubicBezTo>
                      <a:pt x="43" y="140"/>
                      <a:pt x="43" y="140"/>
                      <a:pt x="43" y="140"/>
                    </a:cubicBezTo>
                    <a:cubicBezTo>
                      <a:pt x="45" y="140"/>
                      <a:pt x="47" y="140"/>
                      <a:pt x="49" y="140"/>
                    </a:cubicBezTo>
                    <a:cubicBezTo>
                      <a:pt x="50" y="140"/>
                      <a:pt x="52" y="140"/>
                      <a:pt x="53" y="140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3" y="153"/>
                      <a:pt x="56" y="156"/>
                      <a:pt x="60" y="156"/>
                    </a:cubicBezTo>
                    <a:cubicBezTo>
                      <a:pt x="63" y="156"/>
                      <a:pt x="66" y="153"/>
                      <a:pt x="66" y="149"/>
                    </a:cubicBezTo>
                    <a:cubicBezTo>
                      <a:pt x="66" y="137"/>
                      <a:pt x="66" y="137"/>
                      <a:pt x="66" y="137"/>
                    </a:cubicBezTo>
                    <a:cubicBezTo>
                      <a:pt x="71" y="136"/>
                      <a:pt x="76" y="133"/>
                      <a:pt x="80" y="130"/>
                    </a:cubicBezTo>
                    <a:cubicBezTo>
                      <a:pt x="89" y="124"/>
                      <a:pt x="95" y="114"/>
                      <a:pt x="95" y="103"/>
                    </a:cubicBezTo>
                    <a:cubicBezTo>
                      <a:pt x="95" y="98"/>
                      <a:pt x="94" y="93"/>
                      <a:pt x="91" y="89"/>
                    </a:cubicBezTo>
                    <a:close/>
                    <a:moveTo>
                      <a:pt x="48" y="33"/>
                    </a:moveTo>
                    <a:cubicBezTo>
                      <a:pt x="50" y="33"/>
                      <a:pt x="52" y="34"/>
                      <a:pt x="53" y="34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7"/>
                      <a:pt x="51" y="67"/>
                      <a:pt x="50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7" y="67"/>
                      <a:pt x="45" y="66"/>
                      <a:pt x="43" y="66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45" y="34"/>
                      <a:pt x="46" y="33"/>
                      <a:pt x="48" y="33"/>
                    </a:cubicBezTo>
                    <a:close/>
                    <a:moveTo>
                      <a:pt x="28" y="59"/>
                    </a:moveTo>
                    <a:cubicBezTo>
                      <a:pt x="26" y="58"/>
                      <a:pt x="24" y="56"/>
                      <a:pt x="23" y="55"/>
                    </a:cubicBezTo>
                    <a:cubicBezTo>
                      <a:pt x="23" y="54"/>
                      <a:pt x="22" y="52"/>
                      <a:pt x="22" y="50"/>
                    </a:cubicBezTo>
                    <a:cubicBezTo>
                      <a:pt x="22" y="46"/>
                      <a:pt x="24" y="43"/>
                      <a:pt x="29" y="39"/>
                    </a:cubicBezTo>
                    <a:cubicBezTo>
                      <a:pt x="29" y="39"/>
                      <a:pt x="30" y="39"/>
                      <a:pt x="30" y="38"/>
                    </a:cubicBez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60"/>
                      <a:pt x="29" y="60"/>
                      <a:pt x="28" y="59"/>
                    </a:cubicBezTo>
                    <a:close/>
                    <a:moveTo>
                      <a:pt x="49" y="122"/>
                    </a:moveTo>
                    <a:cubicBezTo>
                      <a:pt x="47" y="122"/>
                      <a:pt x="45" y="122"/>
                      <a:pt x="43" y="122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4" y="84"/>
                      <a:pt x="46" y="84"/>
                      <a:pt x="47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9" y="85"/>
                      <a:pt x="51" y="85"/>
                      <a:pt x="53" y="86"/>
                    </a:cubicBezTo>
                    <a:cubicBezTo>
                      <a:pt x="53" y="122"/>
                      <a:pt x="53" y="122"/>
                      <a:pt x="53" y="122"/>
                    </a:cubicBezTo>
                    <a:cubicBezTo>
                      <a:pt x="52" y="122"/>
                      <a:pt x="50" y="122"/>
                      <a:pt x="49" y="122"/>
                    </a:cubicBezTo>
                    <a:close/>
                    <a:moveTo>
                      <a:pt x="70" y="116"/>
                    </a:moveTo>
                    <a:cubicBezTo>
                      <a:pt x="69" y="117"/>
                      <a:pt x="67" y="117"/>
                      <a:pt x="66" y="118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8" y="91"/>
                      <a:pt x="69" y="92"/>
                      <a:pt x="71" y="93"/>
                    </a:cubicBezTo>
                    <a:cubicBezTo>
                      <a:pt x="73" y="94"/>
                      <a:pt x="75" y="96"/>
                      <a:pt x="76" y="98"/>
                    </a:cubicBezTo>
                    <a:cubicBezTo>
                      <a:pt x="77" y="100"/>
                      <a:pt x="78" y="101"/>
                      <a:pt x="78" y="103"/>
                    </a:cubicBezTo>
                    <a:cubicBezTo>
                      <a:pt x="78" y="108"/>
                      <a:pt x="75" y="112"/>
                      <a:pt x="70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iṣľídé">
                <a:extLst>
                  <a:ext uri="{FF2B5EF4-FFF2-40B4-BE49-F238E27FC236}">
                    <a16:creationId xmlns:a16="http://schemas.microsoft.com/office/drawing/2014/main" id="{7155B219-8A6A-4F65-95E2-FF0840B42F87}"/>
                  </a:ext>
                </a:extLst>
              </p:cNvPr>
              <p:cNvSpPr/>
              <p:nvPr/>
            </p:nvSpPr>
            <p:spPr bwMode="auto">
              <a:xfrm>
                <a:off x="5248276" y="2695575"/>
                <a:ext cx="30163" cy="30163"/>
              </a:xfrm>
              <a:custGeom>
                <a:avLst/>
                <a:gdLst>
                  <a:gd name="T0" fmla="*/ 4 w 10"/>
                  <a:gd name="T1" fmla="*/ 0 h 10"/>
                  <a:gd name="T2" fmla="*/ 4 w 10"/>
                  <a:gd name="T3" fmla="*/ 0 h 10"/>
                  <a:gd name="T4" fmla="*/ 0 w 10"/>
                  <a:gd name="T5" fmla="*/ 0 h 10"/>
                  <a:gd name="T6" fmla="*/ 0 w 10"/>
                  <a:gd name="T7" fmla="*/ 8 h 10"/>
                  <a:gd name="T8" fmla="*/ 4 w 10"/>
                  <a:gd name="T9" fmla="*/ 8 h 10"/>
                  <a:gd name="T10" fmla="*/ 4 w 10"/>
                  <a:gd name="T11" fmla="*/ 8 h 10"/>
                  <a:gd name="T12" fmla="*/ 10 w 10"/>
                  <a:gd name="T13" fmla="*/ 10 h 10"/>
                  <a:gd name="T14" fmla="*/ 10 w 10"/>
                  <a:gd name="T15" fmla="*/ 2 h 10"/>
                  <a:gd name="T16" fmla="*/ 4 w 10"/>
                  <a:gd name="T1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3" y="8"/>
                      <a:pt x="4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6" y="9"/>
                      <a:pt x="8" y="9"/>
                      <a:pt x="10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1"/>
                      <a:pt x="6" y="1"/>
                      <a:pt x="4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îsļíḍe">
                <a:extLst>
                  <a:ext uri="{FF2B5EF4-FFF2-40B4-BE49-F238E27FC236}">
                    <a16:creationId xmlns:a16="http://schemas.microsoft.com/office/drawing/2014/main" id="{DBF0D9F1-6CF5-45FF-ABB4-D655D7C6E22B}"/>
                  </a:ext>
                </a:extLst>
              </p:cNvPr>
              <p:cNvSpPr/>
              <p:nvPr/>
            </p:nvSpPr>
            <p:spPr bwMode="auto">
              <a:xfrm>
                <a:off x="5248276" y="2536825"/>
                <a:ext cx="30163" cy="28575"/>
              </a:xfrm>
              <a:custGeom>
                <a:avLst/>
                <a:gdLst>
                  <a:gd name="T0" fmla="*/ 5 w 10"/>
                  <a:gd name="T1" fmla="*/ 0 h 9"/>
                  <a:gd name="T2" fmla="*/ 0 w 10"/>
                  <a:gd name="T3" fmla="*/ 1 h 9"/>
                  <a:gd name="T4" fmla="*/ 0 w 10"/>
                  <a:gd name="T5" fmla="*/ 9 h 9"/>
                  <a:gd name="T6" fmla="*/ 5 w 10"/>
                  <a:gd name="T7" fmla="*/ 8 h 9"/>
                  <a:gd name="T8" fmla="*/ 10 w 10"/>
                  <a:gd name="T9" fmla="*/ 9 h 9"/>
                  <a:gd name="T10" fmla="*/ 10 w 10"/>
                  <a:gd name="T11" fmla="*/ 1 h 9"/>
                  <a:gd name="T12" fmla="*/ 5 w 10"/>
                  <a:gd name="T13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5" y="0"/>
                    </a:moveTo>
                    <a:cubicBezTo>
                      <a:pt x="3" y="0"/>
                      <a:pt x="2" y="1"/>
                      <a:pt x="0" y="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2" y="9"/>
                      <a:pt x="3" y="8"/>
                      <a:pt x="5" y="8"/>
                    </a:cubicBezTo>
                    <a:cubicBezTo>
                      <a:pt x="7" y="8"/>
                      <a:pt x="9" y="9"/>
                      <a:pt x="10" y="9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9" y="1"/>
                      <a:pt x="7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iṥľiḓé">
                <a:extLst>
                  <a:ext uri="{FF2B5EF4-FFF2-40B4-BE49-F238E27FC236}">
                    <a16:creationId xmlns:a16="http://schemas.microsoft.com/office/drawing/2014/main" id="{8E0C5FC0-CEA1-4237-94AC-FAEE3CCA399B}"/>
                  </a:ext>
                </a:extLst>
              </p:cNvPr>
              <p:cNvSpPr/>
              <p:nvPr/>
            </p:nvSpPr>
            <p:spPr bwMode="auto">
              <a:xfrm>
                <a:off x="5183188" y="2552700"/>
                <a:ext cx="23813" cy="49213"/>
              </a:xfrm>
              <a:custGeom>
                <a:avLst/>
                <a:gdLst>
                  <a:gd name="T0" fmla="*/ 7 w 8"/>
                  <a:gd name="T1" fmla="*/ 1 h 16"/>
                  <a:gd name="T2" fmla="*/ 0 w 8"/>
                  <a:gd name="T3" fmla="*/ 12 h 16"/>
                  <a:gd name="T4" fmla="*/ 1 w 8"/>
                  <a:gd name="T5" fmla="*/ 16 h 16"/>
                  <a:gd name="T6" fmla="*/ 7 w 8"/>
                  <a:gd name="T7" fmla="*/ 9 h 16"/>
                  <a:gd name="T8" fmla="*/ 8 w 8"/>
                  <a:gd name="T9" fmla="*/ 8 h 16"/>
                  <a:gd name="T10" fmla="*/ 8 w 8"/>
                  <a:gd name="T11" fmla="*/ 0 h 16"/>
                  <a:gd name="T12" fmla="*/ 7 w 8"/>
                  <a:gd name="T13" fmla="*/ 1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6">
                    <a:moveTo>
                      <a:pt x="7" y="1"/>
                    </a:moveTo>
                    <a:cubicBezTo>
                      <a:pt x="2" y="5"/>
                      <a:pt x="0" y="8"/>
                      <a:pt x="0" y="12"/>
                    </a:cubicBezTo>
                    <a:cubicBezTo>
                      <a:pt x="0" y="14"/>
                      <a:pt x="1" y="15"/>
                      <a:pt x="1" y="16"/>
                    </a:cubicBezTo>
                    <a:cubicBezTo>
                      <a:pt x="2" y="14"/>
                      <a:pt x="4" y="11"/>
                      <a:pt x="7" y="9"/>
                    </a:cubicBezTo>
                    <a:cubicBezTo>
                      <a:pt x="7" y="9"/>
                      <a:pt x="8" y="9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7" y="1"/>
                      <a:pt x="7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îṥļïḋè">
                <a:extLst>
                  <a:ext uri="{FF2B5EF4-FFF2-40B4-BE49-F238E27FC236}">
                    <a16:creationId xmlns:a16="http://schemas.microsoft.com/office/drawing/2014/main" id="{F65E9179-16C9-4FD6-82AC-EB690CFC85DC}"/>
                  </a:ext>
                </a:extLst>
              </p:cNvPr>
              <p:cNvSpPr/>
              <p:nvPr/>
            </p:nvSpPr>
            <p:spPr bwMode="auto">
              <a:xfrm>
                <a:off x="5318126" y="2552700"/>
                <a:ext cx="74613" cy="52388"/>
              </a:xfrm>
              <a:custGeom>
                <a:avLst/>
                <a:gdLst>
                  <a:gd name="T0" fmla="*/ 10 w 24"/>
                  <a:gd name="T1" fmla="*/ 6 h 17"/>
                  <a:gd name="T2" fmla="*/ 0 w 24"/>
                  <a:gd name="T3" fmla="*/ 0 h 17"/>
                  <a:gd name="T4" fmla="*/ 0 w 24"/>
                  <a:gd name="T5" fmla="*/ 8 h 17"/>
                  <a:gd name="T6" fmla="*/ 10 w 24"/>
                  <a:gd name="T7" fmla="*/ 14 h 17"/>
                  <a:gd name="T8" fmla="*/ 22 w 24"/>
                  <a:gd name="T9" fmla="*/ 12 h 17"/>
                  <a:gd name="T10" fmla="*/ 23 w 24"/>
                  <a:gd name="T11" fmla="*/ 3 h 17"/>
                  <a:gd name="T12" fmla="*/ 22 w 24"/>
                  <a:gd name="T13" fmla="*/ 4 h 17"/>
                  <a:gd name="T14" fmla="*/ 10 w 24"/>
                  <a:gd name="T15" fmla="*/ 6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17">
                    <a:moveTo>
                      <a:pt x="10" y="6"/>
                    </a:moveTo>
                    <a:cubicBezTo>
                      <a:pt x="7" y="4"/>
                      <a:pt x="3" y="2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3" y="10"/>
                      <a:pt x="7" y="12"/>
                      <a:pt x="10" y="14"/>
                    </a:cubicBezTo>
                    <a:cubicBezTo>
                      <a:pt x="14" y="17"/>
                      <a:pt x="20" y="16"/>
                      <a:pt x="22" y="12"/>
                    </a:cubicBezTo>
                    <a:cubicBezTo>
                      <a:pt x="24" y="9"/>
                      <a:pt x="24" y="6"/>
                      <a:pt x="23" y="3"/>
                    </a:cubicBezTo>
                    <a:cubicBezTo>
                      <a:pt x="23" y="3"/>
                      <a:pt x="22" y="4"/>
                      <a:pt x="22" y="4"/>
                    </a:cubicBezTo>
                    <a:cubicBezTo>
                      <a:pt x="20" y="8"/>
                      <a:pt x="14" y="9"/>
                      <a:pt x="10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ísḷîḍè">
                <a:extLst>
                  <a:ext uri="{FF2B5EF4-FFF2-40B4-BE49-F238E27FC236}">
                    <a16:creationId xmlns:a16="http://schemas.microsoft.com/office/drawing/2014/main" id="{0B78B90D-FFB9-4EE1-8FFC-9B8FE57B04CC}"/>
                  </a:ext>
                </a:extLst>
              </p:cNvPr>
              <p:cNvSpPr/>
              <p:nvPr/>
            </p:nvSpPr>
            <p:spPr bwMode="auto">
              <a:xfrm>
                <a:off x="5318126" y="2714625"/>
                <a:ext cx="38100" cy="52388"/>
              </a:xfrm>
              <a:custGeom>
                <a:avLst/>
                <a:gdLst>
                  <a:gd name="T0" fmla="*/ 10 w 12"/>
                  <a:gd name="T1" fmla="*/ 8 h 17"/>
                  <a:gd name="T2" fmla="*/ 5 w 12"/>
                  <a:gd name="T3" fmla="*/ 3 h 17"/>
                  <a:gd name="T4" fmla="*/ 0 w 12"/>
                  <a:gd name="T5" fmla="*/ 0 h 17"/>
                  <a:gd name="T6" fmla="*/ 0 w 12"/>
                  <a:gd name="T7" fmla="*/ 8 h 17"/>
                  <a:gd name="T8" fmla="*/ 5 w 12"/>
                  <a:gd name="T9" fmla="*/ 11 h 17"/>
                  <a:gd name="T10" fmla="*/ 10 w 12"/>
                  <a:gd name="T11" fmla="*/ 16 h 17"/>
                  <a:gd name="T12" fmla="*/ 11 w 12"/>
                  <a:gd name="T13" fmla="*/ 17 h 17"/>
                  <a:gd name="T14" fmla="*/ 12 w 12"/>
                  <a:gd name="T15" fmla="*/ 13 h 17"/>
                  <a:gd name="T16" fmla="*/ 10 w 12"/>
                  <a:gd name="T17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7">
                    <a:moveTo>
                      <a:pt x="10" y="8"/>
                    </a:moveTo>
                    <a:cubicBezTo>
                      <a:pt x="9" y="6"/>
                      <a:pt x="7" y="4"/>
                      <a:pt x="5" y="3"/>
                    </a:cubicBezTo>
                    <a:cubicBezTo>
                      <a:pt x="3" y="2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3" y="10"/>
                      <a:pt x="5" y="11"/>
                    </a:cubicBezTo>
                    <a:cubicBezTo>
                      <a:pt x="7" y="12"/>
                      <a:pt x="9" y="14"/>
                      <a:pt x="10" y="16"/>
                    </a:cubicBezTo>
                    <a:cubicBezTo>
                      <a:pt x="10" y="16"/>
                      <a:pt x="11" y="17"/>
                      <a:pt x="11" y="17"/>
                    </a:cubicBezTo>
                    <a:cubicBezTo>
                      <a:pt x="11" y="16"/>
                      <a:pt x="12" y="15"/>
                      <a:pt x="12" y="13"/>
                    </a:cubicBezTo>
                    <a:cubicBezTo>
                      <a:pt x="12" y="11"/>
                      <a:pt x="11" y="10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ïŝļîḑe">
                <a:extLst>
                  <a:ext uri="{FF2B5EF4-FFF2-40B4-BE49-F238E27FC236}">
                    <a16:creationId xmlns:a16="http://schemas.microsoft.com/office/drawing/2014/main" id="{6E39470B-18C5-4C8D-9EF8-301D1787E492}"/>
                  </a:ext>
                </a:extLst>
              </p:cNvPr>
              <p:cNvSpPr/>
              <p:nvPr/>
            </p:nvSpPr>
            <p:spPr bwMode="auto">
              <a:xfrm>
                <a:off x="5207001" y="2897188"/>
                <a:ext cx="41275" cy="46038"/>
              </a:xfrm>
              <a:custGeom>
                <a:avLst/>
                <a:gdLst>
                  <a:gd name="T0" fmla="*/ 7 w 13"/>
                  <a:gd name="T1" fmla="*/ 7 h 15"/>
                  <a:gd name="T2" fmla="*/ 0 w 13"/>
                  <a:gd name="T3" fmla="*/ 0 h 15"/>
                  <a:gd name="T4" fmla="*/ 0 w 13"/>
                  <a:gd name="T5" fmla="*/ 8 h 15"/>
                  <a:gd name="T6" fmla="*/ 7 w 13"/>
                  <a:gd name="T7" fmla="*/ 15 h 15"/>
                  <a:gd name="T8" fmla="*/ 13 w 13"/>
                  <a:gd name="T9" fmla="*/ 8 h 15"/>
                  <a:gd name="T10" fmla="*/ 13 w 13"/>
                  <a:gd name="T11" fmla="*/ 0 h 15"/>
                  <a:gd name="T12" fmla="*/ 7 w 13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7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0" y="15"/>
                      <a:pt x="13" y="12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4"/>
                      <a:pt x="10" y="7"/>
                      <a:pt x="7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îśļiḋé">
                <a:extLst>
                  <a:ext uri="{FF2B5EF4-FFF2-40B4-BE49-F238E27FC236}">
                    <a16:creationId xmlns:a16="http://schemas.microsoft.com/office/drawing/2014/main" id="{7BC6A5C2-0FFA-40D1-8991-621451A6973B}"/>
                  </a:ext>
                </a:extLst>
              </p:cNvPr>
              <p:cNvSpPr/>
              <p:nvPr/>
            </p:nvSpPr>
            <p:spPr bwMode="auto">
              <a:xfrm>
                <a:off x="5278438" y="2897188"/>
                <a:ext cx="39688" cy="46038"/>
              </a:xfrm>
              <a:custGeom>
                <a:avLst/>
                <a:gdLst>
                  <a:gd name="T0" fmla="*/ 7 w 13"/>
                  <a:gd name="T1" fmla="*/ 7 h 15"/>
                  <a:gd name="T2" fmla="*/ 0 w 13"/>
                  <a:gd name="T3" fmla="*/ 0 h 15"/>
                  <a:gd name="T4" fmla="*/ 0 w 13"/>
                  <a:gd name="T5" fmla="*/ 8 h 15"/>
                  <a:gd name="T6" fmla="*/ 7 w 13"/>
                  <a:gd name="T7" fmla="*/ 15 h 15"/>
                  <a:gd name="T8" fmla="*/ 13 w 13"/>
                  <a:gd name="T9" fmla="*/ 8 h 15"/>
                  <a:gd name="T10" fmla="*/ 13 w 13"/>
                  <a:gd name="T11" fmla="*/ 0 h 15"/>
                  <a:gd name="T12" fmla="*/ 7 w 13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7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7" y="15"/>
                    </a:cubicBezTo>
                    <a:cubicBezTo>
                      <a:pt x="10" y="15"/>
                      <a:pt x="13" y="12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4"/>
                      <a:pt x="10" y="7"/>
                      <a:pt x="7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ïş1íḑê">
                <a:extLst>
                  <a:ext uri="{FF2B5EF4-FFF2-40B4-BE49-F238E27FC236}">
                    <a16:creationId xmlns:a16="http://schemas.microsoft.com/office/drawing/2014/main" id="{7AC9D7E7-BCB7-4E41-9303-3E0BC10482C9}"/>
                  </a:ext>
                </a:extLst>
              </p:cNvPr>
              <p:cNvSpPr/>
              <p:nvPr/>
            </p:nvSpPr>
            <p:spPr bwMode="auto">
              <a:xfrm>
                <a:off x="5318126" y="2767013"/>
                <a:ext cx="90488" cy="117475"/>
              </a:xfrm>
              <a:custGeom>
                <a:avLst/>
                <a:gdLst>
                  <a:gd name="T0" fmla="*/ 14 w 29"/>
                  <a:gd name="T1" fmla="*/ 23 h 38"/>
                  <a:gd name="T2" fmla="*/ 0 w 29"/>
                  <a:gd name="T3" fmla="*/ 30 h 38"/>
                  <a:gd name="T4" fmla="*/ 0 w 29"/>
                  <a:gd name="T5" fmla="*/ 38 h 38"/>
                  <a:gd name="T6" fmla="*/ 14 w 29"/>
                  <a:gd name="T7" fmla="*/ 31 h 38"/>
                  <a:gd name="T8" fmla="*/ 29 w 29"/>
                  <a:gd name="T9" fmla="*/ 4 h 38"/>
                  <a:gd name="T10" fmla="*/ 29 w 29"/>
                  <a:gd name="T11" fmla="*/ 0 h 38"/>
                  <a:gd name="T12" fmla="*/ 14 w 29"/>
                  <a:gd name="T13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8">
                    <a:moveTo>
                      <a:pt x="14" y="23"/>
                    </a:moveTo>
                    <a:cubicBezTo>
                      <a:pt x="10" y="26"/>
                      <a:pt x="5" y="29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5" y="37"/>
                      <a:pt x="10" y="34"/>
                      <a:pt x="14" y="31"/>
                    </a:cubicBezTo>
                    <a:cubicBezTo>
                      <a:pt x="23" y="25"/>
                      <a:pt x="29" y="15"/>
                      <a:pt x="29" y="4"/>
                    </a:cubicBezTo>
                    <a:cubicBezTo>
                      <a:pt x="29" y="3"/>
                      <a:pt x="29" y="2"/>
                      <a:pt x="29" y="0"/>
                    </a:cubicBezTo>
                    <a:cubicBezTo>
                      <a:pt x="28" y="10"/>
                      <a:pt x="22" y="18"/>
                      <a:pt x="14" y="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iṣ1ídé">
                <a:extLst>
                  <a:ext uri="{FF2B5EF4-FFF2-40B4-BE49-F238E27FC236}">
                    <a16:creationId xmlns:a16="http://schemas.microsoft.com/office/drawing/2014/main" id="{3D2C11F5-863A-457A-B6F0-DFADE05DD4F2}"/>
                  </a:ext>
                </a:extLst>
              </p:cNvPr>
              <p:cNvSpPr/>
              <p:nvPr/>
            </p:nvSpPr>
            <p:spPr bwMode="auto">
              <a:xfrm>
                <a:off x="5114926" y="2806700"/>
                <a:ext cx="92075" cy="77788"/>
              </a:xfrm>
              <a:custGeom>
                <a:avLst/>
                <a:gdLst>
                  <a:gd name="T0" fmla="*/ 30 w 30"/>
                  <a:gd name="T1" fmla="*/ 17 h 25"/>
                  <a:gd name="T2" fmla="*/ 4 w 30"/>
                  <a:gd name="T3" fmla="*/ 3 h 25"/>
                  <a:gd name="T4" fmla="*/ 2 w 30"/>
                  <a:gd name="T5" fmla="*/ 0 h 25"/>
                  <a:gd name="T6" fmla="*/ 4 w 30"/>
                  <a:gd name="T7" fmla="*/ 11 h 25"/>
                  <a:gd name="T8" fmla="*/ 30 w 30"/>
                  <a:gd name="T9" fmla="*/ 25 h 25"/>
                  <a:gd name="T10" fmla="*/ 30 w 30"/>
                  <a:gd name="T1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5">
                    <a:moveTo>
                      <a:pt x="30" y="17"/>
                    </a:moveTo>
                    <a:cubicBezTo>
                      <a:pt x="20" y="13"/>
                      <a:pt x="11" y="8"/>
                      <a:pt x="4" y="3"/>
                    </a:cubicBezTo>
                    <a:cubicBezTo>
                      <a:pt x="3" y="2"/>
                      <a:pt x="3" y="1"/>
                      <a:pt x="2" y="0"/>
                    </a:cubicBezTo>
                    <a:cubicBezTo>
                      <a:pt x="0" y="3"/>
                      <a:pt x="1" y="8"/>
                      <a:pt x="4" y="11"/>
                    </a:cubicBezTo>
                    <a:cubicBezTo>
                      <a:pt x="11" y="16"/>
                      <a:pt x="20" y="21"/>
                      <a:pt x="30" y="25"/>
                    </a:cubicBez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îṩlidê">
                <a:extLst>
                  <a:ext uri="{FF2B5EF4-FFF2-40B4-BE49-F238E27FC236}">
                    <a16:creationId xmlns:a16="http://schemas.microsoft.com/office/drawing/2014/main" id="{BD49AAE5-C0D8-451C-96E8-4199D55360B6}"/>
                  </a:ext>
                </a:extLst>
              </p:cNvPr>
              <p:cNvSpPr/>
              <p:nvPr/>
            </p:nvSpPr>
            <p:spPr bwMode="auto">
              <a:xfrm>
                <a:off x="5248276" y="2868613"/>
                <a:ext cx="30163" cy="25400"/>
              </a:xfrm>
              <a:custGeom>
                <a:avLst/>
                <a:gdLst>
                  <a:gd name="T0" fmla="*/ 10 w 10"/>
                  <a:gd name="T1" fmla="*/ 0 h 8"/>
                  <a:gd name="T2" fmla="*/ 6 w 10"/>
                  <a:gd name="T3" fmla="*/ 0 h 8"/>
                  <a:gd name="T4" fmla="*/ 0 w 10"/>
                  <a:gd name="T5" fmla="*/ 0 h 8"/>
                  <a:gd name="T6" fmla="*/ 0 w 10"/>
                  <a:gd name="T7" fmla="*/ 8 h 8"/>
                  <a:gd name="T8" fmla="*/ 6 w 10"/>
                  <a:gd name="T9" fmla="*/ 8 h 8"/>
                  <a:gd name="T10" fmla="*/ 10 w 10"/>
                  <a:gd name="T11" fmla="*/ 8 h 8"/>
                  <a:gd name="T12" fmla="*/ 10 w 10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9" y="0"/>
                      <a:pt x="7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8"/>
                      <a:pt x="4" y="8"/>
                      <a:pt x="6" y="8"/>
                    </a:cubicBezTo>
                    <a:cubicBezTo>
                      <a:pt x="7" y="8"/>
                      <a:pt x="9" y="8"/>
                      <a:pt x="10" y="8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ïšḷiḓê">
                <a:extLst>
                  <a:ext uri="{FF2B5EF4-FFF2-40B4-BE49-F238E27FC236}">
                    <a16:creationId xmlns:a16="http://schemas.microsoft.com/office/drawing/2014/main" id="{ACCDFB4F-0C89-48C0-A972-ACE0847CCA07}"/>
                  </a:ext>
                </a:extLst>
              </p:cNvPr>
              <p:cNvSpPr/>
              <p:nvPr/>
            </p:nvSpPr>
            <p:spPr bwMode="auto">
              <a:xfrm>
                <a:off x="5126038" y="2601913"/>
                <a:ext cx="80963" cy="106363"/>
              </a:xfrm>
              <a:custGeom>
                <a:avLst/>
                <a:gdLst>
                  <a:gd name="T0" fmla="*/ 21 w 26"/>
                  <a:gd name="T1" fmla="*/ 32 h 34"/>
                  <a:gd name="T2" fmla="*/ 26 w 26"/>
                  <a:gd name="T3" fmla="*/ 34 h 34"/>
                  <a:gd name="T4" fmla="*/ 26 w 26"/>
                  <a:gd name="T5" fmla="*/ 26 h 34"/>
                  <a:gd name="T6" fmla="*/ 21 w 26"/>
                  <a:gd name="T7" fmla="*/ 24 h 34"/>
                  <a:gd name="T8" fmla="*/ 4 w 26"/>
                  <a:gd name="T9" fmla="*/ 10 h 34"/>
                  <a:gd name="T10" fmla="*/ 1 w 26"/>
                  <a:gd name="T11" fmla="*/ 0 h 34"/>
                  <a:gd name="T12" fmla="*/ 0 w 26"/>
                  <a:gd name="T13" fmla="*/ 4 h 34"/>
                  <a:gd name="T14" fmla="*/ 4 w 26"/>
                  <a:gd name="T15" fmla="*/ 18 h 34"/>
                  <a:gd name="T16" fmla="*/ 21 w 26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4">
                    <a:moveTo>
                      <a:pt x="21" y="32"/>
                    </a:moveTo>
                    <a:cubicBezTo>
                      <a:pt x="22" y="33"/>
                      <a:pt x="24" y="33"/>
                      <a:pt x="26" y="3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5"/>
                      <a:pt x="22" y="25"/>
                      <a:pt x="21" y="24"/>
                    </a:cubicBezTo>
                    <a:cubicBezTo>
                      <a:pt x="14" y="21"/>
                      <a:pt x="8" y="16"/>
                      <a:pt x="4" y="10"/>
                    </a:cubicBezTo>
                    <a:cubicBezTo>
                      <a:pt x="3" y="7"/>
                      <a:pt x="1" y="4"/>
                      <a:pt x="1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9"/>
                      <a:pt x="2" y="14"/>
                      <a:pt x="4" y="18"/>
                    </a:cubicBezTo>
                    <a:cubicBezTo>
                      <a:pt x="8" y="24"/>
                      <a:pt x="14" y="29"/>
                      <a:pt x="21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íṣ1íḑé">
                <a:extLst>
                  <a:ext uri="{FF2B5EF4-FFF2-40B4-BE49-F238E27FC236}">
                    <a16:creationId xmlns:a16="http://schemas.microsoft.com/office/drawing/2014/main" id="{900B8693-C09E-4C0F-A3F6-7352CC342C8B}"/>
                  </a:ext>
                </a:extLst>
              </p:cNvPr>
              <p:cNvSpPr/>
              <p:nvPr/>
            </p:nvSpPr>
            <p:spPr bwMode="auto">
              <a:xfrm>
                <a:off x="4806951" y="3495675"/>
                <a:ext cx="790575" cy="788988"/>
              </a:xfrm>
              <a:prstGeom prst="ellipse">
                <a:avLst/>
              </a:pr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ïślïďè">
                <a:extLst>
                  <a:ext uri="{FF2B5EF4-FFF2-40B4-BE49-F238E27FC236}">
                    <a16:creationId xmlns:a16="http://schemas.microsoft.com/office/drawing/2014/main" id="{B36CFE35-8F1C-4E9E-97D7-CDCD24F7BCFB}"/>
                  </a:ext>
                </a:extLst>
              </p:cNvPr>
              <p:cNvSpPr/>
              <p:nvPr/>
            </p:nvSpPr>
            <p:spPr bwMode="auto">
              <a:xfrm>
                <a:off x="4806951" y="3878263"/>
                <a:ext cx="790575" cy="406400"/>
              </a:xfrm>
              <a:custGeom>
                <a:avLst/>
                <a:gdLst>
                  <a:gd name="T0" fmla="*/ 128 w 255"/>
                  <a:gd name="T1" fmla="*/ 123 h 131"/>
                  <a:gd name="T2" fmla="*/ 0 w 255"/>
                  <a:gd name="T3" fmla="*/ 0 h 131"/>
                  <a:gd name="T4" fmla="*/ 0 w 255"/>
                  <a:gd name="T5" fmla="*/ 4 h 131"/>
                  <a:gd name="T6" fmla="*/ 128 w 255"/>
                  <a:gd name="T7" fmla="*/ 131 h 131"/>
                  <a:gd name="T8" fmla="*/ 255 w 255"/>
                  <a:gd name="T9" fmla="*/ 4 h 131"/>
                  <a:gd name="T10" fmla="*/ 255 w 255"/>
                  <a:gd name="T11" fmla="*/ 0 h 131"/>
                  <a:gd name="T12" fmla="*/ 128 w 255"/>
                  <a:gd name="T13" fmla="*/ 123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5" h="131">
                    <a:moveTo>
                      <a:pt x="128" y="123"/>
                    </a:moveTo>
                    <a:cubicBezTo>
                      <a:pt x="59" y="123"/>
                      <a:pt x="3" y="69"/>
                      <a:pt x="0" y="0"/>
                    </a:cubicBezTo>
                    <a:cubicBezTo>
                      <a:pt x="0" y="1"/>
                      <a:pt x="0" y="3"/>
                      <a:pt x="0" y="4"/>
                    </a:cubicBezTo>
                    <a:cubicBezTo>
                      <a:pt x="0" y="74"/>
                      <a:pt x="57" y="131"/>
                      <a:pt x="128" y="131"/>
                    </a:cubicBezTo>
                    <a:cubicBezTo>
                      <a:pt x="198" y="131"/>
                      <a:pt x="255" y="74"/>
                      <a:pt x="255" y="4"/>
                    </a:cubicBezTo>
                    <a:cubicBezTo>
                      <a:pt x="255" y="3"/>
                      <a:pt x="255" y="1"/>
                      <a:pt x="255" y="0"/>
                    </a:cubicBezTo>
                    <a:cubicBezTo>
                      <a:pt x="253" y="69"/>
                      <a:pt x="197" y="123"/>
                      <a:pt x="128" y="12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íSļïḑê">
                <a:extLst>
                  <a:ext uri="{FF2B5EF4-FFF2-40B4-BE49-F238E27FC236}">
                    <a16:creationId xmlns:a16="http://schemas.microsoft.com/office/drawing/2014/main" id="{B6886E82-7433-46AD-A365-365B86D4A97C}"/>
                  </a:ext>
                </a:extLst>
              </p:cNvPr>
              <p:cNvSpPr/>
              <p:nvPr/>
            </p:nvSpPr>
            <p:spPr bwMode="auto">
              <a:xfrm>
                <a:off x="4884738" y="3570288"/>
                <a:ext cx="638175" cy="639763"/>
              </a:xfrm>
              <a:prstGeom prst="ellipse">
                <a:avLst/>
              </a:pr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íṩļide">
                <a:extLst>
                  <a:ext uri="{FF2B5EF4-FFF2-40B4-BE49-F238E27FC236}">
                    <a16:creationId xmlns:a16="http://schemas.microsoft.com/office/drawing/2014/main" id="{681D0361-23AA-4F26-BB1E-358946C8AA1D}"/>
                  </a:ext>
                </a:extLst>
              </p:cNvPr>
              <p:cNvSpPr/>
              <p:nvPr/>
            </p:nvSpPr>
            <p:spPr bwMode="auto">
              <a:xfrm>
                <a:off x="4884738" y="3570288"/>
                <a:ext cx="638175" cy="639763"/>
              </a:xfrm>
              <a:custGeom>
                <a:avLst/>
                <a:gdLst>
                  <a:gd name="T0" fmla="*/ 200 w 206"/>
                  <a:gd name="T1" fmla="*/ 70 h 206"/>
                  <a:gd name="T2" fmla="*/ 195 w 206"/>
                  <a:gd name="T3" fmla="*/ 58 h 206"/>
                  <a:gd name="T4" fmla="*/ 130 w 206"/>
                  <a:gd name="T5" fmla="*/ 85 h 206"/>
                  <a:gd name="T6" fmla="*/ 180 w 206"/>
                  <a:gd name="T7" fmla="*/ 35 h 206"/>
                  <a:gd name="T8" fmla="*/ 171 w 206"/>
                  <a:gd name="T9" fmla="*/ 26 h 206"/>
                  <a:gd name="T10" fmla="*/ 121 w 206"/>
                  <a:gd name="T11" fmla="*/ 76 h 206"/>
                  <a:gd name="T12" fmla="*/ 148 w 206"/>
                  <a:gd name="T13" fmla="*/ 11 h 206"/>
                  <a:gd name="T14" fmla="*/ 136 w 206"/>
                  <a:gd name="T15" fmla="*/ 6 h 206"/>
                  <a:gd name="T16" fmla="*/ 109 w 206"/>
                  <a:gd name="T17" fmla="*/ 71 h 206"/>
                  <a:gd name="T18" fmla="*/ 109 w 206"/>
                  <a:gd name="T19" fmla="*/ 0 h 206"/>
                  <a:gd name="T20" fmla="*/ 103 w 206"/>
                  <a:gd name="T21" fmla="*/ 0 h 206"/>
                  <a:gd name="T22" fmla="*/ 96 w 206"/>
                  <a:gd name="T23" fmla="*/ 0 h 206"/>
                  <a:gd name="T24" fmla="*/ 96 w 206"/>
                  <a:gd name="T25" fmla="*/ 71 h 206"/>
                  <a:gd name="T26" fmla="*/ 69 w 206"/>
                  <a:gd name="T27" fmla="*/ 6 h 206"/>
                  <a:gd name="T28" fmla="*/ 57 w 206"/>
                  <a:gd name="T29" fmla="*/ 11 h 206"/>
                  <a:gd name="T30" fmla="*/ 85 w 206"/>
                  <a:gd name="T31" fmla="*/ 76 h 206"/>
                  <a:gd name="T32" fmla="*/ 34 w 206"/>
                  <a:gd name="T33" fmla="*/ 26 h 206"/>
                  <a:gd name="T34" fmla="*/ 26 w 206"/>
                  <a:gd name="T35" fmla="*/ 35 h 206"/>
                  <a:gd name="T36" fmla="*/ 76 w 206"/>
                  <a:gd name="T37" fmla="*/ 85 h 206"/>
                  <a:gd name="T38" fmla="*/ 10 w 206"/>
                  <a:gd name="T39" fmla="*/ 58 h 206"/>
                  <a:gd name="T40" fmla="*/ 5 w 206"/>
                  <a:gd name="T41" fmla="*/ 70 h 206"/>
                  <a:gd name="T42" fmla="*/ 71 w 206"/>
                  <a:gd name="T43" fmla="*/ 97 h 206"/>
                  <a:gd name="T44" fmla="*/ 0 w 206"/>
                  <a:gd name="T45" fmla="*/ 97 h 206"/>
                  <a:gd name="T46" fmla="*/ 0 w 206"/>
                  <a:gd name="T47" fmla="*/ 103 h 206"/>
                  <a:gd name="T48" fmla="*/ 0 w 206"/>
                  <a:gd name="T49" fmla="*/ 109 h 206"/>
                  <a:gd name="T50" fmla="*/ 71 w 206"/>
                  <a:gd name="T51" fmla="*/ 109 h 206"/>
                  <a:gd name="T52" fmla="*/ 5 w 206"/>
                  <a:gd name="T53" fmla="*/ 137 h 206"/>
                  <a:gd name="T54" fmla="*/ 10 w 206"/>
                  <a:gd name="T55" fmla="*/ 148 h 206"/>
                  <a:gd name="T56" fmla="*/ 76 w 206"/>
                  <a:gd name="T57" fmla="*/ 121 h 206"/>
                  <a:gd name="T58" fmla="*/ 26 w 206"/>
                  <a:gd name="T59" fmla="*/ 171 h 206"/>
                  <a:gd name="T60" fmla="*/ 34 w 206"/>
                  <a:gd name="T61" fmla="*/ 180 h 206"/>
                  <a:gd name="T62" fmla="*/ 85 w 206"/>
                  <a:gd name="T63" fmla="*/ 130 h 206"/>
                  <a:gd name="T64" fmla="*/ 57 w 206"/>
                  <a:gd name="T65" fmla="*/ 196 h 206"/>
                  <a:gd name="T66" fmla="*/ 69 w 206"/>
                  <a:gd name="T67" fmla="*/ 201 h 206"/>
                  <a:gd name="T68" fmla="*/ 96 w 206"/>
                  <a:gd name="T69" fmla="*/ 135 h 206"/>
                  <a:gd name="T70" fmla="*/ 96 w 206"/>
                  <a:gd name="T71" fmla="*/ 206 h 206"/>
                  <a:gd name="T72" fmla="*/ 103 w 206"/>
                  <a:gd name="T73" fmla="*/ 206 h 206"/>
                  <a:gd name="T74" fmla="*/ 109 w 206"/>
                  <a:gd name="T75" fmla="*/ 206 h 206"/>
                  <a:gd name="T76" fmla="*/ 109 w 206"/>
                  <a:gd name="T77" fmla="*/ 135 h 206"/>
                  <a:gd name="T78" fmla="*/ 136 w 206"/>
                  <a:gd name="T79" fmla="*/ 201 h 206"/>
                  <a:gd name="T80" fmla="*/ 148 w 206"/>
                  <a:gd name="T81" fmla="*/ 196 h 206"/>
                  <a:gd name="T82" fmla="*/ 121 w 206"/>
                  <a:gd name="T83" fmla="*/ 130 h 206"/>
                  <a:gd name="T84" fmla="*/ 171 w 206"/>
                  <a:gd name="T85" fmla="*/ 180 h 206"/>
                  <a:gd name="T86" fmla="*/ 180 w 206"/>
                  <a:gd name="T87" fmla="*/ 171 h 206"/>
                  <a:gd name="T88" fmla="*/ 130 w 206"/>
                  <a:gd name="T89" fmla="*/ 121 h 206"/>
                  <a:gd name="T90" fmla="*/ 195 w 206"/>
                  <a:gd name="T91" fmla="*/ 148 h 206"/>
                  <a:gd name="T92" fmla="*/ 200 w 206"/>
                  <a:gd name="T93" fmla="*/ 137 h 206"/>
                  <a:gd name="T94" fmla="*/ 135 w 206"/>
                  <a:gd name="T95" fmla="*/ 109 h 206"/>
                  <a:gd name="T96" fmla="*/ 205 w 206"/>
                  <a:gd name="T97" fmla="*/ 109 h 206"/>
                  <a:gd name="T98" fmla="*/ 206 w 206"/>
                  <a:gd name="T99" fmla="*/ 103 h 206"/>
                  <a:gd name="T100" fmla="*/ 205 w 206"/>
                  <a:gd name="T101" fmla="*/ 97 h 206"/>
                  <a:gd name="T102" fmla="*/ 135 w 206"/>
                  <a:gd name="T103" fmla="*/ 97 h 206"/>
                  <a:gd name="T104" fmla="*/ 200 w 206"/>
                  <a:gd name="T105" fmla="*/ 7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6" h="206">
                    <a:moveTo>
                      <a:pt x="200" y="70"/>
                    </a:moveTo>
                    <a:cubicBezTo>
                      <a:pt x="199" y="66"/>
                      <a:pt x="197" y="62"/>
                      <a:pt x="195" y="58"/>
                    </a:cubicBezTo>
                    <a:cubicBezTo>
                      <a:pt x="130" y="85"/>
                      <a:pt x="130" y="85"/>
                      <a:pt x="130" y="85"/>
                    </a:cubicBezTo>
                    <a:cubicBezTo>
                      <a:pt x="180" y="35"/>
                      <a:pt x="180" y="35"/>
                      <a:pt x="180" y="35"/>
                    </a:cubicBezTo>
                    <a:cubicBezTo>
                      <a:pt x="177" y="32"/>
                      <a:pt x="174" y="29"/>
                      <a:pt x="171" y="2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48" y="11"/>
                      <a:pt x="148" y="11"/>
                      <a:pt x="148" y="11"/>
                    </a:cubicBezTo>
                    <a:cubicBezTo>
                      <a:pt x="144" y="9"/>
                      <a:pt x="140" y="7"/>
                      <a:pt x="136" y="6"/>
                    </a:cubicBezTo>
                    <a:cubicBezTo>
                      <a:pt x="109" y="71"/>
                      <a:pt x="109" y="71"/>
                      <a:pt x="109" y="71"/>
                    </a:cubicBezTo>
                    <a:cubicBezTo>
                      <a:pt x="109" y="0"/>
                      <a:pt x="109" y="0"/>
                      <a:pt x="109" y="0"/>
                    </a:cubicBezTo>
                    <a:cubicBezTo>
                      <a:pt x="107" y="0"/>
                      <a:pt x="105" y="0"/>
                      <a:pt x="103" y="0"/>
                    </a:cubicBezTo>
                    <a:cubicBezTo>
                      <a:pt x="101" y="0"/>
                      <a:pt x="98" y="0"/>
                      <a:pt x="96" y="0"/>
                    </a:cubicBezTo>
                    <a:cubicBezTo>
                      <a:pt x="96" y="71"/>
                      <a:pt x="96" y="71"/>
                      <a:pt x="96" y="71"/>
                    </a:cubicBezTo>
                    <a:cubicBezTo>
                      <a:pt x="69" y="6"/>
                      <a:pt x="69" y="6"/>
                      <a:pt x="69" y="6"/>
                    </a:cubicBezTo>
                    <a:cubicBezTo>
                      <a:pt x="65" y="7"/>
                      <a:pt x="61" y="9"/>
                      <a:pt x="57" y="11"/>
                    </a:cubicBezTo>
                    <a:cubicBezTo>
                      <a:pt x="85" y="76"/>
                      <a:pt x="85" y="76"/>
                      <a:pt x="85" y="76"/>
                    </a:cubicBezTo>
                    <a:cubicBezTo>
                      <a:pt x="34" y="26"/>
                      <a:pt x="34" y="26"/>
                      <a:pt x="34" y="26"/>
                    </a:cubicBezTo>
                    <a:cubicBezTo>
                      <a:pt x="31" y="29"/>
                      <a:pt x="28" y="32"/>
                      <a:pt x="26" y="3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10" y="58"/>
                      <a:pt x="10" y="58"/>
                      <a:pt x="10" y="58"/>
                    </a:cubicBezTo>
                    <a:cubicBezTo>
                      <a:pt x="8" y="62"/>
                      <a:pt x="7" y="66"/>
                      <a:pt x="5" y="70"/>
                    </a:cubicBezTo>
                    <a:cubicBezTo>
                      <a:pt x="71" y="97"/>
                      <a:pt x="71" y="97"/>
                      <a:pt x="71" y="97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99"/>
                      <a:pt x="0" y="101"/>
                      <a:pt x="0" y="103"/>
                    </a:cubicBezTo>
                    <a:cubicBezTo>
                      <a:pt x="0" y="105"/>
                      <a:pt x="0" y="107"/>
                      <a:pt x="0" y="109"/>
                    </a:cubicBezTo>
                    <a:cubicBezTo>
                      <a:pt x="71" y="109"/>
                      <a:pt x="71" y="109"/>
                      <a:pt x="71" y="109"/>
                    </a:cubicBezTo>
                    <a:cubicBezTo>
                      <a:pt x="5" y="137"/>
                      <a:pt x="5" y="137"/>
                      <a:pt x="5" y="137"/>
                    </a:cubicBezTo>
                    <a:cubicBezTo>
                      <a:pt x="7" y="141"/>
                      <a:pt x="8" y="145"/>
                      <a:pt x="10" y="148"/>
                    </a:cubicBezTo>
                    <a:cubicBezTo>
                      <a:pt x="76" y="121"/>
                      <a:pt x="76" y="121"/>
                      <a:pt x="76" y="121"/>
                    </a:cubicBezTo>
                    <a:cubicBezTo>
                      <a:pt x="26" y="171"/>
                      <a:pt x="26" y="171"/>
                      <a:pt x="26" y="171"/>
                    </a:cubicBezTo>
                    <a:cubicBezTo>
                      <a:pt x="28" y="174"/>
                      <a:pt x="31" y="177"/>
                      <a:pt x="34" y="180"/>
                    </a:cubicBezTo>
                    <a:cubicBezTo>
                      <a:pt x="85" y="130"/>
                      <a:pt x="85" y="130"/>
                      <a:pt x="85" y="130"/>
                    </a:cubicBezTo>
                    <a:cubicBezTo>
                      <a:pt x="57" y="196"/>
                      <a:pt x="57" y="196"/>
                      <a:pt x="57" y="196"/>
                    </a:cubicBezTo>
                    <a:cubicBezTo>
                      <a:pt x="61" y="198"/>
                      <a:pt x="65" y="199"/>
                      <a:pt x="69" y="201"/>
                    </a:cubicBezTo>
                    <a:cubicBezTo>
                      <a:pt x="96" y="135"/>
                      <a:pt x="96" y="135"/>
                      <a:pt x="96" y="135"/>
                    </a:cubicBezTo>
                    <a:cubicBezTo>
                      <a:pt x="96" y="206"/>
                      <a:pt x="96" y="206"/>
                      <a:pt x="96" y="206"/>
                    </a:cubicBezTo>
                    <a:cubicBezTo>
                      <a:pt x="98" y="206"/>
                      <a:pt x="101" y="206"/>
                      <a:pt x="103" y="206"/>
                    </a:cubicBezTo>
                    <a:cubicBezTo>
                      <a:pt x="105" y="206"/>
                      <a:pt x="107" y="206"/>
                      <a:pt x="109" y="206"/>
                    </a:cubicBezTo>
                    <a:cubicBezTo>
                      <a:pt x="109" y="135"/>
                      <a:pt x="109" y="135"/>
                      <a:pt x="109" y="135"/>
                    </a:cubicBezTo>
                    <a:cubicBezTo>
                      <a:pt x="136" y="201"/>
                      <a:pt x="136" y="201"/>
                      <a:pt x="136" y="201"/>
                    </a:cubicBezTo>
                    <a:cubicBezTo>
                      <a:pt x="140" y="199"/>
                      <a:pt x="144" y="198"/>
                      <a:pt x="148" y="196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71" y="180"/>
                      <a:pt x="171" y="180"/>
                      <a:pt x="171" y="180"/>
                    </a:cubicBezTo>
                    <a:cubicBezTo>
                      <a:pt x="174" y="177"/>
                      <a:pt x="177" y="174"/>
                      <a:pt x="180" y="171"/>
                    </a:cubicBezTo>
                    <a:cubicBezTo>
                      <a:pt x="130" y="121"/>
                      <a:pt x="130" y="121"/>
                      <a:pt x="130" y="121"/>
                    </a:cubicBezTo>
                    <a:cubicBezTo>
                      <a:pt x="195" y="148"/>
                      <a:pt x="195" y="148"/>
                      <a:pt x="195" y="148"/>
                    </a:cubicBezTo>
                    <a:cubicBezTo>
                      <a:pt x="197" y="145"/>
                      <a:pt x="199" y="141"/>
                      <a:pt x="200" y="137"/>
                    </a:cubicBezTo>
                    <a:cubicBezTo>
                      <a:pt x="135" y="109"/>
                      <a:pt x="135" y="109"/>
                      <a:pt x="135" y="109"/>
                    </a:cubicBezTo>
                    <a:cubicBezTo>
                      <a:pt x="205" y="109"/>
                      <a:pt x="205" y="109"/>
                      <a:pt x="205" y="109"/>
                    </a:cubicBezTo>
                    <a:cubicBezTo>
                      <a:pt x="206" y="107"/>
                      <a:pt x="206" y="105"/>
                      <a:pt x="206" y="103"/>
                    </a:cubicBezTo>
                    <a:cubicBezTo>
                      <a:pt x="206" y="101"/>
                      <a:pt x="206" y="99"/>
                      <a:pt x="205" y="97"/>
                    </a:cubicBezTo>
                    <a:cubicBezTo>
                      <a:pt x="135" y="97"/>
                      <a:pt x="135" y="97"/>
                      <a:pt x="135" y="97"/>
                    </a:cubicBezTo>
                    <a:lnTo>
                      <a:pt x="200" y="70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ïṥlîḍè">
                <a:extLst>
                  <a:ext uri="{FF2B5EF4-FFF2-40B4-BE49-F238E27FC236}">
                    <a16:creationId xmlns:a16="http://schemas.microsoft.com/office/drawing/2014/main" id="{DE651F78-9DE7-46F4-83F1-336C4DC49485}"/>
                  </a:ext>
                </a:extLst>
              </p:cNvPr>
              <p:cNvSpPr/>
              <p:nvPr/>
            </p:nvSpPr>
            <p:spPr bwMode="auto">
              <a:xfrm>
                <a:off x="4900613" y="3589338"/>
                <a:ext cx="604838" cy="604838"/>
              </a:xfrm>
              <a:prstGeom prst="ellipse">
                <a:avLst/>
              </a:pr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ïṣlíde">
                <a:extLst>
                  <a:ext uri="{FF2B5EF4-FFF2-40B4-BE49-F238E27FC236}">
                    <a16:creationId xmlns:a16="http://schemas.microsoft.com/office/drawing/2014/main" id="{FA5858B7-A449-4349-8A60-2D27E78CDF0F}"/>
                  </a:ext>
                </a:extLst>
              </p:cNvPr>
              <p:cNvSpPr/>
              <p:nvPr/>
            </p:nvSpPr>
            <p:spPr bwMode="auto">
              <a:xfrm>
                <a:off x="4900613" y="3589338"/>
                <a:ext cx="604838" cy="604838"/>
              </a:xfrm>
              <a:custGeom>
                <a:avLst/>
                <a:gdLst>
                  <a:gd name="T0" fmla="*/ 190 w 195"/>
                  <a:gd name="T1" fmla="*/ 66 h 195"/>
                  <a:gd name="T2" fmla="*/ 185 w 195"/>
                  <a:gd name="T3" fmla="*/ 54 h 195"/>
                  <a:gd name="T4" fmla="*/ 125 w 195"/>
                  <a:gd name="T5" fmla="*/ 79 h 195"/>
                  <a:gd name="T6" fmla="*/ 171 w 195"/>
                  <a:gd name="T7" fmla="*/ 33 h 195"/>
                  <a:gd name="T8" fmla="*/ 162 w 195"/>
                  <a:gd name="T9" fmla="*/ 24 h 195"/>
                  <a:gd name="T10" fmla="*/ 116 w 195"/>
                  <a:gd name="T11" fmla="*/ 70 h 195"/>
                  <a:gd name="T12" fmla="*/ 141 w 195"/>
                  <a:gd name="T13" fmla="*/ 10 h 195"/>
                  <a:gd name="T14" fmla="*/ 129 w 195"/>
                  <a:gd name="T15" fmla="*/ 5 h 195"/>
                  <a:gd name="T16" fmla="*/ 104 w 195"/>
                  <a:gd name="T17" fmla="*/ 65 h 195"/>
                  <a:gd name="T18" fmla="*/ 104 w 195"/>
                  <a:gd name="T19" fmla="*/ 0 h 195"/>
                  <a:gd name="T20" fmla="*/ 98 w 195"/>
                  <a:gd name="T21" fmla="*/ 0 h 195"/>
                  <a:gd name="T22" fmla="*/ 91 w 195"/>
                  <a:gd name="T23" fmla="*/ 0 h 195"/>
                  <a:gd name="T24" fmla="*/ 91 w 195"/>
                  <a:gd name="T25" fmla="*/ 65 h 195"/>
                  <a:gd name="T26" fmla="*/ 66 w 195"/>
                  <a:gd name="T27" fmla="*/ 5 h 195"/>
                  <a:gd name="T28" fmla="*/ 55 w 195"/>
                  <a:gd name="T29" fmla="*/ 10 h 195"/>
                  <a:gd name="T30" fmla="*/ 80 w 195"/>
                  <a:gd name="T31" fmla="*/ 70 h 195"/>
                  <a:gd name="T32" fmla="*/ 33 w 195"/>
                  <a:gd name="T33" fmla="*/ 24 h 195"/>
                  <a:gd name="T34" fmla="*/ 24 w 195"/>
                  <a:gd name="T35" fmla="*/ 33 h 195"/>
                  <a:gd name="T36" fmla="*/ 71 w 195"/>
                  <a:gd name="T37" fmla="*/ 79 h 195"/>
                  <a:gd name="T38" fmla="*/ 10 w 195"/>
                  <a:gd name="T39" fmla="*/ 54 h 195"/>
                  <a:gd name="T40" fmla="*/ 5 w 195"/>
                  <a:gd name="T41" fmla="*/ 66 h 195"/>
                  <a:gd name="T42" fmla="*/ 66 w 195"/>
                  <a:gd name="T43" fmla="*/ 91 h 195"/>
                  <a:gd name="T44" fmla="*/ 0 w 195"/>
                  <a:gd name="T45" fmla="*/ 91 h 195"/>
                  <a:gd name="T46" fmla="*/ 0 w 195"/>
                  <a:gd name="T47" fmla="*/ 97 h 195"/>
                  <a:gd name="T48" fmla="*/ 0 w 195"/>
                  <a:gd name="T49" fmla="*/ 103 h 195"/>
                  <a:gd name="T50" fmla="*/ 66 w 195"/>
                  <a:gd name="T51" fmla="*/ 103 h 195"/>
                  <a:gd name="T52" fmla="*/ 5 w 195"/>
                  <a:gd name="T53" fmla="*/ 128 h 195"/>
                  <a:gd name="T54" fmla="*/ 10 w 195"/>
                  <a:gd name="T55" fmla="*/ 140 h 195"/>
                  <a:gd name="T56" fmla="*/ 71 w 195"/>
                  <a:gd name="T57" fmla="*/ 115 h 195"/>
                  <a:gd name="T58" fmla="*/ 24 w 195"/>
                  <a:gd name="T59" fmla="*/ 161 h 195"/>
                  <a:gd name="T60" fmla="*/ 33 w 195"/>
                  <a:gd name="T61" fmla="*/ 170 h 195"/>
                  <a:gd name="T62" fmla="*/ 80 w 195"/>
                  <a:gd name="T63" fmla="*/ 124 h 195"/>
                  <a:gd name="T64" fmla="*/ 55 w 195"/>
                  <a:gd name="T65" fmla="*/ 184 h 195"/>
                  <a:gd name="T66" fmla="*/ 66 w 195"/>
                  <a:gd name="T67" fmla="*/ 189 h 195"/>
                  <a:gd name="T68" fmla="*/ 91 w 195"/>
                  <a:gd name="T69" fmla="*/ 129 h 195"/>
                  <a:gd name="T70" fmla="*/ 91 w 195"/>
                  <a:gd name="T71" fmla="*/ 194 h 195"/>
                  <a:gd name="T72" fmla="*/ 98 w 195"/>
                  <a:gd name="T73" fmla="*/ 195 h 195"/>
                  <a:gd name="T74" fmla="*/ 104 w 195"/>
                  <a:gd name="T75" fmla="*/ 194 h 195"/>
                  <a:gd name="T76" fmla="*/ 104 w 195"/>
                  <a:gd name="T77" fmla="*/ 129 h 195"/>
                  <a:gd name="T78" fmla="*/ 129 w 195"/>
                  <a:gd name="T79" fmla="*/ 189 h 195"/>
                  <a:gd name="T80" fmla="*/ 141 w 195"/>
                  <a:gd name="T81" fmla="*/ 184 h 195"/>
                  <a:gd name="T82" fmla="*/ 116 w 195"/>
                  <a:gd name="T83" fmla="*/ 124 h 195"/>
                  <a:gd name="T84" fmla="*/ 162 w 195"/>
                  <a:gd name="T85" fmla="*/ 170 h 195"/>
                  <a:gd name="T86" fmla="*/ 171 w 195"/>
                  <a:gd name="T87" fmla="*/ 161 h 195"/>
                  <a:gd name="T88" fmla="*/ 125 w 195"/>
                  <a:gd name="T89" fmla="*/ 115 h 195"/>
                  <a:gd name="T90" fmla="*/ 185 w 195"/>
                  <a:gd name="T91" fmla="*/ 140 h 195"/>
                  <a:gd name="T92" fmla="*/ 190 w 195"/>
                  <a:gd name="T93" fmla="*/ 128 h 195"/>
                  <a:gd name="T94" fmla="*/ 130 w 195"/>
                  <a:gd name="T95" fmla="*/ 103 h 195"/>
                  <a:gd name="T96" fmla="*/ 195 w 195"/>
                  <a:gd name="T97" fmla="*/ 103 h 195"/>
                  <a:gd name="T98" fmla="*/ 195 w 195"/>
                  <a:gd name="T99" fmla="*/ 97 h 195"/>
                  <a:gd name="T100" fmla="*/ 195 w 195"/>
                  <a:gd name="T101" fmla="*/ 91 h 195"/>
                  <a:gd name="T102" fmla="*/ 130 w 195"/>
                  <a:gd name="T103" fmla="*/ 91 h 195"/>
                  <a:gd name="T104" fmla="*/ 190 w 195"/>
                  <a:gd name="T105" fmla="*/ 66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95" h="195">
                    <a:moveTo>
                      <a:pt x="190" y="66"/>
                    </a:moveTo>
                    <a:cubicBezTo>
                      <a:pt x="188" y="62"/>
                      <a:pt x="187" y="58"/>
                      <a:pt x="185" y="54"/>
                    </a:cubicBezTo>
                    <a:cubicBezTo>
                      <a:pt x="125" y="79"/>
                      <a:pt x="125" y="79"/>
                      <a:pt x="125" y="79"/>
                    </a:cubicBezTo>
                    <a:cubicBezTo>
                      <a:pt x="171" y="33"/>
                      <a:pt x="171" y="33"/>
                      <a:pt x="171" y="33"/>
                    </a:cubicBezTo>
                    <a:cubicBezTo>
                      <a:pt x="168" y="30"/>
                      <a:pt x="165" y="27"/>
                      <a:pt x="162" y="24"/>
                    </a:cubicBezTo>
                    <a:cubicBezTo>
                      <a:pt x="116" y="70"/>
                      <a:pt x="116" y="70"/>
                      <a:pt x="116" y="70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37" y="8"/>
                      <a:pt x="133" y="6"/>
                      <a:pt x="129" y="5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4" y="0"/>
                      <a:pt x="104" y="0"/>
                      <a:pt x="104" y="0"/>
                    </a:cubicBezTo>
                    <a:cubicBezTo>
                      <a:pt x="102" y="0"/>
                      <a:pt x="100" y="0"/>
                      <a:pt x="98" y="0"/>
                    </a:cubicBezTo>
                    <a:cubicBezTo>
                      <a:pt x="96" y="0"/>
                      <a:pt x="93" y="0"/>
                      <a:pt x="91" y="0"/>
                    </a:cubicBezTo>
                    <a:cubicBezTo>
                      <a:pt x="91" y="65"/>
                      <a:pt x="91" y="65"/>
                      <a:pt x="91" y="65"/>
                    </a:cubicBezTo>
                    <a:cubicBezTo>
                      <a:pt x="66" y="5"/>
                      <a:pt x="66" y="5"/>
                      <a:pt x="66" y="5"/>
                    </a:cubicBezTo>
                    <a:cubicBezTo>
                      <a:pt x="62" y="6"/>
                      <a:pt x="58" y="8"/>
                      <a:pt x="55" y="10"/>
                    </a:cubicBezTo>
                    <a:cubicBezTo>
                      <a:pt x="80" y="70"/>
                      <a:pt x="80" y="70"/>
                      <a:pt x="80" y="70"/>
                    </a:cubicBezTo>
                    <a:cubicBezTo>
                      <a:pt x="33" y="24"/>
                      <a:pt x="33" y="24"/>
                      <a:pt x="33" y="24"/>
                    </a:cubicBezTo>
                    <a:cubicBezTo>
                      <a:pt x="30" y="27"/>
                      <a:pt x="27" y="30"/>
                      <a:pt x="24" y="33"/>
                    </a:cubicBezTo>
                    <a:cubicBezTo>
                      <a:pt x="71" y="79"/>
                      <a:pt x="71" y="79"/>
                      <a:pt x="71" y="79"/>
                    </a:cubicBezTo>
                    <a:cubicBezTo>
                      <a:pt x="10" y="54"/>
                      <a:pt x="10" y="54"/>
                      <a:pt x="10" y="54"/>
                    </a:cubicBezTo>
                    <a:cubicBezTo>
                      <a:pt x="8" y="58"/>
                      <a:pt x="7" y="62"/>
                      <a:pt x="5" y="66"/>
                    </a:cubicBezTo>
                    <a:cubicBezTo>
                      <a:pt x="66" y="91"/>
                      <a:pt x="66" y="91"/>
                      <a:pt x="66" y="9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0" y="93"/>
                      <a:pt x="0" y="95"/>
                      <a:pt x="0" y="97"/>
                    </a:cubicBezTo>
                    <a:cubicBezTo>
                      <a:pt x="0" y="99"/>
                      <a:pt x="0" y="101"/>
                      <a:pt x="0" y="103"/>
                    </a:cubicBezTo>
                    <a:cubicBezTo>
                      <a:pt x="66" y="103"/>
                      <a:pt x="66" y="103"/>
                      <a:pt x="66" y="103"/>
                    </a:cubicBezTo>
                    <a:cubicBezTo>
                      <a:pt x="5" y="128"/>
                      <a:pt x="5" y="128"/>
                      <a:pt x="5" y="128"/>
                    </a:cubicBezTo>
                    <a:cubicBezTo>
                      <a:pt x="7" y="132"/>
                      <a:pt x="8" y="136"/>
                      <a:pt x="10" y="140"/>
                    </a:cubicBezTo>
                    <a:cubicBezTo>
                      <a:pt x="71" y="115"/>
                      <a:pt x="71" y="115"/>
                      <a:pt x="71" y="115"/>
                    </a:cubicBezTo>
                    <a:cubicBezTo>
                      <a:pt x="24" y="161"/>
                      <a:pt x="24" y="161"/>
                      <a:pt x="24" y="161"/>
                    </a:cubicBezTo>
                    <a:cubicBezTo>
                      <a:pt x="27" y="165"/>
                      <a:pt x="30" y="168"/>
                      <a:pt x="33" y="170"/>
                    </a:cubicBezTo>
                    <a:cubicBezTo>
                      <a:pt x="80" y="124"/>
                      <a:pt x="80" y="124"/>
                      <a:pt x="80" y="124"/>
                    </a:cubicBezTo>
                    <a:cubicBezTo>
                      <a:pt x="55" y="184"/>
                      <a:pt x="55" y="184"/>
                      <a:pt x="55" y="184"/>
                    </a:cubicBezTo>
                    <a:cubicBezTo>
                      <a:pt x="58" y="186"/>
                      <a:pt x="62" y="188"/>
                      <a:pt x="66" y="189"/>
                    </a:cubicBezTo>
                    <a:cubicBezTo>
                      <a:pt x="91" y="129"/>
                      <a:pt x="91" y="129"/>
                      <a:pt x="91" y="129"/>
                    </a:cubicBezTo>
                    <a:cubicBezTo>
                      <a:pt x="91" y="194"/>
                      <a:pt x="91" y="194"/>
                      <a:pt x="91" y="194"/>
                    </a:cubicBezTo>
                    <a:cubicBezTo>
                      <a:pt x="93" y="194"/>
                      <a:pt x="96" y="195"/>
                      <a:pt x="98" y="195"/>
                    </a:cubicBezTo>
                    <a:cubicBezTo>
                      <a:pt x="100" y="195"/>
                      <a:pt x="102" y="194"/>
                      <a:pt x="104" y="194"/>
                    </a:cubicBezTo>
                    <a:cubicBezTo>
                      <a:pt x="104" y="129"/>
                      <a:pt x="104" y="129"/>
                      <a:pt x="104" y="129"/>
                    </a:cubicBezTo>
                    <a:cubicBezTo>
                      <a:pt x="129" y="189"/>
                      <a:pt x="129" y="189"/>
                      <a:pt x="129" y="189"/>
                    </a:cubicBezTo>
                    <a:cubicBezTo>
                      <a:pt x="133" y="188"/>
                      <a:pt x="137" y="186"/>
                      <a:pt x="141" y="184"/>
                    </a:cubicBezTo>
                    <a:cubicBezTo>
                      <a:pt x="116" y="124"/>
                      <a:pt x="116" y="124"/>
                      <a:pt x="116" y="124"/>
                    </a:cubicBezTo>
                    <a:cubicBezTo>
                      <a:pt x="162" y="170"/>
                      <a:pt x="162" y="170"/>
                      <a:pt x="162" y="170"/>
                    </a:cubicBezTo>
                    <a:cubicBezTo>
                      <a:pt x="165" y="168"/>
                      <a:pt x="168" y="165"/>
                      <a:pt x="171" y="161"/>
                    </a:cubicBezTo>
                    <a:cubicBezTo>
                      <a:pt x="125" y="115"/>
                      <a:pt x="125" y="115"/>
                      <a:pt x="125" y="115"/>
                    </a:cubicBezTo>
                    <a:cubicBezTo>
                      <a:pt x="185" y="140"/>
                      <a:pt x="185" y="140"/>
                      <a:pt x="185" y="140"/>
                    </a:cubicBezTo>
                    <a:cubicBezTo>
                      <a:pt x="187" y="136"/>
                      <a:pt x="188" y="132"/>
                      <a:pt x="190" y="128"/>
                    </a:cubicBezTo>
                    <a:cubicBezTo>
                      <a:pt x="130" y="103"/>
                      <a:pt x="130" y="103"/>
                      <a:pt x="130" y="103"/>
                    </a:cubicBezTo>
                    <a:cubicBezTo>
                      <a:pt x="195" y="103"/>
                      <a:pt x="195" y="103"/>
                      <a:pt x="195" y="103"/>
                    </a:cubicBezTo>
                    <a:cubicBezTo>
                      <a:pt x="195" y="101"/>
                      <a:pt x="195" y="99"/>
                      <a:pt x="195" y="97"/>
                    </a:cubicBezTo>
                    <a:cubicBezTo>
                      <a:pt x="195" y="95"/>
                      <a:pt x="195" y="93"/>
                      <a:pt x="195" y="91"/>
                    </a:cubicBezTo>
                    <a:cubicBezTo>
                      <a:pt x="130" y="91"/>
                      <a:pt x="130" y="91"/>
                      <a:pt x="130" y="91"/>
                    </a:cubicBezTo>
                    <a:lnTo>
                      <a:pt x="190" y="66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ïŝ1îḋê">
                <a:extLst>
                  <a:ext uri="{FF2B5EF4-FFF2-40B4-BE49-F238E27FC236}">
                    <a16:creationId xmlns:a16="http://schemas.microsoft.com/office/drawing/2014/main" id="{64358F45-DBD0-48F5-830F-12D678BF7D90}"/>
                  </a:ext>
                </a:extLst>
              </p:cNvPr>
              <p:cNvSpPr/>
              <p:nvPr/>
            </p:nvSpPr>
            <p:spPr bwMode="auto">
              <a:xfrm>
                <a:off x="5051426" y="3648075"/>
                <a:ext cx="298450" cy="484188"/>
              </a:xfrm>
              <a:custGeom>
                <a:avLst/>
                <a:gdLst>
                  <a:gd name="T0" fmla="*/ 74 w 96"/>
                  <a:gd name="T1" fmla="*/ 75 h 156"/>
                  <a:gd name="T2" fmla="*/ 66 w 96"/>
                  <a:gd name="T3" fmla="*/ 39 h 156"/>
                  <a:gd name="T4" fmla="*/ 89 w 96"/>
                  <a:gd name="T5" fmla="*/ 42 h 156"/>
                  <a:gd name="T6" fmla="*/ 66 w 96"/>
                  <a:gd name="T7" fmla="*/ 19 h 156"/>
                  <a:gd name="T8" fmla="*/ 60 w 96"/>
                  <a:gd name="T9" fmla="*/ 0 h 156"/>
                  <a:gd name="T10" fmla="*/ 54 w 96"/>
                  <a:gd name="T11" fmla="*/ 16 h 156"/>
                  <a:gd name="T12" fmla="*/ 44 w 96"/>
                  <a:gd name="T13" fmla="*/ 16 h 156"/>
                  <a:gd name="T14" fmla="*/ 37 w 96"/>
                  <a:gd name="T15" fmla="*/ 0 h 156"/>
                  <a:gd name="T16" fmla="*/ 31 w 96"/>
                  <a:gd name="T17" fmla="*/ 19 h 156"/>
                  <a:gd name="T18" fmla="*/ 5 w 96"/>
                  <a:gd name="T19" fmla="*/ 50 h 156"/>
                  <a:gd name="T20" fmla="*/ 25 w 96"/>
                  <a:gd name="T21" fmla="*/ 78 h 156"/>
                  <a:gd name="T22" fmla="*/ 31 w 96"/>
                  <a:gd name="T23" fmla="*/ 118 h 156"/>
                  <a:gd name="T24" fmla="*/ 3 w 96"/>
                  <a:gd name="T25" fmla="*/ 110 h 156"/>
                  <a:gd name="T26" fmla="*/ 31 w 96"/>
                  <a:gd name="T27" fmla="*/ 137 h 156"/>
                  <a:gd name="T28" fmla="*/ 37 w 96"/>
                  <a:gd name="T29" fmla="*/ 156 h 156"/>
                  <a:gd name="T30" fmla="*/ 44 w 96"/>
                  <a:gd name="T31" fmla="*/ 140 h 156"/>
                  <a:gd name="T32" fmla="*/ 54 w 96"/>
                  <a:gd name="T33" fmla="*/ 140 h 156"/>
                  <a:gd name="T34" fmla="*/ 60 w 96"/>
                  <a:gd name="T35" fmla="*/ 156 h 156"/>
                  <a:gd name="T36" fmla="*/ 66 w 96"/>
                  <a:gd name="T37" fmla="*/ 138 h 156"/>
                  <a:gd name="T38" fmla="*/ 96 w 96"/>
                  <a:gd name="T39" fmla="*/ 104 h 156"/>
                  <a:gd name="T40" fmla="*/ 49 w 96"/>
                  <a:gd name="T41" fmla="*/ 34 h 156"/>
                  <a:gd name="T42" fmla="*/ 54 w 96"/>
                  <a:gd name="T43" fmla="*/ 68 h 156"/>
                  <a:gd name="T44" fmla="*/ 50 w 96"/>
                  <a:gd name="T45" fmla="*/ 67 h 156"/>
                  <a:gd name="T46" fmla="*/ 44 w 96"/>
                  <a:gd name="T47" fmla="*/ 34 h 156"/>
                  <a:gd name="T48" fmla="*/ 29 w 96"/>
                  <a:gd name="T49" fmla="*/ 60 h 156"/>
                  <a:gd name="T50" fmla="*/ 23 w 96"/>
                  <a:gd name="T51" fmla="*/ 50 h 156"/>
                  <a:gd name="T52" fmla="*/ 31 w 96"/>
                  <a:gd name="T53" fmla="*/ 39 h 156"/>
                  <a:gd name="T54" fmla="*/ 29 w 96"/>
                  <a:gd name="T55" fmla="*/ 60 h 156"/>
                  <a:gd name="T56" fmla="*/ 44 w 96"/>
                  <a:gd name="T57" fmla="*/ 122 h 156"/>
                  <a:gd name="T58" fmla="*/ 47 w 96"/>
                  <a:gd name="T59" fmla="*/ 85 h 156"/>
                  <a:gd name="T60" fmla="*/ 54 w 96"/>
                  <a:gd name="T61" fmla="*/ 86 h 156"/>
                  <a:gd name="T62" fmla="*/ 49 w 96"/>
                  <a:gd name="T63" fmla="*/ 122 h 156"/>
                  <a:gd name="T64" fmla="*/ 66 w 96"/>
                  <a:gd name="T65" fmla="*/ 119 h 156"/>
                  <a:gd name="T66" fmla="*/ 71 w 96"/>
                  <a:gd name="T67" fmla="*/ 93 h 156"/>
                  <a:gd name="T68" fmla="*/ 78 w 96"/>
                  <a:gd name="T69" fmla="*/ 104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156">
                    <a:moveTo>
                      <a:pt x="92" y="89"/>
                    </a:moveTo>
                    <a:cubicBezTo>
                      <a:pt x="88" y="83"/>
                      <a:pt x="81" y="78"/>
                      <a:pt x="74" y="75"/>
                    </a:cubicBezTo>
                    <a:cubicBezTo>
                      <a:pt x="72" y="73"/>
                      <a:pt x="69" y="72"/>
                      <a:pt x="66" y="71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70" y="40"/>
                      <a:pt x="73" y="42"/>
                      <a:pt x="76" y="45"/>
                    </a:cubicBezTo>
                    <a:cubicBezTo>
                      <a:pt x="81" y="47"/>
                      <a:pt x="86" y="46"/>
                      <a:pt x="89" y="42"/>
                    </a:cubicBezTo>
                    <a:cubicBezTo>
                      <a:pt x="91" y="38"/>
                      <a:pt x="90" y="33"/>
                      <a:pt x="86" y="30"/>
                    </a:cubicBezTo>
                    <a:cubicBezTo>
                      <a:pt x="81" y="26"/>
                      <a:pt x="74" y="22"/>
                      <a:pt x="66" y="19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6" y="3"/>
                      <a:pt x="64" y="0"/>
                      <a:pt x="60" y="0"/>
                    </a:cubicBezTo>
                    <a:cubicBezTo>
                      <a:pt x="57" y="0"/>
                      <a:pt x="54" y="3"/>
                      <a:pt x="54" y="7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2" y="16"/>
                      <a:pt x="50" y="16"/>
                      <a:pt x="49" y="16"/>
                    </a:cubicBezTo>
                    <a:cubicBezTo>
                      <a:pt x="47" y="16"/>
                      <a:pt x="45" y="16"/>
                      <a:pt x="44" y="16"/>
                    </a:cubicBezTo>
                    <a:cubicBezTo>
                      <a:pt x="44" y="7"/>
                      <a:pt x="44" y="7"/>
                      <a:pt x="44" y="7"/>
                    </a:cubicBezTo>
                    <a:cubicBezTo>
                      <a:pt x="44" y="3"/>
                      <a:pt x="41" y="0"/>
                      <a:pt x="37" y="0"/>
                    </a:cubicBezTo>
                    <a:cubicBezTo>
                      <a:pt x="34" y="0"/>
                      <a:pt x="31" y="3"/>
                      <a:pt x="31" y="7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26" y="21"/>
                      <a:pt x="22" y="23"/>
                      <a:pt x="19" y="25"/>
                    </a:cubicBezTo>
                    <a:cubicBezTo>
                      <a:pt x="11" y="31"/>
                      <a:pt x="5" y="40"/>
                      <a:pt x="5" y="50"/>
                    </a:cubicBezTo>
                    <a:cubicBezTo>
                      <a:pt x="5" y="56"/>
                      <a:pt x="6" y="60"/>
                      <a:pt x="9" y="65"/>
                    </a:cubicBezTo>
                    <a:cubicBezTo>
                      <a:pt x="13" y="71"/>
                      <a:pt x="18" y="75"/>
                      <a:pt x="25" y="78"/>
                    </a:cubicBezTo>
                    <a:cubicBezTo>
                      <a:pt x="27" y="79"/>
                      <a:pt x="29" y="80"/>
                      <a:pt x="31" y="80"/>
                    </a:cubicBezTo>
                    <a:cubicBezTo>
                      <a:pt x="31" y="118"/>
                      <a:pt x="31" y="118"/>
                      <a:pt x="31" y="118"/>
                    </a:cubicBezTo>
                    <a:cubicBezTo>
                      <a:pt x="25" y="116"/>
                      <a:pt x="20" y="112"/>
                      <a:pt x="16" y="109"/>
                    </a:cubicBezTo>
                    <a:cubicBezTo>
                      <a:pt x="12" y="106"/>
                      <a:pt x="7" y="107"/>
                      <a:pt x="3" y="110"/>
                    </a:cubicBezTo>
                    <a:cubicBezTo>
                      <a:pt x="0" y="114"/>
                      <a:pt x="1" y="120"/>
                      <a:pt x="5" y="123"/>
                    </a:cubicBezTo>
                    <a:cubicBezTo>
                      <a:pt x="11" y="128"/>
                      <a:pt x="20" y="134"/>
                      <a:pt x="31" y="137"/>
                    </a:cubicBezTo>
                    <a:cubicBezTo>
                      <a:pt x="31" y="149"/>
                      <a:pt x="31" y="149"/>
                      <a:pt x="31" y="149"/>
                    </a:cubicBezTo>
                    <a:cubicBezTo>
                      <a:pt x="31" y="153"/>
                      <a:pt x="34" y="156"/>
                      <a:pt x="37" y="156"/>
                    </a:cubicBezTo>
                    <a:cubicBezTo>
                      <a:pt x="41" y="156"/>
                      <a:pt x="44" y="153"/>
                      <a:pt x="44" y="149"/>
                    </a:cubicBezTo>
                    <a:cubicBezTo>
                      <a:pt x="44" y="140"/>
                      <a:pt x="44" y="140"/>
                      <a:pt x="44" y="140"/>
                    </a:cubicBezTo>
                    <a:cubicBezTo>
                      <a:pt x="45" y="140"/>
                      <a:pt x="47" y="140"/>
                      <a:pt x="49" y="140"/>
                    </a:cubicBezTo>
                    <a:cubicBezTo>
                      <a:pt x="51" y="140"/>
                      <a:pt x="52" y="140"/>
                      <a:pt x="54" y="140"/>
                    </a:cubicBezTo>
                    <a:cubicBezTo>
                      <a:pt x="54" y="149"/>
                      <a:pt x="54" y="149"/>
                      <a:pt x="54" y="149"/>
                    </a:cubicBezTo>
                    <a:cubicBezTo>
                      <a:pt x="54" y="153"/>
                      <a:pt x="57" y="156"/>
                      <a:pt x="60" y="156"/>
                    </a:cubicBezTo>
                    <a:cubicBezTo>
                      <a:pt x="64" y="156"/>
                      <a:pt x="66" y="153"/>
                      <a:pt x="66" y="149"/>
                    </a:cubicBezTo>
                    <a:cubicBezTo>
                      <a:pt x="66" y="138"/>
                      <a:pt x="66" y="138"/>
                      <a:pt x="66" y="138"/>
                    </a:cubicBezTo>
                    <a:cubicBezTo>
                      <a:pt x="72" y="136"/>
                      <a:pt x="77" y="133"/>
                      <a:pt x="81" y="130"/>
                    </a:cubicBezTo>
                    <a:cubicBezTo>
                      <a:pt x="90" y="124"/>
                      <a:pt x="96" y="115"/>
                      <a:pt x="96" y="104"/>
                    </a:cubicBezTo>
                    <a:cubicBezTo>
                      <a:pt x="96" y="98"/>
                      <a:pt x="94" y="93"/>
                      <a:pt x="92" y="89"/>
                    </a:cubicBezTo>
                    <a:close/>
                    <a:moveTo>
                      <a:pt x="49" y="34"/>
                    </a:moveTo>
                    <a:cubicBezTo>
                      <a:pt x="50" y="34"/>
                      <a:pt x="52" y="34"/>
                      <a:pt x="54" y="34"/>
                    </a:cubicBezTo>
                    <a:cubicBezTo>
                      <a:pt x="54" y="68"/>
                      <a:pt x="54" y="68"/>
                      <a:pt x="54" y="68"/>
                    </a:cubicBezTo>
                    <a:cubicBezTo>
                      <a:pt x="53" y="68"/>
                      <a:pt x="52" y="68"/>
                      <a:pt x="51" y="67"/>
                    </a:cubicBezTo>
                    <a:cubicBezTo>
                      <a:pt x="50" y="67"/>
                      <a:pt x="50" y="67"/>
                      <a:pt x="50" y="67"/>
                    </a:cubicBezTo>
                    <a:cubicBezTo>
                      <a:pt x="48" y="67"/>
                      <a:pt x="46" y="66"/>
                      <a:pt x="44" y="66"/>
                    </a:cubicBezTo>
                    <a:cubicBezTo>
                      <a:pt x="44" y="34"/>
                      <a:pt x="44" y="34"/>
                      <a:pt x="44" y="34"/>
                    </a:cubicBezTo>
                    <a:cubicBezTo>
                      <a:pt x="45" y="34"/>
                      <a:pt x="47" y="34"/>
                      <a:pt x="49" y="34"/>
                    </a:cubicBezTo>
                    <a:close/>
                    <a:moveTo>
                      <a:pt x="29" y="60"/>
                    </a:moveTo>
                    <a:cubicBezTo>
                      <a:pt x="26" y="58"/>
                      <a:pt x="25" y="57"/>
                      <a:pt x="24" y="55"/>
                    </a:cubicBezTo>
                    <a:cubicBezTo>
                      <a:pt x="23" y="54"/>
                      <a:pt x="23" y="52"/>
                      <a:pt x="23" y="50"/>
                    </a:cubicBezTo>
                    <a:cubicBezTo>
                      <a:pt x="23" y="47"/>
                      <a:pt x="25" y="43"/>
                      <a:pt x="29" y="40"/>
                    </a:cubicBezTo>
                    <a:cubicBezTo>
                      <a:pt x="30" y="39"/>
                      <a:pt x="30" y="39"/>
                      <a:pt x="31" y="39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0" y="61"/>
                      <a:pt x="29" y="60"/>
                      <a:pt x="29" y="60"/>
                    </a:cubicBezTo>
                    <a:close/>
                    <a:moveTo>
                      <a:pt x="49" y="122"/>
                    </a:moveTo>
                    <a:cubicBezTo>
                      <a:pt x="47" y="122"/>
                      <a:pt x="45" y="122"/>
                      <a:pt x="44" y="122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5" y="84"/>
                      <a:pt x="46" y="85"/>
                      <a:pt x="47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50" y="85"/>
                      <a:pt x="52" y="86"/>
                      <a:pt x="54" y="86"/>
                    </a:cubicBezTo>
                    <a:cubicBezTo>
                      <a:pt x="54" y="122"/>
                      <a:pt x="54" y="122"/>
                      <a:pt x="54" y="122"/>
                    </a:cubicBezTo>
                    <a:cubicBezTo>
                      <a:pt x="52" y="122"/>
                      <a:pt x="51" y="122"/>
                      <a:pt x="49" y="122"/>
                    </a:cubicBezTo>
                    <a:close/>
                    <a:moveTo>
                      <a:pt x="71" y="116"/>
                    </a:moveTo>
                    <a:cubicBezTo>
                      <a:pt x="69" y="117"/>
                      <a:pt x="68" y="118"/>
                      <a:pt x="66" y="119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8" y="91"/>
                      <a:pt x="70" y="92"/>
                      <a:pt x="71" y="93"/>
                    </a:cubicBezTo>
                    <a:cubicBezTo>
                      <a:pt x="74" y="95"/>
                      <a:pt x="75" y="96"/>
                      <a:pt x="76" y="98"/>
                    </a:cubicBezTo>
                    <a:cubicBezTo>
                      <a:pt x="77" y="100"/>
                      <a:pt x="78" y="101"/>
                      <a:pt x="78" y="104"/>
                    </a:cubicBezTo>
                    <a:cubicBezTo>
                      <a:pt x="78" y="108"/>
                      <a:pt x="76" y="112"/>
                      <a:pt x="71" y="116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íŝļïḓe">
                <a:extLst>
                  <a:ext uri="{FF2B5EF4-FFF2-40B4-BE49-F238E27FC236}">
                    <a16:creationId xmlns:a16="http://schemas.microsoft.com/office/drawing/2014/main" id="{9BEF143E-D730-4CBC-916C-3ACF117003DD}"/>
                  </a:ext>
                </a:extLst>
              </p:cNvPr>
              <p:cNvSpPr/>
              <p:nvPr/>
            </p:nvSpPr>
            <p:spPr bwMode="auto">
              <a:xfrm>
                <a:off x="5187951" y="3908425"/>
                <a:ext cx="31750" cy="31750"/>
              </a:xfrm>
              <a:custGeom>
                <a:avLst/>
                <a:gdLst>
                  <a:gd name="T0" fmla="*/ 4 w 10"/>
                  <a:gd name="T1" fmla="*/ 1 h 10"/>
                  <a:gd name="T2" fmla="*/ 3 w 10"/>
                  <a:gd name="T3" fmla="*/ 1 h 10"/>
                  <a:gd name="T4" fmla="*/ 0 w 10"/>
                  <a:gd name="T5" fmla="*/ 0 h 10"/>
                  <a:gd name="T6" fmla="*/ 0 w 10"/>
                  <a:gd name="T7" fmla="*/ 8 h 10"/>
                  <a:gd name="T8" fmla="*/ 3 w 10"/>
                  <a:gd name="T9" fmla="*/ 9 h 10"/>
                  <a:gd name="T10" fmla="*/ 4 w 10"/>
                  <a:gd name="T11" fmla="*/ 9 h 10"/>
                  <a:gd name="T12" fmla="*/ 10 w 10"/>
                  <a:gd name="T13" fmla="*/ 10 h 10"/>
                  <a:gd name="T14" fmla="*/ 10 w 10"/>
                  <a:gd name="T15" fmla="*/ 2 h 10"/>
                  <a:gd name="T16" fmla="*/ 4 w 10"/>
                  <a:gd name="T1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0">
                    <a:moveTo>
                      <a:pt x="4" y="1"/>
                    </a:move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2" y="9"/>
                      <a:pt x="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6" y="9"/>
                      <a:pt x="8" y="10"/>
                      <a:pt x="10" y="1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8" y="2"/>
                      <a:pt x="6" y="1"/>
                      <a:pt x="4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íSľiďè">
                <a:extLst>
                  <a:ext uri="{FF2B5EF4-FFF2-40B4-BE49-F238E27FC236}">
                    <a16:creationId xmlns:a16="http://schemas.microsoft.com/office/drawing/2014/main" id="{5C4F9EEA-E684-4941-8A6B-C9ECE28BE44E}"/>
                  </a:ext>
                </a:extLst>
              </p:cNvPr>
              <p:cNvSpPr/>
              <p:nvPr/>
            </p:nvSpPr>
            <p:spPr bwMode="auto">
              <a:xfrm>
                <a:off x="5187951" y="3754438"/>
                <a:ext cx="31750" cy="23813"/>
              </a:xfrm>
              <a:custGeom>
                <a:avLst/>
                <a:gdLst>
                  <a:gd name="T0" fmla="*/ 5 w 10"/>
                  <a:gd name="T1" fmla="*/ 0 h 8"/>
                  <a:gd name="T2" fmla="*/ 0 w 10"/>
                  <a:gd name="T3" fmla="*/ 0 h 8"/>
                  <a:gd name="T4" fmla="*/ 0 w 10"/>
                  <a:gd name="T5" fmla="*/ 8 h 8"/>
                  <a:gd name="T6" fmla="*/ 5 w 10"/>
                  <a:gd name="T7" fmla="*/ 8 h 8"/>
                  <a:gd name="T8" fmla="*/ 10 w 10"/>
                  <a:gd name="T9" fmla="*/ 8 h 8"/>
                  <a:gd name="T10" fmla="*/ 10 w 10"/>
                  <a:gd name="T11" fmla="*/ 0 h 8"/>
                  <a:gd name="T12" fmla="*/ 5 w 10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">
                    <a:moveTo>
                      <a:pt x="5" y="0"/>
                    </a:moveTo>
                    <a:cubicBezTo>
                      <a:pt x="3" y="0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3" y="8"/>
                      <a:pt x="5" y="8"/>
                    </a:cubicBezTo>
                    <a:cubicBezTo>
                      <a:pt x="6" y="8"/>
                      <a:pt x="8" y="8"/>
                      <a:pt x="10" y="8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8" y="0"/>
                      <a:pt x="6" y="0"/>
                      <a:pt x="5" y="0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iṩļïḍe">
                <a:extLst>
                  <a:ext uri="{FF2B5EF4-FFF2-40B4-BE49-F238E27FC236}">
                    <a16:creationId xmlns:a16="http://schemas.microsoft.com/office/drawing/2014/main" id="{42F1568A-0906-4FC4-9CB9-14F6C23127C0}"/>
                  </a:ext>
                </a:extLst>
              </p:cNvPr>
              <p:cNvSpPr/>
              <p:nvPr/>
            </p:nvSpPr>
            <p:spPr bwMode="auto">
              <a:xfrm>
                <a:off x="5122863" y="3768725"/>
                <a:ext cx="25400" cy="47625"/>
              </a:xfrm>
              <a:custGeom>
                <a:avLst/>
                <a:gdLst>
                  <a:gd name="T0" fmla="*/ 6 w 8"/>
                  <a:gd name="T1" fmla="*/ 1 h 15"/>
                  <a:gd name="T2" fmla="*/ 0 w 8"/>
                  <a:gd name="T3" fmla="*/ 11 h 15"/>
                  <a:gd name="T4" fmla="*/ 1 w 8"/>
                  <a:gd name="T5" fmla="*/ 15 h 15"/>
                  <a:gd name="T6" fmla="*/ 6 w 8"/>
                  <a:gd name="T7" fmla="*/ 9 h 15"/>
                  <a:gd name="T8" fmla="*/ 8 w 8"/>
                  <a:gd name="T9" fmla="*/ 8 h 15"/>
                  <a:gd name="T10" fmla="*/ 8 w 8"/>
                  <a:gd name="T11" fmla="*/ 0 h 15"/>
                  <a:gd name="T12" fmla="*/ 6 w 8"/>
                  <a:gd name="T13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15">
                    <a:moveTo>
                      <a:pt x="6" y="1"/>
                    </a:moveTo>
                    <a:cubicBezTo>
                      <a:pt x="2" y="4"/>
                      <a:pt x="0" y="8"/>
                      <a:pt x="0" y="11"/>
                    </a:cubicBezTo>
                    <a:cubicBezTo>
                      <a:pt x="0" y="13"/>
                      <a:pt x="0" y="14"/>
                      <a:pt x="1" y="15"/>
                    </a:cubicBezTo>
                    <a:cubicBezTo>
                      <a:pt x="1" y="13"/>
                      <a:pt x="3" y="11"/>
                      <a:pt x="6" y="9"/>
                    </a:cubicBezTo>
                    <a:cubicBezTo>
                      <a:pt x="7" y="8"/>
                      <a:pt x="7" y="8"/>
                      <a:pt x="8" y="8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6" y="1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iśḻïde">
                <a:extLst>
                  <a:ext uri="{FF2B5EF4-FFF2-40B4-BE49-F238E27FC236}">
                    <a16:creationId xmlns:a16="http://schemas.microsoft.com/office/drawing/2014/main" id="{1A1DA1C0-21B1-4A20-ABE3-D54492EC247C}"/>
                  </a:ext>
                </a:extLst>
              </p:cNvPr>
              <p:cNvSpPr/>
              <p:nvPr/>
            </p:nvSpPr>
            <p:spPr bwMode="auto">
              <a:xfrm>
                <a:off x="5256213" y="3768725"/>
                <a:ext cx="77788" cy="50800"/>
              </a:xfrm>
              <a:custGeom>
                <a:avLst/>
                <a:gdLst>
                  <a:gd name="T0" fmla="*/ 10 w 25"/>
                  <a:gd name="T1" fmla="*/ 6 h 16"/>
                  <a:gd name="T2" fmla="*/ 0 w 25"/>
                  <a:gd name="T3" fmla="*/ 0 h 16"/>
                  <a:gd name="T4" fmla="*/ 0 w 25"/>
                  <a:gd name="T5" fmla="*/ 8 h 16"/>
                  <a:gd name="T6" fmla="*/ 10 w 25"/>
                  <a:gd name="T7" fmla="*/ 14 h 16"/>
                  <a:gd name="T8" fmla="*/ 23 w 25"/>
                  <a:gd name="T9" fmla="*/ 11 h 16"/>
                  <a:gd name="T10" fmla="*/ 23 w 25"/>
                  <a:gd name="T11" fmla="*/ 2 h 16"/>
                  <a:gd name="T12" fmla="*/ 23 w 25"/>
                  <a:gd name="T13" fmla="*/ 3 h 16"/>
                  <a:gd name="T14" fmla="*/ 10 w 25"/>
                  <a:gd name="T15" fmla="*/ 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16">
                    <a:moveTo>
                      <a:pt x="10" y="6"/>
                    </a:moveTo>
                    <a:cubicBezTo>
                      <a:pt x="7" y="3"/>
                      <a:pt x="4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4" y="9"/>
                      <a:pt x="7" y="11"/>
                      <a:pt x="10" y="14"/>
                    </a:cubicBezTo>
                    <a:cubicBezTo>
                      <a:pt x="15" y="16"/>
                      <a:pt x="20" y="15"/>
                      <a:pt x="23" y="11"/>
                    </a:cubicBezTo>
                    <a:cubicBezTo>
                      <a:pt x="25" y="8"/>
                      <a:pt x="25" y="5"/>
                      <a:pt x="23" y="2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0" y="7"/>
                      <a:pt x="15" y="8"/>
                      <a:pt x="10" y="6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išḻîďê">
                <a:extLst>
                  <a:ext uri="{FF2B5EF4-FFF2-40B4-BE49-F238E27FC236}">
                    <a16:creationId xmlns:a16="http://schemas.microsoft.com/office/drawing/2014/main" id="{18DAC004-9D70-4521-8DAF-1F3AA2614335}"/>
                  </a:ext>
                </a:extLst>
              </p:cNvPr>
              <p:cNvSpPr/>
              <p:nvPr/>
            </p:nvSpPr>
            <p:spPr bwMode="auto">
              <a:xfrm>
                <a:off x="5256213" y="3927475"/>
                <a:ext cx="38100" cy="55563"/>
              </a:xfrm>
              <a:custGeom>
                <a:avLst/>
                <a:gdLst>
                  <a:gd name="T0" fmla="*/ 10 w 12"/>
                  <a:gd name="T1" fmla="*/ 8 h 18"/>
                  <a:gd name="T2" fmla="*/ 5 w 12"/>
                  <a:gd name="T3" fmla="*/ 3 h 18"/>
                  <a:gd name="T4" fmla="*/ 0 w 12"/>
                  <a:gd name="T5" fmla="*/ 0 h 18"/>
                  <a:gd name="T6" fmla="*/ 0 w 12"/>
                  <a:gd name="T7" fmla="*/ 8 h 18"/>
                  <a:gd name="T8" fmla="*/ 5 w 12"/>
                  <a:gd name="T9" fmla="*/ 11 h 18"/>
                  <a:gd name="T10" fmla="*/ 10 w 12"/>
                  <a:gd name="T11" fmla="*/ 16 h 18"/>
                  <a:gd name="T12" fmla="*/ 11 w 12"/>
                  <a:gd name="T13" fmla="*/ 18 h 18"/>
                  <a:gd name="T14" fmla="*/ 12 w 12"/>
                  <a:gd name="T15" fmla="*/ 14 h 18"/>
                  <a:gd name="T16" fmla="*/ 10 w 12"/>
                  <a:gd name="T17" fmla="*/ 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8">
                    <a:moveTo>
                      <a:pt x="10" y="8"/>
                    </a:moveTo>
                    <a:cubicBezTo>
                      <a:pt x="9" y="6"/>
                      <a:pt x="8" y="5"/>
                      <a:pt x="5" y="3"/>
                    </a:cubicBezTo>
                    <a:cubicBezTo>
                      <a:pt x="4" y="2"/>
                      <a:pt x="2" y="1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" y="9"/>
                      <a:pt x="4" y="10"/>
                      <a:pt x="5" y="11"/>
                    </a:cubicBezTo>
                    <a:cubicBezTo>
                      <a:pt x="8" y="13"/>
                      <a:pt x="9" y="14"/>
                      <a:pt x="10" y="16"/>
                    </a:cubicBezTo>
                    <a:cubicBezTo>
                      <a:pt x="11" y="17"/>
                      <a:pt x="11" y="17"/>
                      <a:pt x="11" y="18"/>
                    </a:cubicBezTo>
                    <a:cubicBezTo>
                      <a:pt x="12" y="16"/>
                      <a:pt x="12" y="15"/>
                      <a:pt x="12" y="14"/>
                    </a:cubicBezTo>
                    <a:cubicBezTo>
                      <a:pt x="12" y="11"/>
                      <a:pt x="11" y="10"/>
                      <a:pt x="10" y="8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îŝ1îḓè">
                <a:extLst>
                  <a:ext uri="{FF2B5EF4-FFF2-40B4-BE49-F238E27FC236}">
                    <a16:creationId xmlns:a16="http://schemas.microsoft.com/office/drawing/2014/main" id="{3A6EC5E6-80D2-4B94-89C4-AC8B22F294E8}"/>
                  </a:ext>
                </a:extLst>
              </p:cNvPr>
              <p:cNvSpPr/>
              <p:nvPr/>
            </p:nvSpPr>
            <p:spPr bwMode="auto">
              <a:xfrm>
                <a:off x="5148263" y="4110038"/>
                <a:ext cx="39688" cy="47625"/>
              </a:xfrm>
              <a:custGeom>
                <a:avLst/>
                <a:gdLst>
                  <a:gd name="T0" fmla="*/ 6 w 13"/>
                  <a:gd name="T1" fmla="*/ 7 h 15"/>
                  <a:gd name="T2" fmla="*/ 0 w 13"/>
                  <a:gd name="T3" fmla="*/ 0 h 15"/>
                  <a:gd name="T4" fmla="*/ 0 w 13"/>
                  <a:gd name="T5" fmla="*/ 8 h 15"/>
                  <a:gd name="T6" fmla="*/ 6 w 13"/>
                  <a:gd name="T7" fmla="*/ 15 h 15"/>
                  <a:gd name="T8" fmla="*/ 13 w 13"/>
                  <a:gd name="T9" fmla="*/ 8 h 15"/>
                  <a:gd name="T10" fmla="*/ 13 w 13"/>
                  <a:gd name="T11" fmla="*/ 0 h 15"/>
                  <a:gd name="T12" fmla="*/ 6 w 13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15">
                    <a:moveTo>
                      <a:pt x="6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6" y="15"/>
                    </a:cubicBezTo>
                    <a:cubicBezTo>
                      <a:pt x="10" y="15"/>
                      <a:pt x="13" y="12"/>
                      <a:pt x="13" y="8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4"/>
                      <a:pt x="10" y="7"/>
                      <a:pt x="6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íşḷíḍè">
                <a:extLst>
                  <a:ext uri="{FF2B5EF4-FFF2-40B4-BE49-F238E27FC236}">
                    <a16:creationId xmlns:a16="http://schemas.microsoft.com/office/drawing/2014/main" id="{CBFDAEC1-01A1-4A94-AF30-AB62FDB5DEF2}"/>
                  </a:ext>
                </a:extLst>
              </p:cNvPr>
              <p:cNvSpPr/>
              <p:nvPr/>
            </p:nvSpPr>
            <p:spPr bwMode="auto">
              <a:xfrm>
                <a:off x="5219701" y="4110038"/>
                <a:ext cx="36513" cy="47625"/>
              </a:xfrm>
              <a:custGeom>
                <a:avLst/>
                <a:gdLst>
                  <a:gd name="T0" fmla="*/ 6 w 12"/>
                  <a:gd name="T1" fmla="*/ 7 h 15"/>
                  <a:gd name="T2" fmla="*/ 0 w 12"/>
                  <a:gd name="T3" fmla="*/ 0 h 15"/>
                  <a:gd name="T4" fmla="*/ 0 w 12"/>
                  <a:gd name="T5" fmla="*/ 8 h 15"/>
                  <a:gd name="T6" fmla="*/ 6 w 12"/>
                  <a:gd name="T7" fmla="*/ 15 h 15"/>
                  <a:gd name="T8" fmla="*/ 12 w 12"/>
                  <a:gd name="T9" fmla="*/ 8 h 15"/>
                  <a:gd name="T10" fmla="*/ 12 w 12"/>
                  <a:gd name="T11" fmla="*/ 0 h 15"/>
                  <a:gd name="T12" fmla="*/ 6 w 12"/>
                  <a:gd name="T13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5">
                    <a:moveTo>
                      <a:pt x="6" y="7"/>
                    </a:moveTo>
                    <a:cubicBezTo>
                      <a:pt x="3" y="7"/>
                      <a:pt x="0" y="4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3" y="15"/>
                      <a:pt x="6" y="15"/>
                    </a:cubicBezTo>
                    <a:cubicBezTo>
                      <a:pt x="10" y="15"/>
                      <a:pt x="12" y="12"/>
                      <a:pt x="12" y="8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4"/>
                      <a:pt x="10" y="7"/>
                      <a:pt x="6" y="7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iṧḷïdé">
                <a:extLst>
                  <a:ext uri="{FF2B5EF4-FFF2-40B4-BE49-F238E27FC236}">
                    <a16:creationId xmlns:a16="http://schemas.microsoft.com/office/drawing/2014/main" id="{DC4CB45A-EB29-4862-999C-B8194C2EBD38}"/>
                  </a:ext>
                </a:extLst>
              </p:cNvPr>
              <p:cNvSpPr/>
              <p:nvPr/>
            </p:nvSpPr>
            <p:spPr bwMode="auto">
              <a:xfrm>
                <a:off x="5256213" y="3983038"/>
                <a:ext cx="93663" cy="119063"/>
              </a:xfrm>
              <a:custGeom>
                <a:avLst/>
                <a:gdLst>
                  <a:gd name="T0" fmla="*/ 15 w 30"/>
                  <a:gd name="T1" fmla="*/ 22 h 38"/>
                  <a:gd name="T2" fmla="*/ 0 w 30"/>
                  <a:gd name="T3" fmla="*/ 30 h 38"/>
                  <a:gd name="T4" fmla="*/ 0 w 30"/>
                  <a:gd name="T5" fmla="*/ 38 h 38"/>
                  <a:gd name="T6" fmla="*/ 15 w 30"/>
                  <a:gd name="T7" fmla="*/ 30 h 38"/>
                  <a:gd name="T8" fmla="*/ 30 w 30"/>
                  <a:gd name="T9" fmla="*/ 4 h 38"/>
                  <a:gd name="T10" fmla="*/ 30 w 30"/>
                  <a:gd name="T11" fmla="*/ 0 h 38"/>
                  <a:gd name="T12" fmla="*/ 15 w 30"/>
                  <a:gd name="T13" fmla="*/ 2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8">
                    <a:moveTo>
                      <a:pt x="15" y="22"/>
                    </a:moveTo>
                    <a:cubicBezTo>
                      <a:pt x="11" y="25"/>
                      <a:pt x="6" y="28"/>
                      <a:pt x="0" y="3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6" y="36"/>
                      <a:pt x="11" y="33"/>
                      <a:pt x="15" y="30"/>
                    </a:cubicBezTo>
                    <a:cubicBezTo>
                      <a:pt x="24" y="24"/>
                      <a:pt x="30" y="15"/>
                      <a:pt x="30" y="4"/>
                    </a:cubicBezTo>
                    <a:cubicBezTo>
                      <a:pt x="30" y="2"/>
                      <a:pt x="30" y="1"/>
                      <a:pt x="30" y="0"/>
                    </a:cubicBezTo>
                    <a:cubicBezTo>
                      <a:pt x="28" y="9"/>
                      <a:pt x="23" y="17"/>
                      <a:pt x="15" y="2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íšlïḍe">
                <a:extLst>
                  <a:ext uri="{FF2B5EF4-FFF2-40B4-BE49-F238E27FC236}">
                    <a16:creationId xmlns:a16="http://schemas.microsoft.com/office/drawing/2014/main" id="{A7F3DD74-7A4F-49E5-9DEB-95C20885C772}"/>
                  </a:ext>
                </a:extLst>
              </p:cNvPr>
              <p:cNvSpPr/>
              <p:nvPr/>
            </p:nvSpPr>
            <p:spPr bwMode="auto">
              <a:xfrm>
                <a:off x="5054601" y="4021138"/>
                <a:ext cx="93663" cy="77788"/>
              </a:xfrm>
              <a:custGeom>
                <a:avLst/>
                <a:gdLst>
                  <a:gd name="T0" fmla="*/ 30 w 30"/>
                  <a:gd name="T1" fmla="*/ 17 h 25"/>
                  <a:gd name="T2" fmla="*/ 4 w 30"/>
                  <a:gd name="T3" fmla="*/ 3 h 25"/>
                  <a:gd name="T4" fmla="*/ 1 w 30"/>
                  <a:gd name="T5" fmla="*/ 0 h 25"/>
                  <a:gd name="T6" fmla="*/ 4 w 30"/>
                  <a:gd name="T7" fmla="*/ 11 h 25"/>
                  <a:gd name="T8" fmla="*/ 30 w 30"/>
                  <a:gd name="T9" fmla="*/ 25 h 25"/>
                  <a:gd name="T10" fmla="*/ 30 w 30"/>
                  <a:gd name="T11" fmla="*/ 1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" h="25">
                    <a:moveTo>
                      <a:pt x="30" y="17"/>
                    </a:moveTo>
                    <a:cubicBezTo>
                      <a:pt x="19" y="14"/>
                      <a:pt x="10" y="8"/>
                      <a:pt x="4" y="3"/>
                    </a:cubicBezTo>
                    <a:cubicBezTo>
                      <a:pt x="3" y="2"/>
                      <a:pt x="2" y="1"/>
                      <a:pt x="1" y="0"/>
                    </a:cubicBezTo>
                    <a:cubicBezTo>
                      <a:pt x="0" y="4"/>
                      <a:pt x="0" y="8"/>
                      <a:pt x="4" y="11"/>
                    </a:cubicBezTo>
                    <a:cubicBezTo>
                      <a:pt x="10" y="16"/>
                      <a:pt x="19" y="22"/>
                      <a:pt x="30" y="25"/>
                    </a:cubicBez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ïṩļíḓê">
                <a:extLst>
                  <a:ext uri="{FF2B5EF4-FFF2-40B4-BE49-F238E27FC236}">
                    <a16:creationId xmlns:a16="http://schemas.microsoft.com/office/drawing/2014/main" id="{59F2F3F8-97DC-4231-8E81-3A8998EF782B}"/>
                  </a:ext>
                </a:extLst>
              </p:cNvPr>
              <p:cNvSpPr/>
              <p:nvPr/>
            </p:nvSpPr>
            <p:spPr bwMode="auto">
              <a:xfrm>
                <a:off x="5187951" y="4083050"/>
                <a:ext cx="31750" cy="23813"/>
              </a:xfrm>
              <a:custGeom>
                <a:avLst/>
                <a:gdLst>
                  <a:gd name="T0" fmla="*/ 10 w 10"/>
                  <a:gd name="T1" fmla="*/ 0 h 8"/>
                  <a:gd name="T2" fmla="*/ 5 w 10"/>
                  <a:gd name="T3" fmla="*/ 0 h 8"/>
                  <a:gd name="T4" fmla="*/ 0 w 10"/>
                  <a:gd name="T5" fmla="*/ 0 h 8"/>
                  <a:gd name="T6" fmla="*/ 0 w 10"/>
                  <a:gd name="T7" fmla="*/ 8 h 8"/>
                  <a:gd name="T8" fmla="*/ 5 w 10"/>
                  <a:gd name="T9" fmla="*/ 8 h 8"/>
                  <a:gd name="T10" fmla="*/ 10 w 10"/>
                  <a:gd name="T11" fmla="*/ 8 h 8"/>
                  <a:gd name="T12" fmla="*/ 10 w 10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">
                    <a:moveTo>
                      <a:pt x="10" y="0"/>
                    </a:moveTo>
                    <a:cubicBezTo>
                      <a:pt x="8" y="0"/>
                      <a:pt x="7" y="0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" y="8"/>
                      <a:pt x="3" y="8"/>
                      <a:pt x="5" y="8"/>
                    </a:cubicBezTo>
                    <a:cubicBezTo>
                      <a:pt x="7" y="8"/>
                      <a:pt x="8" y="8"/>
                      <a:pt x="10" y="8"/>
                    </a:cubicBez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iṧ1îḋe">
                <a:extLst>
                  <a:ext uri="{FF2B5EF4-FFF2-40B4-BE49-F238E27FC236}">
                    <a16:creationId xmlns:a16="http://schemas.microsoft.com/office/drawing/2014/main" id="{02410ADE-779D-4223-BCDE-984DA74FDC5F}"/>
                  </a:ext>
                </a:extLst>
              </p:cNvPr>
              <p:cNvSpPr/>
              <p:nvPr/>
            </p:nvSpPr>
            <p:spPr bwMode="auto">
              <a:xfrm>
                <a:off x="5067301" y="3816350"/>
                <a:ext cx="80963" cy="104775"/>
              </a:xfrm>
              <a:custGeom>
                <a:avLst/>
                <a:gdLst>
                  <a:gd name="T0" fmla="*/ 20 w 26"/>
                  <a:gd name="T1" fmla="*/ 32 h 34"/>
                  <a:gd name="T2" fmla="*/ 26 w 26"/>
                  <a:gd name="T3" fmla="*/ 34 h 34"/>
                  <a:gd name="T4" fmla="*/ 26 w 26"/>
                  <a:gd name="T5" fmla="*/ 26 h 34"/>
                  <a:gd name="T6" fmla="*/ 20 w 26"/>
                  <a:gd name="T7" fmla="*/ 24 h 34"/>
                  <a:gd name="T8" fmla="*/ 4 w 26"/>
                  <a:gd name="T9" fmla="*/ 11 h 34"/>
                  <a:gd name="T10" fmla="*/ 0 w 26"/>
                  <a:gd name="T11" fmla="*/ 0 h 34"/>
                  <a:gd name="T12" fmla="*/ 0 w 26"/>
                  <a:gd name="T13" fmla="*/ 4 h 34"/>
                  <a:gd name="T14" fmla="*/ 4 w 26"/>
                  <a:gd name="T15" fmla="*/ 19 h 34"/>
                  <a:gd name="T16" fmla="*/ 20 w 26"/>
                  <a:gd name="T17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6" h="34">
                    <a:moveTo>
                      <a:pt x="20" y="32"/>
                    </a:moveTo>
                    <a:cubicBezTo>
                      <a:pt x="22" y="33"/>
                      <a:pt x="24" y="34"/>
                      <a:pt x="26" y="34"/>
                    </a:cubicBezTo>
                    <a:cubicBezTo>
                      <a:pt x="26" y="26"/>
                      <a:pt x="26" y="26"/>
                      <a:pt x="26" y="26"/>
                    </a:cubicBezTo>
                    <a:cubicBezTo>
                      <a:pt x="24" y="26"/>
                      <a:pt x="22" y="25"/>
                      <a:pt x="20" y="24"/>
                    </a:cubicBezTo>
                    <a:cubicBezTo>
                      <a:pt x="13" y="21"/>
                      <a:pt x="8" y="17"/>
                      <a:pt x="4" y="11"/>
                    </a:cubicBezTo>
                    <a:cubicBezTo>
                      <a:pt x="2" y="8"/>
                      <a:pt x="1" y="4"/>
                      <a:pt x="0" y="0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10"/>
                      <a:pt x="1" y="14"/>
                      <a:pt x="4" y="19"/>
                    </a:cubicBezTo>
                    <a:cubicBezTo>
                      <a:pt x="8" y="25"/>
                      <a:pt x="13" y="29"/>
                      <a:pt x="20" y="32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iṥḷiḑé">
                <a:extLst>
                  <a:ext uri="{FF2B5EF4-FFF2-40B4-BE49-F238E27FC236}">
                    <a16:creationId xmlns:a16="http://schemas.microsoft.com/office/drawing/2014/main" id="{7FF43CCD-1280-4835-9D94-69325B70482A}"/>
                  </a:ext>
                </a:extLst>
              </p:cNvPr>
              <p:cNvSpPr/>
              <p:nvPr/>
            </p:nvSpPr>
            <p:spPr bwMode="auto">
              <a:xfrm>
                <a:off x="6615113" y="1817688"/>
                <a:ext cx="1939925" cy="1085850"/>
              </a:xfrm>
              <a:custGeom>
                <a:avLst/>
                <a:gdLst>
                  <a:gd name="T0" fmla="*/ 544 w 625"/>
                  <a:gd name="T1" fmla="*/ 144 h 350"/>
                  <a:gd name="T2" fmla="*/ 266 w 625"/>
                  <a:gd name="T3" fmla="*/ 40 h 350"/>
                  <a:gd name="T4" fmla="*/ 76 w 625"/>
                  <a:gd name="T5" fmla="*/ 26 h 350"/>
                  <a:gd name="T6" fmla="*/ 16 w 625"/>
                  <a:gd name="T7" fmla="*/ 201 h 350"/>
                  <a:gd name="T8" fmla="*/ 72 w 625"/>
                  <a:gd name="T9" fmla="*/ 294 h 350"/>
                  <a:gd name="T10" fmla="*/ 149 w 625"/>
                  <a:gd name="T11" fmla="*/ 258 h 350"/>
                  <a:gd name="T12" fmla="*/ 99 w 625"/>
                  <a:gd name="T13" fmla="*/ 218 h 350"/>
                  <a:gd name="T14" fmla="*/ 131 w 625"/>
                  <a:gd name="T15" fmla="*/ 120 h 350"/>
                  <a:gd name="T16" fmla="*/ 248 w 625"/>
                  <a:gd name="T17" fmla="*/ 175 h 350"/>
                  <a:gd name="T18" fmla="*/ 508 w 625"/>
                  <a:gd name="T19" fmla="*/ 335 h 350"/>
                  <a:gd name="T20" fmla="*/ 589 w 625"/>
                  <a:gd name="T21" fmla="*/ 348 h 350"/>
                  <a:gd name="T22" fmla="*/ 625 w 625"/>
                  <a:gd name="T23" fmla="*/ 159 h 350"/>
                  <a:gd name="T24" fmla="*/ 544 w 625"/>
                  <a:gd name="T25" fmla="*/ 144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5" h="350">
                    <a:moveTo>
                      <a:pt x="544" y="144"/>
                    </a:moveTo>
                    <a:cubicBezTo>
                      <a:pt x="544" y="144"/>
                      <a:pt x="293" y="56"/>
                      <a:pt x="266" y="40"/>
                    </a:cubicBezTo>
                    <a:cubicBezTo>
                      <a:pt x="197" y="0"/>
                      <a:pt x="118" y="27"/>
                      <a:pt x="76" y="26"/>
                    </a:cubicBezTo>
                    <a:cubicBezTo>
                      <a:pt x="33" y="25"/>
                      <a:pt x="33" y="152"/>
                      <a:pt x="16" y="201"/>
                    </a:cubicBezTo>
                    <a:cubicBezTo>
                      <a:pt x="0" y="250"/>
                      <a:pt x="44" y="270"/>
                      <a:pt x="72" y="294"/>
                    </a:cubicBezTo>
                    <a:cubicBezTo>
                      <a:pt x="137" y="350"/>
                      <a:pt x="191" y="295"/>
                      <a:pt x="149" y="258"/>
                    </a:cubicBezTo>
                    <a:cubicBezTo>
                      <a:pt x="106" y="221"/>
                      <a:pt x="99" y="218"/>
                      <a:pt x="99" y="218"/>
                    </a:cubicBezTo>
                    <a:cubicBezTo>
                      <a:pt x="99" y="218"/>
                      <a:pt x="116" y="114"/>
                      <a:pt x="131" y="120"/>
                    </a:cubicBezTo>
                    <a:cubicBezTo>
                      <a:pt x="207" y="151"/>
                      <a:pt x="248" y="175"/>
                      <a:pt x="248" y="175"/>
                    </a:cubicBezTo>
                    <a:cubicBezTo>
                      <a:pt x="508" y="335"/>
                      <a:pt x="508" y="335"/>
                      <a:pt x="508" y="335"/>
                    </a:cubicBezTo>
                    <a:cubicBezTo>
                      <a:pt x="589" y="348"/>
                      <a:pt x="589" y="348"/>
                      <a:pt x="589" y="348"/>
                    </a:cubicBezTo>
                    <a:cubicBezTo>
                      <a:pt x="625" y="159"/>
                      <a:pt x="625" y="159"/>
                      <a:pt x="625" y="159"/>
                    </a:cubicBezTo>
                    <a:lnTo>
                      <a:pt x="544" y="144"/>
                    </a:lnTo>
                    <a:close/>
                  </a:path>
                </a:pathLst>
              </a:custGeom>
              <a:solidFill>
                <a:srgbClr val="FFC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işḻîďe">
                <a:extLst>
                  <a:ext uri="{FF2B5EF4-FFF2-40B4-BE49-F238E27FC236}">
                    <a16:creationId xmlns:a16="http://schemas.microsoft.com/office/drawing/2014/main" id="{0C91EA80-A744-40CB-9836-9B89A3B2D28E}"/>
                  </a:ext>
                </a:extLst>
              </p:cNvPr>
              <p:cNvSpPr/>
              <p:nvPr/>
            </p:nvSpPr>
            <p:spPr bwMode="auto">
              <a:xfrm>
                <a:off x="6665913" y="2322513"/>
                <a:ext cx="741363" cy="577850"/>
              </a:xfrm>
              <a:custGeom>
                <a:avLst/>
                <a:gdLst>
                  <a:gd name="T0" fmla="*/ 183 w 239"/>
                  <a:gd name="T1" fmla="*/ 104 h 186"/>
                  <a:gd name="T2" fmla="*/ 119 w 239"/>
                  <a:gd name="T3" fmla="*/ 99 h 186"/>
                  <a:gd name="T4" fmla="*/ 90 w 239"/>
                  <a:gd name="T5" fmla="*/ 0 h 186"/>
                  <a:gd name="T6" fmla="*/ 0 w 239"/>
                  <a:gd name="T7" fmla="*/ 38 h 186"/>
                  <a:gd name="T8" fmla="*/ 41 w 239"/>
                  <a:gd name="T9" fmla="*/ 131 h 186"/>
                  <a:gd name="T10" fmla="*/ 140 w 239"/>
                  <a:gd name="T11" fmla="*/ 177 h 186"/>
                  <a:gd name="T12" fmla="*/ 183 w 239"/>
                  <a:gd name="T13" fmla="*/ 10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9" h="186">
                    <a:moveTo>
                      <a:pt x="183" y="104"/>
                    </a:moveTo>
                    <a:cubicBezTo>
                      <a:pt x="127" y="97"/>
                      <a:pt x="119" y="99"/>
                      <a:pt x="119" y="99"/>
                    </a:cubicBezTo>
                    <a:cubicBezTo>
                      <a:pt x="119" y="99"/>
                      <a:pt x="75" y="3"/>
                      <a:pt x="9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41" y="131"/>
                      <a:pt x="41" y="131"/>
                      <a:pt x="41" y="131"/>
                    </a:cubicBezTo>
                    <a:cubicBezTo>
                      <a:pt x="55" y="181"/>
                      <a:pt x="103" y="173"/>
                      <a:pt x="140" y="177"/>
                    </a:cubicBezTo>
                    <a:cubicBezTo>
                      <a:pt x="225" y="186"/>
                      <a:pt x="239" y="110"/>
                      <a:pt x="183" y="104"/>
                    </a:cubicBezTo>
                    <a:close/>
                  </a:path>
                </a:pathLst>
              </a:custGeom>
              <a:solidFill>
                <a:srgbClr val="F2B5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î$ḷíde">
                <a:extLst>
                  <a:ext uri="{FF2B5EF4-FFF2-40B4-BE49-F238E27FC236}">
                    <a16:creationId xmlns:a16="http://schemas.microsoft.com/office/drawing/2014/main" id="{82FDCFA6-7BE3-46A9-A6B2-07843478D2D5}"/>
                  </a:ext>
                </a:extLst>
              </p:cNvPr>
              <p:cNvSpPr/>
              <p:nvPr/>
            </p:nvSpPr>
            <p:spPr bwMode="auto">
              <a:xfrm>
                <a:off x="4719638" y="5753100"/>
                <a:ext cx="1270000" cy="573088"/>
              </a:xfrm>
              <a:custGeom>
                <a:avLst/>
                <a:gdLst>
                  <a:gd name="T0" fmla="*/ 141 w 409"/>
                  <a:gd name="T1" fmla="*/ 72 h 185"/>
                  <a:gd name="T2" fmla="*/ 343 w 409"/>
                  <a:gd name="T3" fmla="*/ 33 h 185"/>
                  <a:gd name="T4" fmla="*/ 376 w 409"/>
                  <a:gd name="T5" fmla="*/ 84 h 185"/>
                  <a:gd name="T6" fmla="*/ 210 w 409"/>
                  <a:gd name="T7" fmla="*/ 154 h 185"/>
                  <a:gd name="T8" fmla="*/ 29 w 409"/>
                  <a:gd name="T9" fmla="*/ 181 h 185"/>
                  <a:gd name="T10" fmla="*/ 0 w 409"/>
                  <a:gd name="T11" fmla="*/ 67 h 185"/>
                  <a:gd name="T12" fmla="*/ 141 w 409"/>
                  <a:gd name="T13" fmla="*/ 72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9" h="185">
                    <a:moveTo>
                      <a:pt x="141" y="72"/>
                    </a:moveTo>
                    <a:cubicBezTo>
                      <a:pt x="211" y="76"/>
                      <a:pt x="307" y="66"/>
                      <a:pt x="343" y="33"/>
                    </a:cubicBezTo>
                    <a:cubicBezTo>
                      <a:pt x="379" y="0"/>
                      <a:pt x="409" y="58"/>
                      <a:pt x="376" y="84"/>
                    </a:cubicBezTo>
                    <a:cubicBezTo>
                      <a:pt x="344" y="111"/>
                      <a:pt x="274" y="147"/>
                      <a:pt x="210" y="154"/>
                    </a:cubicBezTo>
                    <a:cubicBezTo>
                      <a:pt x="146" y="161"/>
                      <a:pt x="55" y="185"/>
                      <a:pt x="29" y="181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70" y="68"/>
                      <a:pt x="141" y="72"/>
                    </a:cubicBezTo>
                    <a:close/>
                  </a:path>
                </a:pathLst>
              </a:custGeom>
              <a:solidFill>
                <a:srgbClr val="F2B5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îŝľiḑe">
                <a:extLst>
                  <a:ext uri="{FF2B5EF4-FFF2-40B4-BE49-F238E27FC236}">
                    <a16:creationId xmlns:a16="http://schemas.microsoft.com/office/drawing/2014/main" id="{B84DF989-E077-4287-8594-BB821336C020}"/>
                  </a:ext>
                </a:extLst>
              </p:cNvPr>
              <p:cNvSpPr/>
              <p:nvPr/>
            </p:nvSpPr>
            <p:spPr bwMode="auto">
              <a:xfrm>
                <a:off x="3678238" y="5383213"/>
                <a:ext cx="2592388" cy="1049338"/>
              </a:xfrm>
              <a:custGeom>
                <a:avLst/>
                <a:gdLst>
                  <a:gd name="T0" fmla="*/ 82 w 836"/>
                  <a:gd name="T1" fmla="*/ 272 h 338"/>
                  <a:gd name="T2" fmla="*/ 375 w 836"/>
                  <a:gd name="T3" fmla="*/ 322 h 338"/>
                  <a:gd name="T4" fmla="*/ 588 w 836"/>
                  <a:gd name="T5" fmla="*/ 332 h 338"/>
                  <a:gd name="T6" fmla="*/ 793 w 836"/>
                  <a:gd name="T7" fmla="*/ 289 h 338"/>
                  <a:gd name="T8" fmla="*/ 767 w 836"/>
                  <a:gd name="T9" fmla="*/ 223 h 338"/>
                  <a:gd name="T10" fmla="*/ 527 w 836"/>
                  <a:gd name="T11" fmla="*/ 223 h 338"/>
                  <a:gd name="T12" fmla="*/ 367 w 836"/>
                  <a:gd name="T13" fmla="*/ 187 h 338"/>
                  <a:gd name="T14" fmla="*/ 540 w 836"/>
                  <a:gd name="T15" fmla="*/ 167 h 338"/>
                  <a:gd name="T16" fmla="*/ 540 w 836"/>
                  <a:gd name="T17" fmla="*/ 83 h 338"/>
                  <a:gd name="T18" fmla="*/ 290 w 836"/>
                  <a:gd name="T19" fmla="*/ 40 h 338"/>
                  <a:gd name="T20" fmla="*/ 82 w 836"/>
                  <a:gd name="T21" fmla="*/ 78 h 338"/>
                  <a:gd name="T22" fmla="*/ 0 w 836"/>
                  <a:gd name="T23" fmla="*/ 80 h 338"/>
                  <a:gd name="T24" fmla="*/ 0 w 836"/>
                  <a:gd name="T25" fmla="*/ 272 h 338"/>
                  <a:gd name="T26" fmla="*/ 82 w 836"/>
                  <a:gd name="T27" fmla="*/ 272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36" h="338">
                    <a:moveTo>
                      <a:pt x="82" y="272"/>
                    </a:moveTo>
                    <a:cubicBezTo>
                      <a:pt x="82" y="272"/>
                      <a:pt x="346" y="311"/>
                      <a:pt x="375" y="322"/>
                    </a:cubicBezTo>
                    <a:cubicBezTo>
                      <a:pt x="405" y="333"/>
                      <a:pt x="514" y="325"/>
                      <a:pt x="588" y="332"/>
                    </a:cubicBezTo>
                    <a:cubicBezTo>
                      <a:pt x="663" y="338"/>
                      <a:pt x="751" y="312"/>
                      <a:pt x="793" y="289"/>
                    </a:cubicBezTo>
                    <a:cubicBezTo>
                      <a:pt x="836" y="266"/>
                      <a:pt x="815" y="193"/>
                      <a:pt x="767" y="223"/>
                    </a:cubicBezTo>
                    <a:cubicBezTo>
                      <a:pt x="719" y="253"/>
                      <a:pt x="607" y="243"/>
                      <a:pt x="527" y="223"/>
                    </a:cubicBezTo>
                    <a:cubicBezTo>
                      <a:pt x="447" y="203"/>
                      <a:pt x="367" y="187"/>
                      <a:pt x="367" y="187"/>
                    </a:cubicBezTo>
                    <a:cubicBezTo>
                      <a:pt x="367" y="187"/>
                      <a:pt x="463" y="173"/>
                      <a:pt x="540" y="167"/>
                    </a:cubicBezTo>
                    <a:cubicBezTo>
                      <a:pt x="618" y="160"/>
                      <a:pt x="586" y="76"/>
                      <a:pt x="540" y="83"/>
                    </a:cubicBezTo>
                    <a:cubicBezTo>
                      <a:pt x="495" y="89"/>
                      <a:pt x="402" y="80"/>
                      <a:pt x="290" y="40"/>
                    </a:cubicBezTo>
                    <a:cubicBezTo>
                      <a:pt x="178" y="0"/>
                      <a:pt x="82" y="78"/>
                      <a:pt x="82" y="78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0" y="272"/>
                      <a:pt x="0" y="272"/>
                      <a:pt x="0" y="272"/>
                    </a:cubicBezTo>
                    <a:lnTo>
                      <a:pt x="82" y="272"/>
                    </a:lnTo>
                    <a:close/>
                  </a:path>
                </a:pathLst>
              </a:custGeom>
              <a:solidFill>
                <a:srgbClr val="FFC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îS1ïḋé">
                <a:extLst>
                  <a:ext uri="{FF2B5EF4-FFF2-40B4-BE49-F238E27FC236}">
                    <a16:creationId xmlns:a16="http://schemas.microsoft.com/office/drawing/2014/main" id="{A0C104B9-79CF-418B-9D14-A04B956D9490}"/>
                  </a:ext>
                </a:extLst>
              </p:cNvPr>
              <p:cNvSpPr/>
              <p:nvPr/>
            </p:nvSpPr>
            <p:spPr bwMode="auto">
              <a:xfrm>
                <a:off x="4725988" y="1016000"/>
                <a:ext cx="2681288" cy="2371725"/>
              </a:xfrm>
              <a:custGeom>
                <a:avLst/>
                <a:gdLst>
                  <a:gd name="T0" fmla="*/ 856 w 864"/>
                  <a:gd name="T1" fmla="*/ 413 h 764"/>
                  <a:gd name="T2" fmla="*/ 650 w 864"/>
                  <a:gd name="T3" fmla="*/ 747 h 764"/>
                  <a:gd name="T4" fmla="*/ 612 w 864"/>
                  <a:gd name="T5" fmla="*/ 756 h 764"/>
                  <a:gd name="T6" fmla="*/ 17 w 864"/>
                  <a:gd name="T7" fmla="*/ 388 h 764"/>
                  <a:gd name="T8" fmla="*/ 8 w 864"/>
                  <a:gd name="T9" fmla="*/ 351 h 764"/>
                  <a:gd name="T10" fmla="*/ 214 w 864"/>
                  <a:gd name="T11" fmla="*/ 17 h 764"/>
                  <a:gd name="T12" fmla="*/ 252 w 864"/>
                  <a:gd name="T13" fmla="*/ 8 h 764"/>
                  <a:gd name="T14" fmla="*/ 847 w 864"/>
                  <a:gd name="T15" fmla="*/ 375 h 764"/>
                  <a:gd name="T16" fmla="*/ 856 w 864"/>
                  <a:gd name="T17" fmla="*/ 413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64" h="764">
                    <a:moveTo>
                      <a:pt x="856" y="413"/>
                    </a:moveTo>
                    <a:cubicBezTo>
                      <a:pt x="650" y="747"/>
                      <a:pt x="650" y="747"/>
                      <a:pt x="650" y="747"/>
                    </a:cubicBezTo>
                    <a:cubicBezTo>
                      <a:pt x="642" y="760"/>
                      <a:pt x="625" y="764"/>
                      <a:pt x="612" y="756"/>
                    </a:cubicBezTo>
                    <a:cubicBezTo>
                      <a:pt x="17" y="388"/>
                      <a:pt x="17" y="388"/>
                      <a:pt x="17" y="388"/>
                    </a:cubicBezTo>
                    <a:cubicBezTo>
                      <a:pt x="4" y="380"/>
                      <a:pt x="0" y="363"/>
                      <a:pt x="8" y="351"/>
                    </a:cubicBezTo>
                    <a:cubicBezTo>
                      <a:pt x="214" y="17"/>
                      <a:pt x="214" y="17"/>
                      <a:pt x="214" y="17"/>
                    </a:cubicBezTo>
                    <a:cubicBezTo>
                      <a:pt x="222" y="4"/>
                      <a:pt x="239" y="0"/>
                      <a:pt x="252" y="8"/>
                    </a:cubicBezTo>
                    <a:cubicBezTo>
                      <a:pt x="847" y="375"/>
                      <a:pt x="847" y="375"/>
                      <a:pt x="847" y="375"/>
                    </a:cubicBezTo>
                    <a:cubicBezTo>
                      <a:pt x="860" y="383"/>
                      <a:pt x="864" y="400"/>
                      <a:pt x="856" y="413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iṩļíḓé">
                <a:extLst>
                  <a:ext uri="{FF2B5EF4-FFF2-40B4-BE49-F238E27FC236}">
                    <a16:creationId xmlns:a16="http://schemas.microsoft.com/office/drawing/2014/main" id="{0A75686F-6A80-45B7-A283-088CB3CC5CA7}"/>
                  </a:ext>
                </a:extLst>
              </p:cNvPr>
              <p:cNvSpPr/>
              <p:nvPr/>
            </p:nvSpPr>
            <p:spPr bwMode="auto">
              <a:xfrm>
                <a:off x="6630988" y="2179638"/>
                <a:ext cx="800100" cy="1220788"/>
              </a:xfrm>
              <a:custGeom>
                <a:avLst/>
                <a:gdLst>
                  <a:gd name="T0" fmla="*/ 241 w 258"/>
                  <a:gd name="T1" fmla="*/ 5 h 393"/>
                  <a:gd name="T2" fmla="*/ 233 w 258"/>
                  <a:gd name="T3" fmla="*/ 0 h 393"/>
                  <a:gd name="T4" fmla="*/ 242 w 258"/>
                  <a:gd name="T5" fmla="*/ 38 h 393"/>
                  <a:gd name="T6" fmla="*/ 36 w 258"/>
                  <a:gd name="T7" fmla="*/ 372 h 393"/>
                  <a:gd name="T8" fmla="*/ 0 w 258"/>
                  <a:gd name="T9" fmla="*/ 382 h 393"/>
                  <a:gd name="T10" fmla="*/ 7 w 258"/>
                  <a:gd name="T11" fmla="*/ 385 h 393"/>
                  <a:gd name="T12" fmla="*/ 44 w 258"/>
                  <a:gd name="T13" fmla="*/ 376 h 393"/>
                  <a:gd name="T14" fmla="*/ 250 w 258"/>
                  <a:gd name="T15" fmla="*/ 43 h 393"/>
                  <a:gd name="T16" fmla="*/ 241 w 258"/>
                  <a:gd name="T17" fmla="*/ 5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" h="393">
                    <a:moveTo>
                      <a:pt x="241" y="5"/>
                    </a:moveTo>
                    <a:cubicBezTo>
                      <a:pt x="233" y="0"/>
                      <a:pt x="233" y="0"/>
                      <a:pt x="233" y="0"/>
                    </a:cubicBezTo>
                    <a:cubicBezTo>
                      <a:pt x="246" y="8"/>
                      <a:pt x="250" y="25"/>
                      <a:pt x="242" y="38"/>
                    </a:cubicBezTo>
                    <a:cubicBezTo>
                      <a:pt x="36" y="372"/>
                      <a:pt x="36" y="372"/>
                      <a:pt x="36" y="372"/>
                    </a:cubicBezTo>
                    <a:cubicBezTo>
                      <a:pt x="29" y="384"/>
                      <a:pt x="13" y="388"/>
                      <a:pt x="0" y="382"/>
                    </a:cubicBezTo>
                    <a:cubicBezTo>
                      <a:pt x="7" y="385"/>
                      <a:pt x="7" y="385"/>
                      <a:pt x="7" y="385"/>
                    </a:cubicBezTo>
                    <a:cubicBezTo>
                      <a:pt x="19" y="393"/>
                      <a:pt x="36" y="389"/>
                      <a:pt x="44" y="376"/>
                    </a:cubicBezTo>
                    <a:cubicBezTo>
                      <a:pt x="250" y="43"/>
                      <a:pt x="250" y="43"/>
                      <a:pt x="250" y="43"/>
                    </a:cubicBezTo>
                    <a:cubicBezTo>
                      <a:pt x="258" y="30"/>
                      <a:pt x="254" y="13"/>
                      <a:pt x="241" y="5"/>
                    </a:cubicBezTo>
                    <a:close/>
                  </a:path>
                </a:pathLst>
              </a:custGeom>
              <a:solidFill>
                <a:srgbClr val="D1D3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ï$ľïḓè">
                <a:extLst>
                  <a:ext uri="{FF2B5EF4-FFF2-40B4-BE49-F238E27FC236}">
                    <a16:creationId xmlns:a16="http://schemas.microsoft.com/office/drawing/2014/main" id="{27AB3BC9-B298-4D4A-9DA8-555D40CC705E}"/>
                  </a:ext>
                </a:extLst>
              </p:cNvPr>
              <p:cNvSpPr/>
              <p:nvPr/>
            </p:nvSpPr>
            <p:spPr bwMode="auto">
              <a:xfrm>
                <a:off x="4975226" y="1223963"/>
                <a:ext cx="2055813" cy="1874838"/>
              </a:xfrm>
              <a:custGeom>
                <a:avLst/>
                <a:gdLst>
                  <a:gd name="T0" fmla="*/ 1295 w 1295"/>
                  <a:gd name="T1" fmla="*/ 563 h 1181"/>
                  <a:gd name="T2" fmla="*/ 914 w 1295"/>
                  <a:gd name="T3" fmla="*/ 1181 h 1181"/>
                  <a:gd name="T4" fmla="*/ 0 w 1295"/>
                  <a:gd name="T5" fmla="*/ 618 h 1181"/>
                  <a:gd name="T6" fmla="*/ 381 w 1295"/>
                  <a:gd name="T7" fmla="*/ 0 h 1181"/>
                  <a:gd name="T8" fmla="*/ 1295 w 1295"/>
                  <a:gd name="T9" fmla="*/ 563 h 1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95" h="1181">
                    <a:moveTo>
                      <a:pt x="1295" y="563"/>
                    </a:moveTo>
                    <a:lnTo>
                      <a:pt x="914" y="1181"/>
                    </a:lnTo>
                    <a:lnTo>
                      <a:pt x="0" y="618"/>
                    </a:lnTo>
                    <a:lnTo>
                      <a:pt x="381" y="0"/>
                    </a:lnTo>
                    <a:lnTo>
                      <a:pt x="1295" y="563"/>
                    </a:lnTo>
                    <a:close/>
                  </a:path>
                </a:pathLst>
              </a:custGeom>
              <a:solidFill>
                <a:srgbClr val="005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iṡļíďé">
                <a:extLst>
                  <a:ext uri="{FF2B5EF4-FFF2-40B4-BE49-F238E27FC236}">
                    <a16:creationId xmlns:a16="http://schemas.microsoft.com/office/drawing/2014/main" id="{046E8FF9-36E5-465D-A1D1-29FB425EFF3C}"/>
                  </a:ext>
                </a:extLst>
              </p:cNvPr>
              <p:cNvSpPr/>
              <p:nvPr/>
            </p:nvSpPr>
            <p:spPr bwMode="auto">
              <a:xfrm>
                <a:off x="5021263" y="1268413"/>
                <a:ext cx="1963738" cy="1787525"/>
              </a:xfrm>
              <a:custGeom>
                <a:avLst/>
                <a:gdLst>
                  <a:gd name="T0" fmla="*/ 1237 w 1237"/>
                  <a:gd name="T1" fmla="*/ 541 h 1126"/>
                  <a:gd name="T2" fmla="*/ 875 w 1237"/>
                  <a:gd name="T3" fmla="*/ 1126 h 1126"/>
                  <a:gd name="T4" fmla="*/ 0 w 1237"/>
                  <a:gd name="T5" fmla="*/ 584 h 1126"/>
                  <a:gd name="T6" fmla="*/ 361 w 1237"/>
                  <a:gd name="T7" fmla="*/ 0 h 1126"/>
                  <a:gd name="T8" fmla="*/ 1237 w 1237"/>
                  <a:gd name="T9" fmla="*/ 541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7" h="1126">
                    <a:moveTo>
                      <a:pt x="1237" y="541"/>
                    </a:moveTo>
                    <a:lnTo>
                      <a:pt x="875" y="1126"/>
                    </a:lnTo>
                    <a:lnTo>
                      <a:pt x="0" y="584"/>
                    </a:lnTo>
                    <a:lnTo>
                      <a:pt x="361" y="0"/>
                    </a:lnTo>
                    <a:lnTo>
                      <a:pt x="1237" y="541"/>
                    </a:lnTo>
                    <a:close/>
                  </a:path>
                </a:pathLst>
              </a:custGeom>
              <a:solidFill>
                <a:srgbClr val="0064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iṣḷïďé">
                <a:extLst>
                  <a:ext uri="{FF2B5EF4-FFF2-40B4-BE49-F238E27FC236}">
                    <a16:creationId xmlns:a16="http://schemas.microsoft.com/office/drawing/2014/main" id="{493CFEDA-B472-495B-A26A-04C51F188222}"/>
                  </a:ext>
                </a:extLst>
              </p:cNvPr>
              <p:cNvSpPr/>
              <p:nvPr/>
            </p:nvSpPr>
            <p:spPr bwMode="auto">
              <a:xfrm>
                <a:off x="6745288" y="2549525"/>
                <a:ext cx="311150" cy="334963"/>
              </a:xfrm>
              <a:custGeom>
                <a:avLst/>
                <a:gdLst>
                  <a:gd name="T0" fmla="*/ 196 w 196"/>
                  <a:gd name="T1" fmla="*/ 65 h 211"/>
                  <a:gd name="T2" fmla="*/ 106 w 196"/>
                  <a:gd name="T3" fmla="*/ 211 h 211"/>
                  <a:gd name="T4" fmla="*/ 0 w 196"/>
                  <a:gd name="T5" fmla="*/ 147 h 211"/>
                  <a:gd name="T6" fmla="*/ 92 w 196"/>
                  <a:gd name="T7" fmla="*/ 0 h 211"/>
                  <a:gd name="T8" fmla="*/ 196 w 196"/>
                  <a:gd name="T9" fmla="*/ 65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211">
                    <a:moveTo>
                      <a:pt x="196" y="65"/>
                    </a:moveTo>
                    <a:lnTo>
                      <a:pt x="106" y="211"/>
                    </a:lnTo>
                    <a:lnTo>
                      <a:pt x="0" y="147"/>
                    </a:lnTo>
                    <a:lnTo>
                      <a:pt x="92" y="0"/>
                    </a:lnTo>
                    <a:lnTo>
                      <a:pt x="196" y="65"/>
                    </a:lnTo>
                    <a:close/>
                  </a:path>
                </a:pathLst>
              </a:custGeom>
              <a:solidFill>
                <a:srgbClr val="E6E7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ïsḻîḑè">
                <a:extLst>
                  <a:ext uri="{FF2B5EF4-FFF2-40B4-BE49-F238E27FC236}">
                    <a16:creationId xmlns:a16="http://schemas.microsoft.com/office/drawing/2014/main" id="{525190A9-BA84-400E-90E7-63D88664DC45}"/>
                  </a:ext>
                </a:extLst>
              </p:cNvPr>
              <p:cNvSpPr/>
              <p:nvPr/>
            </p:nvSpPr>
            <p:spPr bwMode="auto">
              <a:xfrm>
                <a:off x="6734176" y="2533650"/>
                <a:ext cx="338138" cy="363538"/>
              </a:xfrm>
              <a:custGeom>
                <a:avLst/>
                <a:gdLst>
                  <a:gd name="T0" fmla="*/ 58 w 109"/>
                  <a:gd name="T1" fmla="*/ 117 h 117"/>
                  <a:gd name="T2" fmla="*/ 56 w 109"/>
                  <a:gd name="T3" fmla="*/ 117 h 117"/>
                  <a:gd name="T4" fmla="*/ 2 w 109"/>
                  <a:gd name="T5" fmla="*/ 84 h 117"/>
                  <a:gd name="T6" fmla="*/ 1 w 109"/>
                  <a:gd name="T7" fmla="*/ 81 h 117"/>
                  <a:gd name="T8" fmla="*/ 1 w 109"/>
                  <a:gd name="T9" fmla="*/ 78 h 117"/>
                  <a:gd name="T10" fmla="*/ 48 w 109"/>
                  <a:gd name="T11" fmla="*/ 3 h 117"/>
                  <a:gd name="T12" fmla="*/ 53 w 109"/>
                  <a:gd name="T13" fmla="*/ 1 h 117"/>
                  <a:gd name="T14" fmla="*/ 107 w 109"/>
                  <a:gd name="T15" fmla="*/ 34 h 117"/>
                  <a:gd name="T16" fmla="*/ 108 w 109"/>
                  <a:gd name="T17" fmla="*/ 40 h 117"/>
                  <a:gd name="T18" fmla="*/ 61 w 109"/>
                  <a:gd name="T19" fmla="*/ 115 h 117"/>
                  <a:gd name="T20" fmla="*/ 58 w 109"/>
                  <a:gd name="T21" fmla="*/ 117 h 117"/>
                  <a:gd name="T22" fmla="*/ 10 w 109"/>
                  <a:gd name="T23" fmla="*/ 79 h 117"/>
                  <a:gd name="T24" fmla="*/ 57 w 109"/>
                  <a:gd name="T25" fmla="*/ 108 h 117"/>
                  <a:gd name="T26" fmla="*/ 99 w 109"/>
                  <a:gd name="T27" fmla="*/ 39 h 117"/>
                  <a:gd name="T28" fmla="*/ 52 w 109"/>
                  <a:gd name="T29" fmla="*/ 10 h 117"/>
                  <a:gd name="T30" fmla="*/ 10 w 109"/>
                  <a:gd name="T31" fmla="*/ 79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9" h="117">
                    <a:moveTo>
                      <a:pt x="58" y="117"/>
                    </a:moveTo>
                    <a:cubicBezTo>
                      <a:pt x="57" y="117"/>
                      <a:pt x="56" y="117"/>
                      <a:pt x="56" y="117"/>
                    </a:cubicBezTo>
                    <a:cubicBezTo>
                      <a:pt x="2" y="84"/>
                      <a:pt x="2" y="84"/>
                      <a:pt x="2" y="84"/>
                    </a:cubicBezTo>
                    <a:cubicBezTo>
                      <a:pt x="1" y="83"/>
                      <a:pt x="1" y="82"/>
                      <a:pt x="1" y="81"/>
                    </a:cubicBezTo>
                    <a:cubicBezTo>
                      <a:pt x="0" y="80"/>
                      <a:pt x="1" y="79"/>
                      <a:pt x="1" y="78"/>
                    </a:cubicBezTo>
                    <a:cubicBezTo>
                      <a:pt x="48" y="3"/>
                      <a:pt x="48" y="3"/>
                      <a:pt x="48" y="3"/>
                    </a:cubicBezTo>
                    <a:cubicBezTo>
                      <a:pt x="49" y="1"/>
                      <a:pt x="51" y="0"/>
                      <a:pt x="53" y="1"/>
                    </a:cubicBezTo>
                    <a:cubicBezTo>
                      <a:pt x="107" y="34"/>
                      <a:pt x="107" y="34"/>
                      <a:pt x="107" y="34"/>
                    </a:cubicBezTo>
                    <a:cubicBezTo>
                      <a:pt x="108" y="36"/>
                      <a:pt x="109" y="38"/>
                      <a:pt x="108" y="40"/>
                    </a:cubicBezTo>
                    <a:cubicBezTo>
                      <a:pt x="61" y="115"/>
                      <a:pt x="61" y="115"/>
                      <a:pt x="61" y="115"/>
                    </a:cubicBezTo>
                    <a:cubicBezTo>
                      <a:pt x="61" y="117"/>
                      <a:pt x="59" y="117"/>
                      <a:pt x="58" y="117"/>
                    </a:cubicBezTo>
                    <a:close/>
                    <a:moveTo>
                      <a:pt x="10" y="79"/>
                    </a:moveTo>
                    <a:cubicBezTo>
                      <a:pt x="57" y="108"/>
                      <a:pt x="57" y="108"/>
                      <a:pt x="57" y="108"/>
                    </a:cubicBezTo>
                    <a:cubicBezTo>
                      <a:pt x="99" y="39"/>
                      <a:pt x="99" y="39"/>
                      <a:pt x="99" y="39"/>
                    </a:cubicBezTo>
                    <a:cubicBezTo>
                      <a:pt x="52" y="10"/>
                      <a:pt x="52" y="10"/>
                      <a:pt x="52" y="10"/>
                    </a:cubicBezTo>
                    <a:lnTo>
                      <a:pt x="10" y="79"/>
                    </a:ln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íśḷíḍè">
                <a:extLst>
                  <a:ext uri="{FF2B5EF4-FFF2-40B4-BE49-F238E27FC236}">
                    <a16:creationId xmlns:a16="http://schemas.microsoft.com/office/drawing/2014/main" id="{8CA59256-C092-4A12-8CB6-C3DDDD29D74B}"/>
                  </a:ext>
                </a:extLst>
              </p:cNvPr>
              <p:cNvSpPr/>
              <p:nvPr/>
            </p:nvSpPr>
            <p:spPr bwMode="auto">
              <a:xfrm>
                <a:off x="5126038" y="1339850"/>
                <a:ext cx="1790700" cy="1606550"/>
              </a:xfrm>
              <a:custGeom>
                <a:avLst/>
                <a:gdLst>
                  <a:gd name="T0" fmla="*/ 1128 w 1128"/>
                  <a:gd name="T1" fmla="*/ 565 h 1012"/>
                  <a:gd name="T2" fmla="*/ 551 w 1128"/>
                  <a:gd name="T3" fmla="*/ 473 h 1012"/>
                  <a:gd name="T4" fmla="*/ 977 w 1128"/>
                  <a:gd name="T5" fmla="*/ 377 h 1012"/>
                  <a:gd name="T6" fmla="*/ 944 w 1128"/>
                  <a:gd name="T7" fmla="*/ 355 h 1012"/>
                  <a:gd name="T8" fmla="*/ 546 w 1128"/>
                  <a:gd name="T9" fmla="*/ 445 h 1012"/>
                  <a:gd name="T10" fmla="*/ 801 w 1128"/>
                  <a:gd name="T11" fmla="*/ 267 h 1012"/>
                  <a:gd name="T12" fmla="*/ 776 w 1128"/>
                  <a:gd name="T13" fmla="*/ 252 h 1012"/>
                  <a:gd name="T14" fmla="*/ 530 w 1128"/>
                  <a:gd name="T15" fmla="*/ 424 h 1012"/>
                  <a:gd name="T16" fmla="*/ 676 w 1128"/>
                  <a:gd name="T17" fmla="*/ 191 h 1012"/>
                  <a:gd name="T18" fmla="*/ 653 w 1128"/>
                  <a:gd name="T19" fmla="*/ 175 h 1012"/>
                  <a:gd name="T20" fmla="*/ 506 w 1128"/>
                  <a:gd name="T21" fmla="*/ 408 h 1012"/>
                  <a:gd name="T22" fmla="*/ 567 w 1128"/>
                  <a:gd name="T23" fmla="*/ 123 h 1012"/>
                  <a:gd name="T24" fmla="*/ 542 w 1128"/>
                  <a:gd name="T25" fmla="*/ 107 h 1012"/>
                  <a:gd name="T26" fmla="*/ 479 w 1128"/>
                  <a:gd name="T27" fmla="*/ 404 h 1012"/>
                  <a:gd name="T28" fmla="*/ 401 w 1128"/>
                  <a:gd name="T29" fmla="*/ 19 h 1012"/>
                  <a:gd name="T30" fmla="*/ 368 w 1128"/>
                  <a:gd name="T31" fmla="*/ 0 h 1012"/>
                  <a:gd name="T32" fmla="*/ 452 w 1128"/>
                  <a:gd name="T33" fmla="*/ 410 h 1012"/>
                  <a:gd name="T34" fmla="*/ 219 w 1128"/>
                  <a:gd name="T35" fmla="*/ 76 h 1012"/>
                  <a:gd name="T36" fmla="*/ 204 w 1128"/>
                  <a:gd name="T37" fmla="*/ 103 h 1012"/>
                  <a:gd name="T38" fmla="*/ 430 w 1128"/>
                  <a:gd name="T39" fmla="*/ 426 h 1012"/>
                  <a:gd name="T40" fmla="*/ 123 w 1128"/>
                  <a:gd name="T41" fmla="*/ 230 h 1012"/>
                  <a:gd name="T42" fmla="*/ 110 w 1128"/>
                  <a:gd name="T43" fmla="*/ 256 h 1012"/>
                  <a:gd name="T44" fmla="*/ 415 w 1128"/>
                  <a:gd name="T45" fmla="*/ 449 h 1012"/>
                  <a:gd name="T46" fmla="*/ 30 w 1128"/>
                  <a:gd name="T47" fmla="*/ 383 h 1012"/>
                  <a:gd name="T48" fmla="*/ 14 w 1128"/>
                  <a:gd name="T49" fmla="*/ 408 h 1012"/>
                  <a:gd name="T50" fmla="*/ 411 w 1128"/>
                  <a:gd name="T51" fmla="*/ 477 h 1012"/>
                  <a:gd name="T52" fmla="*/ 0 w 1128"/>
                  <a:gd name="T53" fmla="*/ 582 h 1012"/>
                  <a:gd name="T54" fmla="*/ 34 w 1128"/>
                  <a:gd name="T55" fmla="*/ 602 h 1012"/>
                  <a:gd name="T56" fmla="*/ 417 w 1128"/>
                  <a:gd name="T57" fmla="*/ 502 h 1012"/>
                  <a:gd name="T58" fmla="*/ 161 w 1128"/>
                  <a:gd name="T59" fmla="*/ 680 h 1012"/>
                  <a:gd name="T60" fmla="*/ 186 w 1128"/>
                  <a:gd name="T61" fmla="*/ 696 h 1012"/>
                  <a:gd name="T62" fmla="*/ 432 w 1128"/>
                  <a:gd name="T63" fmla="*/ 525 h 1012"/>
                  <a:gd name="T64" fmla="*/ 291 w 1128"/>
                  <a:gd name="T65" fmla="*/ 762 h 1012"/>
                  <a:gd name="T66" fmla="*/ 315 w 1128"/>
                  <a:gd name="T67" fmla="*/ 776 h 1012"/>
                  <a:gd name="T68" fmla="*/ 456 w 1128"/>
                  <a:gd name="T69" fmla="*/ 541 h 1012"/>
                  <a:gd name="T70" fmla="*/ 413 w 1128"/>
                  <a:gd name="T71" fmla="*/ 836 h 1012"/>
                  <a:gd name="T72" fmla="*/ 438 w 1128"/>
                  <a:gd name="T73" fmla="*/ 852 h 1012"/>
                  <a:gd name="T74" fmla="*/ 483 w 1128"/>
                  <a:gd name="T75" fmla="*/ 545 h 1012"/>
                  <a:gd name="T76" fmla="*/ 565 w 1128"/>
                  <a:gd name="T77" fmla="*/ 930 h 1012"/>
                  <a:gd name="T78" fmla="*/ 596 w 1128"/>
                  <a:gd name="T79" fmla="*/ 950 h 1012"/>
                  <a:gd name="T80" fmla="*/ 510 w 1128"/>
                  <a:gd name="T81" fmla="*/ 539 h 1012"/>
                  <a:gd name="T82" fmla="*/ 852 w 1128"/>
                  <a:gd name="T83" fmla="*/ 1012 h 1012"/>
                  <a:gd name="T84" fmla="*/ 868 w 1128"/>
                  <a:gd name="T85" fmla="*/ 987 h 1012"/>
                  <a:gd name="T86" fmla="*/ 532 w 1128"/>
                  <a:gd name="T87" fmla="*/ 523 h 1012"/>
                  <a:gd name="T88" fmla="*/ 983 w 1128"/>
                  <a:gd name="T89" fmla="*/ 799 h 1012"/>
                  <a:gd name="T90" fmla="*/ 997 w 1128"/>
                  <a:gd name="T91" fmla="*/ 776 h 1012"/>
                  <a:gd name="T92" fmla="*/ 547 w 1128"/>
                  <a:gd name="T93" fmla="*/ 500 h 1012"/>
                  <a:gd name="T94" fmla="*/ 1112 w 1128"/>
                  <a:gd name="T95" fmla="*/ 590 h 1012"/>
                  <a:gd name="T96" fmla="*/ 1128 w 1128"/>
                  <a:gd name="T97" fmla="*/ 565 h 10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28" h="1012">
                    <a:moveTo>
                      <a:pt x="1128" y="565"/>
                    </a:moveTo>
                    <a:lnTo>
                      <a:pt x="551" y="473"/>
                    </a:lnTo>
                    <a:lnTo>
                      <a:pt x="977" y="377"/>
                    </a:lnTo>
                    <a:lnTo>
                      <a:pt x="944" y="355"/>
                    </a:lnTo>
                    <a:lnTo>
                      <a:pt x="546" y="445"/>
                    </a:lnTo>
                    <a:lnTo>
                      <a:pt x="801" y="267"/>
                    </a:lnTo>
                    <a:lnTo>
                      <a:pt x="776" y="252"/>
                    </a:lnTo>
                    <a:lnTo>
                      <a:pt x="530" y="424"/>
                    </a:lnTo>
                    <a:lnTo>
                      <a:pt x="676" y="191"/>
                    </a:lnTo>
                    <a:lnTo>
                      <a:pt x="653" y="175"/>
                    </a:lnTo>
                    <a:lnTo>
                      <a:pt x="506" y="408"/>
                    </a:lnTo>
                    <a:lnTo>
                      <a:pt x="567" y="123"/>
                    </a:lnTo>
                    <a:lnTo>
                      <a:pt x="542" y="107"/>
                    </a:lnTo>
                    <a:lnTo>
                      <a:pt x="479" y="404"/>
                    </a:lnTo>
                    <a:lnTo>
                      <a:pt x="401" y="19"/>
                    </a:lnTo>
                    <a:lnTo>
                      <a:pt x="368" y="0"/>
                    </a:lnTo>
                    <a:lnTo>
                      <a:pt x="452" y="410"/>
                    </a:lnTo>
                    <a:lnTo>
                      <a:pt x="219" y="76"/>
                    </a:lnTo>
                    <a:lnTo>
                      <a:pt x="204" y="103"/>
                    </a:lnTo>
                    <a:lnTo>
                      <a:pt x="430" y="426"/>
                    </a:lnTo>
                    <a:lnTo>
                      <a:pt x="123" y="230"/>
                    </a:lnTo>
                    <a:lnTo>
                      <a:pt x="110" y="256"/>
                    </a:lnTo>
                    <a:lnTo>
                      <a:pt x="415" y="449"/>
                    </a:lnTo>
                    <a:lnTo>
                      <a:pt x="30" y="383"/>
                    </a:lnTo>
                    <a:lnTo>
                      <a:pt x="14" y="408"/>
                    </a:lnTo>
                    <a:lnTo>
                      <a:pt x="411" y="477"/>
                    </a:lnTo>
                    <a:lnTo>
                      <a:pt x="0" y="582"/>
                    </a:lnTo>
                    <a:lnTo>
                      <a:pt x="34" y="602"/>
                    </a:lnTo>
                    <a:lnTo>
                      <a:pt x="417" y="502"/>
                    </a:lnTo>
                    <a:lnTo>
                      <a:pt x="161" y="680"/>
                    </a:lnTo>
                    <a:lnTo>
                      <a:pt x="186" y="696"/>
                    </a:lnTo>
                    <a:lnTo>
                      <a:pt x="432" y="525"/>
                    </a:lnTo>
                    <a:lnTo>
                      <a:pt x="291" y="762"/>
                    </a:lnTo>
                    <a:lnTo>
                      <a:pt x="315" y="776"/>
                    </a:lnTo>
                    <a:lnTo>
                      <a:pt x="456" y="541"/>
                    </a:lnTo>
                    <a:lnTo>
                      <a:pt x="413" y="836"/>
                    </a:lnTo>
                    <a:lnTo>
                      <a:pt x="438" y="852"/>
                    </a:lnTo>
                    <a:lnTo>
                      <a:pt x="483" y="545"/>
                    </a:lnTo>
                    <a:lnTo>
                      <a:pt x="565" y="930"/>
                    </a:lnTo>
                    <a:lnTo>
                      <a:pt x="596" y="950"/>
                    </a:lnTo>
                    <a:lnTo>
                      <a:pt x="510" y="539"/>
                    </a:lnTo>
                    <a:lnTo>
                      <a:pt x="852" y="1012"/>
                    </a:lnTo>
                    <a:lnTo>
                      <a:pt x="868" y="987"/>
                    </a:lnTo>
                    <a:lnTo>
                      <a:pt x="532" y="523"/>
                    </a:lnTo>
                    <a:lnTo>
                      <a:pt x="983" y="799"/>
                    </a:lnTo>
                    <a:lnTo>
                      <a:pt x="997" y="776"/>
                    </a:lnTo>
                    <a:lnTo>
                      <a:pt x="547" y="500"/>
                    </a:lnTo>
                    <a:lnTo>
                      <a:pt x="1112" y="590"/>
                    </a:lnTo>
                    <a:lnTo>
                      <a:pt x="1128" y="565"/>
                    </a:lnTo>
                    <a:close/>
                  </a:path>
                </a:pathLst>
              </a:custGeom>
              <a:solidFill>
                <a:srgbClr val="0272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îSľiḑê">
                <a:extLst>
                  <a:ext uri="{FF2B5EF4-FFF2-40B4-BE49-F238E27FC236}">
                    <a16:creationId xmlns:a16="http://schemas.microsoft.com/office/drawing/2014/main" id="{23A22105-6538-447F-B392-F7BD6780673E}"/>
                  </a:ext>
                </a:extLst>
              </p:cNvPr>
              <p:cNvSpPr/>
              <p:nvPr/>
            </p:nvSpPr>
            <p:spPr bwMode="auto">
              <a:xfrm>
                <a:off x="6280151" y="2168525"/>
                <a:ext cx="487363" cy="631825"/>
              </a:xfrm>
              <a:custGeom>
                <a:avLst/>
                <a:gdLst>
                  <a:gd name="T0" fmla="*/ 154 w 157"/>
                  <a:gd name="T1" fmla="*/ 39 h 204"/>
                  <a:gd name="T2" fmla="*/ 57 w 157"/>
                  <a:gd name="T3" fmla="*/ 198 h 204"/>
                  <a:gd name="T4" fmla="*/ 42 w 157"/>
                  <a:gd name="T5" fmla="*/ 201 h 204"/>
                  <a:gd name="T6" fmla="*/ 7 w 157"/>
                  <a:gd name="T7" fmla="*/ 179 h 204"/>
                  <a:gd name="T8" fmla="*/ 3 w 157"/>
                  <a:gd name="T9" fmla="*/ 165 h 204"/>
                  <a:gd name="T10" fmla="*/ 101 w 157"/>
                  <a:gd name="T11" fmla="*/ 6 h 204"/>
                  <a:gd name="T12" fmla="*/ 116 w 157"/>
                  <a:gd name="T13" fmla="*/ 3 h 204"/>
                  <a:gd name="T14" fmla="*/ 151 w 157"/>
                  <a:gd name="T15" fmla="*/ 25 h 204"/>
                  <a:gd name="T16" fmla="*/ 154 w 157"/>
                  <a:gd name="T17" fmla="*/ 39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" h="204">
                    <a:moveTo>
                      <a:pt x="154" y="39"/>
                    </a:moveTo>
                    <a:cubicBezTo>
                      <a:pt x="57" y="198"/>
                      <a:pt x="57" y="198"/>
                      <a:pt x="57" y="198"/>
                    </a:cubicBezTo>
                    <a:cubicBezTo>
                      <a:pt x="54" y="203"/>
                      <a:pt x="47" y="204"/>
                      <a:pt x="42" y="201"/>
                    </a:cubicBezTo>
                    <a:cubicBezTo>
                      <a:pt x="7" y="179"/>
                      <a:pt x="7" y="179"/>
                      <a:pt x="7" y="179"/>
                    </a:cubicBezTo>
                    <a:cubicBezTo>
                      <a:pt x="2" y="176"/>
                      <a:pt x="0" y="170"/>
                      <a:pt x="3" y="165"/>
                    </a:cubicBezTo>
                    <a:cubicBezTo>
                      <a:pt x="101" y="6"/>
                      <a:pt x="101" y="6"/>
                      <a:pt x="101" y="6"/>
                    </a:cubicBezTo>
                    <a:cubicBezTo>
                      <a:pt x="104" y="1"/>
                      <a:pt x="111" y="0"/>
                      <a:pt x="116" y="3"/>
                    </a:cubicBezTo>
                    <a:cubicBezTo>
                      <a:pt x="151" y="25"/>
                      <a:pt x="151" y="25"/>
                      <a:pt x="151" y="25"/>
                    </a:cubicBezTo>
                    <a:cubicBezTo>
                      <a:pt x="156" y="28"/>
                      <a:pt x="157" y="34"/>
                      <a:pt x="154" y="39"/>
                    </a:cubicBezTo>
                    <a:close/>
                  </a:path>
                </a:pathLst>
              </a:custGeom>
              <a:solidFill>
                <a:srgbClr val="00A7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îṧḻïďè">
                <a:extLst>
                  <a:ext uri="{FF2B5EF4-FFF2-40B4-BE49-F238E27FC236}">
                    <a16:creationId xmlns:a16="http://schemas.microsoft.com/office/drawing/2014/main" id="{B739CA57-5E1D-4A78-AAA2-743B8C1F859A}"/>
                  </a:ext>
                </a:extLst>
              </p:cNvPr>
              <p:cNvSpPr/>
              <p:nvPr/>
            </p:nvSpPr>
            <p:spPr bwMode="auto">
              <a:xfrm>
                <a:off x="6413501" y="2189163"/>
                <a:ext cx="376238" cy="623888"/>
              </a:xfrm>
              <a:custGeom>
                <a:avLst/>
                <a:gdLst>
                  <a:gd name="T0" fmla="*/ 115 w 121"/>
                  <a:gd name="T1" fmla="*/ 22 h 201"/>
                  <a:gd name="T2" fmla="*/ 80 w 121"/>
                  <a:gd name="T3" fmla="*/ 0 h 201"/>
                  <a:gd name="T4" fmla="*/ 79 w 121"/>
                  <a:gd name="T5" fmla="*/ 0 h 201"/>
                  <a:gd name="T6" fmla="*/ 108 w 121"/>
                  <a:gd name="T7" fmla="*/ 18 h 201"/>
                  <a:gd name="T8" fmla="*/ 111 w 121"/>
                  <a:gd name="T9" fmla="*/ 32 h 201"/>
                  <a:gd name="T10" fmla="*/ 14 w 121"/>
                  <a:gd name="T11" fmla="*/ 191 h 201"/>
                  <a:gd name="T12" fmla="*/ 0 w 121"/>
                  <a:gd name="T13" fmla="*/ 194 h 201"/>
                  <a:gd name="T14" fmla="*/ 6 w 121"/>
                  <a:gd name="T15" fmla="*/ 198 h 201"/>
                  <a:gd name="T16" fmla="*/ 21 w 121"/>
                  <a:gd name="T17" fmla="*/ 195 h 201"/>
                  <a:gd name="T18" fmla="*/ 118 w 121"/>
                  <a:gd name="T19" fmla="*/ 37 h 201"/>
                  <a:gd name="T20" fmla="*/ 115 w 121"/>
                  <a:gd name="T21" fmla="*/ 2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1" h="201">
                    <a:moveTo>
                      <a:pt x="115" y="22"/>
                    </a:moveTo>
                    <a:cubicBezTo>
                      <a:pt x="80" y="0"/>
                      <a:pt x="80" y="0"/>
                      <a:pt x="80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108" y="18"/>
                      <a:pt x="108" y="18"/>
                      <a:pt x="108" y="18"/>
                    </a:cubicBezTo>
                    <a:cubicBezTo>
                      <a:pt x="113" y="21"/>
                      <a:pt x="114" y="27"/>
                      <a:pt x="111" y="32"/>
                    </a:cubicBezTo>
                    <a:cubicBezTo>
                      <a:pt x="14" y="191"/>
                      <a:pt x="14" y="191"/>
                      <a:pt x="14" y="191"/>
                    </a:cubicBezTo>
                    <a:cubicBezTo>
                      <a:pt x="11" y="195"/>
                      <a:pt x="5" y="197"/>
                      <a:pt x="0" y="194"/>
                    </a:cubicBezTo>
                    <a:cubicBezTo>
                      <a:pt x="6" y="198"/>
                      <a:pt x="6" y="198"/>
                      <a:pt x="6" y="198"/>
                    </a:cubicBezTo>
                    <a:cubicBezTo>
                      <a:pt x="11" y="201"/>
                      <a:pt x="17" y="200"/>
                      <a:pt x="21" y="195"/>
                    </a:cubicBezTo>
                    <a:cubicBezTo>
                      <a:pt x="118" y="37"/>
                      <a:pt x="118" y="37"/>
                      <a:pt x="118" y="37"/>
                    </a:cubicBezTo>
                    <a:cubicBezTo>
                      <a:pt x="121" y="31"/>
                      <a:pt x="120" y="25"/>
                      <a:pt x="115" y="22"/>
                    </a:cubicBezTo>
                    <a:close/>
                  </a:path>
                </a:pathLst>
              </a:custGeom>
              <a:solidFill>
                <a:srgbClr val="0393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î$líḓé">
                <a:extLst>
                  <a:ext uri="{FF2B5EF4-FFF2-40B4-BE49-F238E27FC236}">
                    <a16:creationId xmlns:a16="http://schemas.microsoft.com/office/drawing/2014/main" id="{EE8DD0D4-5EF2-45A0-9869-90E0371AA579}"/>
                  </a:ext>
                </a:extLst>
              </p:cNvPr>
              <p:cNvSpPr/>
              <p:nvPr/>
            </p:nvSpPr>
            <p:spPr bwMode="auto">
              <a:xfrm>
                <a:off x="5086351" y="1522413"/>
                <a:ext cx="173038" cy="254000"/>
              </a:xfrm>
              <a:custGeom>
                <a:avLst/>
                <a:gdLst>
                  <a:gd name="T0" fmla="*/ 109 w 109"/>
                  <a:gd name="T1" fmla="*/ 12 h 160"/>
                  <a:gd name="T2" fmla="*/ 18 w 109"/>
                  <a:gd name="T3" fmla="*/ 160 h 160"/>
                  <a:gd name="T4" fmla="*/ 0 w 109"/>
                  <a:gd name="T5" fmla="*/ 148 h 160"/>
                  <a:gd name="T6" fmla="*/ 90 w 109"/>
                  <a:gd name="T7" fmla="*/ 0 h 160"/>
                  <a:gd name="T8" fmla="*/ 109 w 109"/>
                  <a:gd name="T9" fmla="*/ 1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160">
                    <a:moveTo>
                      <a:pt x="109" y="12"/>
                    </a:moveTo>
                    <a:lnTo>
                      <a:pt x="18" y="160"/>
                    </a:lnTo>
                    <a:lnTo>
                      <a:pt x="0" y="148"/>
                    </a:lnTo>
                    <a:lnTo>
                      <a:pt x="90" y="0"/>
                    </a:lnTo>
                    <a:lnTo>
                      <a:pt x="109" y="12"/>
                    </a:lnTo>
                    <a:close/>
                  </a:path>
                </a:pathLst>
              </a:custGeom>
              <a:solidFill>
                <a:srgbClr val="8082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ï$ļïḑé">
                <a:extLst>
                  <a:ext uri="{FF2B5EF4-FFF2-40B4-BE49-F238E27FC236}">
                    <a16:creationId xmlns:a16="http://schemas.microsoft.com/office/drawing/2014/main" id="{C48416AA-61F7-4DE5-BD1B-63BD3ED449C7}"/>
                  </a:ext>
                </a:extLst>
              </p:cNvPr>
              <p:cNvSpPr/>
              <p:nvPr/>
            </p:nvSpPr>
            <p:spPr bwMode="auto">
              <a:xfrm rot="18060000">
                <a:off x="6422530" y="2465924"/>
                <a:ext cx="10259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F1F2F2"/>
                    </a:solidFill>
                    <a:effectLst/>
                  </a:rPr>
                  <a:t>P</a:t>
                </a:r>
                <a:endParaRPr kumimoji="0" lang="zh-CN" altLang="zh-CN" sz="1200" b="0" i="0" u="none" strike="noStrike" cap="none" normalizeH="0" baseline="0">
                  <a:ln>
                    <a:noFill/>
                  </a:ln>
                  <a:solidFill>
                    <a:srgbClr val="F1F2F2"/>
                  </a:solidFill>
                  <a:effectLst/>
                </a:endParaRPr>
              </a:p>
            </p:txBody>
          </p:sp>
          <p:sp>
            <p:nvSpPr>
              <p:cNvPr id="163" name="îśļïḍè">
                <a:extLst>
                  <a:ext uri="{FF2B5EF4-FFF2-40B4-BE49-F238E27FC236}">
                    <a16:creationId xmlns:a16="http://schemas.microsoft.com/office/drawing/2014/main" id="{F63AFFCC-0F6C-4B55-ADF7-34D38EF50340}"/>
                  </a:ext>
                </a:extLst>
              </p:cNvPr>
              <p:cNvSpPr/>
              <p:nvPr/>
            </p:nvSpPr>
            <p:spPr bwMode="auto">
              <a:xfrm rot="18060000">
                <a:off x="6463011" y="2394486"/>
                <a:ext cx="10259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F1F2F2"/>
                    </a:solidFill>
                    <a:effectLst/>
                  </a:rPr>
                  <a:t>A</a:t>
                </a:r>
                <a:endParaRPr kumimoji="0" lang="zh-CN" altLang="zh-CN" sz="1200" b="0" i="0" u="none" strike="noStrike" cap="none" normalizeH="0" baseline="0">
                  <a:ln>
                    <a:noFill/>
                  </a:ln>
                  <a:solidFill>
                    <a:srgbClr val="F1F2F2"/>
                  </a:solidFill>
                  <a:effectLst/>
                </a:endParaRPr>
              </a:p>
            </p:txBody>
          </p:sp>
          <p:sp>
            <p:nvSpPr>
              <p:cNvPr id="164" name="îṧḻiḓê">
                <a:extLst>
                  <a:ext uri="{FF2B5EF4-FFF2-40B4-BE49-F238E27FC236}">
                    <a16:creationId xmlns:a16="http://schemas.microsoft.com/office/drawing/2014/main" id="{690EBA56-5BDB-46AC-B271-362FCB4CD2F9}"/>
                  </a:ext>
                </a:extLst>
              </p:cNvPr>
              <p:cNvSpPr/>
              <p:nvPr/>
            </p:nvSpPr>
            <p:spPr bwMode="auto">
              <a:xfrm rot="18060000">
                <a:off x="6505873" y="2326224"/>
                <a:ext cx="10259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anchor="t" anchorCtr="0" compatLnSpc="1">
                <a:prstTxWarp prst="textNoShape">
                  <a:avLst/>
                </a:prstTxWarp>
                <a:normAutofit fontScale="92500" lnSpcReduction="20000"/>
              </a:bodyPr>
              <a:lstStyle/>
              <a:p>
                <a:pPr marL="0" marR="0" lvl="0" indent="0" algn="l" defTabSz="914400" rtl="0" eaLnBrk="0" fontAlgn="base" latinLnBrk="0" hangingPunct="0"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zh-CN" sz="1200" b="0" i="0" u="none" strike="noStrike" cap="none" normalizeH="0" baseline="0">
                    <a:ln>
                      <a:noFill/>
                    </a:ln>
                    <a:solidFill>
                      <a:srgbClr val="F1F2F2"/>
                    </a:solidFill>
                    <a:effectLst/>
                  </a:rPr>
                  <a:t>Y</a:t>
                </a:r>
                <a:endParaRPr kumimoji="0" lang="zh-CN" altLang="zh-CN" sz="1200" b="0" i="0" u="none" strike="noStrike" cap="none" normalizeH="0" baseline="0" dirty="0">
                  <a:ln>
                    <a:noFill/>
                  </a:ln>
                  <a:solidFill>
                    <a:srgbClr val="F1F2F2"/>
                  </a:solidFill>
                  <a:effectLst/>
                </a:endParaRPr>
              </a:p>
            </p:txBody>
          </p:sp>
          <p:sp>
            <p:nvSpPr>
              <p:cNvPr id="165" name="iş1ïḋe">
                <a:extLst>
                  <a:ext uri="{FF2B5EF4-FFF2-40B4-BE49-F238E27FC236}">
                    <a16:creationId xmlns:a16="http://schemas.microsoft.com/office/drawing/2014/main" id="{BD53D5D6-0E9A-4CA2-9A44-7B7EB6C166AB}"/>
                  </a:ext>
                </a:extLst>
              </p:cNvPr>
              <p:cNvSpPr/>
              <p:nvPr/>
            </p:nvSpPr>
            <p:spPr bwMode="auto">
              <a:xfrm>
                <a:off x="6605588" y="2298700"/>
                <a:ext cx="1585913" cy="738188"/>
              </a:xfrm>
              <a:custGeom>
                <a:avLst/>
                <a:gdLst>
                  <a:gd name="T0" fmla="*/ 251 w 511"/>
                  <a:gd name="T1" fmla="*/ 20 h 238"/>
                  <a:gd name="T2" fmla="*/ 78 w 511"/>
                  <a:gd name="T3" fmla="*/ 8 h 238"/>
                  <a:gd name="T4" fmla="*/ 62 w 511"/>
                  <a:gd name="T5" fmla="*/ 90 h 238"/>
                  <a:gd name="T6" fmla="*/ 300 w 511"/>
                  <a:gd name="T7" fmla="*/ 179 h 238"/>
                  <a:gd name="T8" fmla="*/ 511 w 511"/>
                  <a:gd name="T9" fmla="*/ 180 h 238"/>
                  <a:gd name="T10" fmla="*/ 251 w 511"/>
                  <a:gd name="T11" fmla="*/ 2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11" h="238">
                    <a:moveTo>
                      <a:pt x="251" y="20"/>
                    </a:moveTo>
                    <a:cubicBezTo>
                      <a:pt x="251" y="20"/>
                      <a:pt x="155" y="15"/>
                      <a:pt x="78" y="8"/>
                    </a:cubicBezTo>
                    <a:cubicBezTo>
                      <a:pt x="0" y="0"/>
                      <a:pt x="16" y="88"/>
                      <a:pt x="62" y="90"/>
                    </a:cubicBezTo>
                    <a:cubicBezTo>
                      <a:pt x="108" y="92"/>
                      <a:pt x="198" y="119"/>
                      <a:pt x="300" y="179"/>
                    </a:cubicBezTo>
                    <a:cubicBezTo>
                      <a:pt x="403" y="238"/>
                      <a:pt x="511" y="180"/>
                      <a:pt x="511" y="180"/>
                    </a:cubicBezTo>
                    <a:lnTo>
                      <a:pt x="251" y="20"/>
                    </a:lnTo>
                    <a:close/>
                  </a:path>
                </a:pathLst>
              </a:custGeom>
              <a:solidFill>
                <a:srgbClr val="FFC2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îşlîďè">
                <a:extLst>
                  <a:ext uri="{FF2B5EF4-FFF2-40B4-BE49-F238E27FC236}">
                    <a16:creationId xmlns:a16="http://schemas.microsoft.com/office/drawing/2014/main" id="{769F6FBC-8DCA-4EAD-8B98-B8089ED5085F}"/>
                  </a:ext>
                </a:extLst>
              </p:cNvPr>
              <p:cNvSpPr/>
              <p:nvPr/>
            </p:nvSpPr>
            <p:spPr bwMode="auto">
              <a:xfrm>
                <a:off x="3529013" y="5519738"/>
                <a:ext cx="149225" cy="793750"/>
              </a:xfrm>
              <a:prstGeom prst="rect">
                <a:avLst/>
              </a:pr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išļiḑe">
                <a:extLst>
                  <a:ext uri="{FF2B5EF4-FFF2-40B4-BE49-F238E27FC236}">
                    <a16:creationId xmlns:a16="http://schemas.microsoft.com/office/drawing/2014/main" id="{682712EB-B036-4D8D-BAB3-E84CB7B41A88}"/>
                  </a:ext>
                </a:extLst>
              </p:cNvPr>
              <p:cNvSpPr/>
              <p:nvPr/>
            </p:nvSpPr>
            <p:spPr bwMode="auto">
              <a:xfrm>
                <a:off x="2992438" y="5435600"/>
                <a:ext cx="539750" cy="965200"/>
              </a:xfrm>
              <a:prstGeom prst="rect">
                <a:avLst/>
              </a:pr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ïŝļïḍè">
                <a:extLst>
                  <a:ext uri="{FF2B5EF4-FFF2-40B4-BE49-F238E27FC236}">
                    <a16:creationId xmlns:a16="http://schemas.microsoft.com/office/drawing/2014/main" id="{0875D361-CAE1-4201-802F-20A9C9C2F3E8}"/>
                  </a:ext>
                </a:extLst>
              </p:cNvPr>
              <p:cNvSpPr/>
              <p:nvPr/>
            </p:nvSpPr>
            <p:spPr bwMode="auto">
              <a:xfrm>
                <a:off x="2992438" y="6313488"/>
                <a:ext cx="539750" cy="87313"/>
              </a:xfrm>
              <a:prstGeom prst="rect">
                <a:avLst/>
              </a:prstGeom>
              <a:solidFill>
                <a:srgbClr val="3232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íṧľîḋe">
                <a:extLst>
                  <a:ext uri="{FF2B5EF4-FFF2-40B4-BE49-F238E27FC236}">
                    <a16:creationId xmlns:a16="http://schemas.microsoft.com/office/drawing/2014/main" id="{1BE5C81D-BED5-483D-907E-98D79DBDD2C5}"/>
                  </a:ext>
                </a:extLst>
              </p:cNvPr>
              <p:cNvSpPr/>
              <p:nvPr/>
            </p:nvSpPr>
            <p:spPr bwMode="auto">
              <a:xfrm>
                <a:off x="3571876" y="5581650"/>
                <a:ext cx="65088" cy="61913"/>
              </a:xfrm>
              <a:prstGeom prst="ellipse">
                <a:avLst/>
              </a:prstGeom>
              <a:solidFill>
                <a:srgbClr val="6D6E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íṡľíḋê">
                <a:extLst>
                  <a:ext uri="{FF2B5EF4-FFF2-40B4-BE49-F238E27FC236}">
                    <a16:creationId xmlns:a16="http://schemas.microsoft.com/office/drawing/2014/main" id="{03AE6FE8-FF00-4640-9C55-910CB9E99382}"/>
                  </a:ext>
                </a:extLst>
              </p:cNvPr>
              <p:cNvSpPr/>
              <p:nvPr/>
            </p:nvSpPr>
            <p:spPr bwMode="auto">
              <a:xfrm>
                <a:off x="8418513" y="2230438"/>
                <a:ext cx="293688" cy="806450"/>
              </a:xfrm>
              <a:custGeom>
                <a:avLst/>
                <a:gdLst>
                  <a:gd name="T0" fmla="*/ 93 w 185"/>
                  <a:gd name="T1" fmla="*/ 0 h 508"/>
                  <a:gd name="T2" fmla="*/ 185 w 185"/>
                  <a:gd name="T3" fmla="*/ 17 h 508"/>
                  <a:gd name="T4" fmla="*/ 91 w 185"/>
                  <a:gd name="T5" fmla="*/ 508 h 508"/>
                  <a:gd name="T6" fmla="*/ 0 w 185"/>
                  <a:gd name="T7" fmla="*/ 490 h 508"/>
                  <a:gd name="T8" fmla="*/ 93 w 185"/>
                  <a:gd name="T9" fmla="*/ 0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508">
                    <a:moveTo>
                      <a:pt x="93" y="0"/>
                    </a:moveTo>
                    <a:lnTo>
                      <a:pt x="185" y="17"/>
                    </a:lnTo>
                    <a:lnTo>
                      <a:pt x="91" y="508"/>
                    </a:lnTo>
                    <a:lnTo>
                      <a:pt x="0" y="490"/>
                    </a:lnTo>
                    <a:lnTo>
                      <a:pt x="93" y="0"/>
                    </a:ln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îSḻíḍé">
                <a:extLst>
                  <a:ext uri="{FF2B5EF4-FFF2-40B4-BE49-F238E27FC236}">
                    <a16:creationId xmlns:a16="http://schemas.microsoft.com/office/drawing/2014/main" id="{D07F79C0-4935-429F-8110-C26D847669EC}"/>
                  </a:ext>
                </a:extLst>
              </p:cNvPr>
              <p:cNvSpPr/>
              <p:nvPr/>
            </p:nvSpPr>
            <p:spPr bwMode="auto">
              <a:xfrm>
                <a:off x="8545513" y="2170113"/>
                <a:ext cx="650875" cy="1074738"/>
              </a:xfrm>
              <a:custGeom>
                <a:avLst/>
                <a:gdLst>
                  <a:gd name="T0" fmla="*/ 115 w 410"/>
                  <a:gd name="T1" fmla="*/ 0 h 677"/>
                  <a:gd name="T2" fmla="*/ 410 w 410"/>
                  <a:gd name="T3" fmla="*/ 57 h 677"/>
                  <a:gd name="T4" fmla="*/ 410 w 410"/>
                  <a:gd name="T5" fmla="*/ 677 h 677"/>
                  <a:gd name="T6" fmla="*/ 0 w 410"/>
                  <a:gd name="T7" fmla="*/ 599 h 677"/>
                  <a:gd name="T8" fmla="*/ 115 w 410"/>
                  <a:gd name="T9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677">
                    <a:moveTo>
                      <a:pt x="115" y="0"/>
                    </a:moveTo>
                    <a:lnTo>
                      <a:pt x="410" y="57"/>
                    </a:lnTo>
                    <a:lnTo>
                      <a:pt x="410" y="677"/>
                    </a:lnTo>
                    <a:lnTo>
                      <a:pt x="0" y="599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4140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íSľíḓè">
                <a:extLst>
                  <a:ext uri="{FF2B5EF4-FFF2-40B4-BE49-F238E27FC236}">
                    <a16:creationId xmlns:a16="http://schemas.microsoft.com/office/drawing/2014/main" id="{98B706EE-1DE2-49BE-94F1-38BD28332A26}"/>
                  </a:ext>
                </a:extLst>
              </p:cNvPr>
              <p:cNvSpPr/>
              <p:nvPr/>
            </p:nvSpPr>
            <p:spPr bwMode="auto">
              <a:xfrm>
                <a:off x="8545513" y="3030538"/>
                <a:ext cx="650875" cy="214313"/>
              </a:xfrm>
              <a:custGeom>
                <a:avLst/>
                <a:gdLst>
                  <a:gd name="T0" fmla="*/ 11 w 410"/>
                  <a:gd name="T1" fmla="*/ 0 h 135"/>
                  <a:gd name="T2" fmla="*/ 0 w 410"/>
                  <a:gd name="T3" fmla="*/ 57 h 135"/>
                  <a:gd name="T4" fmla="*/ 410 w 410"/>
                  <a:gd name="T5" fmla="*/ 135 h 135"/>
                  <a:gd name="T6" fmla="*/ 410 w 410"/>
                  <a:gd name="T7" fmla="*/ 76 h 135"/>
                  <a:gd name="T8" fmla="*/ 11 w 410"/>
                  <a:gd name="T9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135">
                    <a:moveTo>
                      <a:pt x="11" y="0"/>
                    </a:moveTo>
                    <a:lnTo>
                      <a:pt x="0" y="57"/>
                    </a:lnTo>
                    <a:lnTo>
                      <a:pt x="410" y="135"/>
                    </a:lnTo>
                    <a:lnTo>
                      <a:pt x="410" y="76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3232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ïṥlïḍe">
                <a:extLst>
                  <a:ext uri="{FF2B5EF4-FFF2-40B4-BE49-F238E27FC236}">
                    <a16:creationId xmlns:a16="http://schemas.microsoft.com/office/drawing/2014/main" id="{C00A86E7-5F0F-40EA-A435-2D57BA73E169}"/>
                  </a:ext>
                </a:extLst>
              </p:cNvPr>
              <p:cNvSpPr/>
              <p:nvPr/>
            </p:nvSpPr>
            <p:spPr bwMode="auto">
              <a:xfrm>
                <a:off x="8474076" y="2897188"/>
                <a:ext cx="68263" cy="68263"/>
              </a:xfrm>
              <a:custGeom>
                <a:avLst/>
                <a:gdLst>
                  <a:gd name="T0" fmla="*/ 1 w 22"/>
                  <a:gd name="T1" fmla="*/ 9 h 22"/>
                  <a:gd name="T2" fmla="*/ 13 w 22"/>
                  <a:gd name="T3" fmla="*/ 1 h 22"/>
                  <a:gd name="T4" fmla="*/ 21 w 22"/>
                  <a:gd name="T5" fmla="*/ 13 h 22"/>
                  <a:gd name="T6" fmla="*/ 9 w 22"/>
                  <a:gd name="T7" fmla="*/ 21 h 22"/>
                  <a:gd name="T8" fmla="*/ 1 w 22"/>
                  <a:gd name="T9" fmla="*/ 9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22">
                    <a:moveTo>
                      <a:pt x="1" y="9"/>
                    </a:moveTo>
                    <a:cubicBezTo>
                      <a:pt x="2" y="4"/>
                      <a:pt x="7" y="0"/>
                      <a:pt x="13" y="1"/>
                    </a:cubicBezTo>
                    <a:cubicBezTo>
                      <a:pt x="18" y="2"/>
                      <a:pt x="22" y="8"/>
                      <a:pt x="21" y="13"/>
                    </a:cubicBezTo>
                    <a:cubicBezTo>
                      <a:pt x="20" y="18"/>
                      <a:pt x="14" y="22"/>
                      <a:pt x="9" y="21"/>
                    </a:cubicBezTo>
                    <a:cubicBezTo>
                      <a:pt x="4" y="20"/>
                      <a:pt x="0" y="15"/>
                      <a:pt x="1" y="9"/>
                    </a:cubicBezTo>
                    <a:close/>
                  </a:path>
                </a:pathLst>
              </a:custGeom>
              <a:solidFill>
                <a:srgbClr val="6D6E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íṩļîḍé">
                <a:extLst>
                  <a:ext uri="{FF2B5EF4-FFF2-40B4-BE49-F238E27FC236}">
                    <a16:creationId xmlns:a16="http://schemas.microsoft.com/office/drawing/2014/main" id="{4CE6A530-AC64-4646-A4E5-A4FABA974CEA}"/>
                  </a:ext>
                </a:extLst>
              </p:cNvPr>
              <p:cNvSpPr/>
              <p:nvPr/>
            </p:nvSpPr>
            <p:spPr bwMode="auto">
              <a:xfrm>
                <a:off x="5287963" y="1490663"/>
                <a:ext cx="1203325" cy="1204913"/>
              </a:xfrm>
              <a:custGeom>
                <a:avLst/>
                <a:gdLst>
                  <a:gd name="T0" fmla="*/ 285 w 388"/>
                  <a:gd name="T1" fmla="*/ 50 h 388"/>
                  <a:gd name="T2" fmla="*/ 338 w 388"/>
                  <a:gd name="T3" fmla="*/ 285 h 388"/>
                  <a:gd name="T4" fmla="*/ 103 w 388"/>
                  <a:gd name="T5" fmla="*/ 338 h 388"/>
                  <a:gd name="T6" fmla="*/ 50 w 388"/>
                  <a:gd name="T7" fmla="*/ 103 h 388"/>
                  <a:gd name="T8" fmla="*/ 285 w 388"/>
                  <a:gd name="T9" fmla="*/ 5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8" h="388">
                    <a:moveTo>
                      <a:pt x="285" y="50"/>
                    </a:moveTo>
                    <a:cubicBezTo>
                      <a:pt x="365" y="100"/>
                      <a:pt x="388" y="205"/>
                      <a:pt x="338" y="285"/>
                    </a:cubicBezTo>
                    <a:cubicBezTo>
                      <a:pt x="288" y="364"/>
                      <a:pt x="182" y="388"/>
                      <a:pt x="103" y="338"/>
                    </a:cubicBezTo>
                    <a:cubicBezTo>
                      <a:pt x="24" y="287"/>
                      <a:pt x="0" y="182"/>
                      <a:pt x="50" y="103"/>
                    </a:cubicBezTo>
                    <a:cubicBezTo>
                      <a:pt x="101" y="23"/>
                      <a:pt x="206" y="0"/>
                      <a:pt x="285" y="50"/>
                    </a:cubicBezTo>
                    <a:close/>
                  </a:path>
                </a:pathLst>
              </a:custGeom>
              <a:solidFill>
                <a:srgbClr val="0056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îSļiḋé">
                <a:extLst>
                  <a:ext uri="{FF2B5EF4-FFF2-40B4-BE49-F238E27FC236}">
                    <a16:creationId xmlns:a16="http://schemas.microsoft.com/office/drawing/2014/main" id="{BFD967C0-C978-48AB-8F1B-F0A06A84D961}"/>
                  </a:ext>
                </a:extLst>
              </p:cNvPr>
              <p:cNvSpPr/>
              <p:nvPr/>
            </p:nvSpPr>
            <p:spPr bwMode="auto">
              <a:xfrm>
                <a:off x="5167313" y="5640388"/>
                <a:ext cx="347663" cy="255588"/>
              </a:xfrm>
              <a:custGeom>
                <a:avLst/>
                <a:gdLst>
                  <a:gd name="T0" fmla="*/ 24 w 112"/>
                  <a:gd name="T1" fmla="*/ 22 h 82"/>
                  <a:gd name="T2" fmla="*/ 28 w 112"/>
                  <a:gd name="T3" fmla="*/ 80 h 82"/>
                  <a:gd name="T4" fmla="*/ 90 w 112"/>
                  <a:gd name="T5" fmla="*/ 65 h 82"/>
                  <a:gd name="T6" fmla="*/ 24 w 112"/>
                  <a:gd name="T7" fmla="*/ 2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82">
                    <a:moveTo>
                      <a:pt x="24" y="22"/>
                    </a:moveTo>
                    <a:cubicBezTo>
                      <a:pt x="24" y="22"/>
                      <a:pt x="0" y="48"/>
                      <a:pt x="28" y="80"/>
                    </a:cubicBezTo>
                    <a:cubicBezTo>
                      <a:pt x="28" y="80"/>
                      <a:pt x="76" y="82"/>
                      <a:pt x="90" y="65"/>
                    </a:cubicBezTo>
                    <a:cubicBezTo>
                      <a:pt x="104" y="49"/>
                      <a:pt x="112" y="0"/>
                      <a:pt x="24" y="22"/>
                    </a:cubicBezTo>
                    <a:close/>
                  </a:path>
                </a:pathLst>
              </a:custGeom>
              <a:solidFill>
                <a:srgbClr val="F9D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ïŝļïḑé">
                <a:extLst>
                  <a:ext uri="{FF2B5EF4-FFF2-40B4-BE49-F238E27FC236}">
                    <a16:creationId xmlns:a16="http://schemas.microsoft.com/office/drawing/2014/main" id="{960EB714-99BC-483D-B52C-2A37A1DF6163}"/>
                  </a:ext>
                </a:extLst>
              </p:cNvPr>
              <p:cNvSpPr/>
              <p:nvPr/>
            </p:nvSpPr>
            <p:spPr bwMode="auto">
              <a:xfrm>
                <a:off x="6665913" y="2363788"/>
                <a:ext cx="374650" cy="219075"/>
              </a:xfrm>
              <a:custGeom>
                <a:avLst/>
                <a:gdLst>
                  <a:gd name="T0" fmla="*/ 91 w 121"/>
                  <a:gd name="T1" fmla="*/ 71 h 71"/>
                  <a:gd name="T2" fmla="*/ 102 w 121"/>
                  <a:gd name="T3" fmla="*/ 14 h 71"/>
                  <a:gd name="T4" fmla="*/ 38 w 121"/>
                  <a:gd name="T5" fmla="*/ 12 h 71"/>
                  <a:gd name="T6" fmla="*/ 91 w 121"/>
                  <a:gd name="T7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1" h="71">
                    <a:moveTo>
                      <a:pt x="91" y="71"/>
                    </a:moveTo>
                    <a:cubicBezTo>
                      <a:pt x="91" y="71"/>
                      <a:pt x="121" y="52"/>
                      <a:pt x="102" y="14"/>
                    </a:cubicBezTo>
                    <a:cubicBezTo>
                      <a:pt x="102" y="14"/>
                      <a:pt x="55" y="0"/>
                      <a:pt x="38" y="12"/>
                    </a:cubicBezTo>
                    <a:cubicBezTo>
                      <a:pt x="21" y="25"/>
                      <a:pt x="0" y="70"/>
                      <a:pt x="91" y="71"/>
                    </a:cubicBezTo>
                    <a:close/>
                  </a:path>
                </a:pathLst>
              </a:custGeom>
              <a:solidFill>
                <a:srgbClr val="F9D6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iṥľïḋè">
                <a:extLst>
                  <a:ext uri="{FF2B5EF4-FFF2-40B4-BE49-F238E27FC236}">
                    <a16:creationId xmlns:a16="http://schemas.microsoft.com/office/drawing/2014/main" id="{8362B7A9-4995-4BB5-8632-C45DA89FD004}"/>
                  </a:ext>
                </a:extLst>
              </p:cNvPr>
              <p:cNvSpPr/>
              <p:nvPr/>
            </p:nvSpPr>
            <p:spPr bwMode="auto">
              <a:xfrm>
                <a:off x="5389563" y="1590675"/>
                <a:ext cx="1003300" cy="1001713"/>
              </a:xfrm>
              <a:custGeom>
                <a:avLst/>
                <a:gdLst>
                  <a:gd name="T0" fmla="*/ 237 w 323"/>
                  <a:gd name="T1" fmla="*/ 42 h 323"/>
                  <a:gd name="T2" fmla="*/ 281 w 323"/>
                  <a:gd name="T3" fmla="*/ 238 h 323"/>
                  <a:gd name="T4" fmla="*/ 85 w 323"/>
                  <a:gd name="T5" fmla="*/ 281 h 323"/>
                  <a:gd name="T6" fmla="*/ 41 w 323"/>
                  <a:gd name="T7" fmla="*/ 86 h 323"/>
                  <a:gd name="T8" fmla="*/ 237 w 323"/>
                  <a:gd name="T9" fmla="*/ 42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3" h="323">
                    <a:moveTo>
                      <a:pt x="237" y="42"/>
                    </a:moveTo>
                    <a:cubicBezTo>
                      <a:pt x="303" y="84"/>
                      <a:pt x="323" y="171"/>
                      <a:pt x="281" y="238"/>
                    </a:cubicBezTo>
                    <a:cubicBezTo>
                      <a:pt x="239" y="304"/>
                      <a:pt x="151" y="323"/>
                      <a:pt x="85" y="281"/>
                    </a:cubicBezTo>
                    <a:cubicBezTo>
                      <a:pt x="19" y="239"/>
                      <a:pt x="0" y="152"/>
                      <a:pt x="41" y="86"/>
                    </a:cubicBezTo>
                    <a:cubicBezTo>
                      <a:pt x="83" y="20"/>
                      <a:pt x="171" y="0"/>
                      <a:pt x="237" y="42"/>
                    </a:cubicBezTo>
                    <a:close/>
                  </a:path>
                </a:pathLst>
              </a:custGeom>
              <a:solidFill>
                <a:srgbClr val="FBB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ïSḻïḓê">
                <a:extLst>
                  <a:ext uri="{FF2B5EF4-FFF2-40B4-BE49-F238E27FC236}">
                    <a16:creationId xmlns:a16="http://schemas.microsoft.com/office/drawing/2014/main" id="{BB995CC3-AAA3-4FD8-8872-71069790BBCC}"/>
                  </a:ext>
                </a:extLst>
              </p:cNvPr>
              <p:cNvSpPr/>
              <p:nvPr/>
            </p:nvSpPr>
            <p:spPr bwMode="auto">
              <a:xfrm>
                <a:off x="5645151" y="1714500"/>
                <a:ext cx="747713" cy="877888"/>
              </a:xfrm>
              <a:custGeom>
                <a:avLst/>
                <a:gdLst>
                  <a:gd name="T0" fmla="*/ 191 w 241"/>
                  <a:gd name="T1" fmla="*/ 193 h 283"/>
                  <a:gd name="T2" fmla="*/ 0 w 241"/>
                  <a:gd name="T3" fmla="*/ 239 h 283"/>
                  <a:gd name="T4" fmla="*/ 3 w 241"/>
                  <a:gd name="T5" fmla="*/ 241 h 283"/>
                  <a:gd name="T6" fmla="*/ 199 w 241"/>
                  <a:gd name="T7" fmla="*/ 198 h 283"/>
                  <a:gd name="T8" fmla="*/ 155 w 241"/>
                  <a:gd name="T9" fmla="*/ 2 h 283"/>
                  <a:gd name="T10" fmla="*/ 151 w 241"/>
                  <a:gd name="T11" fmla="*/ 0 h 283"/>
                  <a:gd name="T12" fmla="*/ 191 w 241"/>
                  <a:gd name="T13" fmla="*/ 19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1" h="283">
                    <a:moveTo>
                      <a:pt x="191" y="193"/>
                    </a:moveTo>
                    <a:cubicBezTo>
                      <a:pt x="150" y="258"/>
                      <a:pt x="65" y="278"/>
                      <a:pt x="0" y="239"/>
                    </a:cubicBezTo>
                    <a:cubicBezTo>
                      <a:pt x="1" y="240"/>
                      <a:pt x="2" y="241"/>
                      <a:pt x="3" y="241"/>
                    </a:cubicBezTo>
                    <a:cubicBezTo>
                      <a:pt x="69" y="283"/>
                      <a:pt x="157" y="264"/>
                      <a:pt x="199" y="198"/>
                    </a:cubicBezTo>
                    <a:cubicBezTo>
                      <a:pt x="241" y="131"/>
                      <a:pt x="221" y="44"/>
                      <a:pt x="155" y="2"/>
                    </a:cubicBezTo>
                    <a:cubicBezTo>
                      <a:pt x="154" y="1"/>
                      <a:pt x="152" y="1"/>
                      <a:pt x="151" y="0"/>
                    </a:cubicBezTo>
                    <a:cubicBezTo>
                      <a:pt x="214" y="43"/>
                      <a:pt x="232" y="128"/>
                      <a:pt x="191" y="193"/>
                    </a:cubicBezTo>
                    <a:close/>
                  </a:path>
                </a:pathLst>
              </a:custGeom>
              <a:solidFill>
                <a:srgbClr val="E299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ïṩḻíḋê">
                <a:extLst>
                  <a:ext uri="{FF2B5EF4-FFF2-40B4-BE49-F238E27FC236}">
                    <a16:creationId xmlns:a16="http://schemas.microsoft.com/office/drawing/2014/main" id="{8186E639-9AAD-49A3-80EE-6639729A88F6}"/>
                  </a:ext>
                </a:extLst>
              </p:cNvPr>
              <p:cNvSpPr/>
              <p:nvPr/>
            </p:nvSpPr>
            <p:spPr bwMode="auto">
              <a:xfrm>
                <a:off x="5483226" y="1685925"/>
                <a:ext cx="812800" cy="811213"/>
              </a:xfrm>
              <a:custGeom>
                <a:avLst/>
                <a:gdLst>
                  <a:gd name="T0" fmla="*/ 192 w 262"/>
                  <a:gd name="T1" fmla="*/ 34 h 261"/>
                  <a:gd name="T2" fmla="*/ 228 w 262"/>
                  <a:gd name="T3" fmla="*/ 192 h 261"/>
                  <a:gd name="T4" fmla="*/ 70 w 262"/>
                  <a:gd name="T5" fmla="*/ 227 h 261"/>
                  <a:gd name="T6" fmla="*/ 34 w 262"/>
                  <a:gd name="T7" fmla="*/ 69 h 261"/>
                  <a:gd name="T8" fmla="*/ 192 w 262"/>
                  <a:gd name="T9" fmla="*/ 34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261">
                    <a:moveTo>
                      <a:pt x="192" y="34"/>
                    </a:moveTo>
                    <a:cubicBezTo>
                      <a:pt x="246" y="68"/>
                      <a:pt x="262" y="139"/>
                      <a:pt x="228" y="192"/>
                    </a:cubicBezTo>
                    <a:cubicBezTo>
                      <a:pt x="194" y="245"/>
                      <a:pt x="123" y="261"/>
                      <a:pt x="70" y="227"/>
                    </a:cubicBezTo>
                    <a:cubicBezTo>
                      <a:pt x="16" y="194"/>
                      <a:pt x="0" y="123"/>
                      <a:pt x="34" y="69"/>
                    </a:cubicBezTo>
                    <a:cubicBezTo>
                      <a:pt x="68" y="16"/>
                      <a:pt x="139" y="0"/>
                      <a:pt x="192" y="34"/>
                    </a:cubicBezTo>
                    <a:close/>
                  </a:path>
                </a:pathLst>
              </a:custGeom>
              <a:solidFill>
                <a:srgbClr val="EDCC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iṧļíḑè">
                <a:extLst>
                  <a:ext uri="{FF2B5EF4-FFF2-40B4-BE49-F238E27FC236}">
                    <a16:creationId xmlns:a16="http://schemas.microsoft.com/office/drawing/2014/main" id="{66FE6FB4-37FB-4100-8E06-F89E845D5410}"/>
                  </a:ext>
                </a:extLst>
              </p:cNvPr>
              <p:cNvSpPr/>
              <p:nvPr/>
            </p:nvSpPr>
            <p:spPr bwMode="auto">
              <a:xfrm>
                <a:off x="5535613" y="1739900"/>
                <a:ext cx="708025" cy="706438"/>
              </a:xfrm>
              <a:custGeom>
                <a:avLst/>
                <a:gdLst>
                  <a:gd name="T0" fmla="*/ 141 w 228"/>
                  <a:gd name="T1" fmla="*/ 2 h 228"/>
                  <a:gd name="T2" fmla="*/ 127 w 228"/>
                  <a:gd name="T3" fmla="*/ 0 h 228"/>
                  <a:gd name="T4" fmla="*/ 113 w 228"/>
                  <a:gd name="T5" fmla="*/ 78 h 228"/>
                  <a:gd name="T6" fmla="*/ 96 w 228"/>
                  <a:gd name="T7" fmla="*/ 1 h 228"/>
                  <a:gd name="T8" fmla="*/ 82 w 228"/>
                  <a:gd name="T9" fmla="*/ 4 h 228"/>
                  <a:gd name="T10" fmla="*/ 99 w 228"/>
                  <a:gd name="T11" fmla="*/ 81 h 228"/>
                  <a:gd name="T12" fmla="*/ 54 w 228"/>
                  <a:gd name="T13" fmla="*/ 16 h 228"/>
                  <a:gd name="T14" fmla="*/ 43 w 228"/>
                  <a:gd name="T15" fmla="*/ 24 h 228"/>
                  <a:gd name="T16" fmla="*/ 88 w 228"/>
                  <a:gd name="T17" fmla="*/ 89 h 228"/>
                  <a:gd name="T18" fmla="*/ 21 w 228"/>
                  <a:gd name="T19" fmla="*/ 47 h 228"/>
                  <a:gd name="T20" fmla="*/ 17 w 228"/>
                  <a:gd name="T21" fmla="*/ 52 h 228"/>
                  <a:gd name="T22" fmla="*/ 14 w 228"/>
                  <a:gd name="T23" fmla="*/ 59 h 228"/>
                  <a:gd name="T24" fmla="*/ 80 w 228"/>
                  <a:gd name="T25" fmla="*/ 101 h 228"/>
                  <a:gd name="T26" fmla="*/ 3 w 228"/>
                  <a:gd name="T27" fmla="*/ 87 h 228"/>
                  <a:gd name="T28" fmla="*/ 0 w 228"/>
                  <a:gd name="T29" fmla="*/ 101 h 228"/>
                  <a:gd name="T30" fmla="*/ 78 w 228"/>
                  <a:gd name="T31" fmla="*/ 115 h 228"/>
                  <a:gd name="T32" fmla="*/ 1 w 228"/>
                  <a:gd name="T33" fmla="*/ 132 h 228"/>
                  <a:gd name="T34" fmla="*/ 4 w 228"/>
                  <a:gd name="T35" fmla="*/ 146 h 228"/>
                  <a:gd name="T36" fmla="*/ 81 w 228"/>
                  <a:gd name="T37" fmla="*/ 128 h 228"/>
                  <a:gd name="T38" fmla="*/ 17 w 228"/>
                  <a:gd name="T39" fmla="*/ 174 h 228"/>
                  <a:gd name="T40" fmla="*/ 25 w 228"/>
                  <a:gd name="T41" fmla="*/ 185 h 228"/>
                  <a:gd name="T42" fmla="*/ 89 w 228"/>
                  <a:gd name="T43" fmla="*/ 140 h 228"/>
                  <a:gd name="T44" fmla="*/ 47 w 228"/>
                  <a:gd name="T45" fmla="*/ 207 h 228"/>
                  <a:gd name="T46" fmla="*/ 53 w 228"/>
                  <a:gd name="T47" fmla="*/ 210 h 228"/>
                  <a:gd name="T48" fmla="*/ 59 w 228"/>
                  <a:gd name="T49" fmla="*/ 214 h 228"/>
                  <a:gd name="T50" fmla="*/ 101 w 228"/>
                  <a:gd name="T51" fmla="*/ 148 h 228"/>
                  <a:gd name="T52" fmla="*/ 88 w 228"/>
                  <a:gd name="T53" fmla="*/ 225 h 228"/>
                  <a:gd name="T54" fmla="*/ 101 w 228"/>
                  <a:gd name="T55" fmla="*/ 228 h 228"/>
                  <a:gd name="T56" fmla="*/ 115 w 228"/>
                  <a:gd name="T57" fmla="*/ 150 h 228"/>
                  <a:gd name="T58" fmla="*/ 132 w 228"/>
                  <a:gd name="T59" fmla="*/ 227 h 228"/>
                  <a:gd name="T60" fmla="*/ 146 w 228"/>
                  <a:gd name="T61" fmla="*/ 224 h 228"/>
                  <a:gd name="T62" fmla="*/ 129 w 228"/>
                  <a:gd name="T63" fmla="*/ 147 h 228"/>
                  <a:gd name="T64" fmla="*/ 174 w 228"/>
                  <a:gd name="T65" fmla="*/ 211 h 228"/>
                  <a:gd name="T66" fmla="*/ 186 w 228"/>
                  <a:gd name="T67" fmla="*/ 203 h 228"/>
                  <a:gd name="T68" fmla="*/ 140 w 228"/>
                  <a:gd name="T69" fmla="*/ 139 h 228"/>
                  <a:gd name="T70" fmla="*/ 207 w 228"/>
                  <a:gd name="T71" fmla="*/ 181 h 228"/>
                  <a:gd name="T72" fmla="*/ 211 w 228"/>
                  <a:gd name="T73" fmla="*/ 175 h 228"/>
                  <a:gd name="T74" fmla="*/ 214 w 228"/>
                  <a:gd name="T75" fmla="*/ 169 h 228"/>
                  <a:gd name="T76" fmla="*/ 148 w 228"/>
                  <a:gd name="T77" fmla="*/ 127 h 228"/>
                  <a:gd name="T78" fmla="*/ 226 w 228"/>
                  <a:gd name="T79" fmla="*/ 140 h 228"/>
                  <a:gd name="T80" fmla="*/ 228 w 228"/>
                  <a:gd name="T81" fmla="*/ 126 h 228"/>
                  <a:gd name="T82" fmla="*/ 150 w 228"/>
                  <a:gd name="T83" fmla="*/ 113 h 228"/>
                  <a:gd name="T84" fmla="*/ 227 w 228"/>
                  <a:gd name="T85" fmla="*/ 96 h 228"/>
                  <a:gd name="T86" fmla="*/ 224 w 228"/>
                  <a:gd name="T87" fmla="*/ 82 h 228"/>
                  <a:gd name="T88" fmla="*/ 147 w 228"/>
                  <a:gd name="T89" fmla="*/ 99 h 228"/>
                  <a:gd name="T90" fmla="*/ 212 w 228"/>
                  <a:gd name="T91" fmla="*/ 54 h 228"/>
                  <a:gd name="T92" fmla="*/ 204 w 228"/>
                  <a:gd name="T93" fmla="*/ 42 h 228"/>
                  <a:gd name="T94" fmla="*/ 139 w 228"/>
                  <a:gd name="T95" fmla="*/ 88 h 228"/>
                  <a:gd name="T96" fmla="*/ 181 w 228"/>
                  <a:gd name="T97" fmla="*/ 21 h 228"/>
                  <a:gd name="T98" fmla="*/ 175 w 228"/>
                  <a:gd name="T99" fmla="*/ 17 h 228"/>
                  <a:gd name="T100" fmla="*/ 169 w 228"/>
                  <a:gd name="T101" fmla="*/ 13 h 228"/>
                  <a:gd name="T102" fmla="*/ 127 w 228"/>
                  <a:gd name="T103" fmla="*/ 80 h 228"/>
                  <a:gd name="T104" fmla="*/ 141 w 228"/>
                  <a:gd name="T105" fmla="*/ 2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28" h="228">
                    <a:moveTo>
                      <a:pt x="141" y="2"/>
                    </a:moveTo>
                    <a:cubicBezTo>
                      <a:pt x="136" y="1"/>
                      <a:pt x="131" y="0"/>
                      <a:pt x="127" y="0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96" y="1"/>
                      <a:pt x="96" y="1"/>
                      <a:pt x="96" y="1"/>
                    </a:cubicBezTo>
                    <a:cubicBezTo>
                      <a:pt x="91" y="1"/>
                      <a:pt x="87" y="2"/>
                      <a:pt x="82" y="4"/>
                    </a:cubicBezTo>
                    <a:cubicBezTo>
                      <a:pt x="99" y="81"/>
                      <a:pt x="99" y="81"/>
                      <a:pt x="99" y="81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50" y="19"/>
                      <a:pt x="46" y="21"/>
                      <a:pt x="43" y="24"/>
                    </a:cubicBezTo>
                    <a:cubicBezTo>
                      <a:pt x="88" y="89"/>
                      <a:pt x="88" y="89"/>
                      <a:pt x="88" y="89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48"/>
                      <a:pt x="19" y="50"/>
                      <a:pt x="17" y="52"/>
                    </a:cubicBezTo>
                    <a:cubicBezTo>
                      <a:pt x="16" y="54"/>
                      <a:pt x="15" y="56"/>
                      <a:pt x="14" y="59"/>
                    </a:cubicBezTo>
                    <a:cubicBezTo>
                      <a:pt x="80" y="101"/>
                      <a:pt x="80" y="101"/>
                      <a:pt x="80" y="101"/>
                    </a:cubicBezTo>
                    <a:cubicBezTo>
                      <a:pt x="3" y="87"/>
                      <a:pt x="3" y="87"/>
                      <a:pt x="3" y="87"/>
                    </a:cubicBezTo>
                    <a:cubicBezTo>
                      <a:pt x="2" y="92"/>
                      <a:pt x="1" y="96"/>
                      <a:pt x="0" y="101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1" y="132"/>
                      <a:pt x="1" y="132"/>
                      <a:pt x="1" y="132"/>
                    </a:cubicBezTo>
                    <a:cubicBezTo>
                      <a:pt x="2" y="137"/>
                      <a:pt x="3" y="141"/>
                      <a:pt x="4" y="146"/>
                    </a:cubicBezTo>
                    <a:cubicBezTo>
                      <a:pt x="81" y="128"/>
                      <a:pt x="81" y="128"/>
                      <a:pt x="81" y="128"/>
                    </a:cubicBezTo>
                    <a:cubicBezTo>
                      <a:pt x="17" y="174"/>
                      <a:pt x="17" y="174"/>
                      <a:pt x="17" y="174"/>
                    </a:cubicBezTo>
                    <a:cubicBezTo>
                      <a:pt x="19" y="178"/>
                      <a:pt x="22" y="182"/>
                      <a:pt x="25" y="185"/>
                    </a:cubicBezTo>
                    <a:cubicBezTo>
                      <a:pt x="89" y="140"/>
                      <a:pt x="89" y="140"/>
                      <a:pt x="89" y="140"/>
                    </a:cubicBezTo>
                    <a:cubicBezTo>
                      <a:pt x="47" y="207"/>
                      <a:pt x="47" y="207"/>
                      <a:pt x="47" y="207"/>
                    </a:cubicBezTo>
                    <a:cubicBezTo>
                      <a:pt x="49" y="208"/>
                      <a:pt x="51" y="209"/>
                      <a:pt x="53" y="210"/>
                    </a:cubicBezTo>
                    <a:cubicBezTo>
                      <a:pt x="55" y="212"/>
                      <a:pt x="57" y="213"/>
                      <a:pt x="59" y="214"/>
                    </a:cubicBezTo>
                    <a:cubicBezTo>
                      <a:pt x="101" y="148"/>
                      <a:pt x="101" y="148"/>
                      <a:pt x="101" y="148"/>
                    </a:cubicBezTo>
                    <a:cubicBezTo>
                      <a:pt x="88" y="225"/>
                      <a:pt x="88" y="225"/>
                      <a:pt x="88" y="225"/>
                    </a:cubicBezTo>
                    <a:cubicBezTo>
                      <a:pt x="92" y="226"/>
                      <a:pt x="97" y="227"/>
                      <a:pt x="101" y="228"/>
                    </a:cubicBezTo>
                    <a:cubicBezTo>
                      <a:pt x="115" y="150"/>
                      <a:pt x="115" y="150"/>
                      <a:pt x="115" y="150"/>
                    </a:cubicBezTo>
                    <a:cubicBezTo>
                      <a:pt x="132" y="227"/>
                      <a:pt x="132" y="227"/>
                      <a:pt x="132" y="227"/>
                    </a:cubicBezTo>
                    <a:cubicBezTo>
                      <a:pt x="137" y="226"/>
                      <a:pt x="141" y="225"/>
                      <a:pt x="146" y="224"/>
                    </a:cubicBezTo>
                    <a:cubicBezTo>
                      <a:pt x="129" y="147"/>
                      <a:pt x="129" y="147"/>
                      <a:pt x="129" y="147"/>
                    </a:cubicBezTo>
                    <a:cubicBezTo>
                      <a:pt x="174" y="211"/>
                      <a:pt x="174" y="211"/>
                      <a:pt x="174" y="211"/>
                    </a:cubicBezTo>
                    <a:cubicBezTo>
                      <a:pt x="178" y="209"/>
                      <a:pt x="182" y="206"/>
                      <a:pt x="186" y="203"/>
                    </a:cubicBezTo>
                    <a:cubicBezTo>
                      <a:pt x="140" y="139"/>
                      <a:pt x="140" y="139"/>
                      <a:pt x="140" y="139"/>
                    </a:cubicBezTo>
                    <a:cubicBezTo>
                      <a:pt x="207" y="181"/>
                      <a:pt x="207" y="181"/>
                      <a:pt x="207" y="181"/>
                    </a:cubicBezTo>
                    <a:cubicBezTo>
                      <a:pt x="208" y="179"/>
                      <a:pt x="210" y="177"/>
                      <a:pt x="211" y="175"/>
                    </a:cubicBezTo>
                    <a:cubicBezTo>
                      <a:pt x="212" y="173"/>
                      <a:pt x="213" y="171"/>
                      <a:pt x="214" y="169"/>
                    </a:cubicBezTo>
                    <a:cubicBezTo>
                      <a:pt x="148" y="127"/>
                      <a:pt x="148" y="127"/>
                      <a:pt x="148" y="127"/>
                    </a:cubicBezTo>
                    <a:cubicBezTo>
                      <a:pt x="226" y="140"/>
                      <a:pt x="226" y="140"/>
                      <a:pt x="226" y="140"/>
                    </a:cubicBezTo>
                    <a:cubicBezTo>
                      <a:pt x="227" y="136"/>
                      <a:pt x="227" y="131"/>
                      <a:pt x="228" y="126"/>
                    </a:cubicBezTo>
                    <a:cubicBezTo>
                      <a:pt x="150" y="113"/>
                      <a:pt x="150" y="113"/>
                      <a:pt x="150" y="113"/>
                    </a:cubicBezTo>
                    <a:cubicBezTo>
                      <a:pt x="227" y="96"/>
                      <a:pt x="227" y="96"/>
                      <a:pt x="227" y="96"/>
                    </a:cubicBezTo>
                    <a:cubicBezTo>
                      <a:pt x="226" y="91"/>
                      <a:pt x="225" y="86"/>
                      <a:pt x="224" y="82"/>
                    </a:cubicBezTo>
                    <a:cubicBezTo>
                      <a:pt x="147" y="99"/>
                      <a:pt x="147" y="99"/>
                      <a:pt x="147" y="99"/>
                    </a:cubicBezTo>
                    <a:cubicBezTo>
                      <a:pt x="212" y="54"/>
                      <a:pt x="212" y="54"/>
                      <a:pt x="212" y="54"/>
                    </a:cubicBezTo>
                    <a:cubicBezTo>
                      <a:pt x="209" y="50"/>
                      <a:pt x="206" y="46"/>
                      <a:pt x="204" y="42"/>
                    </a:cubicBezTo>
                    <a:cubicBezTo>
                      <a:pt x="139" y="88"/>
                      <a:pt x="139" y="88"/>
                      <a:pt x="139" y="88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179" y="20"/>
                      <a:pt x="177" y="18"/>
                      <a:pt x="175" y="17"/>
                    </a:cubicBezTo>
                    <a:cubicBezTo>
                      <a:pt x="173" y="16"/>
                      <a:pt x="171" y="15"/>
                      <a:pt x="169" y="13"/>
                    </a:cubicBezTo>
                    <a:cubicBezTo>
                      <a:pt x="127" y="80"/>
                      <a:pt x="127" y="80"/>
                      <a:pt x="127" y="80"/>
                    </a:cubicBezTo>
                    <a:lnTo>
                      <a:pt x="141" y="2"/>
                    </a:lnTo>
                    <a:close/>
                  </a:path>
                </a:pathLst>
              </a:custGeom>
              <a:solidFill>
                <a:srgbClr val="EDB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iṡḷïḍe">
                <a:extLst>
                  <a:ext uri="{FF2B5EF4-FFF2-40B4-BE49-F238E27FC236}">
                    <a16:creationId xmlns:a16="http://schemas.microsoft.com/office/drawing/2014/main" id="{1A929044-C85F-4E69-9711-1D2677C3417A}"/>
                  </a:ext>
                </a:extLst>
              </p:cNvPr>
              <p:cNvSpPr/>
              <p:nvPr/>
            </p:nvSpPr>
            <p:spPr bwMode="auto">
              <a:xfrm>
                <a:off x="5508626" y="1708150"/>
                <a:ext cx="765175" cy="766763"/>
              </a:xfrm>
              <a:custGeom>
                <a:avLst/>
                <a:gdLst>
                  <a:gd name="T0" fmla="*/ 181 w 247"/>
                  <a:gd name="T1" fmla="*/ 32 h 247"/>
                  <a:gd name="T2" fmla="*/ 215 w 247"/>
                  <a:gd name="T3" fmla="*/ 182 h 247"/>
                  <a:gd name="T4" fmla="*/ 65 w 247"/>
                  <a:gd name="T5" fmla="*/ 215 h 247"/>
                  <a:gd name="T6" fmla="*/ 32 w 247"/>
                  <a:gd name="T7" fmla="*/ 66 h 247"/>
                  <a:gd name="T8" fmla="*/ 181 w 247"/>
                  <a:gd name="T9" fmla="*/ 32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7" h="247">
                    <a:moveTo>
                      <a:pt x="181" y="32"/>
                    </a:moveTo>
                    <a:cubicBezTo>
                      <a:pt x="232" y="64"/>
                      <a:pt x="247" y="131"/>
                      <a:pt x="215" y="182"/>
                    </a:cubicBezTo>
                    <a:cubicBezTo>
                      <a:pt x="183" y="232"/>
                      <a:pt x="116" y="247"/>
                      <a:pt x="65" y="215"/>
                    </a:cubicBezTo>
                    <a:cubicBezTo>
                      <a:pt x="15" y="183"/>
                      <a:pt x="0" y="116"/>
                      <a:pt x="32" y="66"/>
                    </a:cubicBezTo>
                    <a:cubicBezTo>
                      <a:pt x="64" y="15"/>
                      <a:pt x="131" y="0"/>
                      <a:pt x="181" y="32"/>
                    </a:cubicBezTo>
                    <a:close/>
                  </a:path>
                </a:pathLst>
              </a:custGeom>
              <a:solidFill>
                <a:srgbClr val="FBD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ïSḻîḑê">
                <a:extLst>
                  <a:ext uri="{FF2B5EF4-FFF2-40B4-BE49-F238E27FC236}">
                    <a16:creationId xmlns:a16="http://schemas.microsoft.com/office/drawing/2014/main" id="{7AC20965-7996-4729-969A-F4EFA8326E80}"/>
                  </a:ext>
                </a:extLst>
              </p:cNvPr>
              <p:cNvSpPr/>
              <p:nvPr/>
            </p:nvSpPr>
            <p:spPr bwMode="auto">
              <a:xfrm>
                <a:off x="5554663" y="1757363"/>
                <a:ext cx="669925" cy="668338"/>
              </a:xfrm>
              <a:custGeom>
                <a:avLst/>
                <a:gdLst>
                  <a:gd name="T0" fmla="*/ 134 w 216"/>
                  <a:gd name="T1" fmla="*/ 2 h 215"/>
                  <a:gd name="T2" fmla="*/ 120 w 216"/>
                  <a:gd name="T3" fmla="*/ 0 h 215"/>
                  <a:gd name="T4" fmla="*/ 107 w 216"/>
                  <a:gd name="T5" fmla="*/ 72 h 215"/>
                  <a:gd name="T6" fmla="*/ 91 w 216"/>
                  <a:gd name="T7" fmla="*/ 1 h 215"/>
                  <a:gd name="T8" fmla="*/ 78 w 216"/>
                  <a:gd name="T9" fmla="*/ 4 h 215"/>
                  <a:gd name="T10" fmla="*/ 93 w 216"/>
                  <a:gd name="T11" fmla="*/ 75 h 215"/>
                  <a:gd name="T12" fmla="*/ 52 w 216"/>
                  <a:gd name="T13" fmla="*/ 15 h 215"/>
                  <a:gd name="T14" fmla="*/ 40 w 216"/>
                  <a:gd name="T15" fmla="*/ 23 h 215"/>
                  <a:gd name="T16" fmla="*/ 82 w 216"/>
                  <a:gd name="T17" fmla="*/ 83 h 215"/>
                  <a:gd name="T18" fmla="*/ 21 w 216"/>
                  <a:gd name="T19" fmla="*/ 44 h 215"/>
                  <a:gd name="T20" fmla="*/ 17 w 216"/>
                  <a:gd name="T21" fmla="*/ 50 h 215"/>
                  <a:gd name="T22" fmla="*/ 13 w 216"/>
                  <a:gd name="T23" fmla="*/ 56 h 215"/>
                  <a:gd name="T24" fmla="*/ 74 w 216"/>
                  <a:gd name="T25" fmla="*/ 95 h 215"/>
                  <a:gd name="T26" fmla="*/ 3 w 216"/>
                  <a:gd name="T27" fmla="*/ 82 h 215"/>
                  <a:gd name="T28" fmla="*/ 0 w 216"/>
                  <a:gd name="T29" fmla="*/ 96 h 215"/>
                  <a:gd name="T30" fmla="*/ 72 w 216"/>
                  <a:gd name="T31" fmla="*/ 109 h 215"/>
                  <a:gd name="T32" fmla="*/ 1 w 216"/>
                  <a:gd name="T33" fmla="*/ 124 h 215"/>
                  <a:gd name="T34" fmla="*/ 4 w 216"/>
                  <a:gd name="T35" fmla="*/ 138 h 215"/>
                  <a:gd name="T36" fmla="*/ 75 w 216"/>
                  <a:gd name="T37" fmla="*/ 122 h 215"/>
                  <a:gd name="T38" fmla="*/ 16 w 216"/>
                  <a:gd name="T39" fmla="*/ 164 h 215"/>
                  <a:gd name="T40" fmla="*/ 24 w 216"/>
                  <a:gd name="T41" fmla="*/ 176 h 215"/>
                  <a:gd name="T42" fmla="*/ 83 w 216"/>
                  <a:gd name="T43" fmla="*/ 134 h 215"/>
                  <a:gd name="T44" fmla="*/ 44 w 216"/>
                  <a:gd name="T45" fmla="*/ 195 h 215"/>
                  <a:gd name="T46" fmla="*/ 50 w 216"/>
                  <a:gd name="T47" fmla="*/ 199 h 215"/>
                  <a:gd name="T48" fmla="*/ 56 w 216"/>
                  <a:gd name="T49" fmla="*/ 203 h 215"/>
                  <a:gd name="T50" fmla="*/ 95 w 216"/>
                  <a:gd name="T51" fmla="*/ 142 h 215"/>
                  <a:gd name="T52" fmla="*/ 83 w 216"/>
                  <a:gd name="T53" fmla="*/ 213 h 215"/>
                  <a:gd name="T54" fmla="*/ 97 w 216"/>
                  <a:gd name="T55" fmla="*/ 215 h 215"/>
                  <a:gd name="T56" fmla="*/ 109 w 216"/>
                  <a:gd name="T57" fmla="*/ 144 h 215"/>
                  <a:gd name="T58" fmla="*/ 125 w 216"/>
                  <a:gd name="T59" fmla="*/ 215 h 215"/>
                  <a:gd name="T60" fmla="*/ 139 w 216"/>
                  <a:gd name="T61" fmla="*/ 212 h 215"/>
                  <a:gd name="T62" fmla="*/ 123 w 216"/>
                  <a:gd name="T63" fmla="*/ 141 h 215"/>
                  <a:gd name="T64" fmla="*/ 165 w 216"/>
                  <a:gd name="T65" fmla="*/ 200 h 215"/>
                  <a:gd name="T66" fmla="*/ 176 w 216"/>
                  <a:gd name="T67" fmla="*/ 192 h 215"/>
                  <a:gd name="T68" fmla="*/ 134 w 216"/>
                  <a:gd name="T69" fmla="*/ 133 h 215"/>
                  <a:gd name="T70" fmla="*/ 196 w 216"/>
                  <a:gd name="T71" fmla="*/ 172 h 215"/>
                  <a:gd name="T72" fmla="*/ 200 w 216"/>
                  <a:gd name="T73" fmla="*/ 166 h 215"/>
                  <a:gd name="T74" fmla="*/ 203 w 216"/>
                  <a:gd name="T75" fmla="*/ 160 h 215"/>
                  <a:gd name="T76" fmla="*/ 142 w 216"/>
                  <a:gd name="T77" fmla="*/ 121 h 215"/>
                  <a:gd name="T78" fmla="*/ 213 w 216"/>
                  <a:gd name="T79" fmla="*/ 133 h 215"/>
                  <a:gd name="T80" fmla="*/ 216 w 216"/>
                  <a:gd name="T81" fmla="*/ 119 h 215"/>
                  <a:gd name="T82" fmla="*/ 144 w 216"/>
                  <a:gd name="T83" fmla="*/ 107 h 215"/>
                  <a:gd name="T84" fmla="*/ 215 w 216"/>
                  <a:gd name="T85" fmla="*/ 91 h 215"/>
                  <a:gd name="T86" fmla="*/ 212 w 216"/>
                  <a:gd name="T87" fmla="*/ 77 h 215"/>
                  <a:gd name="T88" fmla="*/ 141 w 216"/>
                  <a:gd name="T89" fmla="*/ 93 h 215"/>
                  <a:gd name="T90" fmla="*/ 201 w 216"/>
                  <a:gd name="T91" fmla="*/ 51 h 215"/>
                  <a:gd name="T92" fmla="*/ 192 w 216"/>
                  <a:gd name="T93" fmla="*/ 40 h 215"/>
                  <a:gd name="T94" fmla="*/ 133 w 216"/>
                  <a:gd name="T95" fmla="*/ 82 h 215"/>
                  <a:gd name="T96" fmla="*/ 172 w 216"/>
                  <a:gd name="T97" fmla="*/ 20 h 215"/>
                  <a:gd name="T98" fmla="*/ 166 w 216"/>
                  <a:gd name="T99" fmla="*/ 16 h 215"/>
                  <a:gd name="T100" fmla="*/ 160 w 216"/>
                  <a:gd name="T101" fmla="*/ 13 h 215"/>
                  <a:gd name="T102" fmla="*/ 121 w 216"/>
                  <a:gd name="T103" fmla="*/ 74 h 215"/>
                  <a:gd name="T104" fmla="*/ 134 w 216"/>
                  <a:gd name="T105" fmla="*/ 2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6" h="215">
                    <a:moveTo>
                      <a:pt x="134" y="2"/>
                    </a:moveTo>
                    <a:cubicBezTo>
                      <a:pt x="129" y="1"/>
                      <a:pt x="124" y="0"/>
                      <a:pt x="120" y="0"/>
                    </a:cubicBezTo>
                    <a:cubicBezTo>
                      <a:pt x="107" y="72"/>
                      <a:pt x="107" y="72"/>
                      <a:pt x="107" y="72"/>
                    </a:cubicBezTo>
                    <a:cubicBezTo>
                      <a:pt x="91" y="1"/>
                      <a:pt x="91" y="1"/>
                      <a:pt x="91" y="1"/>
                    </a:cubicBezTo>
                    <a:cubicBezTo>
                      <a:pt x="87" y="1"/>
                      <a:pt x="82" y="2"/>
                      <a:pt x="78" y="4"/>
                    </a:cubicBezTo>
                    <a:cubicBezTo>
                      <a:pt x="93" y="75"/>
                      <a:pt x="93" y="75"/>
                      <a:pt x="93" y="75"/>
                    </a:cubicBezTo>
                    <a:cubicBezTo>
                      <a:pt x="52" y="15"/>
                      <a:pt x="52" y="15"/>
                      <a:pt x="52" y="15"/>
                    </a:cubicBezTo>
                    <a:cubicBezTo>
                      <a:pt x="48" y="18"/>
                      <a:pt x="44" y="20"/>
                      <a:pt x="40" y="23"/>
                    </a:cubicBezTo>
                    <a:cubicBezTo>
                      <a:pt x="82" y="83"/>
                      <a:pt x="82" y="83"/>
                      <a:pt x="82" y="83"/>
                    </a:cubicBezTo>
                    <a:cubicBezTo>
                      <a:pt x="21" y="44"/>
                      <a:pt x="21" y="44"/>
                      <a:pt x="21" y="44"/>
                    </a:cubicBezTo>
                    <a:cubicBezTo>
                      <a:pt x="19" y="46"/>
                      <a:pt x="18" y="48"/>
                      <a:pt x="17" y="50"/>
                    </a:cubicBezTo>
                    <a:cubicBezTo>
                      <a:pt x="15" y="52"/>
                      <a:pt x="14" y="54"/>
                      <a:pt x="13" y="56"/>
                    </a:cubicBezTo>
                    <a:cubicBezTo>
                      <a:pt x="74" y="95"/>
                      <a:pt x="74" y="95"/>
                      <a:pt x="74" y="95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2" y="87"/>
                      <a:pt x="1" y="92"/>
                      <a:pt x="0" y="96"/>
                    </a:cubicBezTo>
                    <a:cubicBezTo>
                      <a:pt x="72" y="109"/>
                      <a:pt x="72" y="109"/>
                      <a:pt x="72" y="109"/>
                    </a:cubicBezTo>
                    <a:cubicBezTo>
                      <a:pt x="1" y="124"/>
                      <a:pt x="1" y="124"/>
                      <a:pt x="1" y="124"/>
                    </a:cubicBezTo>
                    <a:cubicBezTo>
                      <a:pt x="2" y="129"/>
                      <a:pt x="3" y="134"/>
                      <a:pt x="4" y="138"/>
                    </a:cubicBezTo>
                    <a:cubicBezTo>
                      <a:pt x="75" y="122"/>
                      <a:pt x="75" y="122"/>
                      <a:pt x="75" y="122"/>
                    </a:cubicBezTo>
                    <a:cubicBezTo>
                      <a:pt x="16" y="164"/>
                      <a:pt x="16" y="164"/>
                      <a:pt x="16" y="164"/>
                    </a:cubicBezTo>
                    <a:cubicBezTo>
                      <a:pt x="18" y="168"/>
                      <a:pt x="21" y="172"/>
                      <a:pt x="24" y="176"/>
                    </a:cubicBezTo>
                    <a:cubicBezTo>
                      <a:pt x="83" y="134"/>
                      <a:pt x="83" y="134"/>
                      <a:pt x="83" y="134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6" y="197"/>
                      <a:pt x="48" y="198"/>
                      <a:pt x="50" y="199"/>
                    </a:cubicBezTo>
                    <a:cubicBezTo>
                      <a:pt x="52" y="201"/>
                      <a:pt x="54" y="202"/>
                      <a:pt x="56" y="203"/>
                    </a:cubicBezTo>
                    <a:cubicBezTo>
                      <a:pt x="95" y="142"/>
                      <a:pt x="95" y="142"/>
                      <a:pt x="95" y="142"/>
                    </a:cubicBezTo>
                    <a:cubicBezTo>
                      <a:pt x="83" y="213"/>
                      <a:pt x="83" y="213"/>
                      <a:pt x="83" y="213"/>
                    </a:cubicBezTo>
                    <a:cubicBezTo>
                      <a:pt x="87" y="214"/>
                      <a:pt x="92" y="215"/>
                      <a:pt x="97" y="215"/>
                    </a:cubicBezTo>
                    <a:cubicBezTo>
                      <a:pt x="109" y="144"/>
                      <a:pt x="109" y="144"/>
                      <a:pt x="109" y="144"/>
                    </a:cubicBezTo>
                    <a:cubicBezTo>
                      <a:pt x="125" y="215"/>
                      <a:pt x="125" y="215"/>
                      <a:pt x="125" y="215"/>
                    </a:cubicBezTo>
                    <a:cubicBezTo>
                      <a:pt x="130" y="214"/>
                      <a:pt x="134" y="213"/>
                      <a:pt x="139" y="212"/>
                    </a:cubicBezTo>
                    <a:cubicBezTo>
                      <a:pt x="123" y="141"/>
                      <a:pt x="123" y="141"/>
                      <a:pt x="123" y="141"/>
                    </a:cubicBezTo>
                    <a:cubicBezTo>
                      <a:pt x="165" y="200"/>
                      <a:pt x="165" y="200"/>
                      <a:pt x="165" y="200"/>
                    </a:cubicBezTo>
                    <a:cubicBezTo>
                      <a:pt x="169" y="198"/>
                      <a:pt x="172" y="195"/>
                      <a:pt x="176" y="192"/>
                    </a:cubicBezTo>
                    <a:cubicBezTo>
                      <a:pt x="134" y="133"/>
                      <a:pt x="134" y="133"/>
                      <a:pt x="134" y="133"/>
                    </a:cubicBezTo>
                    <a:cubicBezTo>
                      <a:pt x="196" y="172"/>
                      <a:pt x="196" y="172"/>
                      <a:pt x="196" y="172"/>
                    </a:cubicBezTo>
                    <a:cubicBezTo>
                      <a:pt x="197" y="170"/>
                      <a:pt x="198" y="168"/>
                      <a:pt x="200" y="166"/>
                    </a:cubicBezTo>
                    <a:cubicBezTo>
                      <a:pt x="201" y="164"/>
                      <a:pt x="202" y="162"/>
                      <a:pt x="203" y="160"/>
                    </a:cubicBezTo>
                    <a:cubicBezTo>
                      <a:pt x="142" y="121"/>
                      <a:pt x="142" y="121"/>
                      <a:pt x="142" y="121"/>
                    </a:cubicBezTo>
                    <a:cubicBezTo>
                      <a:pt x="213" y="133"/>
                      <a:pt x="213" y="133"/>
                      <a:pt x="213" y="133"/>
                    </a:cubicBezTo>
                    <a:cubicBezTo>
                      <a:pt x="215" y="129"/>
                      <a:pt x="215" y="124"/>
                      <a:pt x="216" y="119"/>
                    </a:cubicBezTo>
                    <a:cubicBezTo>
                      <a:pt x="144" y="107"/>
                      <a:pt x="144" y="107"/>
                      <a:pt x="144" y="107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214" y="86"/>
                      <a:pt x="213" y="82"/>
                      <a:pt x="212" y="77"/>
                    </a:cubicBezTo>
                    <a:cubicBezTo>
                      <a:pt x="141" y="93"/>
                      <a:pt x="141" y="93"/>
                      <a:pt x="141" y="93"/>
                    </a:cubicBezTo>
                    <a:cubicBezTo>
                      <a:pt x="201" y="51"/>
                      <a:pt x="201" y="51"/>
                      <a:pt x="201" y="51"/>
                    </a:cubicBezTo>
                    <a:cubicBezTo>
                      <a:pt x="198" y="47"/>
                      <a:pt x="195" y="43"/>
                      <a:pt x="192" y="40"/>
                    </a:cubicBezTo>
                    <a:cubicBezTo>
                      <a:pt x="133" y="82"/>
                      <a:pt x="133" y="82"/>
                      <a:pt x="133" y="82"/>
                    </a:cubicBezTo>
                    <a:cubicBezTo>
                      <a:pt x="172" y="20"/>
                      <a:pt x="172" y="20"/>
                      <a:pt x="172" y="20"/>
                    </a:cubicBezTo>
                    <a:cubicBezTo>
                      <a:pt x="170" y="19"/>
                      <a:pt x="168" y="17"/>
                      <a:pt x="166" y="16"/>
                    </a:cubicBezTo>
                    <a:cubicBezTo>
                      <a:pt x="164" y="15"/>
                      <a:pt x="162" y="14"/>
                      <a:pt x="160" y="13"/>
                    </a:cubicBezTo>
                    <a:cubicBezTo>
                      <a:pt x="121" y="74"/>
                      <a:pt x="121" y="74"/>
                      <a:pt x="121" y="74"/>
                    </a:cubicBezTo>
                    <a:lnTo>
                      <a:pt x="134" y="2"/>
                    </a:lnTo>
                    <a:close/>
                  </a:path>
                </a:pathLst>
              </a:custGeom>
              <a:solidFill>
                <a:srgbClr val="FBC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îṡ1iḓè">
                <a:extLst>
                  <a:ext uri="{FF2B5EF4-FFF2-40B4-BE49-F238E27FC236}">
                    <a16:creationId xmlns:a16="http://schemas.microsoft.com/office/drawing/2014/main" id="{FFA173B1-8B3A-466E-BB3C-93DC897C55A0}"/>
                  </a:ext>
                </a:extLst>
              </p:cNvPr>
              <p:cNvSpPr/>
              <p:nvPr/>
            </p:nvSpPr>
            <p:spPr bwMode="auto">
              <a:xfrm>
                <a:off x="5635626" y="1879600"/>
                <a:ext cx="477838" cy="446088"/>
              </a:xfrm>
              <a:custGeom>
                <a:avLst/>
                <a:gdLst>
                  <a:gd name="T0" fmla="*/ 89 w 154"/>
                  <a:gd name="T1" fmla="*/ 11 h 144"/>
                  <a:gd name="T2" fmla="*/ 36 w 154"/>
                  <a:gd name="T3" fmla="*/ 23 h 144"/>
                  <a:gd name="T4" fmla="*/ 33 w 154"/>
                  <a:gd name="T5" fmla="*/ 28 h 144"/>
                  <a:gd name="T6" fmla="*/ 24 w 154"/>
                  <a:gd name="T7" fmla="*/ 22 h 144"/>
                  <a:gd name="T8" fmla="*/ 15 w 154"/>
                  <a:gd name="T9" fmla="*/ 25 h 144"/>
                  <a:gd name="T10" fmla="*/ 15 w 154"/>
                  <a:gd name="T11" fmla="*/ 25 h 144"/>
                  <a:gd name="T12" fmla="*/ 17 w 154"/>
                  <a:gd name="T13" fmla="*/ 34 h 144"/>
                  <a:gd name="T14" fmla="*/ 26 w 154"/>
                  <a:gd name="T15" fmla="*/ 40 h 144"/>
                  <a:gd name="T16" fmla="*/ 20 w 154"/>
                  <a:gd name="T17" fmla="*/ 49 h 144"/>
                  <a:gd name="T18" fmla="*/ 11 w 154"/>
                  <a:gd name="T19" fmla="*/ 43 h 144"/>
                  <a:gd name="T20" fmla="*/ 2 w 154"/>
                  <a:gd name="T21" fmla="*/ 46 h 144"/>
                  <a:gd name="T22" fmla="*/ 2 w 154"/>
                  <a:gd name="T23" fmla="*/ 46 h 144"/>
                  <a:gd name="T24" fmla="*/ 4 w 154"/>
                  <a:gd name="T25" fmla="*/ 55 h 144"/>
                  <a:gd name="T26" fmla="*/ 13 w 154"/>
                  <a:gd name="T27" fmla="*/ 61 h 144"/>
                  <a:gd name="T28" fmla="*/ 6 w 154"/>
                  <a:gd name="T29" fmla="*/ 73 h 144"/>
                  <a:gd name="T30" fmla="*/ 6 w 154"/>
                  <a:gd name="T31" fmla="*/ 73 h 144"/>
                  <a:gd name="T32" fmla="*/ 9 w 154"/>
                  <a:gd name="T33" fmla="*/ 85 h 144"/>
                  <a:gd name="T34" fmla="*/ 17 w 154"/>
                  <a:gd name="T35" fmla="*/ 90 h 144"/>
                  <a:gd name="T36" fmla="*/ 30 w 154"/>
                  <a:gd name="T37" fmla="*/ 87 h 144"/>
                  <a:gd name="T38" fmla="*/ 30 w 154"/>
                  <a:gd name="T39" fmla="*/ 87 h 144"/>
                  <a:gd name="T40" fmla="*/ 48 w 154"/>
                  <a:gd name="T41" fmla="*/ 99 h 144"/>
                  <a:gd name="T42" fmla="*/ 71 w 154"/>
                  <a:gd name="T43" fmla="*/ 113 h 144"/>
                  <a:gd name="T44" fmla="*/ 89 w 154"/>
                  <a:gd name="T45" fmla="*/ 124 h 144"/>
                  <a:gd name="T46" fmla="*/ 89 w 154"/>
                  <a:gd name="T47" fmla="*/ 124 h 144"/>
                  <a:gd name="T48" fmla="*/ 92 w 154"/>
                  <a:gd name="T49" fmla="*/ 137 h 144"/>
                  <a:gd name="T50" fmla="*/ 100 w 154"/>
                  <a:gd name="T51" fmla="*/ 142 h 144"/>
                  <a:gd name="T52" fmla="*/ 113 w 154"/>
                  <a:gd name="T53" fmla="*/ 139 h 144"/>
                  <a:gd name="T54" fmla="*/ 113 w 154"/>
                  <a:gd name="T55" fmla="*/ 139 h 144"/>
                  <a:gd name="T56" fmla="*/ 120 w 154"/>
                  <a:gd name="T57" fmla="*/ 127 h 144"/>
                  <a:gd name="T58" fmla="*/ 129 w 154"/>
                  <a:gd name="T59" fmla="*/ 132 h 144"/>
                  <a:gd name="T60" fmla="*/ 139 w 154"/>
                  <a:gd name="T61" fmla="*/ 130 h 144"/>
                  <a:gd name="T62" fmla="*/ 139 w 154"/>
                  <a:gd name="T63" fmla="*/ 130 h 144"/>
                  <a:gd name="T64" fmla="*/ 137 w 154"/>
                  <a:gd name="T65" fmla="*/ 120 h 144"/>
                  <a:gd name="T66" fmla="*/ 127 w 154"/>
                  <a:gd name="T67" fmla="*/ 115 h 144"/>
                  <a:gd name="T68" fmla="*/ 133 w 154"/>
                  <a:gd name="T69" fmla="*/ 106 h 144"/>
                  <a:gd name="T70" fmla="*/ 142 w 154"/>
                  <a:gd name="T71" fmla="*/ 112 h 144"/>
                  <a:gd name="T72" fmla="*/ 152 w 154"/>
                  <a:gd name="T73" fmla="*/ 109 h 144"/>
                  <a:gd name="T74" fmla="*/ 152 w 154"/>
                  <a:gd name="T75" fmla="*/ 109 h 144"/>
                  <a:gd name="T76" fmla="*/ 149 w 154"/>
                  <a:gd name="T77" fmla="*/ 100 h 144"/>
                  <a:gd name="T78" fmla="*/ 140 w 154"/>
                  <a:gd name="T79" fmla="*/ 94 h 144"/>
                  <a:gd name="T80" fmla="*/ 143 w 154"/>
                  <a:gd name="T81" fmla="*/ 90 h 144"/>
                  <a:gd name="T82" fmla="*/ 131 w 154"/>
                  <a:gd name="T83" fmla="*/ 37 h 144"/>
                  <a:gd name="T84" fmla="*/ 131 w 154"/>
                  <a:gd name="T85" fmla="*/ 37 h 144"/>
                  <a:gd name="T86" fmla="*/ 105 w 154"/>
                  <a:gd name="T87" fmla="*/ 32 h 144"/>
                  <a:gd name="T88" fmla="*/ 89 w 154"/>
                  <a:gd name="T89" fmla="*/ 11 h 144"/>
                  <a:gd name="T90" fmla="*/ 119 w 154"/>
                  <a:gd name="T91" fmla="*/ 75 h 144"/>
                  <a:gd name="T92" fmla="*/ 103 w 154"/>
                  <a:gd name="T93" fmla="*/ 100 h 144"/>
                  <a:gd name="T94" fmla="*/ 86 w 154"/>
                  <a:gd name="T95" fmla="*/ 89 h 144"/>
                  <a:gd name="T96" fmla="*/ 102 w 154"/>
                  <a:gd name="T97" fmla="*/ 64 h 144"/>
                  <a:gd name="T98" fmla="*/ 116 w 154"/>
                  <a:gd name="T99" fmla="*/ 61 h 144"/>
                  <a:gd name="T100" fmla="*/ 119 w 154"/>
                  <a:gd name="T101" fmla="*/ 75 h 144"/>
                  <a:gd name="T102" fmla="*/ 77 w 154"/>
                  <a:gd name="T103" fmla="*/ 49 h 144"/>
                  <a:gd name="T104" fmla="*/ 62 w 154"/>
                  <a:gd name="T105" fmla="*/ 74 h 144"/>
                  <a:gd name="T106" fmla="*/ 44 w 154"/>
                  <a:gd name="T107" fmla="*/ 64 h 144"/>
                  <a:gd name="T108" fmla="*/ 60 w 154"/>
                  <a:gd name="T109" fmla="*/ 38 h 144"/>
                  <a:gd name="T110" fmla="*/ 74 w 154"/>
                  <a:gd name="T111" fmla="*/ 35 h 144"/>
                  <a:gd name="T112" fmla="*/ 77 w 154"/>
                  <a:gd name="T113" fmla="*/ 49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4" h="144">
                    <a:moveTo>
                      <a:pt x="89" y="11"/>
                    </a:moveTo>
                    <a:cubicBezTo>
                      <a:pt x="71" y="0"/>
                      <a:pt x="47" y="6"/>
                      <a:pt x="36" y="23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21" y="20"/>
                      <a:pt x="17" y="21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3" y="28"/>
                      <a:pt x="14" y="32"/>
                      <a:pt x="17" y="34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8" y="41"/>
                      <a:pt x="4" y="42"/>
                      <a:pt x="2" y="46"/>
                    </a:cubicBezTo>
                    <a:cubicBezTo>
                      <a:pt x="2" y="46"/>
                      <a:pt x="2" y="46"/>
                      <a:pt x="2" y="46"/>
                    </a:cubicBezTo>
                    <a:cubicBezTo>
                      <a:pt x="0" y="49"/>
                      <a:pt x="1" y="53"/>
                      <a:pt x="4" y="55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6" y="73"/>
                      <a:pt x="6" y="73"/>
                      <a:pt x="6" y="73"/>
                    </a:cubicBezTo>
                    <a:cubicBezTo>
                      <a:pt x="6" y="73"/>
                      <a:pt x="6" y="73"/>
                      <a:pt x="6" y="73"/>
                    </a:cubicBezTo>
                    <a:cubicBezTo>
                      <a:pt x="3" y="77"/>
                      <a:pt x="4" y="83"/>
                      <a:pt x="9" y="85"/>
                    </a:cubicBezTo>
                    <a:cubicBezTo>
                      <a:pt x="17" y="90"/>
                      <a:pt x="17" y="90"/>
                      <a:pt x="17" y="90"/>
                    </a:cubicBezTo>
                    <a:cubicBezTo>
                      <a:pt x="21" y="93"/>
                      <a:pt x="27" y="92"/>
                      <a:pt x="30" y="87"/>
                    </a:cubicBezTo>
                    <a:cubicBezTo>
                      <a:pt x="30" y="87"/>
                      <a:pt x="30" y="87"/>
                      <a:pt x="30" y="87"/>
                    </a:cubicBezTo>
                    <a:cubicBezTo>
                      <a:pt x="48" y="99"/>
                      <a:pt x="48" y="99"/>
                      <a:pt x="48" y="99"/>
                    </a:cubicBezTo>
                    <a:cubicBezTo>
                      <a:pt x="71" y="113"/>
                      <a:pt x="71" y="113"/>
                      <a:pt x="71" y="113"/>
                    </a:cubicBezTo>
                    <a:cubicBezTo>
                      <a:pt x="89" y="124"/>
                      <a:pt x="89" y="124"/>
                      <a:pt x="89" y="124"/>
                    </a:cubicBezTo>
                    <a:cubicBezTo>
                      <a:pt x="89" y="124"/>
                      <a:pt x="89" y="124"/>
                      <a:pt x="89" y="124"/>
                    </a:cubicBezTo>
                    <a:cubicBezTo>
                      <a:pt x="86" y="128"/>
                      <a:pt x="88" y="134"/>
                      <a:pt x="92" y="137"/>
                    </a:cubicBezTo>
                    <a:cubicBezTo>
                      <a:pt x="100" y="142"/>
                      <a:pt x="100" y="142"/>
                      <a:pt x="100" y="142"/>
                    </a:cubicBezTo>
                    <a:cubicBezTo>
                      <a:pt x="104" y="144"/>
                      <a:pt x="110" y="143"/>
                      <a:pt x="113" y="139"/>
                    </a:cubicBezTo>
                    <a:cubicBezTo>
                      <a:pt x="113" y="139"/>
                      <a:pt x="113" y="139"/>
                      <a:pt x="113" y="139"/>
                    </a:cubicBezTo>
                    <a:cubicBezTo>
                      <a:pt x="120" y="127"/>
                      <a:pt x="120" y="127"/>
                      <a:pt x="120" y="127"/>
                    </a:cubicBezTo>
                    <a:cubicBezTo>
                      <a:pt x="129" y="132"/>
                      <a:pt x="129" y="132"/>
                      <a:pt x="129" y="132"/>
                    </a:cubicBezTo>
                    <a:cubicBezTo>
                      <a:pt x="133" y="134"/>
                      <a:pt x="137" y="133"/>
                      <a:pt x="139" y="130"/>
                    </a:cubicBezTo>
                    <a:cubicBezTo>
                      <a:pt x="139" y="130"/>
                      <a:pt x="139" y="130"/>
                      <a:pt x="139" y="130"/>
                    </a:cubicBezTo>
                    <a:cubicBezTo>
                      <a:pt x="141" y="127"/>
                      <a:pt x="140" y="122"/>
                      <a:pt x="137" y="120"/>
                    </a:cubicBezTo>
                    <a:cubicBezTo>
                      <a:pt x="127" y="115"/>
                      <a:pt x="127" y="115"/>
                      <a:pt x="127" y="115"/>
                    </a:cubicBezTo>
                    <a:cubicBezTo>
                      <a:pt x="133" y="106"/>
                      <a:pt x="133" y="106"/>
                      <a:pt x="133" y="106"/>
                    </a:cubicBezTo>
                    <a:cubicBezTo>
                      <a:pt x="142" y="112"/>
                      <a:pt x="142" y="112"/>
                      <a:pt x="142" y="112"/>
                    </a:cubicBezTo>
                    <a:cubicBezTo>
                      <a:pt x="145" y="114"/>
                      <a:pt x="150" y="113"/>
                      <a:pt x="152" y="109"/>
                    </a:cubicBezTo>
                    <a:cubicBezTo>
                      <a:pt x="152" y="109"/>
                      <a:pt x="152" y="109"/>
                      <a:pt x="152" y="109"/>
                    </a:cubicBezTo>
                    <a:cubicBezTo>
                      <a:pt x="154" y="106"/>
                      <a:pt x="153" y="102"/>
                      <a:pt x="149" y="100"/>
                    </a:cubicBezTo>
                    <a:cubicBezTo>
                      <a:pt x="140" y="94"/>
                      <a:pt x="140" y="94"/>
                      <a:pt x="140" y="94"/>
                    </a:cubicBezTo>
                    <a:cubicBezTo>
                      <a:pt x="143" y="90"/>
                      <a:pt x="143" y="90"/>
                      <a:pt x="143" y="90"/>
                    </a:cubicBezTo>
                    <a:cubicBezTo>
                      <a:pt x="154" y="72"/>
                      <a:pt x="149" y="48"/>
                      <a:pt x="131" y="37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23" y="32"/>
                      <a:pt x="113" y="30"/>
                      <a:pt x="105" y="32"/>
                    </a:cubicBezTo>
                    <a:cubicBezTo>
                      <a:pt x="102" y="23"/>
                      <a:pt x="97" y="16"/>
                      <a:pt x="89" y="11"/>
                    </a:cubicBezTo>
                    <a:close/>
                    <a:moveTo>
                      <a:pt x="119" y="75"/>
                    </a:moveTo>
                    <a:cubicBezTo>
                      <a:pt x="103" y="100"/>
                      <a:pt x="103" y="100"/>
                      <a:pt x="103" y="100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5" y="59"/>
                      <a:pt x="111" y="58"/>
                      <a:pt x="116" y="61"/>
                    </a:cubicBezTo>
                    <a:cubicBezTo>
                      <a:pt x="121" y="64"/>
                      <a:pt x="122" y="70"/>
                      <a:pt x="119" y="75"/>
                    </a:cubicBezTo>
                    <a:close/>
                    <a:moveTo>
                      <a:pt x="77" y="49"/>
                    </a:moveTo>
                    <a:cubicBezTo>
                      <a:pt x="62" y="74"/>
                      <a:pt x="62" y="74"/>
                      <a:pt x="62" y="74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63" y="33"/>
                      <a:pt x="69" y="32"/>
                      <a:pt x="74" y="35"/>
                    </a:cubicBezTo>
                    <a:cubicBezTo>
                      <a:pt x="79" y="38"/>
                      <a:pt x="80" y="44"/>
                      <a:pt x="77" y="49"/>
                    </a:cubicBezTo>
                    <a:close/>
                  </a:path>
                </a:pathLst>
              </a:custGeom>
              <a:solidFill>
                <a:srgbClr val="F1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îṧlïdê">
                <a:extLst>
                  <a:ext uri="{FF2B5EF4-FFF2-40B4-BE49-F238E27FC236}">
                    <a16:creationId xmlns:a16="http://schemas.microsoft.com/office/drawing/2014/main" id="{1D016779-EFD5-478A-869E-389622E04ABF}"/>
                  </a:ext>
                </a:extLst>
              </p:cNvPr>
              <p:cNvSpPr/>
              <p:nvPr/>
            </p:nvSpPr>
            <p:spPr bwMode="auto">
              <a:xfrm>
                <a:off x="6051551" y="2000250"/>
                <a:ext cx="82550" cy="244475"/>
              </a:xfrm>
              <a:custGeom>
                <a:avLst/>
                <a:gdLst>
                  <a:gd name="T0" fmla="*/ 23 w 27"/>
                  <a:gd name="T1" fmla="*/ 65 h 79"/>
                  <a:gd name="T2" fmla="*/ 14 w 27"/>
                  <a:gd name="T3" fmla="*/ 59 h 79"/>
                  <a:gd name="T4" fmla="*/ 16 w 27"/>
                  <a:gd name="T5" fmla="*/ 55 h 79"/>
                  <a:gd name="T6" fmla="*/ 4 w 27"/>
                  <a:gd name="T7" fmla="*/ 2 h 79"/>
                  <a:gd name="T8" fmla="*/ 4 w 27"/>
                  <a:gd name="T9" fmla="*/ 2 h 79"/>
                  <a:gd name="T10" fmla="*/ 0 w 27"/>
                  <a:gd name="T11" fmla="*/ 0 h 79"/>
                  <a:gd name="T12" fmla="*/ 9 w 27"/>
                  <a:gd name="T13" fmla="*/ 51 h 79"/>
                  <a:gd name="T14" fmla="*/ 6 w 27"/>
                  <a:gd name="T15" fmla="*/ 55 h 79"/>
                  <a:gd name="T16" fmla="*/ 15 w 27"/>
                  <a:gd name="T17" fmla="*/ 61 h 79"/>
                  <a:gd name="T18" fmla="*/ 18 w 27"/>
                  <a:gd name="T19" fmla="*/ 70 h 79"/>
                  <a:gd name="T20" fmla="*/ 8 w 27"/>
                  <a:gd name="T21" fmla="*/ 73 h 79"/>
                  <a:gd name="T22" fmla="*/ 15 w 27"/>
                  <a:gd name="T23" fmla="*/ 77 h 79"/>
                  <a:gd name="T24" fmla="*/ 25 w 27"/>
                  <a:gd name="T25" fmla="*/ 75 h 79"/>
                  <a:gd name="T26" fmla="*/ 25 w 27"/>
                  <a:gd name="T27" fmla="*/ 75 h 79"/>
                  <a:gd name="T28" fmla="*/ 23 w 27"/>
                  <a:gd name="T29" fmla="*/ 65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7" h="79">
                    <a:moveTo>
                      <a:pt x="23" y="65"/>
                    </a:moveTo>
                    <a:cubicBezTo>
                      <a:pt x="14" y="59"/>
                      <a:pt x="14" y="59"/>
                      <a:pt x="14" y="59"/>
                    </a:cubicBezTo>
                    <a:cubicBezTo>
                      <a:pt x="16" y="55"/>
                      <a:pt x="16" y="55"/>
                      <a:pt x="16" y="55"/>
                    </a:cubicBezTo>
                    <a:cubicBezTo>
                      <a:pt x="27" y="37"/>
                      <a:pt x="22" y="1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1"/>
                      <a:pt x="0" y="0"/>
                    </a:cubicBezTo>
                    <a:cubicBezTo>
                      <a:pt x="15" y="12"/>
                      <a:pt x="19" y="34"/>
                      <a:pt x="9" y="51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15" y="61"/>
                      <a:pt x="15" y="61"/>
                      <a:pt x="15" y="61"/>
                    </a:cubicBezTo>
                    <a:cubicBezTo>
                      <a:pt x="19" y="63"/>
                      <a:pt x="20" y="67"/>
                      <a:pt x="18" y="70"/>
                    </a:cubicBezTo>
                    <a:cubicBezTo>
                      <a:pt x="16" y="73"/>
                      <a:pt x="12" y="74"/>
                      <a:pt x="8" y="73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9" y="79"/>
                      <a:pt x="23" y="78"/>
                      <a:pt x="25" y="75"/>
                    </a:cubicBezTo>
                    <a:cubicBezTo>
                      <a:pt x="25" y="75"/>
                      <a:pt x="25" y="75"/>
                      <a:pt x="25" y="75"/>
                    </a:cubicBezTo>
                    <a:cubicBezTo>
                      <a:pt x="27" y="71"/>
                      <a:pt x="26" y="67"/>
                      <a:pt x="23" y="65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îṡľîḑé">
                <a:extLst>
                  <a:ext uri="{FF2B5EF4-FFF2-40B4-BE49-F238E27FC236}">
                    <a16:creationId xmlns:a16="http://schemas.microsoft.com/office/drawing/2014/main" id="{37B23E9A-8C77-4F50-B36B-8CD1DDF3FBCF}"/>
                  </a:ext>
                </a:extLst>
              </p:cNvPr>
              <p:cNvSpPr/>
              <p:nvPr/>
            </p:nvSpPr>
            <p:spPr bwMode="auto">
              <a:xfrm>
                <a:off x="5902326" y="2058988"/>
                <a:ext cx="101600" cy="130175"/>
              </a:xfrm>
              <a:custGeom>
                <a:avLst/>
                <a:gdLst>
                  <a:gd name="T0" fmla="*/ 17 w 33"/>
                  <a:gd name="T1" fmla="*/ 42 h 42"/>
                  <a:gd name="T2" fmla="*/ 8 w 33"/>
                  <a:gd name="T3" fmla="*/ 36 h 42"/>
                  <a:gd name="T4" fmla="*/ 23 w 33"/>
                  <a:gd name="T5" fmla="*/ 11 h 42"/>
                  <a:gd name="T6" fmla="*/ 33 w 33"/>
                  <a:gd name="T7" fmla="*/ 6 h 42"/>
                  <a:gd name="T8" fmla="*/ 30 w 33"/>
                  <a:gd name="T9" fmla="*/ 3 h 42"/>
                  <a:gd name="T10" fmla="*/ 16 w 33"/>
                  <a:gd name="T11" fmla="*/ 6 h 42"/>
                  <a:gd name="T12" fmla="*/ 0 w 33"/>
                  <a:gd name="T13" fmla="*/ 31 h 42"/>
                  <a:gd name="T14" fmla="*/ 17 w 33"/>
                  <a:gd name="T1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3" h="42">
                    <a:moveTo>
                      <a:pt x="17" y="42"/>
                    </a:moveTo>
                    <a:cubicBezTo>
                      <a:pt x="8" y="36"/>
                      <a:pt x="8" y="36"/>
                      <a:pt x="8" y="36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5" y="7"/>
                      <a:pt x="29" y="5"/>
                      <a:pt x="33" y="6"/>
                    </a:cubicBezTo>
                    <a:cubicBezTo>
                      <a:pt x="32" y="5"/>
                      <a:pt x="31" y="4"/>
                      <a:pt x="30" y="3"/>
                    </a:cubicBezTo>
                    <a:cubicBezTo>
                      <a:pt x="25" y="0"/>
                      <a:pt x="19" y="1"/>
                      <a:pt x="16" y="6"/>
                    </a:cubicBezTo>
                    <a:cubicBezTo>
                      <a:pt x="0" y="31"/>
                      <a:pt x="0" y="31"/>
                      <a:pt x="0" y="31"/>
                    </a:cubicBezTo>
                    <a:cubicBezTo>
                      <a:pt x="17" y="42"/>
                      <a:pt x="17" y="42"/>
                      <a:pt x="17" y="42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ïŝḻiďê">
                <a:extLst>
                  <a:ext uri="{FF2B5EF4-FFF2-40B4-BE49-F238E27FC236}">
                    <a16:creationId xmlns:a16="http://schemas.microsoft.com/office/drawing/2014/main" id="{6EA11650-B453-41DA-9DED-FE7E10034555}"/>
                  </a:ext>
                </a:extLst>
              </p:cNvPr>
              <p:cNvSpPr/>
              <p:nvPr/>
            </p:nvSpPr>
            <p:spPr bwMode="auto">
              <a:xfrm>
                <a:off x="5730876" y="1962150"/>
                <a:ext cx="6350" cy="3175"/>
              </a:xfrm>
              <a:custGeom>
                <a:avLst/>
                <a:gdLst>
                  <a:gd name="T0" fmla="*/ 2 w 2"/>
                  <a:gd name="T1" fmla="*/ 1 h 1"/>
                  <a:gd name="T2" fmla="*/ 2 w 2"/>
                  <a:gd name="T3" fmla="*/ 1 h 1"/>
                  <a:gd name="T4" fmla="*/ 1 w 2"/>
                  <a:gd name="T5" fmla="*/ 0 h 1"/>
                  <a:gd name="T6" fmla="*/ 0 w 2"/>
                  <a:gd name="T7" fmla="*/ 0 h 1"/>
                  <a:gd name="T8" fmla="*/ 2 w 2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2" y="1"/>
                    </a:ln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î$ḷïdé">
                <a:extLst>
                  <a:ext uri="{FF2B5EF4-FFF2-40B4-BE49-F238E27FC236}">
                    <a16:creationId xmlns:a16="http://schemas.microsoft.com/office/drawing/2014/main" id="{5966EF52-30EC-4512-B32A-641BFA17EC4F}"/>
                  </a:ext>
                </a:extLst>
              </p:cNvPr>
              <p:cNvSpPr/>
              <p:nvPr/>
            </p:nvSpPr>
            <p:spPr bwMode="auto">
              <a:xfrm>
                <a:off x="5772151" y="1978025"/>
                <a:ext cx="101600" cy="130175"/>
              </a:xfrm>
              <a:custGeom>
                <a:avLst/>
                <a:gdLst>
                  <a:gd name="T0" fmla="*/ 30 w 33"/>
                  <a:gd name="T1" fmla="*/ 3 h 42"/>
                  <a:gd name="T2" fmla="*/ 16 w 33"/>
                  <a:gd name="T3" fmla="*/ 6 h 42"/>
                  <a:gd name="T4" fmla="*/ 0 w 33"/>
                  <a:gd name="T5" fmla="*/ 32 h 42"/>
                  <a:gd name="T6" fmla="*/ 18 w 33"/>
                  <a:gd name="T7" fmla="*/ 42 h 42"/>
                  <a:gd name="T8" fmla="*/ 18 w 33"/>
                  <a:gd name="T9" fmla="*/ 42 h 42"/>
                  <a:gd name="T10" fmla="*/ 8 w 33"/>
                  <a:gd name="T11" fmla="*/ 36 h 42"/>
                  <a:gd name="T12" fmla="*/ 23 w 33"/>
                  <a:gd name="T13" fmla="*/ 11 h 42"/>
                  <a:gd name="T14" fmla="*/ 33 w 33"/>
                  <a:gd name="T15" fmla="*/ 6 h 42"/>
                  <a:gd name="T16" fmla="*/ 30 w 33"/>
                  <a:gd name="T17" fmla="*/ 3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42">
                    <a:moveTo>
                      <a:pt x="30" y="3"/>
                    </a:moveTo>
                    <a:cubicBezTo>
                      <a:pt x="25" y="0"/>
                      <a:pt x="19" y="1"/>
                      <a:pt x="16" y="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18" y="42"/>
                      <a:pt x="18" y="42"/>
                      <a:pt x="18" y="42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5" y="7"/>
                      <a:pt x="29" y="6"/>
                      <a:pt x="33" y="6"/>
                    </a:cubicBezTo>
                    <a:cubicBezTo>
                      <a:pt x="32" y="5"/>
                      <a:pt x="31" y="4"/>
                      <a:pt x="30" y="3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ï$ḻiďê">
                <a:extLst>
                  <a:ext uri="{FF2B5EF4-FFF2-40B4-BE49-F238E27FC236}">
                    <a16:creationId xmlns:a16="http://schemas.microsoft.com/office/drawing/2014/main" id="{AEE9D879-32E5-4D1E-A614-BEEFB1F76022}"/>
                  </a:ext>
                </a:extLst>
              </p:cNvPr>
              <p:cNvSpPr/>
              <p:nvPr/>
            </p:nvSpPr>
            <p:spPr bwMode="auto">
              <a:xfrm>
                <a:off x="5921376" y="1919288"/>
                <a:ext cx="55563" cy="58738"/>
              </a:xfrm>
              <a:custGeom>
                <a:avLst/>
                <a:gdLst>
                  <a:gd name="T0" fmla="*/ 0 w 18"/>
                  <a:gd name="T1" fmla="*/ 0 h 19"/>
                  <a:gd name="T2" fmla="*/ 13 w 18"/>
                  <a:gd name="T3" fmla="*/ 19 h 19"/>
                  <a:gd name="T4" fmla="*/ 18 w 18"/>
                  <a:gd name="T5" fmla="*/ 18 h 19"/>
                  <a:gd name="T6" fmla="*/ 4 w 18"/>
                  <a:gd name="T7" fmla="*/ 2 h 19"/>
                  <a:gd name="T8" fmla="*/ 4 w 18"/>
                  <a:gd name="T9" fmla="*/ 2 h 19"/>
                  <a:gd name="T10" fmla="*/ 0 w 18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" h="19">
                    <a:moveTo>
                      <a:pt x="0" y="0"/>
                    </a:moveTo>
                    <a:cubicBezTo>
                      <a:pt x="6" y="5"/>
                      <a:pt x="11" y="12"/>
                      <a:pt x="13" y="19"/>
                    </a:cubicBezTo>
                    <a:cubicBezTo>
                      <a:pt x="15" y="18"/>
                      <a:pt x="16" y="18"/>
                      <a:pt x="18" y="18"/>
                    </a:cubicBezTo>
                    <a:cubicBezTo>
                      <a:pt x="15" y="12"/>
                      <a:pt x="10" y="6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2"/>
                      <a:pt x="1" y="1"/>
                      <a:pt x="0" y="0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ïs1iďê">
                <a:extLst>
                  <a:ext uri="{FF2B5EF4-FFF2-40B4-BE49-F238E27FC236}">
                    <a16:creationId xmlns:a16="http://schemas.microsoft.com/office/drawing/2014/main" id="{A3AB2B7F-D83D-4964-91CF-65C4227C51FC}"/>
                  </a:ext>
                </a:extLst>
              </p:cNvPr>
              <p:cNvSpPr/>
              <p:nvPr/>
            </p:nvSpPr>
            <p:spPr bwMode="auto">
              <a:xfrm>
                <a:off x="6029326" y="2208213"/>
                <a:ext cx="65088" cy="101600"/>
              </a:xfrm>
              <a:custGeom>
                <a:avLst/>
                <a:gdLst>
                  <a:gd name="T0" fmla="*/ 17 w 21"/>
                  <a:gd name="T1" fmla="*/ 19 h 33"/>
                  <a:gd name="T2" fmla="*/ 8 w 21"/>
                  <a:gd name="T3" fmla="*/ 13 h 33"/>
                  <a:gd name="T4" fmla="*/ 13 w 21"/>
                  <a:gd name="T5" fmla="*/ 4 h 33"/>
                  <a:gd name="T6" fmla="*/ 6 w 21"/>
                  <a:gd name="T7" fmla="*/ 0 h 33"/>
                  <a:gd name="T8" fmla="*/ 0 w 21"/>
                  <a:gd name="T9" fmla="*/ 9 h 33"/>
                  <a:gd name="T10" fmla="*/ 10 w 21"/>
                  <a:gd name="T11" fmla="*/ 14 h 33"/>
                  <a:gd name="T12" fmla="*/ 12 w 21"/>
                  <a:gd name="T13" fmla="*/ 24 h 33"/>
                  <a:gd name="T14" fmla="*/ 2 w 21"/>
                  <a:gd name="T15" fmla="*/ 26 h 33"/>
                  <a:gd name="T16" fmla="*/ 9 w 21"/>
                  <a:gd name="T17" fmla="*/ 31 h 33"/>
                  <a:gd name="T18" fmla="*/ 19 w 21"/>
                  <a:gd name="T19" fmla="*/ 29 h 33"/>
                  <a:gd name="T20" fmla="*/ 17 w 21"/>
                  <a:gd name="T21" fmla="*/ 1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33">
                    <a:moveTo>
                      <a:pt x="17" y="19"/>
                    </a:moveTo>
                    <a:cubicBezTo>
                      <a:pt x="8" y="13"/>
                      <a:pt x="8" y="13"/>
                      <a:pt x="8" y="1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3" y="16"/>
                      <a:pt x="14" y="21"/>
                      <a:pt x="12" y="24"/>
                    </a:cubicBezTo>
                    <a:cubicBezTo>
                      <a:pt x="10" y="27"/>
                      <a:pt x="6" y="28"/>
                      <a:pt x="2" y="26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3" y="33"/>
                      <a:pt x="17" y="32"/>
                      <a:pt x="19" y="29"/>
                    </a:cubicBezTo>
                    <a:cubicBezTo>
                      <a:pt x="21" y="25"/>
                      <a:pt x="20" y="21"/>
                      <a:pt x="17" y="19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i$lïḋê">
                <a:extLst>
                  <a:ext uri="{FF2B5EF4-FFF2-40B4-BE49-F238E27FC236}">
                    <a16:creationId xmlns:a16="http://schemas.microsoft.com/office/drawing/2014/main" id="{3DA193BC-4055-457D-B132-DFFDD2BA3361}"/>
                  </a:ext>
                </a:extLst>
              </p:cNvPr>
              <p:cNvSpPr/>
              <p:nvPr/>
            </p:nvSpPr>
            <p:spPr bwMode="auto">
              <a:xfrm>
                <a:off x="5691188" y="2028825"/>
                <a:ext cx="6350" cy="1588"/>
              </a:xfrm>
              <a:custGeom>
                <a:avLst/>
                <a:gdLst>
                  <a:gd name="T0" fmla="*/ 2 w 2"/>
                  <a:gd name="T1" fmla="*/ 1 h 1"/>
                  <a:gd name="T2" fmla="*/ 1 w 2"/>
                  <a:gd name="T3" fmla="*/ 0 h 1"/>
                  <a:gd name="T4" fmla="*/ 0 w 2"/>
                  <a:gd name="T5" fmla="*/ 0 h 1"/>
                  <a:gd name="T6" fmla="*/ 2 w 2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1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  <a:cubicBezTo>
                      <a:pt x="2" y="1"/>
                      <a:pt x="2" y="1"/>
                      <a:pt x="2" y="1"/>
                    </a:cubicBez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î$ľiḓê">
                <a:extLst>
                  <a:ext uri="{FF2B5EF4-FFF2-40B4-BE49-F238E27FC236}">
                    <a16:creationId xmlns:a16="http://schemas.microsoft.com/office/drawing/2014/main" id="{4E827894-77D2-46D7-855E-8DBE35469A47}"/>
                  </a:ext>
                </a:extLst>
              </p:cNvPr>
              <p:cNvSpPr/>
              <p:nvPr/>
            </p:nvSpPr>
            <p:spPr bwMode="auto">
              <a:xfrm>
                <a:off x="5945188" y="2273300"/>
                <a:ext cx="84138" cy="68263"/>
              </a:xfrm>
              <a:custGeom>
                <a:avLst/>
                <a:gdLst>
                  <a:gd name="T0" fmla="*/ 20 w 27"/>
                  <a:gd name="T1" fmla="*/ 0 h 22"/>
                  <a:gd name="T2" fmla="*/ 13 w 27"/>
                  <a:gd name="T3" fmla="*/ 12 h 22"/>
                  <a:gd name="T4" fmla="*/ 0 w 27"/>
                  <a:gd name="T5" fmla="*/ 15 h 22"/>
                  <a:gd name="T6" fmla="*/ 7 w 27"/>
                  <a:gd name="T7" fmla="*/ 19 h 22"/>
                  <a:gd name="T8" fmla="*/ 20 w 27"/>
                  <a:gd name="T9" fmla="*/ 16 h 22"/>
                  <a:gd name="T10" fmla="*/ 27 w 27"/>
                  <a:gd name="T11" fmla="*/ 4 h 22"/>
                  <a:gd name="T12" fmla="*/ 20 w 27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" h="22">
                    <a:moveTo>
                      <a:pt x="20" y="0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0" y="16"/>
                      <a:pt x="5" y="17"/>
                      <a:pt x="0" y="15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2" y="22"/>
                      <a:pt x="17" y="20"/>
                      <a:pt x="20" y="16"/>
                    </a:cubicBezTo>
                    <a:cubicBezTo>
                      <a:pt x="27" y="4"/>
                      <a:pt x="27" y="4"/>
                      <a:pt x="27" y="4"/>
                    </a:cubicBez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ïṣļiḍé">
                <a:extLst>
                  <a:ext uri="{FF2B5EF4-FFF2-40B4-BE49-F238E27FC236}">
                    <a16:creationId xmlns:a16="http://schemas.microsoft.com/office/drawing/2014/main" id="{48341372-9739-4430-B84C-11A5201B19CF}"/>
                  </a:ext>
                </a:extLst>
              </p:cNvPr>
              <p:cNvSpPr/>
              <p:nvPr/>
            </p:nvSpPr>
            <p:spPr bwMode="auto">
              <a:xfrm>
                <a:off x="5688013" y="2149475"/>
                <a:ext cx="61913" cy="30163"/>
              </a:xfrm>
              <a:custGeom>
                <a:avLst/>
                <a:gdLst>
                  <a:gd name="T0" fmla="*/ 13 w 20"/>
                  <a:gd name="T1" fmla="*/ 0 h 10"/>
                  <a:gd name="T2" fmla="*/ 0 w 20"/>
                  <a:gd name="T3" fmla="*/ 3 h 10"/>
                  <a:gd name="T4" fmla="*/ 7 w 20"/>
                  <a:gd name="T5" fmla="*/ 8 h 10"/>
                  <a:gd name="T6" fmla="*/ 20 w 20"/>
                  <a:gd name="T7" fmla="*/ 5 h 10"/>
                  <a:gd name="T8" fmla="*/ 13 w 20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0">
                    <a:moveTo>
                      <a:pt x="13" y="0"/>
                    </a:moveTo>
                    <a:cubicBezTo>
                      <a:pt x="10" y="5"/>
                      <a:pt x="4" y="6"/>
                      <a:pt x="0" y="3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1" y="10"/>
                      <a:pt x="17" y="9"/>
                      <a:pt x="20" y="5"/>
                    </a:cubicBez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7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B4E5768A-F222-494B-8517-09D971794B2C}"/>
                </a:ext>
              </a:extLst>
            </p:cNvPr>
            <p:cNvCxnSpPr>
              <a:stCxn id="168" idx="1"/>
            </p:cNvCxnSpPr>
            <p:nvPr/>
          </p:nvCxnSpPr>
          <p:spPr>
            <a:xfrm flipH="1">
              <a:off x="669925" y="6095290"/>
              <a:ext cx="6780247" cy="4833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isliḓê">
              <a:extLst>
                <a:ext uri="{FF2B5EF4-FFF2-40B4-BE49-F238E27FC236}">
                  <a16:creationId xmlns:a16="http://schemas.microsoft.com/office/drawing/2014/main" id="{17CEA82C-1036-4858-B9FD-6C0BEDBD7593}"/>
                </a:ext>
              </a:extLst>
            </p:cNvPr>
            <p:cNvGrpSpPr/>
            <p:nvPr/>
          </p:nvGrpSpPr>
          <p:grpSpPr>
            <a:xfrm>
              <a:off x="671527" y="5164695"/>
              <a:ext cx="1239565" cy="930595"/>
              <a:chOff x="6296435" y="4011842"/>
              <a:chExt cx="1239565" cy="930595"/>
            </a:xfrm>
          </p:grpSpPr>
          <p:sp>
            <p:nvSpPr>
              <p:cNvPr id="38" name="îṣḷîďê">
                <a:extLst>
                  <a:ext uri="{FF2B5EF4-FFF2-40B4-BE49-F238E27FC236}">
                    <a16:creationId xmlns:a16="http://schemas.microsoft.com/office/drawing/2014/main" id="{E4277532-CFBC-4FD8-B548-AC4CB0E48233}"/>
                  </a:ext>
                </a:extLst>
              </p:cNvPr>
              <p:cNvSpPr/>
              <p:nvPr/>
            </p:nvSpPr>
            <p:spPr>
              <a:xfrm>
                <a:off x="6686425" y="4011842"/>
                <a:ext cx="459584" cy="468120"/>
              </a:xfrm>
              <a:custGeom>
                <a:avLst/>
                <a:gdLst>
                  <a:gd name="T0" fmla="*/ 420 w 3882"/>
                  <a:gd name="T1" fmla="*/ 2714 h 3960"/>
                  <a:gd name="T2" fmla="*/ 970 w 3882"/>
                  <a:gd name="T3" fmla="*/ 3268 h 3960"/>
                  <a:gd name="T4" fmla="*/ 766 w 3882"/>
                  <a:gd name="T5" fmla="*/ 3595 h 3960"/>
                  <a:gd name="T6" fmla="*/ 1131 w 3882"/>
                  <a:gd name="T7" fmla="*/ 3960 h 3960"/>
                  <a:gd name="T8" fmla="*/ 1495 w 3882"/>
                  <a:gd name="T9" fmla="*/ 3595 h 3960"/>
                  <a:gd name="T10" fmla="*/ 1291 w 3882"/>
                  <a:gd name="T11" fmla="*/ 3268 h 3960"/>
                  <a:gd name="T12" fmla="*/ 2700 w 3882"/>
                  <a:gd name="T13" fmla="*/ 3268 h 3960"/>
                  <a:gd name="T14" fmla="*/ 2496 w 3882"/>
                  <a:gd name="T15" fmla="*/ 3595 h 3960"/>
                  <a:gd name="T16" fmla="*/ 2861 w 3882"/>
                  <a:gd name="T17" fmla="*/ 3960 h 3960"/>
                  <a:gd name="T18" fmla="*/ 3226 w 3882"/>
                  <a:gd name="T19" fmla="*/ 3595 h 3960"/>
                  <a:gd name="T20" fmla="*/ 3022 w 3882"/>
                  <a:gd name="T21" fmla="*/ 3268 h 3960"/>
                  <a:gd name="T22" fmla="*/ 3322 w 3882"/>
                  <a:gd name="T23" fmla="*/ 3268 h 3960"/>
                  <a:gd name="T24" fmla="*/ 3456 w 3882"/>
                  <a:gd name="T25" fmla="*/ 3134 h 3960"/>
                  <a:gd name="T26" fmla="*/ 3322 w 3882"/>
                  <a:gd name="T27" fmla="*/ 3000 h 3960"/>
                  <a:gd name="T28" fmla="*/ 973 w 3882"/>
                  <a:gd name="T29" fmla="*/ 3000 h 3960"/>
                  <a:gd name="T30" fmla="*/ 688 w 3882"/>
                  <a:gd name="T31" fmla="*/ 2714 h 3960"/>
                  <a:gd name="T32" fmla="*/ 688 w 3882"/>
                  <a:gd name="T33" fmla="*/ 2496 h 3960"/>
                  <a:gd name="T34" fmla="*/ 973 w 3882"/>
                  <a:gd name="T35" fmla="*/ 2576 h 3960"/>
                  <a:gd name="T36" fmla="*/ 2861 w 3882"/>
                  <a:gd name="T37" fmla="*/ 2576 h 3960"/>
                  <a:gd name="T38" fmla="*/ 3524 w 3882"/>
                  <a:gd name="T39" fmla="*/ 2075 h 3960"/>
                  <a:gd name="T40" fmla="*/ 3871 w 3882"/>
                  <a:gd name="T41" fmla="*/ 863 h 3960"/>
                  <a:gd name="T42" fmla="*/ 3849 w 3882"/>
                  <a:gd name="T43" fmla="*/ 746 h 3960"/>
                  <a:gd name="T44" fmla="*/ 3742 w 3882"/>
                  <a:gd name="T45" fmla="*/ 692 h 3960"/>
                  <a:gd name="T46" fmla="*/ 688 w 3882"/>
                  <a:gd name="T47" fmla="*/ 692 h 3960"/>
                  <a:gd name="T48" fmla="*/ 688 w 3882"/>
                  <a:gd name="T49" fmla="*/ 554 h 3960"/>
                  <a:gd name="T50" fmla="*/ 134 w 3882"/>
                  <a:gd name="T51" fmla="*/ 0 h 3960"/>
                  <a:gd name="T52" fmla="*/ 0 w 3882"/>
                  <a:gd name="T53" fmla="*/ 134 h 3960"/>
                  <a:gd name="T54" fmla="*/ 134 w 3882"/>
                  <a:gd name="T55" fmla="*/ 268 h 3960"/>
                  <a:gd name="T56" fmla="*/ 420 w 3882"/>
                  <a:gd name="T57" fmla="*/ 554 h 3960"/>
                  <a:gd name="T58" fmla="*/ 420 w 3882"/>
                  <a:gd name="T59" fmla="*/ 2714 h 3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82" h="3960">
                    <a:moveTo>
                      <a:pt x="420" y="2714"/>
                    </a:moveTo>
                    <a:cubicBezTo>
                      <a:pt x="420" y="3018"/>
                      <a:pt x="666" y="3266"/>
                      <a:pt x="970" y="3268"/>
                    </a:cubicBezTo>
                    <a:cubicBezTo>
                      <a:pt x="849" y="3327"/>
                      <a:pt x="766" y="3452"/>
                      <a:pt x="766" y="3595"/>
                    </a:cubicBezTo>
                    <a:cubicBezTo>
                      <a:pt x="766" y="3796"/>
                      <a:pt x="930" y="3960"/>
                      <a:pt x="1131" y="3960"/>
                    </a:cubicBezTo>
                    <a:cubicBezTo>
                      <a:pt x="1332" y="3960"/>
                      <a:pt x="1495" y="3796"/>
                      <a:pt x="1495" y="3595"/>
                    </a:cubicBezTo>
                    <a:cubicBezTo>
                      <a:pt x="1495" y="3452"/>
                      <a:pt x="1412" y="3327"/>
                      <a:pt x="1291" y="3268"/>
                    </a:cubicBezTo>
                    <a:lnTo>
                      <a:pt x="2700" y="3268"/>
                    </a:lnTo>
                    <a:cubicBezTo>
                      <a:pt x="2579" y="3327"/>
                      <a:pt x="2496" y="3452"/>
                      <a:pt x="2496" y="3595"/>
                    </a:cubicBezTo>
                    <a:cubicBezTo>
                      <a:pt x="2496" y="3796"/>
                      <a:pt x="2660" y="3960"/>
                      <a:pt x="2861" y="3960"/>
                    </a:cubicBezTo>
                    <a:cubicBezTo>
                      <a:pt x="3062" y="3960"/>
                      <a:pt x="3226" y="3796"/>
                      <a:pt x="3226" y="3595"/>
                    </a:cubicBezTo>
                    <a:cubicBezTo>
                      <a:pt x="3226" y="3452"/>
                      <a:pt x="3142" y="3327"/>
                      <a:pt x="3022" y="3268"/>
                    </a:cubicBezTo>
                    <a:lnTo>
                      <a:pt x="3322" y="3268"/>
                    </a:lnTo>
                    <a:cubicBezTo>
                      <a:pt x="3396" y="3268"/>
                      <a:pt x="3456" y="3208"/>
                      <a:pt x="3456" y="3134"/>
                    </a:cubicBezTo>
                    <a:cubicBezTo>
                      <a:pt x="3456" y="3060"/>
                      <a:pt x="3396" y="3000"/>
                      <a:pt x="3322" y="3000"/>
                    </a:cubicBezTo>
                    <a:lnTo>
                      <a:pt x="973" y="3000"/>
                    </a:lnTo>
                    <a:cubicBezTo>
                      <a:pt x="816" y="3000"/>
                      <a:pt x="688" y="2872"/>
                      <a:pt x="688" y="2714"/>
                    </a:cubicBezTo>
                    <a:lnTo>
                      <a:pt x="688" y="2496"/>
                    </a:lnTo>
                    <a:cubicBezTo>
                      <a:pt x="771" y="2547"/>
                      <a:pt x="869" y="2576"/>
                      <a:pt x="973" y="2576"/>
                    </a:cubicBezTo>
                    <a:lnTo>
                      <a:pt x="2861" y="2576"/>
                    </a:lnTo>
                    <a:cubicBezTo>
                      <a:pt x="3153" y="2576"/>
                      <a:pt x="3444" y="2356"/>
                      <a:pt x="3524" y="2075"/>
                    </a:cubicBezTo>
                    <a:lnTo>
                      <a:pt x="3871" y="863"/>
                    </a:lnTo>
                    <a:cubicBezTo>
                      <a:pt x="3882" y="823"/>
                      <a:pt x="3874" y="779"/>
                      <a:pt x="3849" y="746"/>
                    </a:cubicBezTo>
                    <a:cubicBezTo>
                      <a:pt x="3823" y="712"/>
                      <a:pt x="3784" y="692"/>
                      <a:pt x="3742" y="692"/>
                    </a:cubicBezTo>
                    <a:lnTo>
                      <a:pt x="688" y="692"/>
                    </a:lnTo>
                    <a:lnTo>
                      <a:pt x="688" y="554"/>
                    </a:lnTo>
                    <a:cubicBezTo>
                      <a:pt x="688" y="248"/>
                      <a:pt x="440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92" y="268"/>
                      <a:pt x="420" y="396"/>
                      <a:pt x="420" y="554"/>
                    </a:cubicBezTo>
                    <a:lnTo>
                      <a:pt x="420" y="271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9" name="ïṩļîďè">
                <a:extLst>
                  <a:ext uri="{FF2B5EF4-FFF2-40B4-BE49-F238E27FC236}">
                    <a16:creationId xmlns:a16="http://schemas.microsoft.com/office/drawing/2014/main" id="{B5388DAA-10BB-4D62-ACBF-D36B139F753C}"/>
                  </a:ext>
                </a:extLst>
              </p:cNvPr>
              <p:cNvSpPr txBox="1"/>
              <p:nvPr/>
            </p:nvSpPr>
            <p:spPr>
              <a:xfrm>
                <a:off x="6296435" y="4603883"/>
                <a:ext cx="1239565" cy="338554"/>
              </a:xfrm>
              <a:prstGeom prst="rect">
                <a:avLst/>
              </a:prstGeom>
              <a:noFill/>
            </p:spPr>
            <p:txBody>
              <a:bodyPr wrap="none" anchor="ctr" anchorCtr="0">
                <a:normAutofit lnSpcReduction="10000"/>
              </a:bodyPr>
              <a:lstStyle/>
              <a:p>
                <a:pPr algn="ctr"/>
                <a:r>
                  <a:rPr lang="en-US" altLang="zh-CN" b="1" dirty="0"/>
                  <a:t>5,200K</a:t>
                </a:r>
              </a:p>
            </p:txBody>
          </p:sp>
        </p:grpSp>
        <p:grpSp>
          <p:nvGrpSpPr>
            <p:cNvPr id="9" name="íṥļïḍé">
              <a:extLst>
                <a:ext uri="{FF2B5EF4-FFF2-40B4-BE49-F238E27FC236}">
                  <a16:creationId xmlns:a16="http://schemas.microsoft.com/office/drawing/2014/main" id="{8344D639-3155-414B-8B5F-23472C97C754}"/>
                </a:ext>
              </a:extLst>
            </p:cNvPr>
            <p:cNvGrpSpPr/>
            <p:nvPr/>
          </p:nvGrpSpPr>
          <p:grpSpPr>
            <a:xfrm>
              <a:off x="2034943" y="5164695"/>
              <a:ext cx="1239565" cy="930595"/>
              <a:chOff x="6296435" y="4011842"/>
              <a:chExt cx="1239565" cy="930595"/>
            </a:xfrm>
          </p:grpSpPr>
          <p:sp>
            <p:nvSpPr>
              <p:cNvPr id="36" name="îŝḷiďé">
                <a:extLst>
                  <a:ext uri="{FF2B5EF4-FFF2-40B4-BE49-F238E27FC236}">
                    <a16:creationId xmlns:a16="http://schemas.microsoft.com/office/drawing/2014/main" id="{5D3EE423-567C-4AC4-AB64-A89921D631CD}"/>
                  </a:ext>
                </a:extLst>
              </p:cNvPr>
              <p:cNvSpPr/>
              <p:nvPr/>
            </p:nvSpPr>
            <p:spPr>
              <a:xfrm>
                <a:off x="6686425" y="4011842"/>
                <a:ext cx="459584" cy="468120"/>
              </a:xfrm>
              <a:custGeom>
                <a:avLst/>
                <a:gdLst>
                  <a:gd name="T0" fmla="*/ 420 w 3882"/>
                  <a:gd name="T1" fmla="*/ 2714 h 3960"/>
                  <a:gd name="T2" fmla="*/ 970 w 3882"/>
                  <a:gd name="T3" fmla="*/ 3268 h 3960"/>
                  <a:gd name="T4" fmla="*/ 766 w 3882"/>
                  <a:gd name="T5" fmla="*/ 3595 h 3960"/>
                  <a:gd name="T6" fmla="*/ 1131 w 3882"/>
                  <a:gd name="T7" fmla="*/ 3960 h 3960"/>
                  <a:gd name="T8" fmla="*/ 1495 w 3882"/>
                  <a:gd name="T9" fmla="*/ 3595 h 3960"/>
                  <a:gd name="T10" fmla="*/ 1291 w 3882"/>
                  <a:gd name="T11" fmla="*/ 3268 h 3960"/>
                  <a:gd name="T12" fmla="*/ 2700 w 3882"/>
                  <a:gd name="T13" fmla="*/ 3268 h 3960"/>
                  <a:gd name="T14" fmla="*/ 2496 w 3882"/>
                  <a:gd name="T15" fmla="*/ 3595 h 3960"/>
                  <a:gd name="T16" fmla="*/ 2861 w 3882"/>
                  <a:gd name="T17" fmla="*/ 3960 h 3960"/>
                  <a:gd name="T18" fmla="*/ 3226 w 3882"/>
                  <a:gd name="T19" fmla="*/ 3595 h 3960"/>
                  <a:gd name="T20" fmla="*/ 3022 w 3882"/>
                  <a:gd name="T21" fmla="*/ 3268 h 3960"/>
                  <a:gd name="T22" fmla="*/ 3322 w 3882"/>
                  <a:gd name="T23" fmla="*/ 3268 h 3960"/>
                  <a:gd name="T24" fmla="*/ 3456 w 3882"/>
                  <a:gd name="T25" fmla="*/ 3134 h 3960"/>
                  <a:gd name="T26" fmla="*/ 3322 w 3882"/>
                  <a:gd name="T27" fmla="*/ 3000 h 3960"/>
                  <a:gd name="T28" fmla="*/ 973 w 3882"/>
                  <a:gd name="T29" fmla="*/ 3000 h 3960"/>
                  <a:gd name="T30" fmla="*/ 688 w 3882"/>
                  <a:gd name="T31" fmla="*/ 2714 h 3960"/>
                  <a:gd name="T32" fmla="*/ 688 w 3882"/>
                  <a:gd name="T33" fmla="*/ 2496 h 3960"/>
                  <a:gd name="T34" fmla="*/ 973 w 3882"/>
                  <a:gd name="T35" fmla="*/ 2576 h 3960"/>
                  <a:gd name="T36" fmla="*/ 2861 w 3882"/>
                  <a:gd name="T37" fmla="*/ 2576 h 3960"/>
                  <a:gd name="T38" fmla="*/ 3524 w 3882"/>
                  <a:gd name="T39" fmla="*/ 2075 h 3960"/>
                  <a:gd name="T40" fmla="*/ 3871 w 3882"/>
                  <a:gd name="T41" fmla="*/ 863 h 3960"/>
                  <a:gd name="T42" fmla="*/ 3849 w 3882"/>
                  <a:gd name="T43" fmla="*/ 746 h 3960"/>
                  <a:gd name="T44" fmla="*/ 3742 w 3882"/>
                  <a:gd name="T45" fmla="*/ 692 h 3960"/>
                  <a:gd name="T46" fmla="*/ 688 w 3882"/>
                  <a:gd name="T47" fmla="*/ 692 h 3960"/>
                  <a:gd name="T48" fmla="*/ 688 w 3882"/>
                  <a:gd name="T49" fmla="*/ 554 h 3960"/>
                  <a:gd name="T50" fmla="*/ 134 w 3882"/>
                  <a:gd name="T51" fmla="*/ 0 h 3960"/>
                  <a:gd name="T52" fmla="*/ 0 w 3882"/>
                  <a:gd name="T53" fmla="*/ 134 h 3960"/>
                  <a:gd name="T54" fmla="*/ 134 w 3882"/>
                  <a:gd name="T55" fmla="*/ 268 h 3960"/>
                  <a:gd name="T56" fmla="*/ 420 w 3882"/>
                  <a:gd name="T57" fmla="*/ 554 h 3960"/>
                  <a:gd name="T58" fmla="*/ 420 w 3882"/>
                  <a:gd name="T59" fmla="*/ 2714 h 3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82" h="3960">
                    <a:moveTo>
                      <a:pt x="420" y="2714"/>
                    </a:moveTo>
                    <a:cubicBezTo>
                      <a:pt x="420" y="3018"/>
                      <a:pt x="666" y="3266"/>
                      <a:pt x="970" y="3268"/>
                    </a:cubicBezTo>
                    <a:cubicBezTo>
                      <a:pt x="849" y="3327"/>
                      <a:pt x="766" y="3452"/>
                      <a:pt x="766" y="3595"/>
                    </a:cubicBezTo>
                    <a:cubicBezTo>
                      <a:pt x="766" y="3796"/>
                      <a:pt x="930" y="3960"/>
                      <a:pt x="1131" y="3960"/>
                    </a:cubicBezTo>
                    <a:cubicBezTo>
                      <a:pt x="1332" y="3960"/>
                      <a:pt x="1495" y="3796"/>
                      <a:pt x="1495" y="3595"/>
                    </a:cubicBezTo>
                    <a:cubicBezTo>
                      <a:pt x="1495" y="3452"/>
                      <a:pt x="1412" y="3327"/>
                      <a:pt x="1291" y="3268"/>
                    </a:cubicBezTo>
                    <a:lnTo>
                      <a:pt x="2700" y="3268"/>
                    </a:lnTo>
                    <a:cubicBezTo>
                      <a:pt x="2579" y="3327"/>
                      <a:pt x="2496" y="3452"/>
                      <a:pt x="2496" y="3595"/>
                    </a:cubicBezTo>
                    <a:cubicBezTo>
                      <a:pt x="2496" y="3796"/>
                      <a:pt x="2660" y="3960"/>
                      <a:pt x="2861" y="3960"/>
                    </a:cubicBezTo>
                    <a:cubicBezTo>
                      <a:pt x="3062" y="3960"/>
                      <a:pt x="3226" y="3796"/>
                      <a:pt x="3226" y="3595"/>
                    </a:cubicBezTo>
                    <a:cubicBezTo>
                      <a:pt x="3226" y="3452"/>
                      <a:pt x="3142" y="3327"/>
                      <a:pt x="3022" y="3268"/>
                    </a:cubicBezTo>
                    <a:lnTo>
                      <a:pt x="3322" y="3268"/>
                    </a:lnTo>
                    <a:cubicBezTo>
                      <a:pt x="3396" y="3268"/>
                      <a:pt x="3456" y="3208"/>
                      <a:pt x="3456" y="3134"/>
                    </a:cubicBezTo>
                    <a:cubicBezTo>
                      <a:pt x="3456" y="3060"/>
                      <a:pt x="3396" y="3000"/>
                      <a:pt x="3322" y="3000"/>
                    </a:cubicBezTo>
                    <a:lnTo>
                      <a:pt x="973" y="3000"/>
                    </a:lnTo>
                    <a:cubicBezTo>
                      <a:pt x="816" y="3000"/>
                      <a:pt x="688" y="2872"/>
                      <a:pt x="688" y="2714"/>
                    </a:cubicBezTo>
                    <a:lnTo>
                      <a:pt x="688" y="2496"/>
                    </a:lnTo>
                    <a:cubicBezTo>
                      <a:pt x="771" y="2547"/>
                      <a:pt x="869" y="2576"/>
                      <a:pt x="973" y="2576"/>
                    </a:cubicBezTo>
                    <a:lnTo>
                      <a:pt x="2861" y="2576"/>
                    </a:lnTo>
                    <a:cubicBezTo>
                      <a:pt x="3153" y="2576"/>
                      <a:pt x="3444" y="2356"/>
                      <a:pt x="3524" y="2075"/>
                    </a:cubicBezTo>
                    <a:lnTo>
                      <a:pt x="3871" y="863"/>
                    </a:lnTo>
                    <a:cubicBezTo>
                      <a:pt x="3882" y="823"/>
                      <a:pt x="3874" y="779"/>
                      <a:pt x="3849" y="746"/>
                    </a:cubicBezTo>
                    <a:cubicBezTo>
                      <a:pt x="3823" y="712"/>
                      <a:pt x="3784" y="692"/>
                      <a:pt x="3742" y="692"/>
                    </a:cubicBezTo>
                    <a:lnTo>
                      <a:pt x="688" y="692"/>
                    </a:lnTo>
                    <a:lnTo>
                      <a:pt x="688" y="554"/>
                    </a:lnTo>
                    <a:cubicBezTo>
                      <a:pt x="688" y="248"/>
                      <a:pt x="440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92" y="268"/>
                      <a:pt x="420" y="396"/>
                      <a:pt x="420" y="554"/>
                    </a:cubicBezTo>
                    <a:lnTo>
                      <a:pt x="420" y="271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7" name="îŝḻîḍê">
                <a:extLst>
                  <a:ext uri="{FF2B5EF4-FFF2-40B4-BE49-F238E27FC236}">
                    <a16:creationId xmlns:a16="http://schemas.microsoft.com/office/drawing/2014/main" id="{7954D6E3-EB6B-43D4-99EA-F5D252EF9FF0}"/>
                  </a:ext>
                </a:extLst>
              </p:cNvPr>
              <p:cNvSpPr txBox="1"/>
              <p:nvPr/>
            </p:nvSpPr>
            <p:spPr>
              <a:xfrm>
                <a:off x="6296435" y="4603883"/>
                <a:ext cx="1239565" cy="338554"/>
              </a:xfrm>
              <a:prstGeom prst="rect">
                <a:avLst/>
              </a:prstGeom>
              <a:noFill/>
            </p:spPr>
            <p:txBody>
              <a:bodyPr wrap="none" anchor="ctr" anchorCtr="0">
                <a:normAutofit lnSpcReduction="10000"/>
              </a:bodyPr>
              <a:lstStyle/>
              <a:p>
                <a:pPr algn="ctr"/>
                <a:r>
                  <a:rPr lang="en-US" altLang="zh-CN" b="1" dirty="0"/>
                  <a:t>5,200K</a:t>
                </a:r>
              </a:p>
            </p:txBody>
          </p:sp>
        </p:grpSp>
        <p:grpSp>
          <p:nvGrpSpPr>
            <p:cNvPr id="10" name="îṡļïďe">
              <a:extLst>
                <a:ext uri="{FF2B5EF4-FFF2-40B4-BE49-F238E27FC236}">
                  <a16:creationId xmlns:a16="http://schemas.microsoft.com/office/drawing/2014/main" id="{58A563CA-7657-4329-9507-8995838F7EAB}"/>
                </a:ext>
              </a:extLst>
            </p:cNvPr>
            <p:cNvGrpSpPr/>
            <p:nvPr/>
          </p:nvGrpSpPr>
          <p:grpSpPr>
            <a:xfrm>
              <a:off x="3398359" y="5164695"/>
              <a:ext cx="1239565" cy="930595"/>
              <a:chOff x="6296435" y="4011842"/>
              <a:chExt cx="1239565" cy="930595"/>
            </a:xfrm>
          </p:grpSpPr>
          <p:sp>
            <p:nvSpPr>
              <p:cNvPr id="34" name="iṣľïde">
                <a:extLst>
                  <a:ext uri="{FF2B5EF4-FFF2-40B4-BE49-F238E27FC236}">
                    <a16:creationId xmlns:a16="http://schemas.microsoft.com/office/drawing/2014/main" id="{ACDB6C3A-C789-48F8-8422-E4B28003D5B4}"/>
                  </a:ext>
                </a:extLst>
              </p:cNvPr>
              <p:cNvSpPr/>
              <p:nvPr/>
            </p:nvSpPr>
            <p:spPr>
              <a:xfrm>
                <a:off x="6686425" y="4011842"/>
                <a:ext cx="459584" cy="468120"/>
              </a:xfrm>
              <a:custGeom>
                <a:avLst/>
                <a:gdLst>
                  <a:gd name="T0" fmla="*/ 420 w 3882"/>
                  <a:gd name="T1" fmla="*/ 2714 h 3960"/>
                  <a:gd name="T2" fmla="*/ 970 w 3882"/>
                  <a:gd name="T3" fmla="*/ 3268 h 3960"/>
                  <a:gd name="T4" fmla="*/ 766 w 3882"/>
                  <a:gd name="T5" fmla="*/ 3595 h 3960"/>
                  <a:gd name="T6" fmla="*/ 1131 w 3882"/>
                  <a:gd name="T7" fmla="*/ 3960 h 3960"/>
                  <a:gd name="T8" fmla="*/ 1495 w 3882"/>
                  <a:gd name="T9" fmla="*/ 3595 h 3960"/>
                  <a:gd name="T10" fmla="*/ 1291 w 3882"/>
                  <a:gd name="T11" fmla="*/ 3268 h 3960"/>
                  <a:gd name="T12" fmla="*/ 2700 w 3882"/>
                  <a:gd name="T13" fmla="*/ 3268 h 3960"/>
                  <a:gd name="T14" fmla="*/ 2496 w 3882"/>
                  <a:gd name="T15" fmla="*/ 3595 h 3960"/>
                  <a:gd name="T16" fmla="*/ 2861 w 3882"/>
                  <a:gd name="T17" fmla="*/ 3960 h 3960"/>
                  <a:gd name="T18" fmla="*/ 3226 w 3882"/>
                  <a:gd name="T19" fmla="*/ 3595 h 3960"/>
                  <a:gd name="T20" fmla="*/ 3022 w 3882"/>
                  <a:gd name="T21" fmla="*/ 3268 h 3960"/>
                  <a:gd name="T22" fmla="*/ 3322 w 3882"/>
                  <a:gd name="T23" fmla="*/ 3268 h 3960"/>
                  <a:gd name="T24" fmla="*/ 3456 w 3882"/>
                  <a:gd name="T25" fmla="*/ 3134 h 3960"/>
                  <a:gd name="T26" fmla="*/ 3322 w 3882"/>
                  <a:gd name="T27" fmla="*/ 3000 h 3960"/>
                  <a:gd name="T28" fmla="*/ 973 w 3882"/>
                  <a:gd name="T29" fmla="*/ 3000 h 3960"/>
                  <a:gd name="T30" fmla="*/ 688 w 3882"/>
                  <a:gd name="T31" fmla="*/ 2714 h 3960"/>
                  <a:gd name="T32" fmla="*/ 688 w 3882"/>
                  <a:gd name="T33" fmla="*/ 2496 h 3960"/>
                  <a:gd name="T34" fmla="*/ 973 w 3882"/>
                  <a:gd name="T35" fmla="*/ 2576 h 3960"/>
                  <a:gd name="T36" fmla="*/ 2861 w 3882"/>
                  <a:gd name="T37" fmla="*/ 2576 h 3960"/>
                  <a:gd name="T38" fmla="*/ 3524 w 3882"/>
                  <a:gd name="T39" fmla="*/ 2075 h 3960"/>
                  <a:gd name="T40" fmla="*/ 3871 w 3882"/>
                  <a:gd name="T41" fmla="*/ 863 h 3960"/>
                  <a:gd name="T42" fmla="*/ 3849 w 3882"/>
                  <a:gd name="T43" fmla="*/ 746 h 3960"/>
                  <a:gd name="T44" fmla="*/ 3742 w 3882"/>
                  <a:gd name="T45" fmla="*/ 692 h 3960"/>
                  <a:gd name="T46" fmla="*/ 688 w 3882"/>
                  <a:gd name="T47" fmla="*/ 692 h 3960"/>
                  <a:gd name="T48" fmla="*/ 688 w 3882"/>
                  <a:gd name="T49" fmla="*/ 554 h 3960"/>
                  <a:gd name="T50" fmla="*/ 134 w 3882"/>
                  <a:gd name="T51" fmla="*/ 0 h 3960"/>
                  <a:gd name="T52" fmla="*/ 0 w 3882"/>
                  <a:gd name="T53" fmla="*/ 134 h 3960"/>
                  <a:gd name="T54" fmla="*/ 134 w 3882"/>
                  <a:gd name="T55" fmla="*/ 268 h 3960"/>
                  <a:gd name="T56" fmla="*/ 420 w 3882"/>
                  <a:gd name="T57" fmla="*/ 554 h 3960"/>
                  <a:gd name="T58" fmla="*/ 420 w 3882"/>
                  <a:gd name="T59" fmla="*/ 2714 h 3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82" h="3960">
                    <a:moveTo>
                      <a:pt x="420" y="2714"/>
                    </a:moveTo>
                    <a:cubicBezTo>
                      <a:pt x="420" y="3018"/>
                      <a:pt x="666" y="3266"/>
                      <a:pt x="970" y="3268"/>
                    </a:cubicBezTo>
                    <a:cubicBezTo>
                      <a:pt x="849" y="3327"/>
                      <a:pt x="766" y="3452"/>
                      <a:pt x="766" y="3595"/>
                    </a:cubicBezTo>
                    <a:cubicBezTo>
                      <a:pt x="766" y="3796"/>
                      <a:pt x="930" y="3960"/>
                      <a:pt x="1131" y="3960"/>
                    </a:cubicBezTo>
                    <a:cubicBezTo>
                      <a:pt x="1332" y="3960"/>
                      <a:pt x="1495" y="3796"/>
                      <a:pt x="1495" y="3595"/>
                    </a:cubicBezTo>
                    <a:cubicBezTo>
                      <a:pt x="1495" y="3452"/>
                      <a:pt x="1412" y="3327"/>
                      <a:pt x="1291" y="3268"/>
                    </a:cubicBezTo>
                    <a:lnTo>
                      <a:pt x="2700" y="3268"/>
                    </a:lnTo>
                    <a:cubicBezTo>
                      <a:pt x="2579" y="3327"/>
                      <a:pt x="2496" y="3452"/>
                      <a:pt x="2496" y="3595"/>
                    </a:cubicBezTo>
                    <a:cubicBezTo>
                      <a:pt x="2496" y="3796"/>
                      <a:pt x="2660" y="3960"/>
                      <a:pt x="2861" y="3960"/>
                    </a:cubicBezTo>
                    <a:cubicBezTo>
                      <a:pt x="3062" y="3960"/>
                      <a:pt x="3226" y="3796"/>
                      <a:pt x="3226" y="3595"/>
                    </a:cubicBezTo>
                    <a:cubicBezTo>
                      <a:pt x="3226" y="3452"/>
                      <a:pt x="3142" y="3327"/>
                      <a:pt x="3022" y="3268"/>
                    </a:cubicBezTo>
                    <a:lnTo>
                      <a:pt x="3322" y="3268"/>
                    </a:lnTo>
                    <a:cubicBezTo>
                      <a:pt x="3396" y="3268"/>
                      <a:pt x="3456" y="3208"/>
                      <a:pt x="3456" y="3134"/>
                    </a:cubicBezTo>
                    <a:cubicBezTo>
                      <a:pt x="3456" y="3060"/>
                      <a:pt x="3396" y="3000"/>
                      <a:pt x="3322" y="3000"/>
                    </a:cubicBezTo>
                    <a:lnTo>
                      <a:pt x="973" y="3000"/>
                    </a:lnTo>
                    <a:cubicBezTo>
                      <a:pt x="816" y="3000"/>
                      <a:pt x="688" y="2872"/>
                      <a:pt x="688" y="2714"/>
                    </a:cubicBezTo>
                    <a:lnTo>
                      <a:pt x="688" y="2496"/>
                    </a:lnTo>
                    <a:cubicBezTo>
                      <a:pt x="771" y="2547"/>
                      <a:pt x="869" y="2576"/>
                      <a:pt x="973" y="2576"/>
                    </a:cubicBezTo>
                    <a:lnTo>
                      <a:pt x="2861" y="2576"/>
                    </a:lnTo>
                    <a:cubicBezTo>
                      <a:pt x="3153" y="2576"/>
                      <a:pt x="3444" y="2356"/>
                      <a:pt x="3524" y="2075"/>
                    </a:cubicBezTo>
                    <a:lnTo>
                      <a:pt x="3871" y="863"/>
                    </a:lnTo>
                    <a:cubicBezTo>
                      <a:pt x="3882" y="823"/>
                      <a:pt x="3874" y="779"/>
                      <a:pt x="3849" y="746"/>
                    </a:cubicBezTo>
                    <a:cubicBezTo>
                      <a:pt x="3823" y="712"/>
                      <a:pt x="3784" y="692"/>
                      <a:pt x="3742" y="692"/>
                    </a:cubicBezTo>
                    <a:lnTo>
                      <a:pt x="688" y="692"/>
                    </a:lnTo>
                    <a:lnTo>
                      <a:pt x="688" y="554"/>
                    </a:lnTo>
                    <a:cubicBezTo>
                      <a:pt x="688" y="248"/>
                      <a:pt x="440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92" y="268"/>
                      <a:pt x="420" y="396"/>
                      <a:pt x="420" y="554"/>
                    </a:cubicBezTo>
                    <a:lnTo>
                      <a:pt x="420" y="271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5" name="íṥḷíḍè">
                <a:extLst>
                  <a:ext uri="{FF2B5EF4-FFF2-40B4-BE49-F238E27FC236}">
                    <a16:creationId xmlns:a16="http://schemas.microsoft.com/office/drawing/2014/main" id="{A75F7900-7FEA-4CF0-83C8-554905C3DA9B}"/>
                  </a:ext>
                </a:extLst>
              </p:cNvPr>
              <p:cNvSpPr txBox="1"/>
              <p:nvPr/>
            </p:nvSpPr>
            <p:spPr>
              <a:xfrm>
                <a:off x="6296435" y="4603883"/>
                <a:ext cx="1239565" cy="338554"/>
              </a:xfrm>
              <a:prstGeom prst="rect">
                <a:avLst/>
              </a:prstGeom>
              <a:noFill/>
            </p:spPr>
            <p:txBody>
              <a:bodyPr wrap="none" anchor="ctr" anchorCtr="0">
                <a:normAutofit lnSpcReduction="10000"/>
              </a:bodyPr>
              <a:lstStyle/>
              <a:p>
                <a:pPr algn="ctr"/>
                <a:r>
                  <a:rPr lang="en-US" altLang="zh-CN" b="1" dirty="0"/>
                  <a:t>5,200K</a:t>
                </a:r>
              </a:p>
            </p:txBody>
          </p:sp>
        </p:grpSp>
        <p:grpSp>
          <p:nvGrpSpPr>
            <p:cNvPr id="11" name="ïṧḷïḑe">
              <a:extLst>
                <a:ext uri="{FF2B5EF4-FFF2-40B4-BE49-F238E27FC236}">
                  <a16:creationId xmlns:a16="http://schemas.microsoft.com/office/drawing/2014/main" id="{E63E09A8-0EA4-44A6-9189-1B0093533B79}"/>
                </a:ext>
              </a:extLst>
            </p:cNvPr>
            <p:cNvGrpSpPr/>
            <p:nvPr/>
          </p:nvGrpSpPr>
          <p:grpSpPr>
            <a:xfrm>
              <a:off x="4761775" y="5164695"/>
              <a:ext cx="1239565" cy="930595"/>
              <a:chOff x="6296435" y="4011842"/>
              <a:chExt cx="1239565" cy="930595"/>
            </a:xfrm>
          </p:grpSpPr>
          <p:sp>
            <p:nvSpPr>
              <p:cNvPr id="32" name="iṡlíďé">
                <a:extLst>
                  <a:ext uri="{FF2B5EF4-FFF2-40B4-BE49-F238E27FC236}">
                    <a16:creationId xmlns:a16="http://schemas.microsoft.com/office/drawing/2014/main" id="{3044ABC7-2A2C-40D1-BE92-805369C09EA3}"/>
                  </a:ext>
                </a:extLst>
              </p:cNvPr>
              <p:cNvSpPr/>
              <p:nvPr/>
            </p:nvSpPr>
            <p:spPr>
              <a:xfrm>
                <a:off x="6686425" y="4011842"/>
                <a:ext cx="459584" cy="468120"/>
              </a:xfrm>
              <a:custGeom>
                <a:avLst/>
                <a:gdLst>
                  <a:gd name="T0" fmla="*/ 420 w 3882"/>
                  <a:gd name="T1" fmla="*/ 2714 h 3960"/>
                  <a:gd name="T2" fmla="*/ 970 w 3882"/>
                  <a:gd name="T3" fmla="*/ 3268 h 3960"/>
                  <a:gd name="T4" fmla="*/ 766 w 3882"/>
                  <a:gd name="T5" fmla="*/ 3595 h 3960"/>
                  <a:gd name="T6" fmla="*/ 1131 w 3882"/>
                  <a:gd name="T7" fmla="*/ 3960 h 3960"/>
                  <a:gd name="T8" fmla="*/ 1495 w 3882"/>
                  <a:gd name="T9" fmla="*/ 3595 h 3960"/>
                  <a:gd name="T10" fmla="*/ 1291 w 3882"/>
                  <a:gd name="T11" fmla="*/ 3268 h 3960"/>
                  <a:gd name="T12" fmla="*/ 2700 w 3882"/>
                  <a:gd name="T13" fmla="*/ 3268 h 3960"/>
                  <a:gd name="T14" fmla="*/ 2496 w 3882"/>
                  <a:gd name="T15" fmla="*/ 3595 h 3960"/>
                  <a:gd name="T16" fmla="*/ 2861 w 3882"/>
                  <a:gd name="T17" fmla="*/ 3960 h 3960"/>
                  <a:gd name="T18" fmla="*/ 3226 w 3882"/>
                  <a:gd name="T19" fmla="*/ 3595 h 3960"/>
                  <a:gd name="T20" fmla="*/ 3022 w 3882"/>
                  <a:gd name="T21" fmla="*/ 3268 h 3960"/>
                  <a:gd name="T22" fmla="*/ 3322 w 3882"/>
                  <a:gd name="T23" fmla="*/ 3268 h 3960"/>
                  <a:gd name="T24" fmla="*/ 3456 w 3882"/>
                  <a:gd name="T25" fmla="*/ 3134 h 3960"/>
                  <a:gd name="T26" fmla="*/ 3322 w 3882"/>
                  <a:gd name="T27" fmla="*/ 3000 h 3960"/>
                  <a:gd name="T28" fmla="*/ 973 w 3882"/>
                  <a:gd name="T29" fmla="*/ 3000 h 3960"/>
                  <a:gd name="T30" fmla="*/ 688 w 3882"/>
                  <a:gd name="T31" fmla="*/ 2714 h 3960"/>
                  <a:gd name="T32" fmla="*/ 688 w 3882"/>
                  <a:gd name="T33" fmla="*/ 2496 h 3960"/>
                  <a:gd name="T34" fmla="*/ 973 w 3882"/>
                  <a:gd name="T35" fmla="*/ 2576 h 3960"/>
                  <a:gd name="T36" fmla="*/ 2861 w 3882"/>
                  <a:gd name="T37" fmla="*/ 2576 h 3960"/>
                  <a:gd name="T38" fmla="*/ 3524 w 3882"/>
                  <a:gd name="T39" fmla="*/ 2075 h 3960"/>
                  <a:gd name="T40" fmla="*/ 3871 w 3882"/>
                  <a:gd name="T41" fmla="*/ 863 h 3960"/>
                  <a:gd name="T42" fmla="*/ 3849 w 3882"/>
                  <a:gd name="T43" fmla="*/ 746 h 3960"/>
                  <a:gd name="T44" fmla="*/ 3742 w 3882"/>
                  <a:gd name="T45" fmla="*/ 692 h 3960"/>
                  <a:gd name="T46" fmla="*/ 688 w 3882"/>
                  <a:gd name="T47" fmla="*/ 692 h 3960"/>
                  <a:gd name="T48" fmla="*/ 688 w 3882"/>
                  <a:gd name="T49" fmla="*/ 554 h 3960"/>
                  <a:gd name="T50" fmla="*/ 134 w 3882"/>
                  <a:gd name="T51" fmla="*/ 0 h 3960"/>
                  <a:gd name="T52" fmla="*/ 0 w 3882"/>
                  <a:gd name="T53" fmla="*/ 134 h 3960"/>
                  <a:gd name="T54" fmla="*/ 134 w 3882"/>
                  <a:gd name="T55" fmla="*/ 268 h 3960"/>
                  <a:gd name="T56" fmla="*/ 420 w 3882"/>
                  <a:gd name="T57" fmla="*/ 554 h 3960"/>
                  <a:gd name="T58" fmla="*/ 420 w 3882"/>
                  <a:gd name="T59" fmla="*/ 2714 h 3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82" h="3960">
                    <a:moveTo>
                      <a:pt x="420" y="2714"/>
                    </a:moveTo>
                    <a:cubicBezTo>
                      <a:pt x="420" y="3018"/>
                      <a:pt x="666" y="3266"/>
                      <a:pt x="970" y="3268"/>
                    </a:cubicBezTo>
                    <a:cubicBezTo>
                      <a:pt x="849" y="3327"/>
                      <a:pt x="766" y="3452"/>
                      <a:pt x="766" y="3595"/>
                    </a:cubicBezTo>
                    <a:cubicBezTo>
                      <a:pt x="766" y="3796"/>
                      <a:pt x="930" y="3960"/>
                      <a:pt x="1131" y="3960"/>
                    </a:cubicBezTo>
                    <a:cubicBezTo>
                      <a:pt x="1332" y="3960"/>
                      <a:pt x="1495" y="3796"/>
                      <a:pt x="1495" y="3595"/>
                    </a:cubicBezTo>
                    <a:cubicBezTo>
                      <a:pt x="1495" y="3452"/>
                      <a:pt x="1412" y="3327"/>
                      <a:pt x="1291" y="3268"/>
                    </a:cubicBezTo>
                    <a:lnTo>
                      <a:pt x="2700" y="3268"/>
                    </a:lnTo>
                    <a:cubicBezTo>
                      <a:pt x="2579" y="3327"/>
                      <a:pt x="2496" y="3452"/>
                      <a:pt x="2496" y="3595"/>
                    </a:cubicBezTo>
                    <a:cubicBezTo>
                      <a:pt x="2496" y="3796"/>
                      <a:pt x="2660" y="3960"/>
                      <a:pt x="2861" y="3960"/>
                    </a:cubicBezTo>
                    <a:cubicBezTo>
                      <a:pt x="3062" y="3960"/>
                      <a:pt x="3226" y="3796"/>
                      <a:pt x="3226" y="3595"/>
                    </a:cubicBezTo>
                    <a:cubicBezTo>
                      <a:pt x="3226" y="3452"/>
                      <a:pt x="3142" y="3327"/>
                      <a:pt x="3022" y="3268"/>
                    </a:cubicBezTo>
                    <a:lnTo>
                      <a:pt x="3322" y="3268"/>
                    </a:lnTo>
                    <a:cubicBezTo>
                      <a:pt x="3396" y="3268"/>
                      <a:pt x="3456" y="3208"/>
                      <a:pt x="3456" y="3134"/>
                    </a:cubicBezTo>
                    <a:cubicBezTo>
                      <a:pt x="3456" y="3060"/>
                      <a:pt x="3396" y="3000"/>
                      <a:pt x="3322" y="3000"/>
                    </a:cubicBezTo>
                    <a:lnTo>
                      <a:pt x="973" y="3000"/>
                    </a:lnTo>
                    <a:cubicBezTo>
                      <a:pt x="816" y="3000"/>
                      <a:pt x="688" y="2872"/>
                      <a:pt x="688" y="2714"/>
                    </a:cubicBezTo>
                    <a:lnTo>
                      <a:pt x="688" y="2496"/>
                    </a:lnTo>
                    <a:cubicBezTo>
                      <a:pt x="771" y="2547"/>
                      <a:pt x="869" y="2576"/>
                      <a:pt x="973" y="2576"/>
                    </a:cubicBezTo>
                    <a:lnTo>
                      <a:pt x="2861" y="2576"/>
                    </a:lnTo>
                    <a:cubicBezTo>
                      <a:pt x="3153" y="2576"/>
                      <a:pt x="3444" y="2356"/>
                      <a:pt x="3524" y="2075"/>
                    </a:cubicBezTo>
                    <a:lnTo>
                      <a:pt x="3871" y="863"/>
                    </a:lnTo>
                    <a:cubicBezTo>
                      <a:pt x="3882" y="823"/>
                      <a:pt x="3874" y="779"/>
                      <a:pt x="3849" y="746"/>
                    </a:cubicBezTo>
                    <a:cubicBezTo>
                      <a:pt x="3823" y="712"/>
                      <a:pt x="3784" y="692"/>
                      <a:pt x="3742" y="692"/>
                    </a:cubicBezTo>
                    <a:lnTo>
                      <a:pt x="688" y="692"/>
                    </a:lnTo>
                    <a:lnTo>
                      <a:pt x="688" y="554"/>
                    </a:lnTo>
                    <a:cubicBezTo>
                      <a:pt x="688" y="248"/>
                      <a:pt x="440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92" y="268"/>
                      <a:pt x="420" y="396"/>
                      <a:pt x="420" y="554"/>
                    </a:cubicBezTo>
                    <a:lnTo>
                      <a:pt x="420" y="271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3" name="íşliḍe">
                <a:extLst>
                  <a:ext uri="{FF2B5EF4-FFF2-40B4-BE49-F238E27FC236}">
                    <a16:creationId xmlns:a16="http://schemas.microsoft.com/office/drawing/2014/main" id="{2FEEB7CF-C532-47B3-BDD3-0C062171E93D}"/>
                  </a:ext>
                </a:extLst>
              </p:cNvPr>
              <p:cNvSpPr txBox="1"/>
              <p:nvPr/>
            </p:nvSpPr>
            <p:spPr>
              <a:xfrm>
                <a:off x="6296435" y="4603883"/>
                <a:ext cx="1239565" cy="338554"/>
              </a:xfrm>
              <a:prstGeom prst="rect">
                <a:avLst/>
              </a:prstGeom>
              <a:noFill/>
            </p:spPr>
            <p:txBody>
              <a:bodyPr wrap="none" anchor="ctr" anchorCtr="0">
                <a:normAutofit lnSpcReduction="10000"/>
              </a:bodyPr>
              <a:lstStyle/>
              <a:p>
                <a:pPr algn="ctr"/>
                <a:r>
                  <a:rPr lang="en-US" altLang="zh-CN" b="1" dirty="0"/>
                  <a:t>5,200K</a:t>
                </a:r>
              </a:p>
            </p:txBody>
          </p:sp>
        </p:grpSp>
        <p:cxnSp>
          <p:nvCxnSpPr>
            <p:cNvPr id="12" name="直接连接符 11">
              <a:extLst>
                <a:ext uri="{FF2B5EF4-FFF2-40B4-BE49-F238E27FC236}">
                  <a16:creationId xmlns:a16="http://schemas.microsoft.com/office/drawing/2014/main" id="{BC41E744-2786-435D-83D4-744DFB71280F}"/>
                </a:ext>
              </a:extLst>
            </p:cNvPr>
            <p:cNvCxnSpPr/>
            <p:nvPr/>
          </p:nvCxnSpPr>
          <p:spPr>
            <a:xfrm>
              <a:off x="1947306" y="5180289"/>
              <a:ext cx="0" cy="864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B080086F-A048-45D2-A49B-1CF0EAB38608}"/>
                </a:ext>
              </a:extLst>
            </p:cNvPr>
            <p:cNvCxnSpPr/>
            <p:nvPr/>
          </p:nvCxnSpPr>
          <p:spPr>
            <a:xfrm>
              <a:off x="3260059" y="5180289"/>
              <a:ext cx="0" cy="864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05AF25C2-911A-4F02-AC20-B8D23D4614F1}"/>
                </a:ext>
              </a:extLst>
            </p:cNvPr>
            <p:cNvCxnSpPr/>
            <p:nvPr/>
          </p:nvCxnSpPr>
          <p:spPr>
            <a:xfrm>
              <a:off x="4677587" y="5180289"/>
              <a:ext cx="0" cy="864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íṣḻîḋè">
              <a:extLst>
                <a:ext uri="{FF2B5EF4-FFF2-40B4-BE49-F238E27FC236}">
                  <a16:creationId xmlns:a16="http://schemas.microsoft.com/office/drawing/2014/main" id="{8DD25B69-EE3E-40BE-A3E3-9DC8223EC273}"/>
                </a:ext>
              </a:extLst>
            </p:cNvPr>
            <p:cNvGrpSpPr/>
            <p:nvPr/>
          </p:nvGrpSpPr>
          <p:grpSpPr>
            <a:xfrm>
              <a:off x="6125189" y="5164695"/>
              <a:ext cx="1239565" cy="930595"/>
              <a:chOff x="6296435" y="4011842"/>
              <a:chExt cx="1239565" cy="930595"/>
            </a:xfrm>
          </p:grpSpPr>
          <p:sp>
            <p:nvSpPr>
              <p:cNvPr id="30" name="išļïḑé">
                <a:extLst>
                  <a:ext uri="{FF2B5EF4-FFF2-40B4-BE49-F238E27FC236}">
                    <a16:creationId xmlns:a16="http://schemas.microsoft.com/office/drawing/2014/main" id="{3EEF2E84-FC7A-4868-BB13-8BEB1AF77B90}"/>
                  </a:ext>
                </a:extLst>
              </p:cNvPr>
              <p:cNvSpPr/>
              <p:nvPr/>
            </p:nvSpPr>
            <p:spPr>
              <a:xfrm>
                <a:off x="6686425" y="4011842"/>
                <a:ext cx="459584" cy="468120"/>
              </a:xfrm>
              <a:custGeom>
                <a:avLst/>
                <a:gdLst>
                  <a:gd name="T0" fmla="*/ 420 w 3882"/>
                  <a:gd name="T1" fmla="*/ 2714 h 3960"/>
                  <a:gd name="T2" fmla="*/ 970 w 3882"/>
                  <a:gd name="T3" fmla="*/ 3268 h 3960"/>
                  <a:gd name="T4" fmla="*/ 766 w 3882"/>
                  <a:gd name="T5" fmla="*/ 3595 h 3960"/>
                  <a:gd name="T6" fmla="*/ 1131 w 3882"/>
                  <a:gd name="T7" fmla="*/ 3960 h 3960"/>
                  <a:gd name="T8" fmla="*/ 1495 w 3882"/>
                  <a:gd name="T9" fmla="*/ 3595 h 3960"/>
                  <a:gd name="T10" fmla="*/ 1291 w 3882"/>
                  <a:gd name="T11" fmla="*/ 3268 h 3960"/>
                  <a:gd name="T12" fmla="*/ 2700 w 3882"/>
                  <a:gd name="T13" fmla="*/ 3268 h 3960"/>
                  <a:gd name="T14" fmla="*/ 2496 w 3882"/>
                  <a:gd name="T15" fmla="*/ 3595 h 3960"/>
                  <a:gd name="T16" fmla="*/ 2861 w 3882"/>
                  <a:gd name="T17" fmla="*/ 3960 h 3960"/>
                  <a:gd name="T18" fmla="*/ 3226 w 3882"/>
                  <a:gd name="T19" fmla="*/ 3595 h 3960"/>
                  <a:gd name="T20" fmla="*/ 3022 w 3882"/>
                  <a:gd name="T21" fmla="*/ 3268 h 3960"/>
                  <a:gd name="T22" fmla="*/ 3322 w 3882"/>
                  <a:gd name="T23" fmla="*/ 3268 h 3960"/>
                  <a:gd name="T24" fmla="*/ 3456 w 3882"/>
                  <a:gd name="T25" fmla="*/ 3134 h 3960"/>
                  <a:gd name="T26" fmla="*/ 3322 w 3882"/>
                  <a:gd name="T27" fmla="*/ 3000 h 3960"/>
                  <a:gd name="T28" fmla="*/ 973 w 3882"/>
                  <a:gd name="T29" fmla="*/ 3000 h 3960"/>
                  <a:gd name="T30" fmla="*/ 688 w 3882"/>
                  <a:gd name="T31" fmla="*/ 2714 h 3960"/>
                  <a:gd name="T32" fmla="*/ 688 w 3882"/>
                  <a:gd name="T33" fmla="*/ 2496 h 3960"/>
                  <a:gd name="T34" fmla="*/ 973 w 3882"/>
                  <a:gd name="T35" fmla="*/ 2576 h 3960"/>
                  <a:gd name="T36" fmla="*/ 2861 w 3882"/>
                  <a:gd name="T37" fmla="*/ 2576 h 3960"/>
                  <a:gd name="T38" fmla="*/ 3524 w 3882"/>
                  <a:gd name="T39" fmla="*/ 2075 h 3960"/>
                  <a:gd name="T40" fmla="*/ 3871 w 3882"/>
                  <a:gd name="T41" fmla="*/ 863 h 3960"/>
                  <a:gd name="T42" fmla="*/ 3849 w 3882"/>
                  <a:gd name="T43" fmla="*/ 746 h 3960"/>
                  <a:gd name="T44" fmla="*/ 3742 w 3882"/>
                  <a:gd name="T45" fmla="*/ 692 h 3960"/>
                  <a:gd name="T46" fmla="*/ 688 w 3882"/>
                  <a:gd name="T47" fmla="*/ 692 h 3960"/>
                  <a:gd name="T48" fmla="*/ 688 w 3882"/>
                  <a:gd name="T49" fmla="*/ 554 h 3960"/>
                  <a:gd name="T50" fmla="*/ 134 w 3882"/>
                  <a:gd name="T51" fmla="*/ 0 h 3960"/>
                  <a:gd name="T52" fmla="*/ 0 w 3882"/>
                  <a:gd name="T53" fmla="*/ 134 h 3960"/>
                  <a:gd name="T54" fmla="*/ 134 w 3882"/>
                  <a:gd name="T55" fmla="*/ 268 h 3960"/>
                  <a:gd name="T56" fmla="*/ 420 w 3882"/>
                  <a:gd name="T57" fmla="*/ 554 h 3960"/>
                  <a:gd name="T58" fmla="*/ 420 w 3882"/>
                  <a:gd name="T59" fmla="*/ 2714 h 39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82" h="3960">
                    <a:moveTo>
                      <a:pt x="420" y="2714"/>
                    </a:moveTo>
                    <a:cubicBezTo>
                      <a:pt x="420" y="3018"/>
                      <a:pt x="666" y="3266"/>
                      <a:pt x="970" y="3268"/>
                    </a:cubicBezTo>
                    <a:cubicBezTo>
                      <a:pt x="849" y="3327"/>
                      <a:pt x="766" y="3452"/>
                      <a:pt x="766" y="3595"/>
                    </a:cubicBezTo>
                    <a:cubicBezTo>
                      <a:pt x="766" y="3796"/>
                      <a:pt x="930" y="3960"/>
                      <a:pt x="1131" y="3960"/>
                    </a:cubicBezTo>
                    <a:cubicBezTo>
                      <a:pt x="1332" y="3960"/>
                      <a:pt x="1495" y="3796"/>
                      <a:pt x="1495" y="3595"/>
                    </a:cubicBezTo>
                    <a:cubicBezTo>
                      <a:pt x="1495" y="3452"/>
                      <a:pt x="1412" y="3327"/>
                      <a:pt x="1291" y="3268"/>
                    </a:cubicBezTo>
                    <a:lnTo>
                      <a:pt x="2700" y="3268"/>
                    </a:lnTo>
                    <a:cubicBezTo>
                      <a:pt x="2579" y="3327"/>
                      <a:pt x="2496" y="3452"/>
                      <a:pt x="2496" y="3595"/>
                    </a:cubicBezTo>
                    <a:cubicBezTo>
                      <a:pt x="2496" y="3796"/>
                      <a:pt x="2660" y="3960"/>
                      <a:pt x="2861" y="3960"/>
                    </a:cubicBezTo>
                    <a:cubicBezTo>
                      <a:pt x="3062" y="3960"/>
                      <a:pt x="3226" y="3796"/>
                      <a:pt x="3226" y="3595"/>
                    </a:cubicBezTo>
                    <a:cubicBezTo>
                      <a:pt x="3226" y="3452"/>
                      <a:pt x="3142" y="3327"/>
                      <a:pt x="3022" y="3268"/>
                    </a:cubicBezTo>
                    <a:lnTo>
                      <a:pt x="3322" y="3268"/>
                    </a:lnTo>
                    <a:cubicBezTo>
                      <a:pt x="3396" y="3268"/>
                      <a:pt x="3456" y="3208"/>
                      <a:pt x="3456" y="3134"/>
                    </a:cubicBezTo>
                    <a:cubicBezTo>
                      <a:pt x="3456" y="3060"/>
                      <a:pt x="3396" y="3000"/>
                      <a:pt x="3322" y="3000"/>
                    </a:cubicBezTo>
                    <a:lnTo>
                      <a:pt x="973" y="3000"/>
                    </a:lnTo>
                    <a:cubicBezTo>
                      <a:pt x="816" y="3000"/>
                      <a:pt x="688" y="2872"/>
                      <a:pt x="688" y="2714"/>
                    </a:cubicBezTo>
                    <a:lnTo>
                      <a:pt x="688" y="2496"/>
                    </a:lnTo>
                    <a:cubicBezTo>
                      <a:pt x="771" y="2547"/>
                      <a:pt x="869" y="2576"/>
                      <a:pt x="973" y="2576"/>
                    </a:cubicBezTo>
                    <a:lnTo>
                      <a:pt x="2861" y="2576"/>
                    </a:lnTo>
                    <a:cubicBezTo>
                      <a:pt x="3153" y="2576"/>
                      <a:pt x="3444" y="2356"/>
                      <a:pt x="3524" y="2075"/>
                    </a:cubicBezTo>
                    <a:lnTo>
                      <a:pt x="3871" y="863"/>
                    </a:lnTo>
                    <a:cubicBezTo>
                      <a:pt x="3882" y="823"/>
                      <a:pt x="3874" y="779"/>
                      <a:pt x="3849" y="746"/>
                    </a:cubicBezTo>
                    <a:cubicBezTo>
                      <a:pt x="3823" y="712"/>
                      <a:pt x="3784" y="692"/>
                      <a:pt x="3742" y="692"/>
                    </a:cubicBezTo>
                    <a:lnTo>
                      <a:pt x="688" y="692"/>
                    </a:lnTo>
                    <a:lnTo>
                      <a:pt x="688" y="554"/>
                    </a:lnTo>
                    <a:cubicBezTo>
                      <a:pt x="688" y="248"/>
                      <a:pt x="440" y="0"/>
                      <a:pt x="134" y="0"/>
                    </a:cubicBezTo>
                    <a:cubicBezTo>
                      <a:pt x="60" y="0"/>
                      <a:pt x="0" y="60"/>
                      <a:pt x="0" y="134"/>
                    </a:cubicBezTo>
                    <a:cubicBezTo>
                      <a:pt x="0" y="208"/>
                      <a:pt x="60" y="268"/>
                      <a:pt x="134" y="268"/>
                    </a:cubicBezTo>
                    <a:cubicBezTo>
                      <a:pt x="292" y="268"/>
                      <a:pt x="420" y="396"/>
                      <a:pt x="420" y="554"/>
                    </a:cubicBezTo>
                    <a:lnTo>
                      <a:pt x="420" y="2714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19045" tIns="19045" rIns="19045" bIns="19045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defTabSz="228532" eaLnBrk="1" fontAlgn="auto" hangingPunct="1">
                  <a:spcBef>
                    <a:spcPts val="0"/>
                  </a:spcBef>
                  <a:spcAft>
                    <a:spcPts val="0"/>
                  </a:spcAft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endParaRPr>
              </a:p>
            </p:txBody>
          </p:sp>
          <p:sp>
            <p:nvSpPr>
              <p:cNvPr id="31" name="îSlïḍè">
                <a:extLst>
                  <a:ext uri="{FF2B5EF4-FFF2-40B4-BE49-F238E27FC236}">
                    <a16:creationId xmlns:a16="http://schemas.microsoft.com/office/drawing/2014/main" id="{2CA1C868-698E-40E0-A18B-1D72D11FB250}"/>
                  </a:ext>
                </a:extLst>
              </p:cNvPr>
              <p:cNvSpPr txBox="1"/>
              <p:nvPr/>
            </p:nvSpPr>
            <p:spPr>
              <a:xfrm>
                <a:off x="6296435" y="4603883"/>
                <a:ext cx="1239565" cy="338554"/>
              </a:xfrm>
              <a:prstGeom prst="rect">
                <a:avLst/>
              </a:prstGeom>
              <a:noFill/>
            </p:spPr>
            <p:txBody>
              <a:bodyPr wrap="none" anchor="ctr" anchorCtr="0">
                <a:normAutofit lnSpcReduction="10000"/>
              </a:bodyPr>
              <a:lstStyle/>
              <a:p>
                <a:pPr algn="ctr"/>
                <a:r>
                  <a:rPr lang="en-US" altLang="zh-CN" b="1" dirty="0"/>
                  <a:t>5,200K</a:t>
                </a:r>
              </a:p>
            </p:txBody>
          </p:sp>
        </p:grp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10C133EA-C662-42B5-AD43-FC105EA850BB}"/>
                </a:ext>
              </a:extLst>
            </p:cNvPr>
            <p:cNvCxnSpPr/>
            <p:nvPr/>
          </p:nvCxnSpPr>
          <p:spPr>
            <a:xfrm>
              <a:off x="6030137" y="5180289"/>
              <a:ext cx="0" cy="86400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îslîḓé">
              <a:extLst>
                <a:ext uri="{FF2B5EF4-FFF2-40B4-BE49-F238E27FC236}">
                  <a16:creationId xmlns:a16="http://schemas.microsoft.com/office/drawing/2014/main" id="{19059118-A8BF-452C-A1EB-EAA98042821D}"/>
                </a:ext>
              </a:extLst>
            </p:cNvPr>
            <p:cNvGrpSpPr/>
            <p:nvPr/>
          </p:nvGrpSpPr>
          <p:grpSpPr>
            <a:xfrm>
              <a:off x="687278" y="1225185"/>
              <a:ext cx="6533713" cy="1478146"/>
              <a:chOff x="687278" y="2398652"/>
              <a:chExt cx="3524773" cy="1478146"/>
            </a:xfrm>
          </p:grpSpPr>
          <p:sp>
            <p:nvSpPr>
              <p:cNvPr id="28" name="îSľíḋè">
                <a:extLst>
                  <a:ext uri="{FF2B5EF4-FFF2-40B4-BE49-F238E27FC236}">
                    <a16:creationId xmlns:a16="http://schemas.microsoft.com/office/drawing/2014/main" id="{4AF4E4A0-474E-45C4-A588-6497EC7B29F2}"/>
                  </a:ext>
                </a:extLst>
              </p:cNvPr>
              <p:cNvSpPr/>
              <p:nvPr/>
            </p:nvSpPr>
            <p:spPr>
              <a:xfrm>
                <a:off x="687278" y="2840458"/>
                <a:ext cx="3524773" cy="10363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000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fluent.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Adjust the spacing to adapt to Chinese typesetting, use the reference line in PPT.</a:t>
                </a:r>
              </a:p>
            </p:txBody>
          </p:sp>
          <p:sp>
            <p:nvSpPr>
              <p:cNvPr id="29" name="îṡlîďé">
                <a:extLst>
                  <a:ext uri="{FF2B5EF4-FFF2-40B4-BE49-F238E27FC236}">
                    <a16:creationId xmlns:a16="http://schemas.microsoft.com/office/drawing/2014/main" id="{BF05A0C6-A27F-4398-9A09-4B1E26FB93DD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98AE2026-F316-4DCA-818A-61F2F52A6603}"/>
                </a:ext>
              </a:extLst>
            </p:cNvPr>
            <p:cNvCxnSpPr/>
            <p:nvPr/>
          </p:nvCxnSpPr>
          <p:spPr>
            <a:xfrm flipH="1">
              <a:off x="669925" y="2686648"/>
              <a:ext cx="6780247" cy="4833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î$lïḑê">
              <a:extLst>
                <a:ext uri="{FF2B5EF4-FFF2-40B4-BE49-F238E27FC236}">
                  <a16:creationId xmlns:a16="http://schemas.microsoft.com/office/drawing/2014/main" id="{502ED820-2A22-4B34-ACFB-619C08BBEF46}"/>
                </a:ext>
              </a:extLst>
            </p:cNvPr>
            <p:cNvGrpSpPr/>
            <p:nvPr/>
          </p:nvGrpSpPr>
          <p:grpSpPr>
            <a:xfrm>
              <a:off x="663364" y="3330484"/>
              <a:ext cx="2271762" cy="1095977"/>
              <a:chOff x="669924" y="1308228"/>
              <a:chExt cx="3086075" cy="1095977"/>
            </a:xfrm>
          </p:grpSpPr>
          <p:sp>
            <p:nvSpPr>
              <p:cNvPr id="26" name="íśḷíḋè">
                <a:extLst>
                  <a:ext uri="{FF2B5EF4-FFF2-40B4-BE49-F238E27FC236}">
                    <a16:creationId xmlns:a16="http://schemas.microsoft.com/office/drawing/2014/main" id="{5EA260C5-0913-4EAC-B989-E55FFF7BBA09}"/>
                  </a:ext>
                </a:extLst>
              </p:cNvPr>
              <p:cNvSpPr txBox="1"/>
              <p:nvPr/>
            </p:nvSpPr>
            <p:spPr bwMode="auto">
              <a:xfrm>
                <a:off x="669924" y="1308228"/>
                <a:ext cx="308607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01.Text here</a:t>
                </a:r>
              </a:p>
            </p:txBody>
          </p:sp>
          <p:sp>
            <p:nvSpPr>
              <p:cNvPr id="27" name="î$1íḓe">
                <a:extLst>
                  <a:ext uri="{FF2B5EF4-FFF2-40B4-BE49-F238E27FC236}">
                    <a16:creationId xmlns:a16="http://schemas.microsoft.com/office/drawing/2014/main" id="{8820F6F5-F19A-4A1A-9E27-B6E3C013F1AF}"/>
                  </a:ext>
                </a:extLst>
              </p:cNvPr>
              <p:cNvSpPr/>
              <p:nvPr/>
            </p:nvSpPr>
            <p:spPr bwMode="auto">
              <a:xfrm>
                <a:off x="669924" y="1750035"/>
                <a:ext cx="3086075" cy="654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20" name="îS1íḍe">
              <a:extLst>
                <a:ext uri="{FF2B5EF4-FFF2-40B4-BE49-F238E27FC236}">
                  <a16:creationId xmlns:a16="http://schemas.microsoft.com/office/drawing/2014/main" id="{305B965F-19F8-4AC1-9420-1B0E6662F10D}"/>
                </a:ext>
              </a:extLst>
            </p:cNvPr>
            <p:cNvGrpSpPr/>
            <p:nvPr/>
          </p:nvGrpSpPr>
          <p:grpSpPr>
            <a:xfrm>
              <a:off x="3354953" y="3330484"/>
              <a:ext cx="2271762" cy="1095977"/>
              <a:chOff x="669924" y="1308228"/>
              <a:chExt cx="3086075" cy="1095977"/>
            </a:xfrm>
          </p:grpSpPr>
          <p:sp>
            <p:nvSpPr>
              <p:cNvPr id="24" name="îṩ1iḓè">
                <a:extLst>
                  <a:ext uri="{FF2B5EF4-FFF2-40B4-BE49-F238E27FC236}">
                    <a16:creationId xmlns:a16="http://schemas.microsoft.com/office/drawing/2014/main" id="{49C86A49-5143-421C-B4AC-493B692D8BDA}"/>
                  </a:ext>
                </a:extLst>
              </p:cNvPr>
              <p:cNvSpPr txBox="1"/>
              <p:nvPr/>
            </p:nvSpPr>
            <p:spPr bwMode="auto">
              <a:xfrm>
                <a:off x="669924" y="1308228"/>
                <a:ext cx="308607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02.Text here</a:t>
                </a:r>
              </a:p>
            </p:txBody>
          </p:sp>
          <p:sp>
            <p:nvSpPr>
              <p:cNvPr id="25" name="iṡḻïḓê">
                <a:extLst>
                  <a:ext uri="{FF2B5EF4-FFF2-40B4-BE49-F238E27FC236}">
                    <a16:creationId xmlns:a16="http://schemas.microsoft.com/office/drawing/2014/main" id="{BDB802C8-49FF-4E35-B21A-E04C6F7848BE}"/>
                  </a:ext>
                </a:extLst>
              </p:cNvPr>
              <p:cNvSpPr/>
              <p:nvPr/>
            </p:nvSpPr>
            <p:spPr bwMode="auto">
              <a:xfrm>
                <a:off x="669924" y="1750035"/>
                <a:ext cx="3086075" cy="654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21" name="ïsľîdè">
              <a:extLst>
                <a:ext uri="{FF2B5EF4-FFF2-40B4-BE49-F238E27FC236}">
                  <a16:creationId xmlns:a16="http://schemas.microsoft.com/office/drawing/2014/main" id="{657CEF0A-F85E-4110-BEA3-A9617F4E2466}"/>
                </a:ext>
              </a:extLst>
            </p:cNvPr>
            <p:cNvGrpSpPr/>
            <p:nvPr/>
          </p:nvGrpSpPr>
          <p:grpSpPr>
            <a:xfrm>
              <a:off x="6046542" y="3330484"/>
              <a:ext cx="2271762" cy="1095977"/>
              <a:chOff x="669924" y="1308228"/>
              <a:chExt cx="3086075" cy="1095977"/>
            </a:xfrm>
          </p:grpSpPr>
          <p:sp>
            <p:nvSpPr>
              <p:cNvPr id="22" name="íSļïḍe">
                <a:extLst>
                  <a:ext uri="{FF2B5EF4-FFF2-40B4-BE49-F238E27FC236}">
                    <a16:creationId xmlns:a16="http://schemas.microsoft.com/office/drawing/2014/main" id="{AACB6F97-0B76-4962-8E72-EE20BF6407C1}"/>
                  </a:ext>
                </a:extLst>
              </p:cNvPr>
              <p:cNvSpPr txBox="1"/>
              <p:nvPr/>
            </p:nvSpPr>
            <p:spPr bwMode="auto">
              <a:xfrm>
                <a:off x="669924" y="1308228"/>
                <a:ext cx="3086075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03.Text here</a:t>
                </a:r>
              </a:p>
            </p:txBody>
          </p:sp>
          <p:sp>
            <p:nvSpPr>
              <p:cNvPr id="23" name="ïṣḻiḑè">
                <a:extLst>
                  <a:ext uri="{FF2B5EF4-FFF2-40B4-BE49-F238E27FC236}">
                    <a16:creationId xmlns:a16="http://schemas.microsoft.com/office/drawing/2014/main" id="{FACBC53A-DA70-4561-BDC3-D5E41A3DDA3D}"/>
                  </a:ext>
                </a:extLst>
              </p:cNvPr>
              <p:cNvSpPr/>
              <p:nvPr/>
            </p:nvSpPr>
            <p:spPr bwMode="auto">
              <a:xfrm>
                <a:off x="669924" y="1750035"/>
                <a:ext cx="3086075" cy="6541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Supporting text here. </a:t>
                </a:r>
              </a:p>
              <a:p>
                <a:pPr marL="171450" indent="-1714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08061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B6E69C-FFBA-4BE3-A666-27762CDC5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CC8A631-A8A8-4D29-A73C-6D8C55813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9EB34C6-7A91-497B-A293-2FC6735C0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grpSp>
        <p:nvGrpSpPr>
          <p:cNvPr id="5" name="105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82BAFC0-07EB-40F0-A014-D011D026124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1512" y="1898995"/>
            <a:ext cx="10848976" cy="3439390"/>
            <a:chOff x="671512" y="1898990"/>
            <a:chExt cx="10848976" cy="3439390"/>
          </a:xfrm>
        </p:grpSpPr>
        <p:grpSp>
          <p:nvGrpSpPr>
            <p:cNvPr id="6" name="ïṧḷidê">
              <a:extLst>
                <a:ext uri="{FF2B5EF4-FFF2-40B4-BE49-F238E27FC236}">
                  <a16:creationId xmlns:a16="http://schemas.microsoft.com/office/drawing/2014/main" id="{705B8263-7F0B-443C-8EB6-169CCF0EAF6C}"/>
                </a:ext>
              </a:extLst>
            </p:cNvPr>
            <p:cNvGrpSpPr/>
            <p:nvPr/>
          </p:nvGrpSpPr>
          <p:grpSpPr>
            <a:xfrm>
              <a:off x="671512" y="2903352"/>
              <a:ext cx="1404568" cy="1196664"/>
              <a:chOff x="2531432" y="3054086"/>
              <a:chExt cx="1404568" cy="1196664"/>
            </a:xfrm>
          </p:grpSpPr>
          <p:sp>
            <p:nvSpPr>
              <p:cNvPr id="94" name="îśḻïḋé">
                <a:extLst>
                  <a:ext uri="{FF2B5EF4-FFF2-40B4-BE49-F238E27FC236}">
                    <a16:creationId xmlns:a16="http://schemas.microsoft.com/office/drawing/2014/main" id="{51183789-5CFF-4B8F-8118-0FED7FA2B810}"/>
                  </a:ext>
                </a:extLst>
              </p:cNvPr>
              <p:cNvSpPr/>
              <p:nvPr/>
            </p:nvSpPr>
            <p:spPr>
              <a:xfrm>
                <a:off x="2531432" y="3054086"/>
                <a:ext cx="1404568" cy="1196664"/>
              </a:xfrm>
              <a:prstGeom prst="hexagon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95" name="îšḻiďé">
                <a:extLst>
                  <a:ext uri="{FF2B5EF4-FFF2-40B4-BE49-F238E27FC236}">
                    <a16:creationId xmlns:a16="http://schemas.microsoft.com/office/drawing/2014/main" id="{BB51A6F6-3268-4DBE-9785-8AD2F848CC5E}"/>
                  </a:ext>
                </a:extLst>
              </p:cNvPr>
              <p:cNvSpPr/>
              <p:nvPr/>
            </p:nvSpPr>
            <p:spPr bwMode="auto">
              <a:xfrm>
                <a:off x="2928874" y="3383844"/>
                <a:ext cx="609684" cy="537148"/>
              </a:xfrm>
              <a:custGeom>
                <a:avLst/>
                <a:gdLst>
                  <a:gd name="T0" fmla="*/ 0 w 6165"/>
                  <a:gd name="T1" fmla="*/ 90 h 5440"/>
                  <a:gd name="T2" fmla="*/ 363 w 6165"/>
                  <a:gd name="T3" fmla="*/ 4624 h 5440"/>
                  <a:gd name="T4" fmla="*/ 907 w 6165"/>
                  <a:gd name="T5" fmla="*/ 4624 h 5440"/>
                  <a:gd name="T6" fmla="*/ 2901 w 6165"/>
                  <a:gd name="T7" fmla="*/ 90 h 5440"/>
                  <a:gd name="T8" fmla="*/ 861 w 6165"/>
                  <a:gd name="T9" fmla="*/ 4080 h 5440"/>
                  <a:gd name="T10" fmla="*/ 363 w 6165"/>
                  <a:gd name="T11" fmla="*/ 3581 h 5440"/>
                  <a:gd name="T12" fmla="*/ 907 w 6165"/>
                  <a:gd name="T13" fmla="*/ 3581 h 5440"/>
                  <a:gd name="T14" fmla="*/ 861 w 6165"/>
                  <a:gd name="T15" fmla="*/ 3082 h 5440"/>
                  <a:gd name="T16" fmla="*/ 363 w 6165"/>
                  <a:gd name="T17" fmla="*/ 2584 h 5440"/>
                  <a:gd name="T18" fmla="*/ 907 w 6165"/>
                  <a:gd name="T19" fmla="*/ 2584 h 5440"/>
                  <a:gd name="T20" fmla="*/ 861 w 6165"/>
                  <a:gd name="T21" fmla="*/ 2085 h 5440"/>
                  <a:gd name="T22" fmla="*/ 363 w 6165"/>
                  <a:gd name="T23" fmla="*/ 1586 h 5440"/>
                  <a:gd name="T24" fmla="*/ 907 w 6165"/>
                  <a:gd name="T25" fmla="*/ 1586 h 5440"/>
                  <a:gd name="T26" fmla="*/ 861 w 6165"/>
                  <a:gd name="T27" fmla="*/ 1088 h 5440"/>
                  <a:gd name="T28" fmla="*/ 363 w 6165"/>
                  <a:gd name="T29" fmla="*/ 589 h 5440"/>
                  <a:gd name="T30" fmla="*/ 907 w 6165"/>
                  <a:gd name="T31" fmla="*/ 589 h 5440"/>
                  <a:gd name="T32" fmla="*/ 1677 w 6165"/>
                  <a:gd name="T33" fmla="*/ 4080 h 5440"/>
                  <a:gd name="T34" fmla="*/ 1179 w 6165"/>
                  <a:gd name="T35" fmla="*/ 3581 h 5440"/>
                  <a:gd name="T36" fmla="*/ 1723 w 6165"/>
                  <a:gd name="T37" fmla="*/ 3581 h 5440"/>
                  <a:gd name="T38" fmla="*/ 1677 w 6165"/>
                  <a:gd name="T39" fmla="*/ 3082 h 5440"/>
                  <a:gd name="T40" fmla="*/ 1179 w 6165"/>
                  <a:gd name="T41" fmla="*/ 2584 h 5440"/>
                  <a:gd name="T42" fmla="*/ 1723 w 6165"/>
                  <a:gd name="T43" fmla="*/ 2584 h 5440"/>
                  <a:gd name="T44" fmla="*/ 1677 w 6165"/>
                  <a:gd name="T45" fmla="*/ 2085 h 5440"/>
                  <a:gd name="T46" fmla="*/ 1179 w 6165"/>
                  <a:gd name="T47" fmla="*/ 1586 h 5440"/>
                  <a:gd name="T48" fmla="*/ 1723 w 6165"/>
                  <a:gd name="T49" fmla="*/ 1586 h 5440"/>
                  <a:gd name="T50" fmla="*/ 1677 w 6165"/>
                  <a:gd name="T51" fmla="*/ 1088 h 5440"/>
                  <a:gd name="T52" fmla="*/ 1179 w 6165"/>
                  <a:gd name="T53" fmla="*/ 589 h 5440"/>
                  <a:gd name="T54" fmla="*/ 1723 w 6165"/>
                  <a:gd name="T55" fmla="*/ 589 h 5440"/>
                  <a:gd name="T56" fmla="*/ 2493 w 6165"/>
                  <a:gd name="T57" fmla="*/ 4080 h 5440"/>
                  <a:gd name="T58" fmla="*/ 1995 w 6165"/>
                  <a:gd name="T59" fmla="*/ 3581 h 5440"/>
                  <a:gd name="T60" fmla="*/ 2539 w 6165"/>
                  <a:gd name="T61" fmla="*/ 3581 h 5440"/>
                  <a:gd name="T62" fmla="*/ 2493 w 6165"/>
                  <a:gd name="T63" fmla="*/ 3082 h 5440"/>
                  <a:gd name="T64" fmla="*/ 1995 w 6165"/>
                  <a:gd name="T65" fmla="*/ 2584 h 5440"/>
                  <a:gd name="T66" fmla="*/ 2539 w 6165"/>
                  <a:gd name="T67" fmla="*/ 2584 h 5440"/>
                  <a:gd name="T68" fmla="*/ 2493 w 6165"/>
                  <a:gd name="T69" fmla="*/ 2085 h 5440"/>
                  <a:gd name="T70" fmla="*/ 1995 w 6165"/>
                  <a:gd name="T71" fmla="*/ 1586 h 5440"/>
                  <a:gd name="T72" fmla="*/ 2539 w 6165"/>
                  <a:gd name="T73" fmla="*/ 1586 h 5440"/>
                  <a:gd name="T74" fmla="*/ 2493 w 6165"/>
                  <a:gd name="T75" fmla="*/ 1088 h 5440"/>
                  <a:gd name="T76" fmla="*/ 1995 w 6165"/>
                  <a:gd name="T77" fmla="*/ 589 h 5440"/>
                  <a:gd name="T78" fmla="*/ 2539 w 6165"/>
                  <a:gd name="T79" fmla="*/ 589 h 5440"/>
                  <a:gd name="T80" fmla="*/ 3379 w 6165"/>
                  <a:gd name="T81" fmla="*/ 1845 h 5440"/>
                  <a:gd name="T82" fmla="*/ 3627 w 6165"/>
                  <a:gd name="T83" fmla="*/ 5440 h 5440"/>
                  <a:gd name="T84" fmla="*/ 4080 w 6165"/>
                  <a:gd name="T85" fmla="*/ 4624 h 5440"/>
                  <a:gd name="T86" fmla="*/ 6165 w 6165"/>
                  <a:gd name="T87" fmla="*/ 5440 h 5440"/>
                  <a:gd name="T88" fmla="*/ 4171 w 6165"/>
                  <a:gd name="T89" fmla="*/ 4216 h 5440"/>
                  <a:gd name="T90" fmla="*/ 3627 w 6165"/>
                  <a:gd name="T91" fmla="*/ 4216 h 5440"/>
                  <a:gd name="T92" fmla="*/ 4125 w 6165"/>
                  <a:gd name="T93" fmla="*/ 3717 h 5440"/>
                  <a:gd name="T94" fmla="*/ 4171 w 6165"/>
                  <a:gd name="T95" fmla="*/ 3218 h 5440"/>
                  <a:gd name="T96" fmla="*/ 3627 w 6165"/>
                  <a:gd name="T97" fmla="*/ 3218 h 5440"/>
                  <a:gd name="T98" fmla="*/ 4125 w 6165"/>
                  <a:gd name="T99" fmla="*/ 2720 h 5440"/>
                  <a:gd name="T100" fmla="*/ 4987 w 6165"/>
                  <a:gd name="T101" fmla="*/ 4216 h 5440"/>
                  <a:gd name="T102" fmla="*/ 4443 w 6165"/>
                  <a:gd name="T103" fmla="*/ 4216 h 5440"/>
                  <a:gd name="T104" fmla="*/ 4941 w 6165"/>
                  <a:gd name="T105" fmla="*/ 3717 h 5440"/>
                  <a:gd name="T106" fmla="*/ 4987 w 6165"/>
                  <a:gd name="T107" fmla="*/ 3218 h 5440"/>
                  <a:gd name="T108" fmla="*/ 4443 w 6165"/>
                  <a:gd name="T109" fmla="*/ 3218 h 5440"/>
                  <a:gd name="T110" fmla="*/ 4941 w 6165"/>
                  <a:gd name="T111" fmla="*/ 2720 h 5440"/>
                  <a:gd name="T112" fmla="*/ 5803 w 6165"/>
                  <a:gd name="T113" fmla="*/ 4216 h 5440"/>
                  <a:gd name="T114" fmla="*/ 5259 w 6165"/>
                  <a:gd name="T115" fmla="*/ 4216 h 5440"/>
                  <a:gd name="T116" fmla="*/ 5757 w 6165"/>
                  <a:gd name="T117" fmla="*/ 3717 h 5440"/>
                  <a:gd name="T118" fmla="*/ 5803 w 6165"/>
                  <a:gd name="T119" fmla="*/ 3218 h 5440"/>
                  <a:gd name="T120" fmla="*/ 5259 w 6165"/>
                  <a:gd name="T121" fmla="*/ 3218 h 5440"/>
                  <a:gd name="T122" fmla="*/ 5757 w 6165"/>
                  <a:gd name="T123" fmla="*/ 2720 h 5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165" h="5440">
                    <a:moveTo>
                      <a:pt x="2811" y="0"/>
                    </a:moveTo>
                    <a:lnTo>
                      <a:pt x="91" y="0"/>
                    </a:lnTo>
                    <a:cubicBezTo>
                      <a:pt x="41" y="0"/>
                      <a:pt x="0" y="40"/>
                      <a:pt x="0" y="90"/>
                    </a:cubicBezTo>
                    <a:lnTo>
                      <a:pt x="0" y="5440"/>
                    </a:lnTo>
                    <a:lnTo>
                      <a:pt x="363" y="5440"/>
                    </a:lnTo>
                    <a:lnTo>
                      <a:pt x="363" y="4624"/>
                    </a:lnTo>
                    <a:cubicBezTo>
                      <a:pt x="363" y="4574"/>
                      <a:pt x="403" y="4533"/>
                      <a:pt x="453" y="4533"/>
                    </a:cubicBezTo>
                    <a:lnTo>
                      <a:pt x="816" y="4533"/>
                    </a:lnTo>
                    <a:cubicBezTo>
                      <a:pt x="866" y="4533"/>
                      <a:pt x="907" y="4574"/>
                      <a:pt x="907" y="4624"/>
                    </a:cubicBezTo>
                    <a:lnTo>
                      <a:pt x="907" y="5440"/>
                    </a:lnTo>
                    <a:lnTo>
                      <a:pt x="2901" y="5440"/>
                    </a:lnTo>
                    <a:lnTo>
                      <a:pt x="2901" y="90"/>
                    </a:lnTo>
                    <a:cubicBezTo>
                      <a:pt x="2901" y="40"/>
                      <a:pt x="2861" y="0"/>
                      <a:pt x="2811" y="0"/>
                    </a:cubicBezTo>
                    <a:close/>
                    <a:moveTo>
                      <a:pt x="907" y="4034"/>
                    </a:moveTo>
                    <a:cubicBezTo>
                      <a:pt x="907" y="4059"/>
                      <a:pt x="886" y="4080"/>
                      <a:pt x="861" y="4080"/>
                    </a:cubicBezTo>
                    <a:lnTo>
                      <a:pt x="408" y="4080"/>
                    </a:lnTo>
                    <a:cubicBezTo>
                      <a:pt x="383" y="4080"/>
                      <a:pt x="363" y="4059"/>
                      <a:pt x="363" y="4034"/>
                    </a:cubicBezTo>
                    <a:lnTo>
                      <a:pt x="363" y="3581"/>
                    </a:lnTo>
                    <a:cubicBezTo>
                      <a:pt x="363" y="3556"/>
                      <a:pt x="383" y="3536"/>
                      <a:pt x="408" y="3536"/>
                    </a:cubicBezTo>
                    <a:lnTo>
                      <a:pt x="861" y="3536"/>
                    </a:lnTo>
                    <a:cubicBezTo>
                      <a:pt x="886" y="3536"/>
                      <a:pt x="907" y="3556"/>
                      <a:pt x="907" y="3581"/>
                    </a:cubicBezTo>
                    <a:lnTo>
                      <a:pt x="907" y="4034"/>
                    </a:lnTo>
                    <a:close/>
                    <a:moveTo>
                      <a:pt x="907" y="3037"/>
                    </a:moveTo>
                    <a:cubicBezTo>
                      <a:pt x="907" y="3062"/>
                      <a:pt x="886" y="3082"/>
                      <a:pt x="861" y="3082"/>
                    </a:cubicBezTo>
                    <a:lnTo>
                      <a:pt x="408" y="3082"/>
                    </a:lnTo>
                    <a:cubicBezTo>
                      <a:pt x="383" y="3082"/>
                      <a:pt x="363" y="3062"/>
                      <a:pt x="363" y="3037"/>
                    </a:cubicBezTo>
                    <a:lnTo>
                      <a:pt x="363" y="2584"/>
                    </a:lnTo>
                    <a:cubicBezTo>
                      <a:pt x="363" y="2559"/>
                      <a:pt x="383" y="2538"/>
                      <a:pt x="408" y="2538"/>
                    </a:cubicBezTo>
                    <a:lnTo>
                      <a:pt x="861" y="2538"/>
                    </a:lnTo>
                    <a:cubicBezTo>
                      <a:pt x="886" y="2538"/>
                      <a:pt x="907" y="2559"/>
                      <a:pt x="907" y="2584"/>
                    </a:cubicBezTo>
                    <a:lnTo>
                      <a:pt x="907" y="3037"/>
                    </a:lnTo>
                    <a:close/>
                    <a:moveTo>
                      <a:pt x="907" y="2040"/>
                    </a:moveTo>
                    <a:cubicBezTo>
                      <a:pt x="907" y="2065"/>
                      <a:pt x="886" y="2085"/>
                      <a:pt x="861" y="2085"/>
                    </a:cubicBezTo>
                    <a:lnTo>
                      <a:pt x="408" y="2085"/>
                    </a:lnTo>
                    <a:cubicBezTo>
                      <a:pt x="383" y="2085"/>
                      <a:pt x="363" y="2065"/>
                      <a:pt x="363" y="2040"/>
                    </a:cubicBezTo>
                    <a:lnTo>
                      <a:pt x="363" y="1586"/>
                    </a:lnTo>
                    <a:cubicBezTo>
                      <a:pt x="363" y="1561"/>
                      <a:pt x="383" y="1541"/>
                      <a:pt x="408" y="1541"/>
                    </a:cubicBezTo>
                    <a:lnTo>
                      <a:pt x="861" y="1541"/>
                    </a:lnTo>
                    <a:cubicBezTo>
                      <a:pt x="886" y="1541"/>
                      <a:pt x="907" y="1561"/>
                      <a:pt x="907" y="1586"/>
                    </a:cubicBezTo>
                    <a:lnTo>
                      <a:pt x="907" y="2040"/>
                    </a:lnTo>
                    <a:close/>
                    <a:moveTo>
                      <a:pt x="907" y="1042"/>
                    </a:moveTo>
                    <a:cubicBezTo>
                      <a:pt x="907" y="1067"/>
                      <a:pt x="886" y="1088"/>
                      <a:pt x="861" y="1088"/>
                    </a:cubicBezTo>
                    <a:lnTo>
                      <a:pt x="408" y="1088"/>
                    </a:lnTo>
                    <a:cubicBezTo>
                      <a:pt x="383" y="1088"/>
                      <a:pt x="363" y="1067"/>
                      <a:pt x="363" y="1042"/>
                    </a:cubicBezTo>
                    <a:lnTo>
                      <a:pt x="363" y="589"/>
                    </a:lnTo>
                    <a:cubicBezTo>
                      <a:pt x="363" y="564"/>
                      <a:pt x="383" y="544"/>
                      <a:pt x="408" y="544"/>
                    </a:cubicBezTo>
                    <a:lnTo>
                      <a:pt x="861" y="544"/>
                    </a:lnTo>
                    <a:cubicBezTo>
                      <a:pt x="886" y="544"/>
                      <a:pt x="907" y="564"/>
                      <a:pt x="907" y="589"/>
                    </a:cubicBezTo>
                    <a:lnTo>
                      <a:pt x="907" y="1042"/>
                    </a:lnTo>
                    <a:close/>
                    <a:moveTo>
                      <a:pt x="1723" y="4034"/>
                    </a:moveTo>
                    <a:cubicBezTo>
                      <a:pt x="1723" y="4059"/>
                      <a:pt x="1702" y="4080"/>
                      <a:pt x="1677" y="4080"/>
                    </a:cubicBezTo>
                    <a:lnTo>
                      <a:pt x="1224" y="4080"/>
                    </a:lnTo>
                    <a:cubicBezTo>
                      <a:pt x="1199" y="4080"/>
                      <a:pt x="1179" y="4059"/>
                      <a:pt x="1179" y="4034"/>
                    </a:cubicBezTo>
                    <a:lnTo>
                      <a:pt x="1179" y="3581"/>
                    </a:lnTo>
                    <a:cubicBezTo>
                      <a:pt x="1179" y="3556"/>
                      <a:pt x="1199" y="3536"/>
                      <a:pt x="1224" y="3536"/>
                    </a:cubicBezTo>
                    <a:lnTo>
                      <a:pt x="1677" y="3536"/>
                    </a:lnTo>
                    <a:cubicBezTo>
                      <a:pt x="1702" y="3536"/>
                      <a:pt x="1723" y="3556"/>
                      <a:pt x="1723" y="3581"/>
                    </a:cubicBezTo>
                    <a:lnTo>
                      <a:pt x="1723" y="4034"/>
                    </a:lnTo>
                    <a:close/>
                    <a:moveTo>
                      <a:pt x="1723" y="3037"/>
                    </a:moveTo>
                    <a:cubicBezTo>
                      <a:pt x="1723" y="3062"/>
                      <a:pt x="1702" y="3082"/>
                      <a:pt x="1677" y="3082"/>
                    </a:cubicBezTo>
                    <a:lnTo>
                      <a:pt x="1224" y="3082"/>
                    </a:lnTo>
                    <a:cubicBezTo>
                      <a:pt x="1199" y="3082"/>
                      <a:pt x="1179" y="3062"/>
                      <a:pt x="1179" y="3037"/>
                    </a:cubicBezTo>
                    <a:lnTo>
                      <a:pt x="1179" y="2584"/>
                    </a:lnTo>
                    <a:cubicBezTo>
                      <a:pt x="1179" y="2559"/>
                      <a:pt x="1199" y="2538"/>
                      <a:pt x="1224" y="2538"/>
                    </a:cubicBezTo>
                    <a:lnTo>
                      <a:pt x="1677" y="2538"/>
                    </a:lnTo>
                    <a:cubicBezTo>
                      <a:pt x="1702" y="2538"/>
                      <a:pt x="1723" y="2559"/>
                      <a:pt x="1723" y="2584"/>
                    </a:cubicBezTo>
                    <a:lnTo>
                      <a:pt x="1723" y="3037"/>
                    </a:lnTo>
                    <a:close/>
                    <a:moveTo>
                      <a:pt x="1723" y="2040"/>
                    </a:moveTo>
                    <a:cubicBezTo>
                      <a:pt x="1723" y="2065"/>
                      <a:pt x="1702" y="2085"/>
                      <a:pt x="1677" y="2085"/>
                    </a:cubicBezTo>
                    <a:lnTo>
                      <a:pt x="1224" y="2085"/>
                    </a:lnTo>
                    <a:cubicBezTo>
                      <a:pt x="1199" y="2085"/>
                      <a:pt x="1179" y="2065"/>
                      <a:pt x="1179" y="2040"/>
                    </a:cubicBezTo>
                    <a:lnTo>
                      <a:pt x="1179" y="1586"/>
                    </a:lnTo>
                    <a:cubicBezTo>
                      <a:pt x="1179" y="1561"/>
                      <a:pt x="1199" y="1541"/>
                      <a:pt x="1224" y="1541"/>
                    </a:cubicBezTo>
                    <a:lnTo>
                      <a:pt x="1677" y="1541"/>
                    </a:lnTo>
                    <a:cubicBezTo>
                      <a:pt x="1702" y="1541"/>
                      <a:pt x="1723" y="1561"/>
                      <a:pt x="1723" y="1586"/>
                    </a:cubicBezTo>
                    <a:lnTo>
                      <a:pt x="1723" y="2040"/>
                    </a:lnTo>
                    <a:close/>
                    <a:moveTo>
                      <a:pt x="1723" y="1042"/>
                    </a:moveTo>
                    <a:cubicBezTo>
                      <a:pt x="1723" y="1067"/>
                      <a:pt x="1702" y="1088"/>
                      <a:pt x="1677" y="1088"/>
                    </a:cubicBezTo>
                    <a:lnTo>
                      <a:pt x="1224" y="1088"/>
                    </a:lnTo>
                    <a:cubicBezTo>
                      <a:pt x="1199" y="1088"/>
                      <a:pt x="1179" y="1067"/>
                      <a:pt x="1179" y="1042"/>
                    </a:cubicBezTo>
                    <a:lnTo>
                      <a:pt x="1179" y="589"/>
                    </a:lnTo>
                    <a:cubicBezTo>
                      <a:pt x="1179" y="564"/>
                      <a:pt x="1199" y="544"/>
                      <a:pt x="1224" y="544"/>
                    </a:cubicBezTo>
                    <a:lnTo>
                      <a:pt x="1677" y="544"/>
                    </a:lnTo>
                    <a:cubicBezTo>
                      <a:pt x="1702" y="544"/>
                      <a:pt x="1723" y="564"/>
                      <a:pt x="1723" y="589"/>
                    </a:cubicBezTo>
                    <a:lnTo>
                      <a:pt x="1723" y="1042"/>
                    </a:lnTo>
                    <a:close/>
                    <a:moveTo>
                      <a:pt x="2539" y="4034"/>
                    </a:moveTo>
                    <a:cubicBezTo>
                      <a:pt x="2539" y="4059"/>
                      <a:pt x="2518" y="4080"/>
                      <a:pt x="2493" y="4080"/>
                    </a:cubicBezTo>
                    <a:lnTo>
                      <a:pt x="2040" y="4080"/>
                    </a:lnTo>
                    <a:cubicBezTo>
                      <a:pt x="2015" y="4080"/>
                      <a:pt x="1995" y="4059"/>
                      <a:pt x="1995" y="4034"/>
                    </a:cubicBezTo>
                    <a:lnTo>
                      <a:pt x="1995" y="3581"/>
                    </a:lnTo>
                    <a:cubicBezTo>
                      <a:pt x="1995" y="3556"/>
                      <a:pt x="2015" y="3536"/>
                      <a:pt x="2040" y="3536"/>
                    </a:cubicBezTo>
                    <a:lnTo>
                      <a:pt x="2493" y="3536"/>
                    </a:lnTo>
                    <a:cubicBezTo>
                      <a:pt x="2518" y="3536"/>
                      <a:pt x="2539" y="3556"/>
                      <a:pt x="2539" y="3581"/>
                    </a:cubicBezTo>
                    <a:lnTo>
                      <a:pt x="2539" y="4034"/>
                    </a:lnTo>
                    <a:close/>
                    <a:moveTo>
                      <a:pt x="2539" y="3037"/>
                    </a:moveTo>
                    <a:cubicBezTo>
                      <a:pt x="2539" y="3062"/>
                      <a:pt x="2518" y="3082"/>
                      <a:pt x="2493" y="3082"/>
                    </a:cubicBezTo>
                    <a:lnTo>
                      <a:pt x="2040" y="3082"/>
                    </a:lnTo>
                    <a:cubicBezTo>
                      <a:pt x="2015" y="3082"/>
                      <a:pt x="1995" y="3062"/>
                      <a:pt x="1995" y="3037"/>
                    </a:cubicBezTo>
                    <a:lnTo>
                      <a:pt x="1995" y="2584"/>
                    </a:lnTo>
                    <a:cubicBezTo>
                      <a:pt x="1995" y="2559"/>
                      <a:pt x="2015" y="2538"/>
                      <a:pt x="2040" y="2538"/>
                    </a:cubicBezTo>
                    <a:lnTo>
                      <a:pt x="2493" y="2538"/>
                    </a:lnTo>
                    <a:cubicBezTo>
                      <a:pt x="2518" y="2538"/>
                      <a:pt x="2539" y="2559"/>
                      <a:pt x="2539" y="2584"/>
                    </a:cubicBezTo>
                    <a:lnTo>
                      <a:pt x="2539" y="3037"/>
                    </a:lnTo>
                    <a:close/>
                    <a:moveTo>
                      <a:pt x="2539" y="2040"/>
                    </a:moveTo>
                    <a:cubicBezTo>
                      <a:pt x="2539" y="2065"/>
                      <a:pt x="2518" y="2085"/>
                      <a:pt x="2493" y="2085"/>
                    </a:cubicBezTo>
                    <a:lnTo>
                      <a:pt x="2040" y="2085"/>
                    </a:lnTo>
                    <a:cubicBezTo>
                      <a:pt x="2015" y="2085"/>
                      <a:pt x="1995" y="2065"/>
                      <a:pt x="1995" y="2040"/>
                    </a:cubicBezTo>
                    <a:lnTo>
                      <a:pt x="1995" y="1586"/>
                    </a:lnTo>
                    <a:cubicBezTo>
                      <a:pt x="1995" y="1561"/>
                      <a:pt x="2015" y="1541"/>
                      <a:pt x="2040" y="1541"/>
                    </a:cubicBezTo>
                    <a:lnTo>
                      <a:pt x="2493" y="1541"/>
                    </a:lnTo>
                    <a:cubicBezTo>
                      <a:pt x="2518" y="1541"/>
                      <a:pt x="2539" y="1561"/>
                      <a:pt x="2539" y="1586"/>
                    </a:cubicBezTo>
                    <a:lnTo>
                      <a:pt x="2539" y="2040"/>
                    </a:lnTo>
                    <a:close/>
                    <a:moveTo>
                      <a:pt x="2539" y="1042"/>
                    </a:moveTo>
                    <a:cubicBezTo>
                      <a:pt x="2539" y="1067"/>
                      <a:pt x="2518" y="1088"/>
                      <a:pt x="2493" y="1088"/>
                    </a:cubicBezTo>
                    <a:lnTo>
                      <a:pt x="2040" y="1088"/>
                    </a:lnTo>
                    <a:cubicBezTo>
                      <a:pt x="2015" y="1088"/>
                      <a:pt x="1995" y="1067"/>
                      <a:pt x="1995" y="1042"/>
                    </a:cubicBezTo>
                    <a:lnTo>
                      <a:pt x="1995" y="589"/>
                    </a:lnTo>
                    <a:cubicBezTo>
                      <a:pt x="1995" y="564"/>
                      <a:pt x="2015" y="544"/>
                      <a:pt x="2040" y="544"/>
                    </a:cubicBezTo>
                    <a:lnTo>
                      <a:pt x="2493" y="544"/>
                    </a:lnTo>
                    <a:cubicBezTo>
                      <a:pt x="2518" y="544"/>
                      <a:pt x="2539" y="564"/>
                      <a:pt x="2539" y="589"/>
                    </a:cubicBezTo>
                    <a:lnTo>
                      <a:pt x="2539" y="1042"/>
                    </a:lnTo>
                    <a:close/>
                    <a:moveTo>
                      <a:pt x="6099" y="2610"/>
                    </a:moveTo>
                    <a:lnTo>
                      <a:pt x="3379" y="1845"/>
                    </a:lnTo>
                    <a:cubicBezTo>
                      <a:pt x="3321" y="1829"/>
                      <a:pt x="3264" y="1873"/>
                      <a:pt x="3264" y="1933"/>
                    </a:cubicBezTo>
                    <a:lnTo>
                      <a:pt x="3264" y="5440"/>
                    </a:lnTo>
                    <a:lnTo>
                      <a:pt x="3627" y="5440"/>
                    </a:lnTo>
                    <a:lnTo>
                      <a:pt x="3627" y="4714"/>
                    </a:lnTo>
                    <a:cubicBezTo>
                      <a:pt x="3627" y="4664"/>
                      <a:pt x="3667" y="4624"/>
                      <a:pt x="3717" y="4624"/>
                    </a:cubicBezTo>
                    <a:lnTo>
                      <a:pt x="4080" y="4624"/>
                    </a:lnTo>
                    <a:cubicBezTo>
                      <a:pt x="4130" y="4624"/>
                      <a:pt x="4171" y="4664"/>
                      <a:pt x="4171" y="4714"/>
                    </a:cubicBezTo>
                    <a:lnTo>
                      <a:pt x="4171" y="5440"/>
                    </a:lnTo>
                    <a:lnTo>
                      <a:pt x="6165" y="5440"/>
                    </a:lnTo>
                    <a:lnTo>
                      <a:pt x="6165" y="2698"/>
                    </a:lnTo>
                    <a:cubicBezTo>
                      <a:pt x="6165" y="2657"/>
                      <a:pt x="6138" y="2621"/>
                      <a:pt x="6099" y="2610"/>
                    </a:cubicBezTo>
                    <a:close/>
                    <a:moveTo>
                      <a:pt x="4171" y="4216"/>
                    </a:moveTo>
                    <a:cubicBezTo>
                      <a:pt x="4171" y="4241"/>
                      <a:pt x="4150" y="4261"/>
                      <a:pt x="4125" y="4261"/>
                    </a:cubicBezTo>
                    <a:lnTo>
                      <a:pt x="3672" y="4261"/>
                    </a:lnTo>
                    <a:cubicBezTo>
                      <a:pt x="3647" y="4261"/>
                      <a:pt x="3627" y="4241"/>
                      <a:pt x="3627" y="4216"/>
                    </a:cubicBezTo>
                    <a:lnTo>
                      <a:pt x="3627" y="3762"/>
                    </a:lnTo>
                    <a:cubicBezTo>
                      <a:pt x="3627" y="3737"/>
                      <a:pt x="3647" y="3717"/>
                      <a:pt x="3672" y="3717"/>
                    </a:cubicBezTo>
                    <a:lnTo>
                      <a:pt x="4125" y="3717"/>
                    </a:lnTo>
                    <a:cubicBezTo>
                      <a:pt x="4150" y="3717"/>
                      <a:pt x="4171" y="3737"/>
                      <a:pt x="4171" y="3762"/>
                    </a:cubicBezTo>
                    <a:lnTo>
                      <a:pt x="4171" y="4216"/>
                    </a:lnTo>
                    <a:close/>
                    <a:moveTo>
                      <a:pt x="4171" y="3218"/>
                    </a:moveTo>
                    <a:cubicBezTo>
                      <a:pt x="4171" y="3243"/>
                      <a:pt x="4150" y="3264"/>
                      <a:pt x="4125" y="3264"/>
                    </a:cubicBezTo>
                    <a:lnTo>
                      <a:pt x="3672" y="3264"/>
                    </a:lnTo>
                    <a:cubicBezTo>
                      <a:pt x="3647" y="3264"/>
                      <a:pt x="3627" y="3243"/>
                      <a:pt x="3627" y="3218"/>
                    </a:cubicBezTo>
                    <a:lnTo>
                      <a:pt x="3627" y="2765"/>
                    </a:lnTo>
                    <a:cubicBezTo>
                      <a:pt x="3627" y="2740"/>
                      <a:pt x="3647" y="2720"/>
                      <a:pt x="3672" y="2720"/>
                    </a:cubicBezTo>
                    <a:lnTo>
                      <a:pt x="4125" y="2720"/>
                    </a:lnTo>
                    <a:cubicBezTo>
                      <a:pt x="4150" y="2720"/>
                      <a:pt x="4171" y="2740"/>
                      <a:pt x="4171" y="2765"/>
                    </a:cubicBezTo>
                    <a:lnTo>
                      <a:pt x="4171" y="3218"/>
                    </a:lnTo>
                    <a:close/>
                    <a:moveTo>
                      <a:pt x="4987" y="4216"/>
                    </a:moveTo>
                    <a:cubicBezTo>
                      <a:pt x="4987" y="4241"/>
                      <a:pt x="4966" y="4261"/>
                      <a:pt x="4941" y="4261"/>
                    </a:cubicBezTo>
                    <a:lnTo>
                      <a:pt x="4488" y="4261"/>
                    </a:lnTo>
                    <a:cubicBezTo>
                      <a:pt x="4463" y="4261"/>
                      <a:pt x="4443" y="4241"/>
                      <a:pt x="4443" y="4216"/>
                    </a:cubicBezTo>
                    <a:lnTo>
                      <a:pt x="4443" y="3762"/>
                    </a:lnTo>
                    <a:cubicBezTo>
                      <a:pt x="4443" y="3737"/>
                      <a:pt x="4463" y="3717"/>
                      <a:pt x="4488" y="3717"/>
                    </a:cubicBezTo>
                    <a:lnTo>
                      <a:pt x="4941" y="3717"/>
                    </a:lnTo>
                    <a:cubicBezTo>
                      <a:pt x="4966" y="3717"/>
                      <a:pt x="4987" y="3737"/>
                      <a:pt x="4987" y="3762"/>
                    </a:cubicBezTo>
                    <a:lnTo>
                      <a:pt x="4987" y="4216"/>
                    </a:lnTo>
                    <a:close/>
                    <a:moveTo>
                      <a:pt x="4987" y="3218"/>
                    </a:moveTo>
                    <a:cubicBezTo>
                      <a:pt x="4987" y="3243"/>
                      <a:pt x="4966" y="3264"/>
                      <a:pt x="4941" y="3264"/>
                    </a:cubicBezTo>
                    <a:lnTo>
                      <a:pt x="4488" y="3264"/>
                    </a:lnTo>
                    <a:cubicBezTo>
                      <a:pt x="4463" y="3264"/>
                      <a:pt x="4443" y="3243"/>
                      <a:pt x="4443" y="3218"/>
                    </a:cubicBezTo>
                    <a:lnTo>
                      <a:pt x="4443" y="2765"/>
                    </a:lnTo>
                    <a:cubicBezTo>
                      <a:pt x="4443" y="2740"/>
                      <a:pt x="4463" y="2720"/>
                      <a:pt x="4488" y="2720"/>
                    </a:cubicBezTo>
                    <a:lnTo>
                      <a:pt x="4941" y="2720"/>
                    </a:lnTo>
                    <a:cubicBezTo>
                      <a:pt x="4966" y="2720"/>
                      <a:pt x="4987" y="2740"/>
                      <a:pt x="4987" y="2765"/>
                    </a:cubicBezTo>
                    <a:lnTo>
                      <a:pt x="4987" y="3218"/>
                    </a:lnTo>
                    <a:close/>
                    <a:moveTo>
                      <a:pt x="5803" y="4216"/>
                    </a:moveTo>
                    <a:cubicBezTo>
                      <a:pt x="5803" y="4241"/>
                      <a:pt x="5782" y="4261"/>
                      <a:pt x="5757" y="4261"/>
                    </a:cubicBezTo>
                    <a:lnTo>
                      <a:pt x="5304" y="4261"/>
                    </a:lnTo>
                    <a:cubicBezTo>
                      <a:pt x="5279" y="4261"/>
                      <a:pt x="5259" y="4241"/>
                      <a:pt x="5259" y="4216"/>
                    </a:cubicBezTo>
                    <a:lnTo>
                      <a:pt x="5259" y="3762"/>
                    </a:lnTo>
                    <a:cubicBezTo>
                      <a:pt x="5259" y="3737"/>
                      <a:pt x="5279" y="3717"/>
                      <a:pt x="5304" y="3717"/>
                    </a:cubicBezTo>
                    <a:lnTo>
                      <a:pt x="5757" y="3717"/>
                    </a:lnTo>
                    <a:cubicBezTo>
                      <a:pt x="5782" y="3717"/>
                      <a:pt x="5803" y="3737"/>
                      <a:pt x="5803" y="3762"/>
                    </a:cubicBezTo>
                    <a:lnTo>
                      <a:pt x="5803" y="4216"/>
                    </a:lnTo>
                    <a:close/>
                    <a:moveTo>
                      <a:pt x="5803" y="3218"/>
                    </a:moveTo>
                    <a:cubicBezTo>
                      <a:pt x="5803" y="3243"/>
                      <a:pt x="5782" y="3264"/>
                      <a:pt x="5757" y="3264"/>
                    </a:cubicBezTo>
                    <a:lnTo>
                      <a:pt x="5304" y="3264"/>
                    </a:lnTo>
                    <a:cubicBezTo>
                      <a:pt x="5279" y="3264"/>
                      <a:pt x="5259" y="3243"/>
                      <a:pt x="5259" y="3218"/>
                    </a:cubicBezTo>
                    <a:lnTo>
                      <a:pt x="5259" y="2765"/>
                    </a:lnTo>
                    <a:cubicBezTo>
                      <a:pt x="5259" y="2740"/>
                      <a:pt x="5279" y="2720"/>
                      <a:pt x="5304" y="2720"/>
                    </a:cubicBezTo>
                    <a:lnTo>
                      <a:pt x="5757" y="2720"/>
                    </a:lnTo>
                    <a:cubicBezTo>
                      <a:pt x="5782" y="2720"/>
                      <a:pt x="5803" y="2740"/>
                      <a:pt x="5803" y="2765"/>
                    </a:cubicBezTo>
                    <a:lnTo>
                      <a:pt x="5803" y="32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7" name="ïṡḷîḍ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95856F95-6EE7-4FAD-97B3-EA899A2C5D1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22801" y="1898990"/>
              <a:ext cx="2343132" cy="2200967"/>
              <a:chOff x="3386138" y="1049338"/>
              <a:chExt cx="5416551" cy="5087937"/>
            </a:xfrm>
          </p:grpSpPr>
          <p:sp>
            <p:nvSpPr>
              <p:cNvPr id="19" name="iSlíḓê">
                <a:extLst>
                  <a:ext uri="{FF2B5EF4-FFF2-40B4-BE49-F238E27FC236}">
                    <a16:creationId xmlns:a16="http://schemas.microsoft.com/office/drawing/2014/main" id="{BE73B7AB-74FE-4FFF-B350-6AF4F7EDCB52}"/>
                  </a:ext>
                </a:extLst>
              </p:cNvPr>
              <p:cNvSpPr/>
              <p:nvPr/>
            </p:nvSpPr>
            <p:spPr bwMode="auto">
              <a:xfrm>
                <a:off x="3386138" y="4578350"/>
                <a:ext cx="42863" cy="39687"/>
              </a:xfrm>
              <a:custGeom>
                <a:avLst/>
                <a:gdLst>
                  <a:gd name="T0" fmla="*/ 10 w 27"/>
                  <a:gd name="T1" fmla="*/ 25 h 25"/>
                  <a:gd name="T2" fmla="*/ 27 w 27"/>
                  <a:gd name="T3" fmla="*/ 13 h 25"/>
                  <a:gd name="T4" fmla="*/ 17 w 27"/>
                  <a:gd name="T5" fmla="*/ 0 h 25"/>
                  <a:gd name="T6" fmla="*/ 0 w 27"/>
                  <a:gd name="T7" fmla="*/ 13 h 25"/>
                  <a:gd name="T8" fmla="*/ 10 w 27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5">
                    <a:moveTo>
                      <a:pt x="10" y="25"/>
                    </a:moveTo>
                    <a:lnTo>
                      <a:pt x="27" y="13"/>
                    </a:lnTo>
                    <a:lnTo>
                      <a:pt x="17" y="0"/>
                    </a:lnTo>
                    <a:lnTo>
                      <a:pt x="0" y="13"/>
                    </a:lnTo>
                    <a:lnTo>
                      <a:pt x="10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0" name="iṧḻiďe">
                <a:extLst>
                  <a:ext uri="{FF2B5EF4-FFF2-40B4-BE49-F238E27FC236}">
                    <a16:creationId xmlns:a16="http://schemas.microsoft.com/office/drawing/2014/main" id="{81BEC3CB-E8FB-43A3-BAA4-7E35F413EC44}"/>
                  </a:ext>
                </a:extLst>
              </p:cNvPr>
              <p:cNvSpPr/>
              <p:nvPr/>
            </p:nvSpPr>
            <p:spPr bwMode="auto">
              <a:xfrm>
                <a:off x="3386138" y="4578350"/>
                <a:ext cx="42863" cy="39687"/>
              </a:xfrm>
              <a:custGeom>
                <a:avLst/>
                <a:gdLst>
                  <a:gd name="T0" fmla="*/ 10 w 27"/>
                  <a:gd name="T1" fmla="*/ 25 h 25"/>
                  <a:gd name="T2" fmla="*/ 27 w 27"/>
                  <a:gd name="T3" fmla="*/ 13 h 25"/>
                  <a:gd name="T4" fmla="*/ 17 w 27"/>
                  <a:gd name="T5" fmla="*/ 0 h 25"/>
                  <a:gd name="T6" fmla="*/ 0 w 27"/>
                  <a:gd name="T7" fmla="*/ 1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5">
                    <a:moveTo>
                      <a:pt x="10" y="25"/>
                    </a:moveTo>
                    <a:lnTo>
                      <a:pt x="27" y="13"/>
                    </a:lnTo>
                    <a:lnTo>
                      <a:pt x="17" y="0"/>
                    </a:lnTo>
                    <a:lnTo>
                      <a:pt x="0" y="1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1" name="íṡḷidè">
                <a:extLst>
                  <a:ext uri="{FF2B5EF4-FFF2-40B4-BE49-F238E27FC236}">
                    <a16:creationId xmlns:a16="http://schemas.microsoft.com/office/drawing/2014/main" id="{40486AA1-C8F1-4B2E-9AFE-D13CA7B45242}"/>
                  </a:ext>
                </a:extLst>
              </p:cNvPr>
              <p:cNvSpPr/>
              <p:nvPr/>
            </p:nvSpPr>
            <p:spPr bwMode="auto">
              <a:xfrm>
                <a:off x="3462338" y="3517900"/>
                <a:ext cx="1252538" cy="1038225"/>
              </a:xfrm>
              <a:custGeom>
                <a:avLst/>
                <a:gdLst>
                  <a:gd name="T0" fmla="*/ 789 w 789"/>
                  <a:gd name="T1" fmla="*/ 12 h 654"/>
                  <a:gd name="T2" fmla="*/ 748 w 789"/>
                  <a:gd name="T3" fmla="*/ 25 h 654"/>
                  <a:gd name="T4" fmla="*/ 696 w 789"/>
                  <a:gd name="T5" fmla="*/ 89 h 654"/>
                  <a:gd name="T6" fmla="*/ 717 w 789"/>
                  <a:gd name="T7" fmla="*/ 52 h 654"/>
                  <a:gd name="T8" fmla="*/ 696 w 789"/>
                  <a:gd name="T9" fmla="*/ 89 h 654"/>
                  <a:gd name="T10" fmla="*/ 665 w 789"/>
                  <a:gd name="T11" fmla="*/ 116 h 654"/>
                  <a:gd name="T12" fmla="*/ 623 w 789"/>
                  <a:gd name="T13" fmla="*/ 129 h 654"/>
                  <a:gd name="T14" fmla="*/ 571 w 789"/>
                  <a:gd name="T15" fmla="*/ 193 h 654"/>
                  <a:gd name="T16" fmla="*/ 592 w 789"/>
                  <a:gd name="T17" fmla="*/ 153 h 654"/>
                  <a:gd name="T18" fmla="*/ 571 w 789"/>
                  <a:gd name="T19" fmla="*/ 193 h 654"/>
                  <a:gd name="T20" fmla="*/ 540 w 789"/>
                  <a:gd name="T21" fmla="*/ 218 h 654"/>
                  <a:gd name="T22" fmla="*/ 498 w 789"/>
                  <a:gd name="T23" fmla="*/ 230 h 654"/>
                  <a:gd name="T24" fmla="*/ 446 w 789"/>
                  <a:gd name="T25" fmla="*/ 295 h 654"/>
                  <a:gd name="T26" fmla="*/ 467 w 789"/>
                  <a:gd name="T27" fmla="*/ 257 h 654"/>
                  <a:gd name="T28" fmla="*/ 446 w 789"/>
                  <a:gd name="T29" fmla="*/ 295 h 654"/>
                  <a:gd name="T30" fmla="*/ 415 w 789"/>
                  <a:gd name="T31" fmla="*/ 322 h 654"/>
                  <a:gd name="T32" fmla="*/ 374 w 789"/>
                  <a:gd name="T33" fmla="*/ 334 h 654"/>
                  <a:gd name="T34" fmla="*/ 322 w 789"/>
                  <a:gd name="T35" fmla="*/ 398 h 654"/>
                  <a:gd name="T36" fmla="*/ 343 w 789"/>
                  <a:gd name="T37" fmla="*/ 359 h 654"/>
                  <a:gd name="T38" fmla="*/ 322 w 789"/>
                  <a:gd name="T39" fmla="*/ 398 h 654"/>
                  <a:gd name="T40" fmla="*/ 291 w 789"/>
                  <a:gd name="T41" fmla="*/ 423 h 654"/>
                  <a:gd name="T42" fmla="*/ 249 w 789"/>
                  <a:gd name="T43" fmla="*/ 436 h 654"/>
                  <a:gd name="T44" fmla="*/ 197 w 789"/>
                  <a:gd name="T45" fmla="*/ 500 h 654"/>
                  <a:gd name="T46" fmla="*/ 218 w 789"/>
                  <a:gd name="T47" fmla="*/ 463 h 654"/>
                  <a:gd name="T48" fmla="*/ 197 w 789"/>
                  <a:gd name="T49" fmla="*/ 500 h 654"/>
                  <a:gd name="T50" fmla="*/ 166 w 789"/>
                  <a:gd name="T51" fmla="*/ 527 h 654"/>
                  <a:gd name="T52" fmla="*/ 124 w 789"/>
                  <a:gd name="T53" fmla="*/ 539 h 654"/>
                  <a:gd name="T54" fmla="*/ 72 w 789"/>
                  <a:gd name="T55" fmla="*/ 604 h 654"/>
                  <a:gd name="T56" fmla="*/ 93 w 789"/>
                  <a:gd name="T57" fmla="*/ 564 h 654"/>
                  <a:gd name="T58" fmla="*/ 72 w 789"/>
                  <a:gd name="T59" fmla="*/ 604 h 654"/>
                  <a:gd name="T60" fmla="*/ 41 w 789"/>
                  <a:gd name="T61" fmla="*/ 629 h 654"/>
                  <a:gd name="T62" fmla="*/ 0 w 789"/>
                  <a:gd name="T63" fmla="*/ 641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89" h="654">
                    <a:moveTo>
                      <a:pt x="758" y="39"/>
                    </a:moveTo>
                    <a:lnTo>
                      <a:pt x="789" y="12"/>
                    </a:lnTo>
                    <a:lnTo>
                      <a:pt x="779" y="0"/>
                    </a:lnTo>
                    <a:lnTo>
                      <a:pt x="748" y="25"/>
                    </a:lnTo>
                    <a:lnTo>
                      <a:pt x="758" y="39"/>
                    </a:lnTo>
                    <a:close/>
                    <a:moveTo>
                      <a:pt x="696" y="89"/>
                    </a:moveTo>
                    <a:lnTo>
                      <a:pt x="727" y="64"/>
                    </a:lnTo>
                    <a:lnTo>
                      <a:pt x="717" y="52"/>
                    </a:lnTo>
                    <a:lnTo>
                      <a:pt x="685" y="77"/>
                    </a:lnTo>
                    <a:lnTo>
                      <a:pt x="696" y="89"/>
                    </a:lnTo>
                    <a:close/>
                    <a:moveTo>
                      <a:pt x="633" y="141"/>
                    </a:moveTo>
                    <a:lnTo>
                      <a:pt x="665" y="116"/>
                    </a:lnTo>
                    <a:lnTo>
                      <a:pt x="654" y="102"/>
                    </a:lnTo>
                    <a:lnTo>
                      <a:pt x="623" y="129"/>
                    </a:lnTo>
                    <a:lnTo>
                      <a:pt x="633" y="141"/>
                    </a:lnTo>
                    <a:close/>
                    <a:moveTo>
                      <a:pt x="571" y="193"/>
                    </a:moveTo>
                    <a:lnTo>
                      <a:pt x="602" y="166"/>
                    </a:lnTo>
                    <a:lnTo>
                      <a:pt x="592" y="153"/>
                    </a:lnTo>
                    <a:lnTo>
                      <a:pt x="561" y="180"/>
                    </a:lnTo>
                    <a:lnTo>
                      <a:pt x="571" y="193"/>
                    </a:lnTo>
                    <a:close/>
                    <a:moveTo>
                      <a:pt x="509" y="243"/>
                    </a:moveTo>
                    <a:lnTo>
                      <a:pt x="540" y="218"/>
                    </a:lnTo>
                    <a:lnTo>
                      <a:pt x="530" y="205"/>
                    </a:lnTo>
                    <a:lnTo>
                      <a:pt x="498" y="230"/>
                    </a:lnTo>
                    <a:lnTo>
                      <a:pt x="509" y="243"/>
                    </a:lnTo>
                    <a:close/>
                    <a:moveTo>
                      <a:pt x="446" y="295"/>
                    </a:moveTo>
                    <a:lnTo>
                      <a:pt x="478" y="270"/>
                    </a:lnTo>
                    <a:lnTo>
                      <a:pt x="467" y="257"/>
                    </a:lnTo>
                    <a:lnTo>
                      <a:pt x="436" y="282"/>
                    </a:lnTo>
                    <a:lnTo>
                      <a:pt x="446" y="295"/>
                    </a:lnTo>
                    <a:close/>
                    <a:moveTo>
                      <a:pt x="384" y="346"/>
                    </a:moveTo>
                    <a:lnTo>
                      <a:pt x="415" y="322"/>
                    </a:lnTo>
                    <a:lnTo>
                      <a:pt x="405" y="307"/>
                    </a:lnTo>
                    <a:lnTo>
                      <a:pt x="374" y="334"/>
                    </a:lnTo>
                    <a:lnTo>
                      <a:pt x="384" y="346"/>
                    </a:lnTo>
                    <a:close/>
                    <a:moveTo>
                      <a:pt x="322" y="398"/>
                    </a:moveTo>
                    <a:lnTo>
                      <a:pt x="353" y="371"/>
                    </a:lnTo>
                    <a:lnTo>
                      <a:pt x="343" y="359"/>
                    </a:lnTo>
                    <a:lnTo>
                      <a:pt x="311" y="386"/>
                    </a:lnTo>
                    <a:lnTo>
                      <a:pt x="322" y="398"/>
                    </a:lnTo>
                    <a:close/>
                    <a:moveTo>
                      <a:pt x="259" y="448"/>
                    </a:moveTo>
                    <a:lnTo>
                      <a:pt x="291" y="423"/>
                    </a:lnTo>
                    <a:lnTo>
                      <a:pt x="280" y="411"/>
                    </a:lnTo>
                    <a:lnTo>
                      <a:pt x="249" y="436"/>
                    </a:lnTo>
                    <a:lnTo>
                      <a:pt x="259" y="448"/>
                    </a:lnTo>
                    <a:close/>
                    <a:moveTo>
                      <a:pt x="197" y="500"/>
                    </a:moveTo>
                    <a:lnTo>
                      <a:pt x="228" y="475"/>
                    </a:lnTo>
                    <a:lnTo>
                      <a:pt x="218" y="463"/>
                    </a:lnTo>
                    <a:lnTo>
                      <a:pt x="187" y="488"/>
                    </a:lnTo>
                    <a:lnTo>
                      <a:pt x="197" y="500"/>
                    </a:lnTo>
                    <a:close/>
                    <a:moveTo>
                      <a:pt x="135" y="552"/>
                    </a:moveTo>
                    <a:lnTo>
                      <a:pt x="166" y="527"/>
                    </a:lnTo>
                    <a:lnTo>
                      <a:pt x="156" y="513"/>
                    </a:lnTo>
                    <a:lnTo>
                      <a:pt x="124" y="539"/>
                    </a:lnTo>
                    <a:lnTo>
                      <a:pt x="135" y="552"/>
                    </a:lnTo>
                    <a:close/>
                    <a:moveTo>
                      <a:pt x="72" y="604"/>
                    </a:moveTo>
                    <a:lnTo>
                      <a:pt x="104" y="577"/>
                    </a:lnTo>
                    <a:lnTo>
                      <a:pt x="93" y="564"/>
                    </a:lnTo>
                    <a:lnTo>
                      <a:pt x="62" y="589"/>
                    </a:lnTo>
                    <a:lnTo>
                      <a:pt x="72" y="604"/>
                    </a:lnTo>
                    <a:close/>
                    <a:moveTo>
                      <a:pt x="10" y="654"/>
                    </a:moveTo>
                    <a:lnTo>
                      <a:pt x="41" y="629"/>
                    </a:lnTo>
                    <a:lnTo>
                      <a:pt x="31" y="616"/>
                    </a:lnTo>
                    <a:lnTo>
                      <a:pt x="0" y="641"/>
                    </a:lnTo>
                    <a:lnTo>
                      <a:pt x="10" y="65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2" name="îsļíḑè">
                <a:extLst>
                  <a:ext uri="{FF2B5EF4-FFF2-40B4-BE49-F238E27FC236}">
                    <a16:creationId xmlns:a16="http://schemas.microsoft.com/office/drawing/2014/main" id="{142B5905-B6A0-4DFD-AC88-B53DBAAFDED8}"/>
                  </a:ext>
                </a:extLst>
              </p:cNvPr>
              <p:cNvSpPr/>
              <p:nvPr/>
            </p:nvSpPr>
            <p:spPr bwMode="auto">
              <a:xfrm>
                <a:off x="4748213" y="3448050"/>
                <a:ext cx="69850" cy="49212"/>
              </a:xfrm>
              <a:custGeom>
                <a:avLst/>
                <a:gdLst>
                  <a:gd name="T0" fmla="*/ 10 w 44"/>
                  <a:gd name="T1" fmla="*/ 31 h 31"/>
                  <a:gd name="T2" fmla="*/ 21 w 44"/>
                  <a:gd name="T3" fmla="*/ 23 h 31"/>
                  <a:gd name="T4" fmla="*/ 31 w 44"/>
                  <a:gd name="T5" fmla="*/ 31 h 31"/>
                  <a:gd name="T6" fmla="*/ 44 w 44"/>
                  <a:gd name="T7" fmla="*/ 19 h 31"/>
                  <a:gd name="T8" fmla="*/ 23 w 44"/>
                  <a:gd name="T9" fmla="*/ 0 h 31"/>
                  <a:gd name="T10" fmla="*/ 0 w 44"/>
                  <a:gd name="T11" fmla="*/ 19 h 31"/>
                  <a:gd name="T12" fmla="*/ 10 w 44"/>
                  <a:gd name="T13" fmla="*/ 31 h 31"/>
                  <a:gd name="T14" fmla="*/ 10 w 44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1">
                    <a:moveTo>
                      <a:pt x="10" y="31"/>
                    </a:moveTo>
                    <a:lnTo>
                      <a:pt x="21" y="23"/>
                    </a:lnTo>
                    <a:lnTo>
                      <a:pt x="31" y="31"/>
                    </a:lnTo>
                    <a:lnTo>
                      <a:pt x="44" y="19"/>
                    </a:lnTo>
                    <a:lnTo>
                      <a:pt x="23" y="0"/>
                    </a:lnTo>
                    <a:lnTo>
                      <a:pt x="0" y="19"/>
                    </a:lnTo>
                    <a:lnTo>
                      <a:pt x="10" y="31"/>
                    </a:lnTo>
                    <a:lnTo>
                      <a:pt x="10" y="3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3" name="iṩ1îdé">
                <a:extLst>
                  <a:ext uri="{FF2B5EF4-FFF2-40B4-BE49-F238E27FC236}">
                    <a16:creationId xmlns:a16="http://schemas.microsoft.com/office/drawing/2014/main" id="{7187F6E4-7EB7-407B-9FFC-8831BC94C2D5}"/>
                  </a:ext>
                </a:extLst>
              </p:cNvPr>
              <p:cNvSpPr/>
              <p:nvPr/>
            </p:nvSpPr>
            <p:spPr bwMode="auto">
              <a:xfrm>
                <a:off x="4840288" y="3521075"/>
                <a:ext cx="323850" cy="319087"/>
              </a:xfrm>
              <a:custGeom>
                <a:avLst/>
                <a:gdLst>
                  <a:gd name="T0" fmla="*/ 167 w 204"/>
                  <a:gd name="T1" fmla="*/ 174 h 201"/>
                  <a:gd name="T2" fmla="*/ 194 w 204"/>
                  <a:gd name="T3" fmla="*/ 201 h 201"/>
                  <a:gd name="T4" fmla="*/ 204 w 204"/>
                  <a:gd name="T5" fmla="*/ 189 h 201"/>
                  <a:gd name="T6" fmla="*/ 177 w 204"/>
                  <a:gd name="T7" fmla="*/ 162 h 201"/>
                  <a:gd name="T8" fmla="*/ 167 w 204"/>
                  <a:gd name="T9" fmla="*/ 174 h 201"/>
                  <a:gd name="T10" fmla="*/ 110 w 204"/>
                  <a:gd name="T11" fmla="*/ 120 h 201"/>
                  <a:gd name="T12" fmla="*/ 137 w 204"/>
                  <a:gd name="T13" fmla="*/ 147 h 201"/>
                  <a:gd name="T14" fmla="*/ 150 w 204"/>
                  <a:gd name="T15" fmla="*/ 135 h 201"/>
                  <a:gd name="T16" fmla="*/ 123 w 204"/>
                  <a:gd name="T17" fmla="*/ 108 h 201"/>
                  <a:gd name="T18" fmla="*/ 110 w 204"/>
                  <a:gd name="T19" fmla="*/ 120 h 201"/>
                  <a:gd name="T20" fmla="*/ 56 w 204"/>
                  <a:gd name="T21" fmla="*/ 66 h 201"/>
                  <a:gd name="T22" fmla="*/ 83 w 204"/>
                  <a:gd name="T23" fmla="*/ 93 h 201"/>
                  <a:gd name="T24" fmla="*/ 96 w 204"/>
                  <a:gd name="T25" fmla="*/ 81 h 201"/>
                  <a:gd name="T26" fmla="*/ 67 w 204"/>
                  <a:gd name="T27" fmla="*/ 54 h 201"/>
                  <a:gd name="T28" fmla="*/ 56 w 204"/>
                  <a:gd name="T29" fmla="*/ 66 h 201"/>
                  <a:gd name="T30" fmla="*/ 0 w 204"/>
                  <a:gd name="T31" fmla="*/ 12 h 201"/>
                  <a:gd name="T32" fmla="*/ 27 w 204"/>
                  <a:gd name="T33" fmla="*/ 39 h 201"/>
                  <a:gd name="T34" fmla="*/ 40 w 204"/>
                  <a:gd name="T35" fmla="*/ 27 h 201"/>
                  <a:gd name="T36" fmla="*/ 13 w 204"/>
                  <a:gd name="T37" fmla="*/ 0 h 201"/>
                  <a:gd name="T38" fmla="*/ 0 w 204"/>
                  <a:gd name="T39" fmla="*/ 1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04" h="201">
                    <a:moveTo>
                      <a:pt x="167" y="174"/>
                    </a:moveTo>
                    <a:lnTo>
                      <a:pt x="194" y="201"/>
                    </a:lnTo>
                    <a:lnTo>
                      <a:pt x="204" y="189"/>
                    </a:lnTo>
                    <a:lnTo>
                      <a:pt x="177" y="162"/>
                    </a:lnTo>
                    <a:lnTo>
                      <a:pt x="167" y="174"/>
                    </a:lnTo>
                    <a:close/>
                    <a:moveTo>
                      <a:pt x="110" y="120"/>
                    </a:moveTo>
                    <a:lnTo>
                      <a:pt x="137" y="147"/>
                    </a:lnTo>
                    <a:lnTo>
                      <a:pt x="150" y="135"/>
                    </a:lnTo>
                    <a:lnTo>
                      <a:pt x="123" y="108"/>
                    </a:lnTo>
                    <a:lnTo>
                      <a:pt x="110" y="120"/>
                    </a:lnTo>
                    <a:close/>
                    <a:moveTo>
                      <a:pt x="56" y="66"/>
                    </a:moveTo>
                    <a:lnTo>
                      <a:pt x="83" y="93"/>
                    </a:lnTo>
                    <a:lnTo>
                      <a:pt x="96" y="81"/>
                    </a:lnTo>
                    <a:lnTo>
                      <a:pt x="67" y="54"/>
                    </a:lnTo>
                    <a:lnTo>
                      <a:pt x="56" y="66"/>
                    </a:lnTo>
                    <a:close/>
                    <a:moveTo>
                      <a:pt x="0" y="12"/>
                    </a:moveTo>
                    <a:lnTo>
                      <a:pt x="27" y="39"/>
                    </a:lnTo>
                    <a:lnTo>
                      <a:pt x="40" y="27"/>
                    </a:lnTo>
                    <a:lnTo>
                      <a:pt x="13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4" name="i$ḻiḓe">
                <a:extLst>
                  <a:ext uri="{FF2B5EF4-FFF2-40B4-BE49-F238E27FC236}">
                    <a16:creationId xmlns:a16="http://schemas.microsoft.com/office/drawing/2014/main" id="{7C982B36-360A-4DE6-99C4-0AC689948B07}"/>
                  </a:ext>
                </a:extLst>
              </p:cNvPr>
              <p:cNvSpPr/>
              <p:nvPr/>
            </p:nvSpPr>
            <p:spPr bwMode="auto">
              <a:xfrm>
                <a:off x="5191126" y="3863975"/>
                <a:ext cx="65088" cy="49212"/>
              </a:xfrm>
              <a:custGeom>
                <a:avLst/>
                <a:gdLst>
                  <a:gd name="T0" fmla="*/ 0 w 41"/>
                  <a:gd name="T1" fmla="*/ 12 h 31"/>
                  <a:gd name="T2" fmla="*/ 20 w 41"/>
                  <a:gd name="T3" fmla="*/ 31 h 31"/>
                  <a:gd name="T4" fmla="*/ 41 w 41"/>
                  <a:gd name="T5" fmla="*/ 14 h 31"/>
                  <a:gd name="T6" fmla="*/ 31 w 41"/>
                  <a:gd name="T7" fmla="*/ 2 h 31"/>
                  <a:gd name="T8" fmla="*/ 20 w 41"/>
                  <a:gd name="T9" fmla="*/ 10 h 31"/>
                  <a:gd name="T10" fmla="*/ 12 w 41"/>
                  <a:gd name="T11" fmla="*/ 0 h 31"/>
                  <a:gd name="T12" fmla="*/ 0 w 41"/>
                  <a:gd name="T13" fmla="*/ 12 h 31"/>
                  <a:gd name="T14" fmla="*/ 0 w 41"/>
                  <a:gd name="T15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31">
                    <a:moveTo>
                      <a:pt x="0" y="12"/>
                    </a:moveTo>
                    <a:lnTo>
                      <a:pt x="20" y="31"/>
                    </a:lnTo>
                    <a:lnTo>
                      <a:pt x="41" y="14"/>
                    </a:lnTo>
                    <a:lnTo>
                      <a:pt x="31" y="2"/>
                    </a:lnTo>
                    <a:lnTo>
                      <a:pt x="20" y="1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5" name="îṣḻiḑé">
                <a:extLst>
                  <a:ext uri="{FF2B5EF4-FFF2-40B4-BE49-F238E27FC236}">
                    <a16:creationId xmlns:a16="http://schemas.microsoft.com/office/drawing/2014/main" id="{3429F1AF-3B6D-4192-A459-4B7E9F83E107}"/>
                  </a:ext>
                </a:extLst>
              </p:cNvPr>
              <p:cNvSpPr/>
              <p:nvPr/>
            </p:nvSpPr>
            <p:spPr bwMode="auto">
              <a:xfrm>
                <a:off x="5292726" y="2874963"/>
                <a:ext cx="1190625" cy="968375"/>
              </a:xfrm>
              <a:custGeom>
                <a:avLst/>
                <a:gdLst>
                  <a:gd name="T0" fmla="*/ 717 w 750"/>
                  <a:gd name="T1" fmla="*/ 39 h 610"/>
                  <a:gd name="T2" fmla="*/ 750 w 750"/>
                  <a:gd name="T3" fmla="*/ 15 h 610"/>
                  <a:gd name="T4" fmla="*/ 740 w 750"/>
                  <a:gd name="T5" fmla="*/ 0 h 610"/>
                  <a:gd name="T6" fmla="*/ 706 w 750"/>
                  <a:gd name="T7" fmla="*/ 27 h 610"/>
                  <a:gd name="T8" fmla="*/ 717 w 750"/>
                  <a:gd name="T9" fmla="*/ 39 h 610"/>
                  <a:gd name="T10" fmla="*/ 652 w 750"/>
                  <a:gd name="T11" fmla="*/ 91 h 610"/>
                  <a:gd name="T12" fmla="*/ 686 w 750"/>
                  <a:gd name="T13" fmla="*/ 66 h 610"/>
                  <a:gd name="T14" fmla="*/ 675 w 750"/>
                  <a:gd name="T15" fmla="*/ 52 h 610"/>
                  <a:gd name="T16" fmla="*/ 642 w 750"/>
                  <a:gd name="T17" fmla="*/ 79 h 610"/>
                  <a:gd name="T18" fmla="*/ 652 w 750"/>
                  <a:gd name="T19" fmla="*/ 91 h 610"/>
                  <a:gd name="T20" fmla="*/ 588 w 750"/>
                  <a:gd name="T21" fmla="*/ 143 h 610"/>
                  <a:gd name="T22" fmla="*/ 621 w 750"/>
                  <a:gd name="T23" fmla="*/ 118 h 610"/>
                  <a:gd name="T24" fmla="*/ 611 w 750"/>
                  <a:gd name="T25" fmla="*/ 104 h 610"/>
                  <a:gd name="T26" fmla="*/ 578 w 750"/>
                  <a:gd name="T27" fmla="*/ 131 h 610"/>
                  <a:gd name="T28" fmla="*/ 588 w 750"/>
                  <a:gd name="T29" fmla="*/ 143 h 610"/>
                  <a:gd name="T30" fmla="*/ 526 w 750"/>
                  <a:gd name="T31" fmla="*/ 195 h 610"/>
                  <a:gd name="T32" fmla="*/ 557 w 750"/>
                  <a:gd name="T33" fmla="*/ 170 h 610"/>
                  <a:gd name="T34" fmla="*/ 546 w 750"/>
                  <a:gd name="T35" fmla="*/ 156 h 610"/>
                  <a:gd name="T36" fmla="*/ 515 w 750"/>
                  <a:gd name="T37" fmla="*/ 183 h 610"/>
                  <a:gd name="T38" fmla="*/ 526 w 750"/>
                  <a:gd name="T39" fmla="*/ 195 h 610"/>
                  <a:gd name="T40" fmla="*/ 461 w 750"/>
                  <a:gd name="T41" fmla="*/ 247 h 610"/>
                  <a:gd name="T42" fmla="*/ 492 w 750"/>
                  <a:gd name="T43" fmla="*/ 222 h 610"/>
                  <a:gd name="T44" fmla="*/ 482 w 750"/>
                  <a:gd name="T45" fmla="*/ 208 h 610"/>
                  <a:gd name="T46" fmla="*/ 451 w 750"/>
                  <a:gd name="T47" fmla="*/ 235 h 610"/>
                  <a:gd name="T48" fmla="*/ 461 w 750"/>
                  <a:gd name="T49" fmla="*/ 247 h 610"/>
                  <a:gd name="T50" fmla="*/ 397 w 750"/>
                  <a:gd name="T51" fmla="*/ 299 h 610"/>
                  <a:gd name="T52" fmla="*/ 428 w 750"/>
                  <a:gd name="T53" fmla="*/ 274 h 610"/>
                  <a:gd name="T54" fmla="*/ 418 w 750"/>
                  <a:gd name="T55" fmla="*/ 260 h 610"/>
                  <a:gd name="T56" fmla="*/ 386 w 750"/>
                  <a:gd name="T57" fmla="*/ 286 h 610"/>
                  <a:gd name="T58" fmla="*/ 397 w 750"/>
                  <a:gd name="T59" fmla="*/ 299 h 610"/>
                  <a:gd name="T60" fmla="*/ 332 w 750"/>
                  <a:gd name="T61" fmla="*/ 351 h 610"/>
                  <a:gd name="T62" fmla="*/ 364 w 750"/>
                  <a:gd name="T63" fmla="*/ 326 h 610"/>
                  <a:gd name="T64" fmla="*/ 353 w 750"/>
                  <a:gd name="T65" fmla="*/ 311 h 610"/>
                  <a:gd name="T66" fmla="*/ 322 w 750"/>
                  <a:gd name="T67" fmla="*/ 338 h 610"/>
                  <a:gd name="T68" fmla="*/ 332 w 750"/>
                  <a:gd name="T69" fmla="*/ 351 h 610"/>
                  <a:gd name="T70" fmla="*/ 268 w 750"/>
                  <a:gd name="T71" fmla="*/ 403 h 610"/>
                  <a:gd name="T72" fmla="*/ 299 w 750"/>
                  <a:gd name="T73" fmla="*/ 378 h 610"/>
                  <a:gd name="T74" fmla="*/ 289 w 750"/>
                  <a:gd name="T75" fmla="*/ 365 h 610"/>
                  <a:gd name="T76" fmla="*/ 258 w 750"/>
                  <a:gd name="T77" fmla="*/ 390 h 610"/>
                  <a:gd name="T78" fmla="*/ 268 w 750"/>
                  <a:gd name="T79" fmla="*/ 403 h 610"/>
                  <a:gd name="T80" fmla="*/ 204 w 750"/>
                  <a:gd name="T81" fmla="*/ 455 h 610"/>
                  <a:gd name="T82" fmla="*/ 235 w 750"/>
                  <a:gd name="T83" fmla="*/ 430 h 610"/>
                  <a:gd name="T84" fmla="*/ 224 w 750"/>
                  <a:gd name="T85" fmla="*/ 417 h 610"/>
                  <a:gd name="T86" fmla="*/ 193 w 750"/>
                  <a:gd name="T87" fmla="*/ 442 h 610"/>
                  <a:gd name="T88" fmla="*/ 204 w 750"/>
                  <a:gd name="T89" fmla="*/ 455 h 610"/>
                  <a:gd name="T90" fmla="*/ 139 w 750"/>
                  <a:gd name="T91" fmla="*/ 507 h 610"/>
                  <a:gd name="T92" fmla="*/ 170 w 750"/>
                  <a:gd name="T93" fmla="*/ 482 h 610"/>
                  <a:gd name="T94" fmla="*/ 160 w 750"/>
                  <a:gd name="T95" fmla="*/ 469 h 610"/>
                  <a:gd name="T96" fmla="*/ 129 w 750"/>
                  <a:gd name="T97" fmla="*/ 494 h 610"/>
                  <a:gd name="T98" fmla="*/ 139 w 750"/>
                  <a:gd name="T99" fmla="*/ 507 h 610"/>
                  <a:gd name="T100" fmla="*/ 75 w 750"/>
                  <a:gd name="T101" fmla="*/ 558 h 610"/>
                  <a:gd name="T102" fmla="*/ 106 w 750"/>
                  <a:gd name="T103" fmla="*/ 534 h 610"/>
                  <a:gd name="T104" fmla="*/ 96 w 750"/>
                  <a:gd name="T105" fmla="*/ 521 h 610"/>
                  <a:gd name="T106" fmla="*/ 64 w 750"/>
                  <a:gd name="T107" fmla="*/ 546 h 610"/>
                  <a:gd name="T108" fmla="*/ 75 w 750"/>
                  <a:gd name="T109" fmla="*/ 558 h 610"/>
                  <a:gd name="T110" fmla="*/ 10 w 750"/>
                  <a:gd name="T111" fmla="*/ 610 h 610"/>
                  <a:gd name="T112" fmla="*/ 42 w 750"/>
                  <a:gd name="T113" fmla="*/ 585 h 610"/>
                  <a:gd name="T114" fmla="*/ 31 w 750"/>
                  <a:gd name="T115" fmla="*/ 573 h 610"/>
                  <a:gd name="T116" fmla="*/ 0 w 750"/>
                  <a:gd name="T117" fmla="*/ 598 h 610"/>
                  <a:gd name="T118" fmla="*/ 10 w 750"/>
                  <a:gd name="T119" fmla="*/ 610 h 6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50" h="610">
                    <a:moveTo>
                      <a:pt x="717" y="39"/>
                    </a:moveTo>
                    <a:lnTo>
                      <a:pt x="750" y="15"/>
                    </a:lnTo>
                    <a:lnTo>
                      <a:pt x="740" y="0"/>
                    </a:lnTo>
                    <a:lnTo>
                      <a:pt x="706" y="27"/>
                    </a:lnTo>
                    <a:lnTo>
                      <a:pt x="717" y="39"/>
                    </a:lnTo>
                    <a:close/>
                    <a:moveTo>
                      <a:pt x="652" y="91"/>
                    </a:moveTo>
                    <a:lnTo>
                      <a:pt x="686" y="66"/>
                    </a:lnTo>
                    <a:lnTo>
                      <a:pt x="675" y="52"/>
                    </a:lnTo>
                    <a:lnTo>
                      <a:pt x="642" y="79"/>
                    </a:lnTo>
                    <a:lnTo>
                      <a:pt x="652" y="91"/>
                    </a:lnTo>
                    <a:close/>
                    <a:moveTo>
                      <a:pt x="588" y="143"/>
                    </a:moveTo>
                    <a:lnTo>
                      <a:pt x="621" y="118"/>
                    </a:lnTo>
                    <a:lnTo>
                      <a:pt x="611" y="104"/>
                    </a:lnTo>
                    <a:lnTo>
                      <a:pt x="578" y="131"/>
                    </a:lnTo>
                    <a:lnTo>
                      <a:pt x="588" y="143"/>
                    </a:lnTo>
                    <a:close/>
                    <a:moveTo>
                      <a:pt x="526" y="195"/>
                    </a:moveTo>
                    <a:lnTo>
                      <a:pt x="557" y="170"/>
                    </a:lnTo>
                    <a:lnTo>
                      <a:pt x="546" y="156"/>
                    </a:lnTo>
                    <a:lnTo>
                      <a:pt x="515" y="183"/>
                    </a:lnTo>
                    <a:lnTo>
                      <a:pt x="526" y="195"/>
                    </a:lnTo>
                    <a:close/>
                    <a:moveTo>
                      <a:pt x="461" y="247"/>
                    </a:moveTo>
                    <a:lnTo>
                      <a:pt x="492" y="222"/>
                    </a:lnTo>
                    <a:lnTo>
                      <a:pt x="482" y="208"/>
                    </a:lnTo>
                    <a:lnTo>
                      <a:pt x="451" y="235"/>
                    </a:lnTo>
                    <a:lnTo>
                      <a:pt x="461" y="247"/>
                    </a:lnTo>
                    <a:close/>
                    <a:moveTo>
                      <a:pt x="397" y="299"/>
                    </a:moveTo>
                    <a:lnTo>
                      <a:pt x="428" y="274"/>
                    </a:lnTo>
                    <a:lnTo>
                      <a:pt x="418" y="260"/>
                    </a:lnTo>
                    <a:lnTo>
                      <a:pt x="386" y="286"/>
                    </a:lnTo>
                    <a:lnTo>
                      <a:pt x="397" y="299"/>
                    </a:lnTo>
                    <a:close/>
                    <a:moveTo>
                      <a:pt x="332" y="351"/>
                    </a:moveTo>
                    <a:lnTo>
                      <a:pt x="364" y="326"/>
                    </a:lnTo>
                    <a:lnTo>
                      <a:pt x="353" y="311"/>
                    </a:lnTo>
                    <a:lnTo>
                      <a:pt x="322" y="338"/>
                    </a:lnTo>
                    <a:lnTo>
                      <a:pt x="332" y="351"/>
                    </a:lnTo>
                    <a:close/>
                    <a:moveTo>
                      <a:pt x="268" y="403"/>
                    </a:moveTo>
                    <a:lnTo>
                      <a:pt x="299" y="378"/>
                    </a:lnTo>
                    <a:lnTo>
                      <a:pt x="289" y="365"/>
                    </a:lnTo>
                    <a:lnTo>
                      <a:pt x="258" y="390"/>
                    </a:lnTo>
                    <a:lnTo>
                      <a:pt x="268" y="403"/>
                    </a:lnTo>
                    <a:close/>
                    <a:moveTo>
                      <a:pt x="204" y="455"/>
                    </a:moveTo>
                    <a:lnTo>
                      <a:pt x="235" y="430"/>
                    </a:lnTo>
                    <a:lnTo>
                      <a:pt x="224" y="417"/>
                    </a:lnTo>
                    <a:lnTo>
                      <a:pt x="193" y="442"/>
                    </a:lnTo>
                    <a:lnTo>
                      <a:pt x="204" y="455"/>
                    </a:lnTo>
                    <a:close/>
                    <a:moveTo>
                      <a:pt x="139" y="507"/>
                    </a:moveTo>
                    <a:lnTo>
                      <a:pt x="170" y="482"/>
                    </a:lnTo>
                    <a:lnTo>
                      <a:pt x="160" y="469"/>
                    </a:lnTo>
                    <a:lnTo>
                      <a:pt x="129" y="494"/>
                    </a:lnTo>
                    <a:lnTo>
                      <a:pt x="139" y="507"/>
                    </a:lnTo>
                    <a:close/>
                    <a:moveTo>
                      <a:pt x="75" y="558"/>
                    </a:moveTo>
                    <a:lnTo>
                      <a:pt x="106" y="534"/>
                    </a:lnTo>
                    <a:lnTo>
                      <a:pt x="96" y="521"/>
                    </a:lnTo>
                    <a:lnTo>
                      <a:pt x="64" y="546"/>
                    </a:lnTo>
                    <a:lnTo>
                      <a:pt x="75" y="558"/>
                    </a:lnTo>
                    <a:close/>
                    <a:moveTo>
                      <a:pt x="10" y="610"/>
                    </a:moveTo>
                    <a:lnTo>
                      <a:pt x="42" y="585"/>
                    </a:lnTo>
                    <a:lnTo>
                      <a:pt x="31" y="573"/>
                    </a:lnTo>
                    <a:lnTo>
                      <a:pt x="0" y="598"/>
                    </a:lnTo>
                    <a:lnTo>
                      <a:pt x="10" y="61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6" name="iṩlîḍê">
                <a:extLst>
                  <a:ext uri="{FF2B5EF4-FFF2-40B4-BE49-F238E27FC236}">
                    <a16:creationId xmlns:a16="http://schemas.microsoft.com/office/drawing/2014/main" id="{7D463E23-8EA0-4667-82A0-4C271D4A20F8}"/>
                  </a:ext>
                </a:extLst>
              </p:cNvPr>
              <p:cNvSpPr/>
              <p:nvPr/>
            </p:nvSpPr>
            <p:spPr bwMode="auto">
              <a:xfrm>
                <a:off x="6516688" y="2805113"/>
                <a:ext cx="69850" cy="53975"/>
              </a:xfrm>
              <a:custGeom>
                <a:avLst/>
                <a:gdLst>
                  <a:gd name="T0" fmla="*/ 10 w 44"/>
                  <a:gd name="T1" fmla="*/ 32 h 34"/>
                  <a:gd name="T2" fmla="*/ 21 w 44"/>
                  <a:gd name="T3" fmla="*/ 23 h 34"/>
                  <a:gd name="T4" fmla="*/ 31 w 44"/>
                  <a:gd name="T5" fmla="*/ 34 h 34"/>
                  <a:gd name="T6" fmla="*/ 44 w 44"/>
                  <a:gd name="T7" fmla="*/ 21 h 34"/>
                  <a:gd name="T8" fmla="*/ 23 w 44"/>
                  <a:gd name="T9" fmla="*/ 0 h 34"/>
                  <a:gd name="T10" fmla="*/ 0 w 44"/>
                  <a:gd name="T11" fmla="*/ 19 h 34"/>
                  <a:gd name="T12" fmla="*/ 10 w 44"/>
                  <a:gd name="T13" fmla="*/ 32 h 34"/>
                  <a:gd name="T14" fmla="*/ 10 w 44"/>
                  <a:gd name="T15" fmla="*/ 32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" h="34">
                    <a:moveTo>
                      <a:pt x="10" y="32"/>
                    </a:moveTo>
                    <a:lnTo>
                      <a:pt x="21" y="23"/>
                    </a:lnTo>
                    <a:lnTo>
                      <a:pt x="31" y="34"/>
                    </a:lnTo>
                    <a:lnTo>
                      <a:pt x="44" y="21"/>
                    </a:lnTo>
                    <a:lnTo>
                      <a:pt x="23" y="0"/>
                    </a:lnTo>
                    <a:lnTo>
                      <a:pt x="0" y="19"/>
                    </a:lnTo>
                    <a:lnTo>
                      <a:pt x="10" y="32"/>
                    </a:lnTo>
                    <a:lnTo>
                      <a:pt x="10" y="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7" name="ïṩḷíḑê">
                <a:extLst>
                  <a:ext uri="{FF2B5EF4-FFF2-40B4-BE49-F238E27FC236}">
                    <a16:creationId xmlns:a16="http://schemas.microsoft.com/office/drawing/2014/main" id="{E966DEF2-0BDE-442F-A000-AAEDDC9745B3}"/>
                  </a:ext>
                </a:extLst>
              </p:cNvPr>
              <p:cNvSpPr/>
              <p:nvPr/>
            </p:nvSpPr>
            <p:spPr bwMode="auto">
              <a:xfrm>
                <a:off x="6608763" y="2884488"/>
                <a:ext cx="422275" cy="425450"/>
              </a:xfrm>
              <a:custGeom>
                <a:avLst/>
                <a:gdLst>
                  <a:gd name="T0" fmla="*/ 224 w 266"/>
                  <a:gd name="T1" fmla="*/ 239 h 268"/>
                  <a:gd name="T2" fmla="*/ 254 w 266"/>
                  <a:gd name="T3" fmla="*/ 268 h 268"/>
                  <a:gd name="T4" fmla="*/ 266 w 266"/>
                  <a:gd name="T5" fmla="*/ 256 h 268"/>
                  <a:gd name="T6" fmla="*/ 237 w 266"/>
                  <a:gd name="T7" fmla="*/ 229 h 268"/>
                  <a:gd name="T8" fmla="*/ 224 w 266"/>
                  <a:gd name="T9" fmla="*/ 239 h 268"/>
                  <a:gd name="T10" fmla="*/ 168 w 266"/>
                  <a:gd name="T11" fmla="*/ 183 h 268"/>
                  <a:gd name="T12" fmla="*/ 197 w 266"/>
                  <a:gd name="T13" fmla="*/ 210 h 268"/>
                  <a:gd name="T14" fmla="*/ 210 w 266"/>
                  <a:gd name="T15" fmla="*/ 200 h 268"/>
                  <a:gd name="T16" fmla="*/ 181 w 266"/>
                  <a:gd name="T17" fmla="*/ 170 h 268"/>
                  <a:gd name="T18" fmla="*/ 168 w 266"/>
                  <a:gd name="T19" fmla="*/ 183 h 268"/>
                  <a:gd name="T20" fmla="*/ 112 w 266"/>
                  <a:gd name="T21" fmla="*/ 125 h 268"/>
                  <a:gd name="T22" fmla="*/ 141 w 266"/>
                  <a:gd name="T23" fmla="*/ 154 h 268"/>
                  <a:gd name="T24" fmla="*/ 154 w 266"/>
                  <a:gd name="T25" fmla="*/ 141 h 268"/>
                  <a:gd name="T26" fmla="*/ 125 w 266"/>
                  <a:gd name="T27" fmla="*/ 114 h 268"/>
                  <a:gd name="T28" fmla="*/ 112 w 266"/>
                  <a:gd name="T29" fmla="*/ 125 h 268"/>
                  <a:gd name="T30" fmla="*/ 56 w 266"/>
                  <a:gd name="T31" fmla="*/ 69 h 268"/>
                  <a:gd name="T32" fmla="*/ 85 w 266"/>
                  <a:gd name="T33" fmla="*/ 98 h 268"/>
                  <a:gd name="T34" fmla="*/ 98 w 266"/>
                  <a:gd name="T35" fmla="*/ 85 h 268"/>
                  <a:gd name="T36" fmla="*/ 69 w 266"/>
                  <a:gd name="T37" fmla="*/ 56 h 268"/>
                  <a:gd name="T38" fmla="*/ 56 w 266"/>
                  <a:gd name="T39" fmla="*/ 69 h 268"/>
                  <a:gd name="T40" fmla="*/ 0 w 266"/>
                  <a:gd name="T41" fmla="*/ 11 h 268"/>
                  <a:gd name="T42" fmla="*/ 29 w 266"/>
                  <a:gd name="T43" fmla="*/ 40 h 268"/>
                  <a:gd name="T44" fmla="*/ 42 w 266"/>
                  <a:gd name="T45" fmla="*/ 27 h 268"/>
                  <a:gd name="T46" fmla="*/ 13 w 266"/>
                  <a:gd name="T47" fmla="*/ 0 h 268"/>
                  <a:gd name="T48" fmla="*/ 0 w 266"/>
                  <a:gd name="T49" fmla="*/ 11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6" h="268">
                    <a:moveTo>
                      <a:pt x="224" y="239"/>
                    </a:moveTo>
                    <a:lnTo>
                      <a:pt x="254" y="268"/>
                    </a:lnTo>
                    <a:lnTo>
                      <a:pt x="266" y="256"/>
                    </a:lnTo>
                    <a:lnTo>
                      <a:pt x="237" y="229"/>
                    </a:lnTo>
                    <a:lnTo>
                      <a:pt x="224" y="239"/>
                    </a:lnTo>
                    <a:close/>
                    <a:moveTo>
                      <a:pt x="168" y="183"/>
                    </a:moveTo>
                    <a:lnTo>
                      <a:pt x="197" y="210"/>
                    </a:lnTo>
                    <a:lnTo>
                      <a:pt x="210" y="200"/>
                    </a:lnTo>
                    <a:lnTo>
                      <a:pt x="181" y="170"/>
                    </a:lnTo>
                    <a:lnTo>
                      <a:pt x="168" y="183"/>
                    </a:lnTo>
                    <a:close/>
                    <a:moveTo>
                      <a:pt x="112" y="125"/>
                    </a:moveTo>
                    <a:lnTo>
                      <a:pt x="141" y="154"/>
                    </a:lnTo>
                    <a:lnTo>
                      <a:pt x="154" y="141"/>
                    </a:lnTo>
                    <a:lnTo>
                      <a:pt x="125" y="114"/>
                    </a:lnTo>
                    <a:lnTo>
                      <a:pt x="112" y="125"/>
                    </a:lnTo>
                    <a:close/>
                    <a:moveTo>
                      <a:pt x="56" y="69"/>
                    </a:moveTo>
                    <a:lnTo>
                      <a:pt x="85" y="98"/>
                    </a:lnTo>
                    <a:lnTo>
                      <a:pt x="98" y="85"/>
                    </a:lnTo>
                    <a:lnTo>
                      <a:pt x="69" y="56"/>
                    </a:lnTo>
                    <a:lnTo>
                      <a:pt x="56" y="69"/>
                    </a:lnTo>
                    <a:close/>
                    <a:moveTo>
                      <a:pt x="0" y="11"/>
                    </a:moveTo>
                    <a:lnTo>
                      <a:pt x="29" y="40"/>
                    </a:lnTo>
                    <a:lnTo>
                      <a:pt x="42" y="27"/>
                    </a:lnTo>
                    <a:lnTo>
                      <a:pt x="13" y="0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ïŝľïḋè">
                <a:extLst>
                  <a:ext uri="{FF2B5EF4-FFF2-40B4-BE49-F238E27FC236}">
                    <a16:creationId xmlns:a16="http://schemas.microsoft.com/office/drawing/2014/main" id="{FCFDDE77-0B7B-4D3C-89F6-ED2F70A66043}"/>
                  </a:ext>
                </a:extLst>
              </p:cNvPr>
              <p:cNvSpPr/>
              <p:nvPr/>
            </p:nvSpPr>
            <p:spPr bwMode="auto">
              <a:xfrm>
                <a:off x="7054851" y="3336925"/>
                <a:ext cx="68263" cy="49212"/>
              </a:xfrm>
              <a:custGeom>
                <a:avLst/>
                <a:gdLst>
                  <a:gd name="T0" fmla="*/ 0 w 43"/>
                  <a:gd name="T1" fmla="*/ 12 h 31"/>
                  <a:gd name="T2" fmla="*/ 20 w 43"/>
                  <a:gd name="T3" fmla="*/ 31 h 31"/>
                  <a:gd name="T4" fmla="*/ 43 w 43"/>
                  <a:gd name="T5" fmla="*/ 14 h 31"/>
                  <a:gd name="T6" fmla="*/ 31 w 43"/>
                  <a:gd name="T7" fmla="*/ 0 h 31"/>
                  <a:gd name="T8" fmla="*/ 22 w 43"/>
                  <a:gd name="T9" fmla="*/ 10 h 31"/>
                  <a:gd name="T10" fmla="*/ 12 w 43"/>
                  <a:gd name="T11" fmla="*/ 0 h 31"/>
                  <a:gd name="T12" fmla="*/ 0 w 43"/>
                  <a:gd name="T13" fmla="*/ 12 h 31"/>
                  <a:gd name="T14" fmla="*/ 0 w 43"/>
                  <a:gd name="T15" fmla="*/ 12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31">
                    <a:moveTo>
                      <a:pt x="0" y="12"/>
                    </a:moveTo>
                    <a:lnTo>
                      <a:pt x="20" y="31"/>
                    </a:lnTo>
                    <a:lnTo>
                      <a:pt x="43" y="14"/>
                    </a:lnTo>
                    <a:lnTo>
                      <a:pt x="31" y="0"/>
                    </a:lnTo>
                    <a:lnTo>
                      <a:pt x="22" y="10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ïṥļidê">
                <a:extLst>
                  <a:ext uri="{FF2B5EF4-FFF2-40B4-BE49-F238E27FC236}">
                    <a16:creationId xmlns:a16="http://schemas.microsoft.com/office/drawing/2014/main" id="{B517CFCE-C8D6-4A2A-B845-B1B1B03B27D3}"/>
                  </a:ext>
                </a:extLst>
              </p:cNvPr>
              <p:cNvSpPr/>
              <p:nvPr/>
            </p:nvSpPr>
            <p:spPr bwMode="auto">
              <a:xfrm>
                <a:off x="7156451" y="1965325"/>
                <a:ext cx="1570038" cy="1350962"/>
              </a:xfrm>
              <a:custGeom>
                <a:avLst/>
                <a:gdLst>
                  <a:gd name="T0" fmla="*/ 989 w 989"/>
                  <a:gd name="T1" fmla="*/ 13 h 851"/>
                  <a:gd name="T2" fmla="*/ 948 w 989"/>
                  <a:gd name="T3" fmla="*/ 27 h 851"/>
                  <a:gd name="T4" fmla="*/ 896 w 989"/>
                  <a:gd name="T5" fmla="*/ 94 h 851"/>
                  <a:gd name="T6" fmla="*/ 916 w 989"/>
                  <a:gd name="T7" fmla="*/ 54 h 851"/>
                  <a:gd name="T8" fmla="*/ 896 w 989"/>
                  <a:gd name="T9" fmla="*/ 94 h 851"/>
                  <a:gd name="T10" fmla="*/ 864 w 989"/>
                  <a:gd name="T11" fmla="*/ 121 h 851"/>
                  <a:gd name="T12" fmla="*/ 821 w 989"/>
                  <a:gd name="T13" fmla="*/ 135 h 851"/>
                  <a:gd name="T14" fmla="*/ 769 w 989"/>
                  <a:gd name="T15" fmla="*/ 202 h 851"/>
                  <a:gd name="T16" fmla="*/ 790 w 989"/>
                  <a:gd name="T17" fmla="*/ 162 h 851"/>
                  <a:gd name="T18" fmla="*/ 769 w 989"/>
                  <a:gd name="T19" fmla="*/ 202 h 851"/>
                  <a:gd name="T20" fmla="*/ 738 w 989"/>
                  <a:gd name="T21" fmla="*/ 228 h 851"/>
                  <a:gd name="T22" fmla="*/ 694 w 989"/>
                  <a:gd name="T23" fmla="*/ 243 h 851"/>
                  <a:gd name="T24" fmla="*/ 642 w 989"/>
                  <a:gd name="T25" fmla="*/ 309 h 851"/>
                  <a:gd name="T26" fmla="*/ 663 w 989"/>
                  <a:gd name="T27" fmla="*/ 270 h 851"/>
                  <a:gd name="T28" fmla="*/ 642 w 989"/>
                  <a:gd name="T29" fmla="*/ 309 h 851"/>
                  <a:gd name="T30" fmla="*/ 611 w 989"/>
                  <a:gd name="T31" fmla="*/ 336 h 851"/>
                  <a:gd name="T32" fmla="*/ 567 w 989"/>
                  <a:gd name="T33" fmla="*/ 351 h 851"/>
                  <a:gd name="T34" fmla="*/ 515 w 989"/>
                  <a:gd name="T35" fmla="*/ 417 h 851"/>
                  <a:gd name="T36" fmla="*/ 536 w 989"/>
                  <a:gd name="T37" fmla="*/ 378 h 851"/>
                  <a:gd name="T38" fmla="*/ 515 w 989"/>
                  <a:gd name="T39" fmla="*/ 417 h 851"/>
                  <a:gd name="T40" fmla="*/ 484 w 989"/>
                  <a:gd name="T41" fmla="*/ 444 h 851"/>
                  <a:gd name="T42" fmla="*/ 443 w 989"/>
                  <a:gd name="T43" fmla="*/ 459 h 851"/>
                  <a:gd name="T44" fmla="*/ 389 w 989"/>
                  <a:gd name="T45" fmla="*/ 525 h 851"/>
                  <a:gd name="T46" fmla="*/ 409 w 989"/>
                  <a:gd name="T47" fmla="*/ 486 h 851"/>
                  <a:gd name="T48" fmla="*/ 389 w 989"/>
                  <a:gd name="T49" fmla="*/ 525 h 851"/>
                  <a:gd name="T50" fmla="*/ 357 w 989"/>
                  <a:gd name="T51" fmla="*/ 552 h 851"/>
                  <a:gd name="T52" fmla="*/ 316 w 989"/>
                  <a:gd name="T53" fmla="*/ 567 h 851"/>
                  <a:gd name="T54" fmla="*/ 262 w 989"/>
                  <a:gd name="T55" fmla="*/ 633 h 851"/>
                  <a:gd name="T56" fmla="*/ 283 w 989"/>
                  <a:gd name="T57" fmla="*/ 594 h 851"/>
                  <a:gd name="T58" fmla="*/ 262 w 989"/>
                  <a:gd name="T59" fmla="*/ 633 h 851"/>
                  <a:gd name="T60" fmla="*/ 231 w 989"/>
                  <a:gd name="T61" fmla="*/ 660 h 851"/>
                  <a:gd name="T62" fmla="*/ 189 w 989"/>
                  <a:gd name="T63" fmla="*/ 675 h 851"/>
                  <a:gd name="T64" fmla="*/ 137 w 989"/>
                  <a:gd name="T65" fmla="*/ 741 h 851"/>
                  <a:gd name="T66" fmla="*/ 158 w 989"/>
                  <a:gd name="T67" fmla="*/ 702 h 851"/>
                  <a:gd name="T68" fmla="*/ 137 w 989"/>
                  <a:gd name="T69" fmla="*/ 741 h 851"/>
                  <a:gd name="T70" fmla="*/ 104 w 989"/>
                  <a:gd name="T71" fmla="*/ 768 h 851"/>
                  <a:gd name="T72" fmla="*/ 62 w 989"/>
                  <a:gd name="T73" fmla="*/ 783 h 851"/>
                  <a:gd name="T74" fmla="*/ 10 w 989"/>
                  <a:gd name="T75" fmla="*/ 851 h 851"/>
                  <a:gd name="T76" fmla="*/ 31 w 989"/>
                  <a:gd name="T77" fmla="*/ 810 h 851"/>
                  <a:gd name="T78" fmla="*/ 10 w 989"/>
                  <a:gd name="T79" fmla="*/ 851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989" h="851">
                    <a:moveTo>
                      <a:pt x="958" y="40"/>
                    </a:moveTo>
                    <a:lnTo>
                      <a:pt x="989" y="13"/>
                    </a:lnTo>
                    <a:lnTo>
                      <a:pt x="979" y="0"/>
                    </a:lnTo>
                    <a:lnTo>
                      <a:pt x="948" y="27"/>
                    </a:lnTo>
                    <a:lnTo>
                      <a:pt x="958" y="40"/>
                    </a:lnTo>
                    <a:close/>
                    <a:moveTo>
                      <a:pt x="896" y="94"/>
                    </a:moveTo>
                    <a:lnTo>
                      <a:pt x="927" y="67"/>
                    </a:lnTo>
                    <a:lnTo>
                      <a:pt x="916" y="54"/>
                    </a:lnTo>
                    <a:lnTo>
                      <a:pt x="885" y="81"/>
                    </a:lnTo>
                    <a:lnTo>
                      <a:pt x="896" y="94"/>
                    </a:lnTo>
                    <a:close/>
                    <a:moveTo>
                      <a:pt x="831" y="148"/>
                    </a:moveTo>
                    <a:lnTo>
                      <a:pt x="864" y="121"/>
                    </a:lnTo>
                    <a:lnTo>
                      <a:pt x="852" y="108"/>
                    </a:lnTo>
                    <a:lnTo>
                      <a:pt x="821" y="135"/>
                    </a:lnTo>
                    <a:lnTo>
                      <a:pt x="831" y="148"/>
                    </a:lnTo>
                    <a:close/>
                    <a:moveTo>
                      <a:pt x="769" y="202"/>
                    </a:moveTo>
                    <a:lnTo>
                      <a:pt x="800" y="175"/>
                    </a:lnTo>
                    <a:lnTo>
                      <a:pt x="790" y="162"/>
                    </a:lnTo>
                    <a:lnTo>
                      <a:pt x="758" y="189"/>
                    </a:lnTo>
                    <a:lnTo>
                      <a:pt x="769" y="202"/>
                    </a:lnTo>
                    <a:close/>
                    <a:moveTo>
                      <a:pt x="707" y="255"/>
                    </a:moveTo>
                    <a:lnTo>
                      <a:pt x="738" y="228"/>
                    </a:lnTo>
                    <a:lnTo>
                      <a:pt x="727" y="216"/>
                    </a:lnTo>
                    <a:lnTo>
                      <a:pt x="694" y="243"/>
                    </a:lnTo>
                    <a:lnTo>
                      <a:pt x="707" y="255"/>
                    </a:lnTo>
                    <a:close/>
                    <a:moveTo>
                      <a:pt x="642" y="309"/>
                    </a:moveTo>
                    <a:lnTo>
                      <a:pt x="673" y="282"/>
                    </a:lnTo>
                    <a:lnTo>
                      <a:pt x="663" y="270"/>
                    </a:lnTo>
                    <a:lnTo>
                      <a:pt x="632" y="297"/>
                    </a:lnTo>
                    <a:lnTo>
                      <a:pt x="642" y="309"/>
                    </a:lnTo>
                    <a:close/>
                    <a:moveTo>
                      <a:pt x="580" y="363"/>
                    </a:moveTo>
                    <a:lnTo>
                      <a:pt x="611" y="336"/>
                    </a:lnTo>
                    <a:lnTo>
                      <a:pt x="601" y="324"/>
                    </a:lnTo>
                    <a:lnTo>
                      <a:pt x="567" y="351"/>
                    </a:lnTo>
                    <a:lnTo>
                      <a:pt x="580" y="363"/>
                    </a:lnTo>
                    <a:close/>
                    <a:moveTo>
                      <a:pt x="515" y="417"/>
                    </a:moveTo>
                    <a:lnTo>
                      <a:pt x="547" y="390"/>
                    </a:lnTo>
                    <a:lnTo>
                      <a:pt x="536" y="378"/>
                    </a:lnTo>
                    <a:lnTo>
                      <a:pt x="505" y="405"/>
                    </a:lnTo>
                    <a:lnTo>
                      <a:pt x="515" y="417"/>
                    </a:lnTo>
                    <a:close/>
                    <a:moveTo>
                      <a:pt x="453" y="471"/>
                    </a:moveTo>
                    <a:lnTo>
                      <a:pt x="484" y="444"/>
                    </a:lnTo>
                    <a:lnTo>
                      <a:pt x="474" y="432"/>
                    </a:lnTo>
                    <a:lnTo>
                      <a:pt x="443" y="459"/>
                    </a:lnTo>
                    <a:lnTo>
                      <a:pt x="453" y="471"/>
                    </a:lnTo>
                    <a:close/>
                    <a:moveTo>
                      <a:pt x="389" y="525"/>
                    </a:moveTo>
                    <a:lnTo>
                      <a:pt x="422" y="498"/>
                    </a:lnTo>
                    <a:lnTo>
                      <a:pt x="409" y="486"/>
                    </a:lnTo>
                    <a:lnTo>
                      <a:pt x="378" y="513"/>
                    </a:lnTo>
                    <a:lnTo>
                      <a:pt x="389" y="525"/>
                    </a:lnTo>
                    <a:close/>
                    <a:moveTo>
                      <a:pt x="326" y="579"/>
                    </a:moveTo>
                    <a:lnTo>
                      <a:pt x="357" y="552"/>
                    </a:lnTo>
                    <a:lnTo>
                      <a:pt x="347" y="540"/>
                    </a:lnTo>
                    <a:lnTo>
                      <a:pt x="316" y="567"/>
                    </a:lnTo>
                    <a:lnTo>
                      <a:pt x="326" y="579"/>
                    </a:lnTo>
                    <a:close/>
                    <a:moveTo>
                      <a:pt x="262" y="633"/>
                    </a:moveTo>
                    <a:lnTo>
                      <a:pt x="295" y="606"/>
                    </a:lnTo>
                    <a:lnTo>
                      <a:pt x="283" y="594"/>
                    </a:lnTo>
                    <a:lnTo>
                      <a:pt x="251" y="621"/>
                    </a:lnTo>
                    <a:lnTo>
                      <a:pt x="262" y="633"/>
                    </a:lnTo>
                    <a:close/>
                    <a:moveTo>
                      <a:pt x="200" y="687"/>
                    </a:moveTo>
                    <a:lnTo>
                      <a:pt x="231" y="660"/>
                    </a:lnTo>
                    <a:lnTo>
                      <a:pt x="220" y="648"/>
                    </a:lnTo>
                    <a:lnTo>
                      <a:pt x="189" y="675"/>
                    </a:lnTo>
                    <a:lnTo>
                      <a:pt x="200" y="687"/>
                    </a:lnTo>
                    <a:close/>
                    <a:moveTo>
                      <a:pt x="137" y="741"/>
                    </a:moveTo>
                    <a:lnTo>
                      <a:pt x="168" y="714"/>
                    </a:lnTo>
                    <a:lnTo>
                      <a:pt x="158" y="702"/>
                    </a:lnTo>
                    <a:lnTo>
                      <a:pt x="125" y="729"/>
                    </a:lnTo>
                    <a:lnTo>
                      <a:pt x="137" y="741"/>
                    </a:lnTo>
                    <a:close/>
                    <a:moveTo>
                      <a:pt x="73" y="795"/>
                    </a:moveTo>
                    <a:lnTo>
                      <a:pt x="104" y="768"/>
                    </a:lnTo>
                    <a:lnTo>
                      <a:pt x="94" y="756"/>
                    </a:lnTo>
                    <a:lnTo>
                      <a:pt x="62" y="783"/>
                    </a:lnTo>
                    <a:lnTo>
                      <a:pt x="73" y="795"/>
                    </a:lnTo>
                    <a:close/>
                    <a:moveTo>
                      <a:pt x="10" y="851"/>
                    </a:moveTo>
                    <a:lnTo>
                      <a:pt x="42" y="824"/>
                    </a:lnTo>
                    <a:lnTo>
                      <a:pt x="31" y="810"/>
                    </a:lnTo>
                    <a:lnTo>
                      <a:pt x="0" y="837"/>
                    </a:lnTo>
                    <a:lnTo>
                      <a:pt x="10" y="851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íśļîḑé">
                <a:extLst>
                  <a:ext uri="{FF2B5EF4-FFF2-40B4-BE49-F238E27FC236}">
                    <a16:creationId xmlns:a16="http://schemas.microsoft.com/office/drawing/2014/main" id="{3D602FC9-3C28-4BAC-A0E9-5BF664925102}"/>
                  </a:ext>
                </a:extLst>
              </p:cNvPr>
              <p:cNvSpPr/>
              <p:nvPr/>
            </p:nvSpPr>
            <p:spPr bwMode="auto">
              <a:xfrm>
                <a:off x="8759826" y="1900238"/>
                <a:ext cx="42863" cy="42862"/>
              </a:xfrm>
              <a:custGeom>
                <a:avLst/>
                <a:gdLst>
                  <a:gd name="T0" fmla="*/ 12 w 27"/>
                  <a:gd name="T1" fmla="*/ 27 h 27"/>
                  <a:gd name="T2" fmla="*/ 27 w 27"/>
                  <a:gd name="T3" fmla="*/ 12 h 27"/>
                  <a:gd name="T4" fmla="*/ 17 w 27"/>
                  <a:gd name="T5" fmla="*/ 0 h 27"/>
                  <a:gd name="T6" fmla="*/ 0 w 27"/>
                  <a:gd name="T7" fmla="*/ 14 h 27"/>
                  <a:gd name="T8" fmla="*/ 12 w 27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27">
                    <a:moveTo>
                      <a:pt x="12" y="27"/>
                    </a:moveTo>
                    <a:lnTo>
                      <a:pt x="27" y="12"/>
                    </a:lnTo>
                    <a:lnTo>
                      <a:pt x="17" y="0"/>
                    </a:lnTo>
                    <a:lnTo>
                      <a:pt x="0" y="14"/>
                    </a:lnTo>
                    <a:lnTo>
                      <a:pt x="12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îṣľïḋe">
                <a:extLst>
                  <a:ext uri="{FF2B5EF4-FFF2-40B4-BE49-F238E27FC236}">
                    <a16:creationId xmlns:a16="http://schemas.microsoft.com/office/drawing/2014/main" id="{973E467A-DD74-4AD0-AC34-4AF452738AE4}"/>
                  </a:ext>
                </a:extLst>
              </p:cNvPr>
              <p:cNvSpPr/>
              <p:nvPr/>
            </p:nvSpPr>
            <p:spPr bwMode="auto">
              <a:xfrm>
                <a:off x="8759826" y="1900238"/>
                <a:ext cx="42863" cy="42862"/>
              </a:xfrm>
              <a:custGeom>
                <a:avLst/>
                <a:gdLst>
                  <a:gd name="T0" fmla="*/ 12 w 27"/>
                  <a:gd name="T1" fmla="*/ 27 h 27"/>
                  <a:gd name="T2" fmla="*/ 27 w 27"/>
                  <a:gd name="T3" fmla="*/ 12 h 27"/>
                  <a:gd name="T4" fmla="*/ 17 w 27"/>
                  <a:gd name="T5" fmla="*/ 0 h 27"/>
                  <a:gd name="T6" fmla="*/ 0 w 27"/>
                  <a:gd name="T7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7" h="27">
                    <a:moveTo>
                      <a:pt x="12" y="27"/>
                    </a:moveTo>
                    <a:lnTo>
                      <a:pt x="27" y="12"/>
                    </a:lnTo>
                    <a:lnTo>
                      <a:pt x="17" y="0"/>
                    </a:lnTo>
                    <a:lnTo>
                      <a:pt x="0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iṡḻiḓé">
                <a:extLst>
                  <a:ext uri="{FF2B5EF4-FFF2-40B4-BE49-F238E27FC236}">
                    <a16:creationId xmlns:a16="http://schemas.microsoft.com/office/drawing/2014/main" id="{C7839C9F-523B-41F5-816A-8C5A8FB50572}"/>
                  </a:ext>
                </a:extLst>
              </p:cNvPr>
              <p:cNvSpPr/>
              <p:nvPr/>
            </p:nvSpPr>
            <p:spPr bwMode="auto">
              <a:xfrm>
                <a:off x="3429001" y="2693988"/>
                <a:ext cx="5367338" cy="3443287"/>
              </a:xfrm>
              <a:custGeom>
                <a:avLst/>
                <a:gdLst>
                  <a:gd name="T0" fmla="*/ 3381 w 3381"/>
                  <a:gd name="T1" fmla="*/ 0 h 2169"/>
                  <a:gd name="T2" fmla="*/ 3381 w 3381"/>
                  <a:gd name="T3" fmla="*/ 2169 h 2169"/>
                  <a:gd name="T4" fmla="*/ 4 w 3381"/>
                  <a:gd name="T5" fmla="*/ 2169 h 2169"/>
                  <a:gd name="T6" fmla="*/ 0 w 3381"/>
                  <a:gd name="T7" fmla="*/ 1926 h 2169"/>
                  <a:gd name="T8" fmla="*/ 974 w 3381"/>
                  <a:gd name="T9" fmla="*/ 1090 h 2169"/>
                  <a:gd name="T10" fmla="*/ 1191 w 3381"/>
                  <a:gd name="T11" fmla="*/ 1312 h 2169"/>
                  <a:gd name="T12" fmla="*/ 1962 w 3381"/>
                  <a:gd name="T13" fmla="*/ 681 h 2169"/>
                  <a:gd name="T14" fmla="*/ 2267 w 3381"/>
                  <a:gd name="T15" fmla="*/ 934 h 2169"/>
                  <a:gd name="T16" fmla="*/ 3381 w 3381"/>
                  <a:gd name="T17" fmla="*/ 0 h 2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81" h="2169">
                    <a:moveTo>
                      <a:pt x="3381" y="0"/>
                    </a:moveTo>
                    <a:lnTo>
                      <a:pt x="3381" y="2169"/>
                    </a:lnTo>
                    <a:lnTo>
                      <a:pt x="4" y="2169"/>
                    </a:lnTo>
                    <a:lnTo>
                      <a:pt x="0" y="1926"/>
                    </a:lnTo>
                    <a:lnTo>
                      <a:pt x="974" y="1090"/>
                    </a:lnTo>
                    <a:lnTo>
                      <a:pt x="1191" y="1312"/>
                    </a:lnTo>
                    <a:lnTo>
                      <a:pt x="1962" y="681"/>
                    </a:lnTo>
                    <a:lnTo>
                      <a:pt x="2267" y="934"/>
                    </a:lnTo>
                    <a:lnTo>
                      <a:pt x="3381" y="0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ïŝļiḋê">
                <a:extLst>
                  <a:ext uri="{FF2B5EF4-FFF2-40B4-BE49-F238E27FC236}">
                    <a16:creationId xmlns:a16="http://schemas.microsoft.com/office/drawing/2014/main" id="{4579D088-8CA5-476F-BA04-2B120438970A}"/>
                  </a:ext>
                </a:extLst>
              </p:cNvPr>
              <p:cNvSpPr/>
              <p:nvPr/>
            </p:nvSpPr>
            <p:spPr bwMode="auto">
              <a:xfrm>
                <a:off x="3441701" y="3178175"/>
                <a:ext cx="5251450" cy="2959100"/>
              </a:xfrm>
              <a:custGeom>
                <a:avLst/>
                <a:gdLst>
                  <a:gd name="T0" fmla="*/ 3308 w 3308"/>
                  <a:gd name="T1" fmla="*/ 0 h 1864"/>
                  <a:gd name="T2" fmla="*/ 3306 w 3308"/>
                  <a:gd name="T3" fmla="*/ 376 h 1864"/>
                  <a:gd name="T4" fmla="*/ 3192 w 3308"/>
                  <a:gd name="T5" fmla="*/ 272 h 1864"/>
                  <a:gd name="T6" fmla="*/ 2282 w 3308"/>
                  <a:gd name="T7" fmla="*/ 1104 h 1864"/>
                  <a:gd name="T8" fmla="*/ 1941 w 3308"/>
                  <a:gd name="T9" fmla="*/ 837 h 1864"/>
                  <a:gd name="T10" fmla="*/ 1162 w 3308"/>
                  <a:gd name="T11" fmla="*/ 1463 h 1864"/>
                  <a:gd name="T12" fmla="*/ 939 w 3308"/>
                  <a:gd name="T13" fmla="*/ 1268 h 1864"/>
                  <a:gd name="T14" fmla="*/ 252 w 3308"/>
                  <a:gd name="T15" fmla="*/ 1864 h 1864"/>
                  <a:gd name="T16" fmla="*/ 0 w 3308"/>
                  <a:gd name="T17" fmla="*/ 1864 h 1864"/>
                  <a:gd name="T18" fmla="*/ 942 w 3308"/>
                  <a:gd name="T19" fmla="*/ 1061 h 1864"/>
                  <a:gd name="T20" fmla="*/ 1160 w 3308"/>
                  <a:gd name="T21" fmla="*/ 1260 h 1864"/>
                  <a:gd name="T22" fmla="*/ 1949 w 3308"/>
                  <a:gd name="T23" fmla="*/ 612 h 1864"/>
                  <a:gd name="T24" fmla="*/ 2253 w 3308"/>
                  <a:gd name="T25" fmla="*/ 861 h 1864"/>
                  <a:gd name="T26" fmla="*/ 3055 w 3308"/>
                  <a:gd name="T27" fmla="*/ 145 h 1864"/>
                  <a:gd name="T28" fmla="*/ 2955 w 3308"/>
                  <a:gd name="T29" fmla="*/ 56 h 1864"/>
                  <a:gd name="T30" fmla="*/ 3308 w 3308"/>
                  <a:gd name="T31" fmla="*/ 0 h 18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308" h="1864">
                    <a:moveTo>
                      <a:pt x="3308" y="0"/>
                    </a:moveTo>
                    <a:lnTo>
                      <a:pt x="3306" y="376"/>
                    </a:lnTo>
                    <a:lnTo>
                      <a:pt x="3192" y="272"/>
                    </a:lnTo>
                    <a:lnTo>
                      <a:pt x="2282" y="1104"/>
                    </a:lnTo>
                    <a:lnTo>
                      <a:pt x="1941" y="837"/>
                    </a:lnTo>
                    <a:lnTo>
                      <a:pt x="1162" y="1463"/>
                    </a:lnTo>
                    <a:lnTo>
                      <a:pt x="939" y="1268"/>
                    </a:lnTo>
                    <a:lnTo>
                      <a:pt x="252" y="1864"/>
                    </a:lnTo>
                    <a:lnTo>
                      <a:pt x="0" y="1864"/>
                    </a:lnTo>
                    <a:lnTo>
                      <a:pt x="942" y="1061"/>
                    </a:lnTo>
                    <a:lnTo>
                      <a:pt x="1160" y="1260"/>
                    </a:lnTo>
                    <a:lnTo>
                      <a:pt x="1949" y="612"/>
                    </a:lnTo>
                    <a:lnTo>
                      <a:pt x="2253" y="861"/>
                    </a:lnTo>
                    <a:lnTo>
                      <a:pt x="3055" y="145"/>
                    </a:lnTo>
                    <a:lnTo>
                      <a:pt x="2955" y="56"/>
                    </a:lnTo>
                    <a:lnTo>
                      <a:pt x="3308" y="0"/>
                    </a:lnTo>
                    <a:close/>
                  </a:path>
                </a:pathLst>
              </a:custGeom>
              <a:solidFill>
                <a:srgbClr val="EA3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îŝľîḋe">
                <a:extLst>
                  <a:ext uri="{FF2B5EF4-FFF2-40B4-BE49-F238E27FC236}">
                    <a16:creationId xmlns:a16="http://schemas.microsoft.com/office/drawing/2014/main" id="{D005B36F-7A5B-4EF7-B9D3-CFADACF08EC8}"/>
                  </a:ext>
                </a:extLst>
              </p:cNvPr>
              <p:cNvSpPr/>
              <p:nvPr/>
            </p:nvSpPr>
            <p:spPr bwMode="auto">
              <a:xfrm>
                <a:off x="7750176" y="1049338"/>
                <a:ext cx="771525" cy="771525"/>
              </a:xfrm>
              <a:custGeom>
                <a:avLst/>
                <a:gdLst>
                  <a:gd name="T0" fmla="*/ 234 w 234"/>
                  <a:gd name="T1" fmla="*/ 117 h 234"/>
                  <a:gd name="T2" fmla="*/ 117 w 234"/>
                  <a:gd name="T3" fmla="*/ 234 h 234"/>
                  <a:gd name="T4" fmla="*/ 33 w 234"/>
                  <a:gd name="T5" fmla="*/ 197 h 234"/>
                  <a:gd name="T6" fmla="*/ 0 w 234"/>
                  <a:gd name="T7" fmla="*/ 117 h 234"/>
                  <a:gd name="T8" fmla="*/ 117 w 234"/>
                  <a:gd name="T9" fmla="*/ 0 h 234"/>
                  <a:gd name="T10" fmla="*/ 194 w 234"/>
                  <a:gd name="T11" fmla="*/ 29 h 234"/>
                  <a:gd name="T12" fmla="*/ 234 w 234"/>
                  <a:gd name="T13" fmla="*/ 117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234">
                    <a:moveTo>
                      <a:pt x="234" y="117"/>
                    </a:moveTo>
                    <a:cubicBezTo>
                      <a:pt x="234" y="181"/>
                      <a:pt x="182" y="234"/>
                      <a:pt x="117" y="234"/>
                    </a:cubicBezTo>
                    <a:cubicBezTo>
                      <a:pt x="84" y="234"/>
                      <a:pt x="54" y="220"/>
                      <a:pt x="33" y="197"/>
                    </a:cubicBezTo>
                    <a:cubicBezTo>
                      <a:pt x="13" y="176"/>
                      <a:pt x="0" y="148"/>
                      <a:pt x="0" y="117"/>
                    </a:cubicBezTo>
                    <a:cubicBezTo>
                      <a:pt x="0" y="52"/>
                      <a:pt x="53" y="0"/>
                      <a:pt x="117" y="0"/>
                    </a:cubicBezTo>
                    <a:cubicBezTo>
                      <a:pt x="147" y="0"/>
                      <a:pt x="174" y="11"/>
                      <a:pt x="194" y="29"/>
                    </a:cubicBezTo>
                    <a:cubicBezTo>
                      <a:pt x="219" y="50"/>
                      <a:pt x="234" y="82"/>
                      <a:pt x="234" y="117"/>
                    </a:cubicBezTo>
                    <a:close/>
                  </a:path>
                </a:pathLst>
              </a:custGeom>
              <a:solidFill>
                <a:srgbClr val="FE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išľíḍe">
                <a:extLst>
                  <a:ext uri="{FF2B5EF4-FFF2-40B4-BE49-F238E27FC236}">
                    <a16:creationId xmlns:a16="http://schemas.microsoft.com/office/drawing/2014/main" id="{D0AAA16D-ECDD-4CE2-97F8-C578B6CD46A6}"/>
                  </a:ext>
                </a:extLst>
              </p:cNvPr>
              <p:cNvSpPr/>
              <p:nvPr/>
            </p:nvSpPr>
            <p:spPr bwMode="auto">
              <a:xfrm>
                <a:off x="7859713" y="1144588"/>
                <a:ext cx="661988" cy="676275"/>
              </a:xfrm>
              <a:custGeom>
                <a:avLst/>
                <a:gdLst>
                  <a:gd name="T0" fmla="*/ 201 w 201"/>
                  <a:gd name="T1" fmla="*/ 88 h 205"/>
                  <a:gd name="T2" fmla="*/ 84 w 201"/>
                  <a:gd name="T3" fmla="*/ 205 h 205"/>
                  <a:gd name="T4" fmla="*/ 0 w 201"/>
                  <a:gd name="T5" fmla="*/ 168 h 205"/>
                  <a:gd name="T6" fmla="*/ 13 w 201"/>
                  <a:gd name="T7" fmla="*/ 154 h 205"/>
                  <a:gd name="T8" fmla="*/ 161 w 201"/>
                  <a:gd name="T9" fmla="*/ 0 h 205"/>
                  <a:gd name="T10" fmla="*/ 201 w 201"/>
                  <a:gd name="T11" fmla="*/ 88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1" h="205">
                    <a:moveTo>
                      <a:pt x="201" y="88"/>
                    </a:moveTo>
                    <a:cubicBezTo>
                      <a:pt x="201" y="152"/>
                      <a:pt x="149" y="205"/>
                      <a:pt x="84" y="205"/>
                    </a:cubicBezTo>
                    <a:cubicBezTo>
                      <a:pt x="51" y="205"/>
                      <a:pt x="21" y="191"/>
                      <a:pt x="0" y="168"/>
                    </a:cubicBezTo>
                    <a:cubicBezTo>
                      <a:pt x="13" y="154"/>
                      <a:pt x="13" y="154"/>
                      <a:pt x="13" y="154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86" y="21"/>
                      <a:pt x="201" y="53"/>
                      <a:pt x="201" y="88"/>
                    </a:cubicBezTo>
                    <a:close/>
                  </a:path>
                </a:pathLst>
              </a:custGeom>
              <a:solidFill>
                <a:srgbClr val="EF61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iśḻiďê">
                <a:extLst>
                  <a:ext uri="{FF2B5EF4-FFF2-40B4-BE49-F238E27FC236}">
                    <a16:creationId xmlns:a16="http://schemas.microsoft.com/office/drawing/2014/main" id="{BA0EE8A8-5007-471C-B159-716EFC4C532E}"/>
                  </a:ext>
                </a:extLst>
              </p:cNvPr>
              <p:cNvSpPr/>
              <p:nvPr/>
            </p:nvSpPr>
            <p:spPr bwMode="auto">
              <a:xfrm>
                <a:off x="7777163" y="1073150"/>
                <a:ext cx="722313" cy="720725"/>
              </a:xfrm>
              <a:prstGeom prst="ellipse">
                <a:avLst/>
              </a:prstGeom>
              <a:solidFill>
                <a:srgbClr val="FFC8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íSļíďê">
                <a:extLst>
                  <a:ext uri="{FF2B5EF4-FFF2-40B4-BE49-F238E27FC236}">
                    <a16:creationId xmlns:a16="http://schemas.microsoft.com/office/drawing/2014/main" id="{72FB3C98-599D-4939-8A3B-2D220BB66DDC}"/>
                  </a:ext>
                </a:extLst>
              </p:cNvPr>
              <p:cNvSpPr/>
              <p:nvPr/>
            </p:nvSpPr>
            <p:spPr bwMode="auto">
              <a:xfrm>
                <a:off x="7816851" y="1112838"/>
                <a:ext cx="642938" cy="641350"/>
              </a:xfrm>
              <a:custGeom>
                <a:avLst/>
                <a:gdLst>
                  <a:gd name="T0" fmla="*/ 161 w 195"/>
                  <a:gd name="T1" fmla="*/ 24 h 195"/>
                  <a:gd name="T2" fmla="*/ 97 w 195"/>
                  <a:gd name="T3" fmla="*/ 0 h 195"/>
                  <a:gd name="T4" fmla="*/ 0 w 195"/>
                  <a:gd name="T5" fmla="*/ 93 h 195"/>
                  <a:gd name="T6" fmla="*/ 0 w 195"/>
                  <a:gd name="T7" fmla="*/ 97 h 195"/>
                  <a:gd name="T8" fmla="*/ 0 w 195"/>
                  <a:gd name="T9" fmla="*/ 98 h 195"/>
                  <a:gd name="T10" fmla="*/ 26 w 195"/>
                  <a:gd name="T11" fmla="*/ 164 h 195"/>
                  <a:gd name="T12" fmla="*/ 26 w 195"/>
                  <a:gd name="T13" fmla="*/ 164 h 195"/>
                  <a:gd name="T14" fmla="*/ 36 w 195"/>
                  <a:gd name="T15" fmla="*/ 174 h 195"/>
                  <a:gd name="T16" fmla="*/ 97 w 195"/>
                  <a:gd name="T17" fmla="*/ 195 h 195"/>
                  <a:gd name="T18" fmla="*/ 195 w 195"/>
                  <a:gd name="T19" fmla="*/ 98 h 195"/>
                  <a:gd name="T20" fmla="*/ 161 w 195"/>
                  <a:gd name="T21" fmla="*/ 24 h 195"/>
                  <a:gd name="T22" fmla="*/ 97 w 195"/>
                  <a:gd name="T23" fmla="*/ 187 h 195"/>
                  <a:gd name="T24" fmla="*/ 43 w 195"/>
                  <a:gd name="T25" fmla="*/ 169 h 195"/>
                  <a:gd name="T26" fmla="*/ 32 w 195"/>
                  <a:gd name="T27" fmla="*/ 159 h 195"/>
                  <a:gd name="T28" fmla="*/ 8 w 195"/>
                  <a:gd name="T29" fmla="*/ 98 h 195"/>
                  <a:gd name="T30" fmla="*/ 8 w 195"/>
                  <a:gd name="T31" fmla="*/ 97 h 195"/>
                  <a:gd name="T32" fmla="*/ 8 w 195"/>
                  <a:gd name="T33" fmla="*/ 93 h 195"/>
                  <a:gd name="T34" fmla="*/ 97 w 195"/>
                  <a:gd name="T35" fmla="*/ 8 h 195"/>
                  <a:gd name="T36" fmla="*/ 156 w 195"/>
                  <a:gd name="T37" fmla="*/ 30 h 195"/>
                  <a:gd name="T38" fmla="*/ 187 w 195"/>
                  <a:gd name="T39" fmla="*/ 98 h 195"/>
                  <a:gd name="T40" fmla="*/ 97 w 195"/>
                  <a:gd name="T41" fmla="*/ 187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5" h="195">
                    <a:moveTo>
                      <a:pt x="161" y="24"/>
                    </a:moveTo>
                    <a:cubicBezTo>
                      <a:pt x="144" y="9"/>
                      <a:pt x="122" y="0"/>
                      <a:pt x="97" y="0"/>
                    </a:cubicBezTo>
                    <a:cubicBezTo>
                      <a:pt x="45" y="0"/>
                      <a:pt x="2" y="41"/>
                      <a:pt x="0" y="93"/>
                    </a:cubicBezTo>
                    <a:cubicBezTo>
                      <a:pt x="0" y="94"/>
                      <a:pt x="0" y="96"/>
                      <a:pt x="0" y="97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4"/>
                      <a:pt x="10" y="147"/>
                      <a:pt x="26" y="164"/>
                    </a:cubicBezTo>
                    <a:cubicBezTo>
                      <a:pt x="26" y="164"/>
                      <a:pt x="26" y="164"/>
                      <a:pt x="26" y="164"/>
                    </a:cubicBezTo>
                    <a:cubicBezTo>
                      <a:pt x="29" y="168"/>
                      <a:pt x="32" y="171"/>
                      <a:pt x="36" y="174"/>
                    </a:cubicBezTo>
                    <a:cubicBezTo>
                      <a:pt x="53" y="187"/>
                      <a:pt x="74" y="195"/>
                      <a:pt x="97" y="195"/>
                    </a:cubicBezTo>
                    <a:cubicBezTo>
                      <a:pt x="151" y="195"/>
                      <a:pt x="195" y="152"/>
                      <a:pt x="195" y="98"/>
                    </a:cubicBezTo>
                    <a:cubicBezTo>
                      <a:pt x="195" y="68"/>
                      <a:pt x="182" y="42"/>
                      <a:pt x="161" y="24"/>
                    </a:cubicBezTo>
                    <a:close/>
                    <a:moveTo>
                      <a:pt x="97" y="187"/>
                    </a:moveTo>
                    <a:cubicBezTo>
                      <a:pt x="77" y="187"/>
                      <a:pt x="58" y="181"/>
                      <a:pt x="43" y="169"/>
                    </a:cubicBezTo>
                    <a:cubicBezTo>
                      <a:pt x="39" y="166"/>
                      <a:pt x="35" y="163"/>
                      <a:pt x="32" y="159"/>
                    </a:cubicBezTo>
                    <a:cubicBezTo>
                      <a:pt x="17" y="143"/>
                      <a:pt x="8" y="121"/>
                      <a:pt x="8" y="98"/>
                    </a:cubicBezTo>
                    <a:cubicBezTo>
                      <a:pt x="8" y="97"/>
                      <a:pt x="8" y="97"/>
                      <a:pt x="8" y="97"/>
                    </a:cubicBezTo>
                    <a:cubicBezTo>
                      <a:pt x="8" y="96"/>
                      <a:pt x="8" y="94"/>
                      <a:pt x="8" y="93"/>
                    </a:cubicBezTo>
                    <a:cubicBezTo>
                      <a:pt x="10" y="46"/>
                      <a:pt x="49" y="8"/>
                      <a:pt x="97" y="8"/>
                    </a:cubicBezTo>
                    <a:cubicBezTo>
                      <a:pt x="120" y="8"/>
                      <a:pt x="140" y="16"/>
                      <a:pt x="156" y="30"/>
                    </a:cubicBezTo>
                    <a:cubicBezTo>
                      <a:pt x="175" y="46"/>
                      <a:pt x="187" y="71"/>
                      <a:pt x="187" y="98"/>
                    </a:cubicBezTo>
                    <a:cubicBezTo>
                      <a:pt x="187" y="147"/>
                      <a:pt x="147" y="187"/>
                      <a:pt x="97" y="187"/>
                    </a:cubicBezTo>
                    <a:close/>
                  </a:path>
                </a:pathLst>
              </a:custGeom>
              <a:solidFill>
                <a:srgbClr val="EF61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íṣḷïḋè">
                <a:extLst>
                  <a:ext uri="{FF2B5EF4-FFF2-40B4-BE49-F238E27FC236}">
                    <a16:creationId xmlns:a16="http://schemas.microsoft.com/office/drawing/2014/main" id="{6EE05543-285B-4ABA-AA6F-B81E7284A8BF}"/>
                  </a:ext>
                </a:extLst>
              </p:cNvPr>
              <p:cNvSpPr/>
              <p:nvPr/>
            </p:nvSpPr>
            <p:spPr bwMode="auto">
              <a:xfrm>
                <a:off x="7902576" y="1190625"/>
                <a:ext cx="557213" cy="563562"/>
              </a:xfrm>
              <a:custGeom>
                <a:avLst/>
                <a:gdLst>
                  <a:gd name="T0" fmla="*/ 169 w 169"/>
                  <a:gd name="T1" fmla="*/ 74 h 171"/>
                  <a:gd name="T2" fmla="*/ 71 w 169"/>
                  <a:gd name="T3" fmla="*/ 171 h 171"/>
                  <a:gd name="T4" fmla="*/ 0 w 169"/>
                  <a:gd name="T5" fmla="*/ 140 h 171"/>
                  <a:gd name="T6" fmla="*/ 6 w 169"/>
                  <a:gd name="T7" fmla="*/ 135 h 171"/>
                  <a:gd name="T8" fmla="*/ 71 w 169"/>
                  <a:gd name="T9" fmla="*/ 163 h 171"/>
                  <a:gd name="T10" fmla="*/ 161 w 169"/>
                  <a:gd name="T11" fmla="*/ 74 h 171"/>
                  <a:gd name="T12" fmla="*/ 130 w 169"/>
                  <a:gd name="T13" fmla="*/ 6 h 171"/>
                  <a:gd name="T14" fmla="*/ 135 w 169"/>
                  <a:gd name="T15" fmla="*/ 0 h 171"/>
                  <a:gd name="T16" fmla="*/ 169 w 169"/>
                  <a:gd name="T17" fmla="*/ 74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171">
                    <a:moveTo>
                      <a:pt x="169" y="74"/>
                    </a:moveTo>
                    <a:cubicBezTo>
                      <a:pt x="169" y="128"/>
                      <a:pt x="125" y="171"/>
                      <a:pt x="71" y="171"/>
                    </a:cubicBezTo>
                    <a:cubicBezTo>
                      <a:pt x="43" y="171"/>
                      <a:pt x="18" y="159"/>
                      <a:pt x="0" y="140"/>
                    </a:cubicBezTo>
                    <a:cubicBezTo>
                      <a:pt x="6" y="135"/>
                      <a:pt x="6" y="135"/>
                      <a:pt x="6" y="135"/>
                    </a:cubicBezTo>
                    <a:cubicBezTo>
                      <a:pt x="22" y="152"/>
                      <a:pt x="45" y="163"/>
                      <a:pt x="71" y="163"/>
                    </a:cubicBezTo>
                    <a:cubicBezTo>
                      <a:pt x="121" y="163"/>
                      <a:pt x="161" y="123"/>
                      <a:pt x="161" y="74"/>
                    </a:cubicBezTo>
                    <a:cubicBezTo>
                      <a:pt x="161" y="47"/>
                      <a:pt x="149" y="22"/>
                      <a:pt x="130" y="6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56" y="18"/>
                      <a:pt x="169" y="44"/>
                      <a:pt x="169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iś1îďê">
                <a:extLst>
                  <a:ext uri="{FF2B5EF4-FFF2-40B4-BE49-F238E27FC236}">
                    <a16:creationId xmlns:a16="http://schemas.microsoft.com/office/drawing/2014/main" id="{888F3640-ADA6-4F5F-A856-4F39A02EEDF4}"/>
                  </a:ext>
                </a:extLst>
              </p:cNvPr>
              <p:cNvSpPr/>
              <p:nvPr/>
            </p:nvSpPr>
            <p:spPr bwMode="auto">
              <a:xfrm>
                <a:off x="7816851" y="1419225"/>
                <a:ext cx="104775" cy="233362"/>
              </a:xfrm>
              <a:custGeom>
                <a:avLst/>
                <a:gdLst>
                  <a:gd name="T0" fmla="*/ 32 w 32"/>
                  <a:gd name="T1" fmla="*/ 66 h 71"/>
                  <a:gd name="T2" fmla="*/ 26 w 32"/>
                  <a:gd name="T3" fmla="*/ 71 h 71"/>
                  <a:gd name="T4" fmla="*/ 26 w 32"/>
                  <a:gd name="T5" fmla="*/ 71 h 71"/>
                  <a:gd name="T6" fmla="*/ 0 w 32"/>
                  <a:gd name="T7" fmla="*/ 5 h 71"/>
                  <a:gd name="T8" fmla="*/ 0 w 32"/>
                  <a:gd name="T9" fmla="*/ 4 h 71"/>
                  <a:gd name="T10" fmla="*/ 0 w 32"/>
                  <a:gd name="T11" fmla="*/ 0 h 71"/>
                  <a:gd name="T12" fmla="*/ 8 w 32"/>
                  <a:gd name="T13" fmla="*/ 0 h 71"/>
                  <a:gd name="T14" fmla="*/ 8 w 32"/>
                  <a:gd name="T15" fmla="*/ 4 h 71"/>
                  <a:gd name="T16" fmla="*/ 8 w 32"/>
                  <a:gd name="T17" fmla="*/ 5 h 71"/>
                  <a:gd name="T18" fmla="*/ 32 w 32"/>
                  <a:gd name="T19" fmla="*/ 6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71">
                    <a:moveTo>
                      <a:pt x="32" y="66"/>
                    </a:moveTo>
                    <a:cubicBezTo>
                      <a:pt x="26" y="71"/>
                      <a:pt x="26" y="71"/>
                      <a:pt x="26" y="71"/>
                    </a:cubicBezTo>
                    <a:cubicBezTo>
                      <a:pt x="26" y="71"/>
                      <a:pt x="26" y="71"/>
                      <a:pt x="26" y="71"/>
                    </a:cubicBezTo>
                    <a:cubicBezTo>
                      <a:pt x="10" y="54"/>
                      <a:pt x="0" y="31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1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1"/>
                      <a:pt x="8" y="3"/>
                      <a:pt x="8" y="4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28"/>
                      <a:pt x="17" y="50"/>
                      <a:pt x="32" y="66"/>
                    </a:cubicBezTo>
                    <a:close/>
                  </a:path>
                </a:pathLst>
              </a:custGeom>
              <a:solidFill>
                <a:srgbClr val="FE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işľíḓè">
                <a:extLst>
                  <a:ext uri="{FF2B5EF4-FFF2-40B4-BE49-F238E27FC236}">
                    <a16:creationId xmlns:a16="http://schemas.microsoft.com/office/drawing/2014/main" id="{34D989EF-8633-4C29-8806-5167D1F23D42}"/>
                  </a:ext>
                </a:extLst>
              </p:cNvPr>
              <p:cNvSpPr/>
              <p:nvPr/>
            </p:nvSpPr>
            <p:spPr bwMode="auto">
              <a:xfrm>
                <a:off x="8020051" y="1223963"/>
                <a:ext cx="231775" cy="422275"/>
              </a:xfrm>
              <a:custGeom>
                <a:avLst/>
                <a:gdLst>
                  <a:gd name="T0" fmla="*/ 9 w 70"/>
                  <a:gd name="T1" fmla="*/ 90 h 128"/>
                  <a:gd name="T2" fmla="*/ 31 w 70"/>
                  <a:gd name="T3" fmla="*/ 99 h 128"/>
                  <a:gd name="T4" fmla="*/ 31 w 70"/>
                  <a:gd name="T5" fmla="*/ 70 h 128"/>
                  <a:gd name="T6" fmla="*/ 8 w 70"/>
                  <a:gd name="T7" fmla="*/ 59 h 128"/>
                  <a:gd name="T8" fmla="*/ 1 w 70"/>
                  <a:gd name="T9" fmla="*/ 42 h 128"/>
                  <a:gd name="T10" fmla="*/ 9 w 70"/>
                  <a:gd name="T11" fmla="*/ 24 h 128"/>
                  <a:gd name="T12" fmla="*/ 31 w 70"/>
                  <a:gd name="T13" fmla="*/ 16 h 128"/>
                  <a:gd name="T14" fmla="*/ 31 w 70"/>
                  <a:gd name="T15" fmla="*/ 0 h 128"/>
                  <a:gd name="T16" fmla="*/ 40 w 70"/>
                  <a:gd name="T17" fmla="*/ 0 h 128"/>
                  <a:gd name="T18" fmla="*/ 40 w 70"/>
                  <a:gd name="T19" fmla="*/ 16 h 128"/>
                  <a:gd name="T20" fmla="*/ 56 w 70"/>
                  <a:gd name="T21" fmla="*/ 19 h 128"/>
                  <a:gd name="T22" fmla="*/ 65 w 70"/>
                  <a:gd name="T23" fmla="*/ 23 h 128"/>
                  <a:gd name="T24" fmla="*/ 68 w 70"/>
                  <a:gd name="T25" fmla="*/ 25 h 128"/>
                  <a:gd name="T26" fmla="*/ 59 w 70"/>
                  <a:gd name="T27" fmla="*/ 38 h 128"/>
                  <a:gd name="T28" fmla="*/ 40 w 70"/>
                  <a:gd name="T29" fmla="*/ 30 h 128"/>
                  <a:gd name="T30" fmla="*/ 40 w 70"/>
                  <a:gd name="T31" fmla="*/ 56 h 128"/>
                  <a:gd name="T32" fmla="*/ 63 w 70"/>
                  <a:gd name="T33" fmla="*/ 68 h 128"/>
                  <a:gd name="T34" fmla="*/ 70 w 70"/>
                  <a:gd name="T35" fmla="*/ 85 h 128"/>
                  <a:gd name="T36" fmla="*/ 63 w 70"/>
                  <a:gd name="T37" fmla="*/ 104 h 128"/>
                  <a:gd name="T38" fmla="*/ 40 w 70"/>
                  <a:gd name="T39" fmla="*/ 113 h 128"/>
                  <a:gd name="T40" fmla="*/ 40 w 70"/>
                  <a:gd name="T41" fmla="*/ 128 h 128"/>
                  <a:gd name="T42" fmla="*/ 31 w 70"/>
                  <a:gd name="T43" fmla="*/ 128 h 128"/>
                  <a:gd name="T44" fmla="*/ 31 w 70"/>
                  <a:gd name="T45" fmla="*/ 113 h 128"/>
                  <a:gd name="T46" fmla="*/ 14 w 70"/>
                  <a:gd name="T47" fmla="*/ 110 h 128"/>
                  <a:gd name="T48" fmla="*/ 3 w 70"/>
                  <a:gd name="T49" fmla="*/ 104 h 128"/>
                  <a:gd name="T50" fmla="*/ 0 w 70"/>
                  <a:gd name="T51" fmla="*/ 102 h 128"/>
                  <a:gd name="T52" fmla="*/ 9 w 70"/>
                  <a:gd name="T53" fmla="*/ 90 h 128"/>
                  <a:gd name="T54" fmla="*/ 21 w 70"/>
                  <a:gd name="T55" fmla="*/ 48 h 128"/>
                  <a:gd name="T56" fmla="*/ 31 w 70"/>
                  <a:gd name="T57" fmla="*/ 53 h 128"/>
                  <a:gd name="T58" fmla="*/ 31 w 70"/>
                  <a:gd name="T59" fmla="*/ 30 h 128"/>
                  <a:gd name="T60" fmla="*/ 18 w 70"/>
                  <a:gd name="T61" fmla="*/ 42 h 128"/>
                  <a:gd name="T62" fmla="*/ 21 w 70"/>
                  <a:gd name="T63" fmla="*/ 48 h 128"/>
                  <a:gd name="T64" fmla="*/ 50 w 70"/>
                  <a:gd name="T65" fmla="*/ 79 h 128"/>
                  <a:gd name="T66" fmla="*/ 40 w 70"/>
                  <a:gd name="T67" fmla="*/ 73 h 128"/>
                  <a:gd name="T68" fmla="*/ 40 w 70"/>
                  <a:gd name="T69" fmla="*/ 99 h 128"/>
                  <a:gd name="T70" fmla="*/ 53 w 70"/>
                  <a:gd name="T71" fmla="*/ 86 h 128"/>
                  <a:gd name="T72" fmla="*/ 50 w 70"/>
                  <a:gd name="T73" fmla="*/ 7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0" h="128">
                    <a:moveTo>
                      <a:pt x="9" y="90"/>
                    </a:moveTo>
                    <a:cubicBezTo>
                      <a:pt x="15" y="95"/>
                      <a:pt x="22" y="98"/>
                      <a:pt x="31" y="99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20" y="67"/>
                      <a:pt x="13" y="63"/>
                      <a:pt x="8" y="59"/>
                    </a:cubicBezTo>
                    <a:cubicBezTo>
                      <a:pt x="3" y="55"/>
                      <a:pt x="1" y="49"/>
                      <a:pt x="1" y="42"/>
                    </a:cubicBezTo>
                    <a:cubicBezTo>
                      <a:pt x="1" y="35"/>
                      <a:pt x="4" y="29"/>
                      <a:pt x="9" y="24"/>
                    </a:cubicBezTo>
                    <a:cubicBezTo>
                      <a:pt x="14" y="19"/>
                      <a:pt x="21" y="17"/>
                      <a:pt x="31" y="16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6" y="16"/>
                      <a:pt x="51" y="17"/>
                      <a:pt x="56" y="19"/>
                    </a:cubicBezTo>
                    <a:cubicBezTo>
                      <a:pt x="60" y="20"/>
                      <a:pt x="64" y="22"/>
                      <a:pt x="65" y="23"/>
                    </a:cubicBezTo>
                    <a:cubicBezTo>
                      <a:pt x="68" y="25"/>
                      <a:pt x="68" y="25"/>
                      <a:pt x="68" y="25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5" y="34"/>
                      <a:pt x="48" y="31"/>
                      <a:pt x="40" y="30"/>
                    </a:cubicBezTo>
                    <a:cubicBezTo>
                      <a:pt x="40" y="56"/>
                      <a:pt x="40" y="56"/>
                      <a:pt x="40" y="56"/>
                    </a:cubicBezTo>
                    <a:cubicBezTo>
                      <a:pt x="51" y="59"/>
                      <a:pt x="59" y="63"/>
                      <a:pt x="63" y="68"/>
                    </a:cubicBezTo>
                    <a:cubicBezTo>
                      <a:pt x="68" y="72"/>
                      <a:pt x="70" y="78"/>
                      <a:pt x="70" y="85"/>
                    </a:cubicBezTo>
                    <a:cubicBezTo>
                      <a:pt x="70" y="93"/>
                      <a:pt x="68" y="99"/>
                      <a:pt x="63" y="104"/>
                    </a:cubicBezTo>
                    <a:cubicBezTo>
                      <a:pt x="57" y="110"/>
                      <a:pt x="50" y="113"/>
                      <a:pt x="40" y="113"/>
                    </a:cubicBezTo>
                    <a:cubicBezTo>
                      <a:pt x="40" y="128"/>
                      <a:pt x="40" y="128"/>
                      <a:pt x="40" y="128"/>
                    </a:cubicBezTo>
                    <a:cubicBezTo>
                      <a:pt x="31" y="128"/>
                      <a:pt x="31" y="128"/>
                      <a:pt x="31" y="128"/>
                    </a:cubicBezTo>
                    <a:cubicBezTo>
                      <a:pt x="31" y="113"/>
                      <a:pt x="31" y="113"/>
                      <a:pt x="31" y="113"/>
                    </a:cubicBezTo>
                    <a:cubicBezTo>
                      <a:pt x="25" y="113"/>
                      <a:pt x="19" y="112"/>
                      <a:pt x="14" y="110"/>
                    </a:cubicBezTo>
                    <a:cubicBezTo>
                      <a:pt x="9" y="108"/>
                      <a:pt x="5" y="106"/>
                      <a:pt x="3" y="104"/>
                    </a:cubicBezTo>
                    <a:cubicBezTo>
                      <a:pt x="0" y="102"/>
                      <a:pt x="0" y="102"/>
                      <a:pt x="0" y="102"/>
                    </a:cubicBezTo>
                    <a:lnTo>
                      <a:pt x="9" y="90"/>
                    </a:lnTo>
                    <a:close/>
                    <a:moveTo>
                      <a:pt x="21" y="48"/>
                    </a:moveTo>
                    <a:cubicBezTo>
                      <a:pt x="23" y="50"/>
                      <a:pt x="26" y="52"/>
                      <a:pt x="31" y="53"/>
                    </a:cubicBezTo>
                    <a:cubicBezTo>
                      <a:pt x="31" y="30"/>
                      <a:pt x="31" y="30"/>
                      <a:pt x="31" y="30"/>
                    </a:cubicBezTo>
                    <a:cubicBezTo>
                      <a:pt x="22" y="31"/>
                      <a:pt x="18" y="35"/>
                      <a:pt x="18" y="42"/>
                    </a:cubicBezTo>
                    <a:cubicBezTo>
                      <a:pt x="18" y="44"/>
                      <a:pt x="19" y="46"/>
                      <a:pt x="21" y="48"/>
                    </a:cubicBezTo>
                    <a:close/>
                    <a:moveTo>
                      <a:pt x="50" y="79"/>
                    </a:moveTo>
                    <a:cubicBezTo>
                      <a:pt x="48" y="77"/>
                      <a:pt x="45" y="75"/>
                      <a:pt x="40" y="73"/>
                    </a:cubicBezTo>
                    <a:cubicBezTo>
                      <a:pt x="40" y="99"/>
                      <a:pt x="40" y="99"/>
                      <a:pt x="40" y="99"/>
                    </a:cubicBezTo>
                    <a:cubicBezTo>
                      <a:pt x="49" y="97"/>
                      <a:pt x="53" y="93"/>
                      <a:pt x="53" y="86"/>
                    </a:cubicBezTo>
                    <a:cubicBezTo>
                      <a:pt x="53" y="83"/>
                      <a:pt x="52" y="81"/>
                      <a:pt x="50" y="79"/>
                    </a:cubicBezTo>
                    <a:close/>
                  </a:path>
                </a:pathLst>
              </a:custGeom>
              <a:solidFill>
                <a:srgbClr val="EF61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îṥḻïďè">
                <a:extLst>
                  <a:ext uri="{FF2B5EF4-FFF2-40B4-BE49-F238E27FC236}">
                    <a16:creationId xmlns:a16="http://schemas.microsoft.com/office/drawing/2014/main" id="{E34A0278-17B1-4D32-B6B6-7CE6D65659C7}"/>
                  </a:ext>
                </a:extLst>
              </p:cNvPr>
              <p:cNvSpPr/>
              <p:nvPr/>
            </p:nvSpPr>
            <p:spPr bwMode="auto">
              <a:xfrm>
                <a:off x="5935663" y="5049838"/>
                <a:ext cx="771525" cy="771525"/>
              </a:xfrm>
              <a:custGeom>
                <a:avLst/>
                <a:gdLst>
                  <a:gd name="T0" fmla="*/ 234 w 234"/>
                  <a:gd name="T1" fmla="*/ 117 h 234"/>
                  <a:gd name="T2" fmla="*/ 117 w 234"/>
                  <a:gd name="T3" fmla="*/ 234 h 234"/>
                  <a:gd name="T4" fmla="*/ 32 w 234"/>
                  <a:gd name="T5" fmla="*/ 197 h 234"/>
                  <a:gd name="T6" fmla="*/ 0 w 234"/>
                  <a:gd name="T7" fmla="*/ 117 h 234"/>
                  <a:gd name="T8" fmla="*/ 117 w 234"/>
                  <a:gd name="T9" fmla="*/ 0 h 234"/>
                  <a:gd name="T10" fmla="*/ 194 w 234"/>
                  <a:gd name="T11" fmla="*/ 29 h 234"/>
                  <a:gd name="T12" fmla="*/ 234 w 234"/>
                  <a:gd name="T13" fmla="*/ 117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4" h="234">
                    <a:moveTo>
                      <a:pt x="234" y="117"/>
                    </a:moveTo>
                    <a:cubicBezTo>
                      <a:pt x="234" y="182"/>
                      <a:pt x="181" y="234"/>
                      <a:pt x="117" y="234"/>
                    </a:cubicBezTo>
                    <a:cubicBezTo>
                      <a:pt x="83" y="234"/>
                      <a:pt x="53" y="220"/>
                      <a:pt x="32" y="197"/>
                    </a:cubicBezTo>
                    <a:cubicBezTo>
                      <a:pt x="12" y="176"/>
                      <a:pt x="0" y="148"/>
                      <a:pt x="0" y="117"/>
                    </a:cubicBezTo>
                    <a:cubicBezTo>
                      <a:pt x="0" y="52"/>
                      <a:pt x="52" y="0"/>
                      <a:pt x="117" y="0"/>
                    </a:cubicBezTo>
                    <a:cubicBezTo>
                      <a:pt x="146" y="0"/>
                      <a:pt x="173" y="11"/>
                      <a:pt x="194" y="29"/>
                    </a:cubicBezTo>
                    <a:cubicBezTo>
                      <a:pt x="218" y="51"/>
                      <a:pt x="234" y="82"/>
                      <a:pt x="234" y="117"/>
                    </a:cubicBezTo>
                    <a:close/>
                  </a:path>
                </a:pathLst>
              </a:custGeom>
              <a:solidFill>
                <a:srgbClr val="FE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ïṧḻïḓe">
                <a:extLst>
                  <a:ext uri="{FF2B5EF4-FFF2-40B4-BE49-F238E27FC236}">
                    <a16:creationId xmlns:a16="http://schemas.microsoft.com/office/drawing/2014/main" id="{6C266C05-EDE5-4F94-9CD8-E05D3279F201}"/>
                  </a:ext>
                </a:extLst>
              </p:cNvPr>
              <p:cNvSpPr/>
              <p:nvPr/>
            </p:nvSpPr>
            <p:spPr bwMode="auto">
              <a:xfrm>
                <a:off x="6042026" y="5145088"/>
                <a:ext cx="665163" cy="676275"/>
              </a:xfrm>
              <a:custGeom>
                <a:avLst/>
                <a:gdLst>
                  <a:gd name="T0" fmla="*/ 202 w 202"/>
                  <a:gd name="T1" fmla="*/ 88 h 205"/>
                  <a:gd name="T2" fmla="*/ 85 w 202"/>
                  <a:gd name="T3" fmla="*/ 205 h 205"/>
                  <a:gd name="T4" fmla="*/ 0 w 202"/>
                  <a:gd name="T5" fmla="*/ 168 h 205"/>
                  <a:gd name="T6" fmla="*/ 14 w 202"/>
                  <a:gd name="T7" fmla="*/ 155 h 205"/>
                  <a:gd name="T8" fmla="*/ 162 w 202"/>
                  <a:gd name="T9" fmla="*/ 0 h 205"/>
                  <a:gd name="T10" fmla="*/ 202 w 202"/>
                  <a:gd name="T11" fmla="*/ 88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205">
                    <a:moveTo>
                      <a:pt x="202" y="88"/>
                    </a:moveTo>
                    <a:cubicBezTo>
                      <a:pt x="202" y="153"/>
                      <a:pt x="149" y="205"/>
                      <a:pt x="85" y="205"/>
                    </a:cubicBezTo>
                    <a:cubicBezTo>
                      <a:pt x="51" y="205"/>
                      <a:pt x="21" y="191"/>
                      <a:pt x="0" y="168"/>
                    </a:cubicBezTo>
                    <a:cubicBezTo>
                      <a:pt x="14" y="155"/>
                      <a:pt x="14" y="155"/>
                      <a:pt x="14" y="155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86" y="22"/>
                      <a:pt x="202" y="53"/>
                      <a:pt x="202" y="88"/>
                    </a:cubicBezTo>
                    <a:close/>
                  </a:path>
                </a:pathLst>
              </a:custGeom>
              <a:solidFill>
                <a:srgbClr val="EF61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íṡḷîḋé">
                <a:extLst>
                  <a:ext uri="{FF2B5EF4-FFF2-40B4-BE49-F238E27FC236}">
                    <a16:creationId xmlns:a16="http://schemas.microsoft.com/office/drawing/2014/main" id="{F8D652D3-62CD-46A0-B11E-ADC70C554B2C}"/>
                  </a:ext>
                </a:extLst>
              </p:cNvPr>
              <p:cNvSpPr/>
              <p:nvPr/>
            </p:nvSpPr>
            <p:spPr bwMode="auto">
              <a:xfrm>
                <a:off x="5959476" y="5076825"/>
                <a:ext cx="722313" cy="717550"/>
              </a:xfrm>
              <a:prstGeom prst="ellipse">
                <a:avLst/>
              </a:prstGeom>
              <a:solidFill>
                <a:srgbClr val="FFC8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i$ļiḍe">
                <a:extLst>
                  <a:ext uri="{FF2B5EF4-FFF2-40B4-BE49-F238E27FC236}">
                    <a16:creationId xmlns:a16="http://schemas.microsoft.com/office/drawing/2014/main" id="{15658C7B-B059-4708-8ECF-AB804248B6AD}"/>
                  </a:ext>
                </a:extLst>
              </p:cNvPr>
              <p:cNvSpPr/>
              <p:nvPr/>
            </p:nvSpPr>
            <p:spPr bwMode="auto">
              <a:xfrm>
                <a:off x="5999163" y="5111750"/>
                <a:ext cx="642938" cy="646112"/>
              </a:xfrm>
              <a:custGeom>
                <a:avLst/>
                <a:gdLst>
                  <a:gd name="T0" fmla="*/ 162 w 195"/>
                  <a:gd name="T1" fmla="*/ 24 h 196"/>
                  <a:gd name="T2" fmla="*/ 98 w 195"/>
                  <a:gd name="T3" fmla="*/ 0 h 196"/>
                  <a:gd name="T4" fmla="*/ 0 w 195"/>
                  <a:gd name="T5" fmla="*/ 93 h 196"/>
                  <a:gd name="T6" fmla="*/ 0 w 195"/>
                  <a:gd name="T7" fmla="*/ 97 h 196"/>
                  <a:gd name="T8" fmla="*/ 0 w 195"/>
                  <a:gd name="T9" fmla="*/ 98 h 196"/>
                  <a:gd name="T10" fmla="*/ 27 w 195"/>
                  <a:gd name="T11" fmla="*/ 165 h 196"/>
                  <a:gd name="T12" fmla="*/ 27 w 195"/>
                  <a:gd name="T13" fmla="*/ 165 h 196"/>
                  <a:gd name="T14" fmla="*/ 36 w 195"/>
                  <a:gd name="T15" fmla="*/ 174 h 196"/>
                  <a:gd name="T16" fmla="*/ 98 w 195"/>
                  <a:gd name="T17" fmla="*/ 196 h 196"/>
                  <a:gd name="T18" fmla="*/ 195 w 195"/>
                  <a:gd name="T19" fmla="*/ 98 h 196"/>
                  <a:gd name="T20" fmla="*/ 162 w 195"/>
                  <a:gd name="T21" fmla="*/ 24 h 196"/>
                  <a:gd name="T22" fmla="*/ 98 w 195"/>
                  <a:gd name="T23" fmla="*/ 188 h 196"/>
                  <a:gd name="T24" fmla="*/ 44 w 195"/>
                  <a:gd name="T25" fmla="*/ 169 h 196"/>
                  <a:gd name="T26" fmla="*/ 32 w 195"/>
                  <a:gd name="T27" fmla="*/ 159 h 196"/>
                  <a:gd name="T28" fmla="*/ 8 w 195"/>
                  <a:gd name="T29" fmla="*/ 98 h 196"/>
                  <a:gd name="T30" fmla="*/ 8 w 195"/>
                  <a:gd name="T31" fmla="*/ 97 h 196"/>
                  <a:gd name="T32" fmla="*/ 8 w 195"/>
                  <a:gd name="T33" fmla="*/ 93 h 196"/>
                  <a:gd name="T34" fmla="*/ 98 w 195"/>
                  <a:gd name="T35" fmla="*/ 8 h 196"/>
                  <a:gd name="T36" fmla="*/ 156 w 195"/>
                  <a:gd name="T37" fmla="*/ 30 h 196"/>
                  <a:gd name="T38" fmla="*/ 187 w 195"/>
                  <a:gd name="T39" fmla="*/ 98 h 196"/>
                  <a:gd name="T40" fmla="*/ 98 w 195"/>
                  <a:gd name="T41" fmla="*/ 188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5" h="196">
                    <a:moveTo>
                      <a:pt x="162" y="24"/>
                    </a:moveTo>
                    <a:cubicBezTo>
                      <a:pt x="145" y="9"/>
                      <a:pt x="122" y="0"/>
                      <a:pt x="98" y="0"/>
                    </a:cubicBezTo>
                    <a:cubicBezTo>
                      <a:pt x="45" y="0"/>
                      <a:pt x="3" y="42"/>
                      <a:pt x="0" y="93"/>
                    </a:cubicBezTo>
                    <a:cubicBezTo>
                      <a:pt x="0" y="95"/>
                      <a:pt x="0" y="96"/>
                      <a:pt x="0" y="97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24"/>
                      <a:pt x="10" y="147"/>
                      <a:pt x="27" y="165"/>
                    </a:cubicBezTo>
                    <a:cubicBezTo>
                      <a:pt x="27" y="165"/>
                      <a:pt x="27" y="165"/>
                      <a:pt x="27" y="165"/>
                    </a:cubicBezTo>
                    <a:cubicBezTo>
                      <a:pt x="30" y="168"/>
                      <a:pt x="33" y="171"/>
                      <a:pt x="36" y="174"/>
                    </a:cubicBezTo>
                    <a:cubicBezTo>
                      <a:pt x="53" y="187"/>
                      <a:pt x="75" y="196"/>
                      <a:pt x="98" y="196"/>
                    </a:cubicBezTo>
                    <a:cubicBezTo>
                      <a:pt x="152" y="196"/>
                      <a:pt x="195" y="152"/>
                      <a:pt x="195" y="98"/>
                    </a:cubicBezTo>
                    <a:cubicBezTo>
                      <a:pt x="195" y="69"/>
                      <a:pt x="182" y="42"/>
                      <a:pt x="162" y="24"/>
                    </a:cubicBezTo>
                    <a:close/>
                    <a:moveTo>
                      <a:pt x="98" y="188"/>
                    </a:moveTo>
                    <a:cubicBezTo>
                      <a:pt x="77" y="188"/>
                      <a:pt x="59" y="181"/>
                      <a:pt x="44" y="169"/>
                    </a:cubicBezTo>
                    <a:cubicBezTo>
                      <a:pt x="39" y="166"/>
                      <a:pt x="36" y="163"/>
                      <a:pt x="32" y="159"/>
                    </a:cubicBezTo>
                    <a:cubicBezTo>
                      <a:pt x="17" y="143"/>
                      <a:pt x="8" y="121"/>
                      <a:pt x="8" y="98"/>
                    </a:cubicBezTo>
                    <a:cubicBezTo>
                      <a:pt x="8" y="97"/>
                      <a:pt x="8" y="97"/>
                      <a:pt x="8" y="97"/>
                    </a:cubicBezTo>
                    <a:cubicBezTo>
                      <a:pt x="8" y="96"/>
                      <a:pt x="8" y="95"/>
                      <a:pt x="8" y="93"/>
                    </a:cubicBezTo>
                    <a:cubicBezTo>
                      <a:pt x="11" y="46"/>
                      <a:pt x="50" y="8"/>
                      <a:pt x="98" y="8"/>
                    </a:cubicBezTo>
                    <a:cubicBezTo>
                      <a:pt x="120" y="8"/>
                      <a:pt x="140" y="17"/>
                      <a:pt x="156" y="30"/>
                    </a:cubicBezTo>
                    <a:cubicBezTo>
                      <a:pt x="175" y="46"/>
                      <a:pt x="187" y="71"/>
                      <a:pt x="187" y="98"/>
                    </a:cubicBezTo>
                    <a:cubicBezTo>
                      <a:pt x="187" y="147"/>
                      <a:pt x="147" y="188"/>
                      <a:pt x="98" y="188"/>
                    </a:cubicBezTo>
                    <a:close/>
                  </a:path>
                </a:pathLst>
              </a:custGeom>
              <a:solidFill>
                <a:srgbClr val="EF61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iṥľidê">
                <a:extLst>
                  <a:ext uri="{FF2B5EF4-FFF2-40B4-BE49-F238E27FC236}">
                    <a16:creationId xmlns:a16="http://schemas.microsoft.com/office/drawing/2014/main" id="{DCEC4820-4CE9-4054-BA46-3CF54D42DA59}"/>
                  </a:ext>
                </a:extLst>
              </p:cNvPr>
              <p:cNvSpPr/>
              <p:nvPr/>
            </p:nvSpPr>
            <p:spPr bwMode="auto">
              <a:xfrm>
                <a:off x="6088063" y="5191125"/>
                <a:ext cx="554038" cy="566737"/>
              </a:xfrm>
              <a:custGeom>
                <a:avLst/>
                <a:gdLst>
                  <a:gd name="T0" fmla="*/ 168 w 168"/>
                  <a:gd name="T1" fmla="*/ 74 h 172"/>
                  <a:gd name="T2" fmla="*/ 71 w 168"/>
                  <a:gd name="T3" fmla="*/ 172 h 172"/>
                  <a:gd name="T4" fmla="*/ 0 w 168"/>
                  <a:gd name="T5" fmla="*/ 141 h 172"/>
                  <a:gd name="T6" fmla="*/ 5 w 168"/>
                  <a:gd name="T7" fmla="*/ 135 h 172"/>
                  <a:gd name="T8" fmla="*/ 71 w 168"/>
                  <a:gd name="T9" fmla="*/ 164 h 172"/>
                  <a:gd name="T10" fmla="*/ 160 w 168"/>
                  <a:gd name="T11" fmla="*/ 74 h 172"/>
                  <a:gd name="T12" fmla="*/ 129 w 168"/>
                  <a:gd name="T13" fmla="*/ 6 h 172"/>
                  <a:gd name="T14" fmla="*/ 135 w 168"/>
                  <a:gd name="T15" fmla="*/ 0 h 172"/>
                  <a:gd name="T16" fmla="*/ 168 w 168"/>
                  <a:gd name="T17" fmla="*/ 7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" h="172">
                    <a:moveTo>
                      <a:pt x="168" y="74"/>
                    </a:moveTo>
                    <a:cubicBezTo>
                      <a:pt x="168" y="128"/>
                      <a:pt x="125" y="172"/>
                      <a:pt x="71" y="172"/>
                    </a:cubicBezTo>
                    <a:cubicBezTo>
                      <a:pt x="43" y="172"/>
                      <a:pt x="17" y="160"/>
                      <a:pt x="0" y="141"/>
                    </a:cubicBezTo>
                    <a:cubicBezTo>
                      <a:pt x="5" y="135"/>
                      <a:pt x="5" y="135"/>
                      <a:pt x="5" y="135"/>
                    </a:cubicBezTo>
                    <a:cubicBezTo>
                      <a:pt x="21" y="153"/>
                      <a:pt x="45" y="164"/>
                      <a:pt x="71" y="164"/>
                    </a:cubicBezTo>
                    <a:cubicBezTo>
                      <a:pt x="120" y="164"/>
                      <a:pt x="160" y="123"/>
                      <a:pt x="160" y="74"/>
                    </a:cubicBezTo>
                    <a:cubicBezTo>
                      <a:pt x="160" y="47"/>
                      <a:pt x="148" y="22"/>
                      <a:pt x="129" y="6"/>
                    </a:cubicBezTo>
                    <a:cubicBezTo>
                      <a:pt x="135" y="0"/>
                      <a:pt x="135" y="0"/>
                      <a:pt x="135" y="0"/>
                    </a:cubicBezTo>
                    <a:cubicBezTo>
                      <a:pt x="155" y="18"/>
                      <a:pt x="168" y="45"/>
                      <a:pt x="168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íšliḑè">
                <a:extLst>
                  <a:ext uri="{FF2B5EF4-FFF2-40B4-BE49-F238E27FC236}">
                    <a16:creationId xmlns:a16="http://schemas.microsoft.com/office/drawing/2014/main" id="{B3F4422B-B1E0-4242-B6A3-C7D07FFB4C3D}"/>
                  </a:ext>
                </a:extLst>
              </p:cNvPr>
              <p:cNvSpPr/>
              <p:nvPr/>
            </p:nvSpPr>
            <p:spPr bwMode="auto">
              <a:xfrm>
                <a:off x="5999163" y="5418138"/>
                <a:ext cx="104775" cy="238125"/>
              </a:xfrm>
              <a:custGeom>
                <a:avLst/>
                <a:gdLst>
                  <a:gd name="T0" fmla="*/ 32 w 32"/>
                  <a:gd name="T1" fmla="*/ 66 h 72"/>
                  <a:gd name="T2" fmla="*/ 27 w 32"/>
                  <a:gd name="T3" fmla="*/ 72 h 72"/>
                  <a:gd name="T4" fmla="*/ 27 w 32"/>
                  <a:gd name="T5" fmla="*/ 72 h 72"/>
                  <a:gd name="T6" fmla="*/ 0 w 32"/>
                  <a:gd name="T7" fmla="*/ 5 h 72"/>
                  <a:gd name="T8" fmla="*/ 0 w 32"/>
                  <a:gd name="T9" fmla="*/ 4 h 72"/>
                  <a:gd name="T10" fmla="*/ 0 w 32"/>
                  <a:gd name="T11" fmla="*/ 0 h 72"/>
                  <a:gd name="T12" fmla="*/ 8 w 32"/>
                  <a:gd name="T13" fmla="*/ 0 h 72"/>
                  <a:gd name="T14" fmla="*/ 8 w 32"/>
                  <a:gd name="T15" fmla="*/ 4 h 72"/>
                  <a:gd name="T16" fmla="*/ 8 w 32"/>
                  <a:gd name="T17" fmla="*/ 5 h 72"/>
                  <a:gd name="T18" fmla="*/ 32 w 32"/>
                  <a:gd name="T19" fmla="*/ 66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72">
                    <a:moveTo>
                      <a:pt x="32" y="66"/>
                    </a:moveTo>
                    <a:cubicBezTo>
                      <a:pt x="27" y="72"/>
                      <a:pt x="27" y="72"/>
                      <a:pt x="27" y="72"/>
                    </a:cubicBezTo>
                    <a:cubicBezTo>
                      <a:pt x="27" y="72"/>
                      <a:pt x="27" y="72"/>
                      <a:pt x="27" y="72"/>
                    </a:cubicBezTo>
                    <a:cubicBezTo>
                      <a:pt x="10" y="54"/>
                      <a:pt x="0" y="31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2"/>
                      <a:pt x="0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2"/>
                      <a:pt x="8" y="3"/>
                      <a:pt x="8" y="4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28"/>
                      <a:pt x="17" y="50"/>
                      <a:pt x="32" y="66"/>
                    </a:cubicBezTo>
                    <a:close/>
                  </a:path>
                </a:pathLst>
              </a:custGeom>
              <a:solidFill>
                <a:srgbClr val="FE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ïṥḷídè">
                <a:extLst>
                  <a:ext uri="{FF2B5EF4-FFF2-40B4-BE49-F238E27FC236}">
                    <a16:creationId xmlns:a16="http://schemas.microsoft.com/office/drawing/2014/main" id="{9C16EF8F-1199-4629-BEB8-4BA3C3B5E2AC}"/>
                  </a:ext>
                </a:extLst>
              </p:cNvPr>
              <p:cNvSpPr/>
              <p:nvPr/>
            </p:nvSpPr>
            <p:spPr bwMode="auto">
              <a:xfrm>
                <a:off x="6207126" y="5224463"/>
                <a:ext cx="230188" cy="422275"/>
              </a:xfrm>
              <a:custGeom>
                <a:avLst/>
                <a:gdLst>
                  <a:gd name="T0" fmla="*/ 8 w 70"/>
                  <a:gd name="T1" fmla="*/ 90 h 128"/>
                  <a:gd name="T2" fmla="*/ 30 w 70"/>
                  <a:gd name="T3" fmla="*/ 99 h 128"/>
                  <a:gd name="T4" fmla="*/ 30 w 70"/>
                  <a:gd name="T5" fmla="*/ 70 h 128"/>
                  <a:gd name="T6" fmla="*/ 7 w 70"/>
                  <a:gd name="T7" fmla="*/ 59 h 128"/>
                  <a:gd name="T8" fmla="*/ 0 w 70"/>
                  <a:gd name="T9" fmla="*/ 43 h 128"/>
                  <a:gd name="T10" fmla="*/ 8 w 70"/>
                  <a:gd name="T11" fmla="*/ 24 h 128"/>
                  <a:gd name="T12" fmla="*/ 30 w 70"/>
                  <a:gd name="T13" fmla="*/ 16 h 128"/>
                  <a:gd name="T14" fmla="*/ 30 w 70"/>
                  <a:gd name="T15" fmla="*/ 0 h 128"/>
                  <a:gd name="T16" fmla="*/ 39 w 70"/>
                  <a:gd name="T17" fmla="*/ 0 h 128"/>
                  <a:gd name="T18" fmla="*/ 39 w 70"/>
                  <a:gd name="T19" fmla="*/ 16 h 128"/>
                  <a:gd name="T20" fmla="*/ 55 w 70"/>
                  <a:gd name="T21" fmla="*/ 19 h 128"/>
                  <a:gd name="T22" fmla="*/ 65 w 70"/>
                  <a:gd name="T23" fmla="*/ 23 h 128"/>
                  <a:gd name="T24" fmla="*/ 67 w 70"/>
                  <a:gd name="T25" fmla="*/ 25 h 128"/>
                  <a:gd name="T26" fmla="*/ 59 w 70"/>
                  <a:gd name="T27" fmla="*/ 38 h 128"/>
                  <a:gd name="T28" fmla="*/ 39 w 70"/>
                  <a:gd name="T29" fmla="*/ 31 h 128"/>
                  <a:gd name="T30" fmla="*/ 39 w 70"/>
                  <a:gd name="T31" fmla="*/ 57 h 128"/>
                  <a:gd name="T32" fmla="*/ 63 w 70"/>
                  <a:gd name="T33" fmla="*/ 68 h 128"/>
                  <a:gd name="T34" fmla="*/ 70 w 70"/>
                  <a:gd name="T35" fmla="*/ 85 h 128"/>
                  <a:gd name="T36" fmla="*/ 62 w 70"/>
                  <a:gd name="T37" fmla="*/ 105 h 128"/>
                  <a:gd name="T38" fmla="*/ 39 w 70"/>
                  <a:gd name="T39" fmla="*/ 113 h 128"/>
                  <a:gd name="T40" fmla="*/ 39 w 70"/>
                  <a:gd name="T41" fmla="*/ 128 h 128"/>
                  <a:gd name="T42" fmla="*/ 30 w 70"/>
                  <a:gd name="T43" fmla="*/ 128 h 128"/>
                  <a:gd name="T44" fmla="*/ 30 w 70"/>
                  <a:gd name="T45" fmla="*/ 113 h 128"/>
                  <a:gd name="T46" fmla="*/ 13 w 70"/>
                  <a:gd name="T47" fmla="*/ 110 h 128"/>
                  <a:gd name="T48" fmla="*/ 3 w 70"/>
                  <a:gd name="T49" fmla="*/ 105 h 128"/>
                  <a:gd name="T50" fmla="*/ 0 w 70"/>
                  <a:gd name="T51" fmla="*/ 102 h 128"/>
                  <a:gd name="T52" fmla="*/ 8 w 70"/>
                  <a:gd name="T53" fmla="*/ 90 h 128"/>
                  <a:gd name="T54" fmla="*/ 20 w 70"/>
                  <a:gd name="T55" fmla="*/ 48 h 128"/>
                  <a:gd name="T56" fmla="*/ 30 w 70"/>
                  <a:gd name="T57" fmla="*/ 54 h 128"/>
                  <a:gd name="T58" fmla="*/ 30 w 70"/>
                  <a:gd name="T59" fmla="*/ 31 h 128"/>
                  <a:gd name="T60" fmla="*/ 17 w 70"/>
                  <a:gd name="T61" fmla="*/ 42 h 128"/>
                  <a:gd name="T62" fmla="*/ 20 w 70"/>
                  <a:gd name="T63" fmla="*/ 48 h 128"/>
                  <a:gd name="T64" fmla="*/ 50 w 70"/>
                  <a:gd name="T65" fmla="*/ 79 h 128"/>
                  <a:gd name="T66" fmla="*/ 39 w 70"/>
                  <a:gd name="T67" fmla="*/ 73 h 128"/>
                  <a:gd name="T68" fmla="*/ 39 w 70"/>
                  <a:gd name="T69" fmla="*/ 99 h 128"/>
                  <a:gd name="T70" fmla="*/ 53 w 70"/>
                  <a:gd name="T71" fmla="*/ 86 h 128"/>
                  <a:gd name="T72" fmla="*/ 50 w 70"/>
                  <a:gd name="T73" fmla="*/ 79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0" h="128">
                    <a:moveTo>
                      <a:pt x="8" y="90"/>
                    </a:moveTo>
                    <a:cubicBezTo>
                      <a:pt x="14" y="95"/>
                      <a:pt x="21" y="98"/>
                      <a:pt x="30" y="99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20" y="67"/>
                      <a:pt x="12" y="63"/>
                      <a:pt x="7" y="59"/>
                    </a:cubicBezTo>
                    <a:cubicBezTo>
                      <a:pt x="3" y="55"/>
                      <a:pt x="0" y="50"/>
                      <a:pt x="0" y="43"/>
                    </a:cubicBezTo>
                    <a:cubicBezTo>
                      <a:pt x="0" y="35"/>
                      <a:pt x="3" y="29"/>
                      <a:pt x="8" y="24"/>
                    </a:cubicBezTo>
                    <a:cubicBezTo>
                      <a:pt x="13" y="19"/>
                      <a:pt x="21" y="17"/>
                      <a:pt x="30" y="16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5" y="16"/>
                      <a:pt x="50" y="17"/>
                      <a:pt x="55" y="19"/>
                    </a:cubicBezTo>
                    <a:cubicBezTo>
                      <a:pt x="60" y="21"/>
                      <a:pt x="63" y="22"/>
                      <a:pt x="65" y="23"/>
                    </a:cubicBezTo>
                    <a:cubicBezTo>
                      <a:pt x="67" y="25"/>
                      <a:pt x="67" y="25"/>
                      <a:pt x="67" y="25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4" y="34"/>
                      <a:pt x="48" y="31"/>
                      <a:pt x="39" y="31"/>
                    </a:cubicBezTo>
                    <a:cubicBezTo>
                      <a:pt x="39" y="57"/>
                      <a:pt x="39" y="57"/>
                      <a:pt x="39" y="57"/>
                    </a:cubicBezTo>
                    <a:cubicBezTo>
                      <a:pt x="50" y="60"/>
                      <a:pt x="58" y="63"/>
                      <a:pt x="63" y="68"/>
                    </a:cubicBezTo>
                    <a:cubicBezTo>
                      <a:pt x="67" y="72"/>
                      <a:pt x="70" y="78"/>
                      <a:pt x="70" y="85"/>
                    </a:cubicBezTo>
                    <a:cubicBezTo>
                      <a:pt x="70" y="93"/>
                      <a:pt x="67" y="100"/>
                      <a:pt x="62" y="105"/>
                    </a:cubicBezTo>
                    <a:cubicBezTo>
                      <a:pt x="57" y="110"/>
                      <a:pt x="49" y="113"/>
                      <a:pt x="39" y="113"/>
                    </a:cubicBezTo>
                    <a:cubicBezTo>
                      <a:pt x="39" y="128"/>
                      <a:pt x="39" y="128"/>
                      <a:pt x="39" y="128"/>
                    </a:cubicBezTo>
                    <a:cubicBezTo>
                      <a:pt x="30" y="128"/>
                      <a:pt x="30" y="128"/>
                      <a:pt x="30" y="128"/>
                    </a:cubicBezTo>
                    <a:cubicBezTo>
                      <a:pt x="30" y="113"/>
                      <a:pt x="30" y="113"/>
                      <a:pt x="30" y="113"/>
                    </a:cubicBezTo>
                    <a:cubicBezTo>
                      <a:pt x="24" y="113"/>
                      <a:pt x="18" y="112"/>
                      <a:pt x="13" y="110"/>
                    </a:cubicBezTo>
                    <a:cubicBezTo>
                      <a:pt x="8" y="108"/>
                      <a:pt x="5" y="106"/>
                      <a:pt x="3" y="105"/>
                    </a:cubicBezTo>
                    <a:cubicBezTo>
                      <a:pt x="0" y="102"/>
                      <a:pt x="0" y="102"/>
                      <a:pt x="0" y="102"/>
                    </a:cubicBezTo>
                    <a:lnTo>
                      <a:pt x="8" y="90"/>
                    </a:lnTo>
                    <a:close/>
                    <a:moveTo>
                      <a:pt x="20" y="48"/>
                    </a:moveTo>
                    <a:cubicBezTo>
                      <a:pt x="22" y="50"/>
                      <a:pt x="26" y="52"/>
                      <a:pt x="30" y="54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22" y="32"/>
                      <a:pt x="17" y="35"/>
                      <a:pt x="17" y="42"/>
                    </a:cubicBezTo>
                    <a:cubicBezTo>
                      <a:pt x="17" y="45"/>
                      <a:pt x="18" y="47"/>
                      <a:pt x="20" y="48"/>
                    </a:cubicBezTo>
                    <a:close/>
                    <a:moveTo>
                      <a:pt x="50" y="79"/>
                    </a:moveTo>
                    <a:cubicBezTo>
                      <a:pt x="48" y="77"/>
                      <a:pt x="44" y="75"/>
                      <a:pt x="39" y="73"/>
                    </a:cubicBezTo>
                    <a:cubicBezTo>
                      <a:pt x="39" y="99"/>
                      <a:pt x="39" y="99"/>
                      <a:pt x="39" y="99"/>
                    </a:cubicBezTo>
                    <a:cubicBezTo>
                      <a:pt x="48" y="98"/>
                      <a:pt x="53" y="94"/>
                      <a:pt x="53" y="86"/>
                    </a:cubicBezTo>
                    <a:cubicBezTo>
                      <a:pt x="53" y="83"/>
                      <a:pt x="52" y="81"/>
                      <a:pt x="50" y="79"/>
                    </a:cubicBezTo>
                    <a:close/>
                  </a:path>
                </a:pathLst>
              </a:custGeom>
              <a:solidFill>
                <a:srgbClr val="EF61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íṡļïḋè">
                <a:extLst>
                  <a:ext uri="{FF2B5EF4-FFF2-40B4-BE49-F238E27FC236}">
                    <a16:creationId xmlns:a16="http://schemas.microsoft.com/office/drawing/2014/main" id="{3F13E143-3C1F-4E88-BAF5-133CF2FB0DE8}"/>
                  </a:ext>
                </a:extLst>
              </p:cNvPr>
              <p:cNvSpPr/>
              <p:nvPr/>
            </p:nvSpPr>
            <p:spPr bwMode="auto">
              <a:xfrm>
                <a:off x="7269163" y="2486025"/>
                <a:ext cx="587375" cy="587375"/>
              </a:xfrm>
              <a:custGeom>
                <a:avLst/>
                <a:gdLst>
                  <a:gd name="T0" fmla="*/ 178 w 178"/>
                  <a:gd name="T1" fmla="*/ 89 h 178"/>
                  <a:gd name="T2" fmla="*/ 89 w 178"/>
                  <a:gd name="T3" fmla="*/ 178 h 178"/>
                  <a:gd name="T4" fmla="*/ 25 w 178"/>
                  <a:gd name="T5" fmla="*/ 150 h 178"/>
                  <a:gd name="T6" fmla="*/ 0 w 178"/>
                  <a:gd name="T7" fmla="*/ 89 h 178"/>
                  <a:gd name="T8" fmla="*/ 89 w 178"/>
                  <a:gd name="T9" fmla="*/ 0 h 178"/>
                  <a:gd name="T10" fmla="*/ 148 w 178"/>
                  <a:gd name="T11" fmla="*/ 22 h 178"/>
                  <a:gd name="T12" fmla="*/ 178 w 178"/>
                  <a:gd name="T13" fmla="*/ 89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8" h="178">
                    <a:moveTo>
                      <a:pt x="178" y="89"/>
                    </a:moveTo>
                    <a:cubicBezTo>
                      <a:pt x="178" y="138"/>
                      <a:pt x="138" y="178"/>
                      <a:pt x="89" y="178"/>
                    </a:cubicBezTo>
                    <a:cubicBezTo>
                      <a:pt x="64" y="178"/>
                      <a:pt x="41" y="167"/>
                      <a:pt x="25" y="150"/>
                    </a:cubicBezTo>
                    <a:cubicBezTo>
                      <a:pt x="10" y="134"/>
                      <a:pt x="0" y="113"/>
                      <a:pt x="0" y="89"/>
                    </a:cubicBezTo>
                    <a:cubicBezTo>
                      <a:pt x="0" y="40"/>
                      <a:pt x="40" y="0"/>
                      <a:pt x="89" y="0"/>
                    </a:cubicBezTo>
                    <a:cubicBezTo>
                      <a:pt x="112" y="0"/>
                      <a:pt x="132" y="9"/>
                      <a:pt x="148" y="22"/>
                    </a:cubicBezTo>
                    <a:cubicBezTo>
                      <a:pt x="166" y="39"/>
                      <a:pt x="178" y="63"/>
                      <a:pt x="178" y="89"/>
                    </a:cubicBezTo>
                    <a:close/>
                  </a:path>
                </a:pathLst>
              </a:custGeom>
              <a:solidFill>
                <a:srgbClr val="FE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iṩļïḋé">
                <a:extLst>
                  <a:ext uri="{FF2B5EF4-FFF2-40B4-BE49-F238E27FC236}">
                    <a16:creationId xmlns:a16="http://schemas.microsoft.com/office/drawing/2014/main" id="{1826D24C-74D9-4A5F-9FF3-D30844DE026B}"/>
                  </a:ext>
                </a:extLst>
              </p:cNvPr>
              <p:cNvSpPr/>
              <p:nvPr/>
            </p:nvSpPr>
            <p:spPr bwMode="auto">
              <a:xfrm>
                <a:off x="7351713" y="2559050"/>
                <a:ext cx="504825" cy="514350"/>
              </a:xfrm>
              <a:custGeom>
                <a:avLst/>
                <a:gdLst>
                  <a:gd name="T0" fmla="*/ 153 w 153"/>
                  <a:gd name="T1" fmla="*/ 67 h 156"/>
                  <a:gd name="T2" fmla="*/ 64 w 153"/>
                  <a:gd name="T3" fmla="*/ 156 h 156"/>
                  <a:gd name="T4" fmla="*/ 0 w 153"/>
                  <a:gd name="T5" fmla="*/ 128 h 156"/>
                  <a:gd name="T6" fmla="*/ 10 w 153"/>
                  <a:gd name="T7" fmla="*/ 118 h 156"/>
                  <a:gd name="T8" fmla="*/ 123 w 153"/>
                  <a:gd name="T9" fmla="*/ 0 h 156"/>
                  <a:gd name="T10" fmla="*/ 153 w 153"/>
                  <a:gd name="T11" fmla="*/ 67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3" h="156">
                    <a:moveTo>
                      <a:pt x="153" y="67"/>
                    </a:moveTo>
                    <a:cubicBezTo>
                      <a:pt x="153" y="116"/>
                      <a:pt x="113" y="156"/>
                      <a:pt x="64" y="156"/>
                    </a:cubicBezTo>
                    <a:cubicBezTo>
                      <a:pt x="39" y="156"/>
                      <a:pt x="16" y="145"/>
                      <a:pt x="0" y="128"/>
                    </a:cubicBezTo>
                    <a:cubicBezTo>
                      <a:pt x="10" y="118"/>
                      <a:pt x="10" y="118"/>
                      <a:pt x="10" y="118"/>
                    </a:cubicBezTo>
                    <a:cubicBezTo>
                      <a:pt x="123" y="0"/>
                      <a:pt x="123" y="0"/>
                      <a:pt x="123" y="0"/>
                    </a:cubicBezTo>
                    <a:cubicBezTo>
                      <a:pt x="141" y="17"/>
                      <a:pt x="153" y="41"/>
                      <a:pt x="153" y="67"/>
                    </a:cubicBezTo>
                    <a:close/>
                  </a:path>
                </a:pathLst>
              </a:custGeom>
              <a:solidFill>
                <a:srgbClr val="EF61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îŝlïḓè">
                <a:extLst>
                  <a:ext uri="{FF2B5EF4-FFF2-40B4-BE49-F238E27FC236}">
                    <a16:creationId xmlns:a16="http://schemas.microsoft.com/office/drawing/2014/main" id="{2FA5911C-5FBF-48AE-8FAF-6AEC076F8832}"/>
                  </a:ext>
                </a:extLst>
              </p:cNvPr>
              <p:cNvSpPr/>
              <p:nvPr/>
            </p:nvSpPr>
            <p:spPr bwMode="auto">
              <a:xfrm>
                <a:off x="7288213" y="2506663"/>
                <a:ext cx="547688" cy="546100"/>
              </a:xfrm>
              <a:prstGeom prst="ellipse">
                <a:avLst/>
              </a:prstGeom>
              <a:solidFill>
                <a:srgbClr val="FFC80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ïŝḷiḋê">
                <a:extLst>
                  <a:ext uri="{FF2B5EF4-FFF2-40B4-BE49-F238E27FC236}">
                    <a16:creationId xmlns:a16="http://schemas.microsoft.com/office/drawing/2014/main" id="{74B451C2-0281-4125-9681-45A2F02D9C71}"/>
                  </a:ext>
                </a:extLst>
              </p:cNvPr>
              <p:cNvSpPr/>
              <p:nvPr/>
            </p:nvSpPr>
            <p:spPr bwMode="auto">
              <a:xfrm>
                <a:off x="7318376" y="2535238"/>
                <a:ext cx="490538" cy="487362"/>
              </a:xfrm>
              <a:custGeom>
                <a:avLst/>
                <a:gdLst>
                  <a:gd name="T0" fmla="*/ 123 w 149"/>
                  <a:gd name="T1" fmla="*/ 18 h 148"/>
                  <a:gd name="T2" fmla="*/ 74 w 149"/>
                  <a:gd name="T3" fmla="*/ 0 h 148"/>
                  <a:gd name="T4" fmla="*/ 0 w 149"/>
                  <a:gd name="T5" fmla="*/ 71 h 148"/>
                  <a:gd name="T6" fmla="*/ 0 w 149"/>
                  <a:gd name="T7" fmla="*/ 74 h 148"/>
                  <a:gd name="T8" fmla="*/ 0 w 149"/>
                  <a:gd name="T9" fmla="*/ 74 h 148"/>
                  <a:gd name="T10" fmla="*/ 20 w 149"/>
                  <a:gd name="T11" fmla="*/ 125 h 148"/>
                  <a:gd name="T12" fmla="*/ 20 w 149"/>
                  <a:gd name="T13" fmla="*/ 125 h 148"/>
                  <a:gd name="T14" fmla="*/ 28 w 149"/>
                  <a:gd name="T15" fmla="*/ 132 h 148"/>
                  <a:gd name="T16" fmla="*/ 74 w 149"/>
                  <a:gd name="T17" fmla="*/ 148 h 148"/>
                  <a:gd name="T18" fmla="*/ 149 w 149"/>
                  <a:gd name="T19" fmla="*/ 74 h 148"/>
                  <a:gd name="T20" fmla="*/ 123 w 149"/>
                  <a:gd name="T21" fmla="*/ 18 h 148"/>
                  <a:gd name="T22" fmla="*/ 74 w 149"/>
                  <a:gd name="T23" fmla="*/ 142 h 148"/>
                  <a:gd name="T24" fmla="*/ 33 w 149"/>
                  <a:gd name="T25" fmla="*/ 128 h 148"/>
                  <a:gd name="T26" fmla="*/ 24 w 149"/>
                  <a:gd name="T27" fmla="*/ 121 h 148"/>
                  <a:gd name="T28" fmla="*/ 6 w 149"/>
                  <a:gd name="T29" fmla="*/ 74 h 148"/>
                  <a:gd name="T30" fmla="*/ 6 w 149"/>
                  <a:gd name="T31" fmla="*/ 74 h 148"/>
                  <a:gd name="T32" fmla="*/ 6 w 149"/>
                  <a:gd name="T33" fmla="*/ 71 h 148"/>
                  <a:gd name="T34" fmla="*/ 74 w 149"/>
                  <a:gd name="T35" fmla="*/ 6 h 148"/>
                  <a:gd name="T36" fmla="*/ 119 w 149"/>
                  <a:gd name="T37" fmla="*/ 23 h 148"/>
                  <a:gd name="T38" fmla="*/ 142 w 149"/>
                  <a:gd name="T39" fmla="*/ 74 h 148"/>
                  <a:gd name="T40" fmla="*/ 74 w 149"/>
                  <a:gd name="T41" fmla="*/ 142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9" h="148">
                    <a:moveTo>
                      <a:pt x="123" y="18"/>
                    </a:moveTo>
                    <a:cubicBezTo>
                      <a:pt x="110" y="7"/>
                      <a:pt x="93" y="0"/>
                      <a:pt x="74" y="0"/>
                    </a:cubicBezTo>
                    <a:cubicBezTo>
                      <a:pt x="35" y="0"/>
                      <a:pt x="2" y="31"/>
                      <a:pt x="0" y="71"/>
                    </a:cubicBezTo>
                    <a:cubicBezTo>
                      <a:pt x="0" y="72"/>
                      <a:pt x="0" y="73"/>
                      <a:pt x="0" y="74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94"/>
                      <a:pt x="8" y="112"/>
                      <a:pt x="20" y="125"/>
                    </a:cubicBezTo>
                    <a:cubicBezTo>
                      <a:pt x="20" y="125"/>
                      <a:pt x="20" y="125"/>
                      <a:pt x="20" y="125"/>
                    </a:cubicBezTo>
                    <a:cubicBezTo>
                      <a:pt x="23" y="127"/>
                      <a:pt x="25" y="130"/>
                      <a:pt x="28" y="132"/>
                    </a:cubicBezTo>
                    <a:cubicBezTo>
                      <a:pt x="40" y="142"/>
                      <a:pt x="57" y="148"/>
                      <a:pt x="74" y="148"/>
                    </a:cubicBezTo>
                    <a:cubicBezTo>
                      <a:pt x="115" y="148"/>
                      <a:pt x="149" y="115"/>
                      <a:pt x="149" y="74"/>
                    </a:cubicBezTo>
                    <a:cubicBezTo>
                      <a:pt x="149" y="52"/>
                      <a:pt x="139" y="32"/>
                      <a:pt x="123" y="18"/>
                    </a:cubicBezTo>
                    <a:close/>
                    <a:moveTo>
                      <a:pt x="74" y="142"/>
                    </a:moveTo>
                    <a:cubicBezTo>
                      <a:pt x="59" y="142"/>
                      <a:pt x="45" y="137"/>
                      <a:pt x="33" y="128"/>
                    </a:cubicBezTo>
                    <a:cubicBezTo>
                      <a:pt x="30" y="126"/>
                      <a:pt x="27" y="123"/>
                      <a:pt x="24" y="121"/>
                    </a:cubicBezTo>
                    <a:cubicBezTo>
                      <a:pt x="13" y="108"/>
                      <a:pt x="6" y="92"/>
                      <a:pt x="6" y="74"/>
                    </a:cubicBezTo>
                    <a:cubicBezTo>
                      <a:pt x="6" y="74"/>
                      <a:pt x="6" y="74"/>
                      <a:pt x="6" y="74"/>
                    </a:cubicBezTo>
                    <a:cubicBezTo>
                      <a:pt x="6" y="73"/>
                      <a:pt x="6" y="72"/>
                      <a:pt x="6" y="71"/>
                    </a:cubicBezTo>
                    <a:cubicBezTo>
                      <a:pt x="8" y="35"/>
                      <a:pt x="38" y="6"/>
                      <a:pt x="74" y="6"/>
                    </a:cubicBezTo>
                    <a:cubicBezTo>
                      <a:pt x="91" y="6"/>
                      <a:pt x="107" y="12"/>
                      <a:pt x="119" y="23"/>
                    </a:cubicBezTo>
                    <a:cubicBezTo>
                      <a:pt x="133" y="35"/>
                      <a:pt x="142" y="53"/>
                      <a:pt x="142" y="74"/>
                    </a:cubicBezTo>
                    <a:cubicBezTo>
                      <a:pt x="142" y="112"/>
                      <a:pt x="112" y="142"/>
                      <a:pt x="74" y="142"/>
                    </a:cubicBezTo>
                    <a:close/>
                  </a:path>
                </a:pathLst>
              </a:custGeom>
              <a:solidFill>
                <a:srgbClr val="EF61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ïśḷíḓê">
                <a:extLst>
                  <a:ext uri="{FF2B5EF4-FFF2-40B4-BE49-F238E27FC236}">
                    <a16:creationId xmlns:a16="http://schemas.microsoft.com/office/drawing/2014/main" id="{E643F8A1-E349-4CD8-95EB-5F34575A6921}"/>
                  </a:ext>
                </a:extLst>
              </p:cNvPr>
              <p:cNvSpPr/>
              <p:nvPr/>
            </p:nvSpPr>
            <p:spPr bwMode="auto">
              <a:xfrm>
                <a:off x="7383463" y="2595563"/>
                <a:ext cx="425450" cy="427037"/>
              </a:xfrm>
              <a:custGeom>
                <a:avLst/>
                <a:gdLst>
                  <a:gd name="T0" fmla="*/ 129 w 129"/>
                  <a:gd name="T1" fmla="*/ 56 h 130"/>
                  <a:gd name="T2" fmla="*/ 54 w 129"/>
                  <a:gd name="T3" fmla="*/ 130 h 130"/>
                  <a:gd name="T4" fmla="*/ 0 w 129"/>
                  <a:gd name="T5" fmla="*/ 107 h 130"/>
                  <a:gd name="T6" fmla="*/ 4 w 129"/>
                  <a:gd name="T7" fmla="*/ 103 h 130"/>
                  <a:gd name="T8" fmla="*/ 54 w 129"/>
                  <a:gd name="T9" fmla="*/ 124 h 130"/>
                  <a:gd name="T10" fmla="*/ 122 w 129"/>
                  <a:gd name="T11" fmla="*/ 56 h 130"/>
                  <a:gd name="T12" fmla="*/ 99 w 129"/>
                  <a:gd name="T13" fmla="*/ 5 h 130"/>
                  <a:gd name="T14" fmla="*/ 103 w 129"/>
                  <a:gd name="T15" fmla="*/ 0 h 130"/>
                  <a:gd name="T16" fmla="*/ 129 w 129"/>
                  <a:gd name="T17" fmla="*/ 56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" h="130">
                    <a:moveTo>
                      <a:pt x="129" y="56"/>
                    </a:moveTo>
                    <a:cubicBezTo>
                      <a:pt x="129" y="97"/>
                      <a:pt x="95" y="130"/>
                      <a:pt x="54" y="130"/>
                    </a:cubicBezTo>
                    <a:cubicBezTo>
                      <a:pt x="33" y="130"/>
                      <a:pt x="14" y="121"/>
                      <a:pt x="0" y="107"/>
                    </a:cubicBezTo>
                    <a:cubicBezTo>
                      <a:pt x="4" y="103"/>
                      <a:pt x="4" y="103"/>
                      <a:pt x="4" y="103"/>
                    </a:cubicBezTo>
                    <a:cubicBezTo>
                      <a:pt x="17" y="116"/>
                      <a:pt x="35" y="124"/>
                      <a:pt x="54" y="124"/>
                    </a:cubicBezTo>
                    <a:cubicBezTo>
                      <a:pt x="92" y="124"/>
                      <a:pt x="122" y="94"/>
                      <a:pt x="122" y="56"/>
                    </a:cubicBezTo>
                    <a:cubicBezTo>
                      <a:pt x="122" y="35"/>
                      <a:pt x="113" y="17"/>
                      <a:pt x="99" y="5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19" y="14"/>
                      <a:pt x="129" y="34"/>
                      <a:pt x="129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ïš1iḑê">
                <a:extLst>
                  <a:ext uri="{FF2B5EF4-FFF2-40B4-BE49-F238E27FC236}">
                    <a16:creationId xmlns:a16="http://schemas.microsoft.com/office/drawing/2014/main" id="{5B20AABF-49E9-4C3C-9117-FD5962FD3CC6}"/>
                  </a:ext>
                </a:extLst>
              </p:cNvPr>
              <p:cNvSpPr/>
              <p:nvPr/>
            </p:nvSpPr>
            <p:spPr bwMode="auto">
              <a:xfrm>
                <a:off x="7318376" y="2770188"/>
                <a:ext cx="79375" cy="177800"/>
              </a:xfrm>
              <a:custGeom>
                <a:avLst/>
                <a:gdLst>
                  <a:gd name="T0" fmla="*/ 24 w 24"/>
                  <a:gd name="T1" fmla="*/ 50 h 54"/>
                  <a:gd name="T2" fmla="*/ 20 w 24"/>
                  <a:gd name="T3" fmla="*/ 54 h 54"/>
                  <a:gd name="T4" fmla="*/ 20 w 24"/>
                  <a:gd name="T5" fmla="*/ 54 h 54"/>
                  <a:gd name="T6" fmla="*/ 0 w 24"/>
                  <a:gd name="T7" fmla="*/ 3 h 54"/>
                  <a:gd name="T8" fmla="*/ 0 w 24"/>
                  <a:gd name="T9" fmla="*/ 3 h 54"/>
                  <a:gd name="T10" fmla="*/ 0 w 24"/>
                  <a:gd name="T11" fmla="*/ 0 h 54"/>
                  <a:gd name="T12" fmla="*/ 6 w 24"/>
                  <a:gd name="T13" fmla="*/ 0 h 54"/>
                  <a:gd name="T14" fmla="*/ 6 w 24"/>
                  <a:gd name="T15" fmla="*/ 3 h 54"/>
                  <a:gd name="T16" fmla="*/ 6 w 24"/>
                  <a:gd name="T17" fmla="*/ 3 h 54"/>
                  <a:gd name="T18" fmla="*/ 24 w 24"/>
                  <a:gd name="T19" fmla="*/ 5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" h="54">
                    <a:moveTo>
                      <a:pt x="24" y="50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8" y="41"/>
                      <a:pt x="0" y="2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1"/>
                      <a:pt x="6" y="2"/>
                      <a:pt x="6" y="3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21"/>
                      <a:pt x="13" y="37"/>
                      <a:pt x="24" y="50"/>
                    </a:cubicBezTo>
                    <a:close/>
                  </a:path>
                </a:pathLst>
              </a:custGeom>
              <a:solidFill>
                <a:srgbClr val="FE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îSliďé">
                <a:extLst>
                  <a:ext uri="{FF2B5EF4-FFF2-40B4-BE49-F238E27FC236}">
                    <a16:creationId xmlns:a16="http://schemas.microsoft.com/office/drawing/2014/main" id="{3D36C283-C09F-4065-A699-BEDA888A58DB}"/>
                  </a:ext>
                </a:extLst>
              </p:cNvPr>
              <p:cNvSpPr/>
              <p:nvPr/>
            </p:nvSpPr>
            <p:spPr bwMode="auto">
              <a:xfrm>
                <a:off x="7477126" y="2617788"/>
                <a:ext cx="174625" cy="323850"/>
              </a:xfrm>
              <a:custGeom>
                <a:avLst/>
                <a:gdLst>
                  <a:gd name="T0" fmla="*/ 6 w 53"/>
                  <a:gd name="T1" fmla="*/ 69 h 98"/>
                  <a:gd name="T2" fmla="*/ 23 w 53"/>
                  <a:gd name="T3" fmla="*/ 76 h 98"/>
                  <a:gd name="T4" fmla="*/ 23 w 53"/>
                  <a:gd name="T5" fmla="*/ 54 h 98"/>
                  <a:gd name="T6" fmla="*/ 6 w 53"/>
                  <a:gd name="T7" fmla="*/ 45 h 98"/>
                  <a:gd name="T8" fmla="*/ 0 w 53"/>
                  <a:gd name="T9" fmla="*/ 33 h 98"/>
                  <a:gd name="T10" fmla="*/ 6 w 53"/>
                  <a:gd name="T11" fmla="*/ 19 h 98"/>
                  <a:gd name="T12" fmla="*/ 23 w 53"/>
                  <a:gd name="T13" fmla="*/ 13 h 98"/>
                  <a:gd name="T14" fmla="*/ 23 w 53"/>
                  <a:gd name="T15" fmla="*/ 0 h 98"/>
                  <a:gd name="T16" fmla="*/ 30 w 53"/>
                  <a:gd name="T17" fmla="*/ 0 h 98"/>
                  <a:gd name="T18" fmla="*/ 30 w 53"/>
                  <a:gd name="T19" fmla="*/ 13 h 98"/>
                  <a:gd name="T20" fmla="*/ 42 w 53"/>
                  <a:gd name="T21" fmla="*/ 15 h 98"/>
                  <a:gd name="T22" fmla="*/ 49 w 53"/>
                  <a:gd name="T23" fmla="*/ 18 h 98"/>
                  <a:gd name="T24" fmla="*/ 51 w 53"/>
                  <a:gd name="T25" fmla="*/ 20 h 98"/>
                  <a:gd name="T26" fmla="*/ 45 w 53"/>
                  <a:gd name="T27" fmla="*/ 29 h 98"/>
                  <a:gd name="T28" fmla="*/ 30 w 53"/>
                  <a:gd name="T29" fmla="*/ 24 h 98"/>
                  <a:gd name="T30" fmla="*/ 30 w 53"/>
                  <a:gd name="T31" fmla="*/ 44 h 98"/>
                  <a:gd name="T32" fmla="*/ 48 w 53"/>
                  <a:gd name="T33" fmla="*/ 52 h 98"/>
                  <a:gd name="T34" fmla="*/ 53 w 53"/>
                  <a:gd name="T35" fmla="*/ 65 h 98"/>
                  <a:gd name="T36" fmla="*/ 47 w 53"/>
                  <a:gd name="T37" fmla="*/ 80 h 98"/>
                  <a:gd name="T38" fmla="*/ 30 w 53"/>
                  <a:gd name="T39" fmla="*/ 87 h 98"/>
                  <a:gd name="T40" fmla="*/ 30 w 53"/>
                  <a:gd name="T41" fmla="*/ 98 h 98"/>
                  <a:gd name="T42" fmla="*/ 23 w 53"/>
                  <a:gd name="T43" fmla="*/ 98 h 98"/>
                  <a:gd name="T44" fmla="*/ 23 w 53"/>
                  <a:gd name="T45" fmla="*/ 87 h 98"/>
                  <a:gd name="T46" fmla="*/ 10 w 53"/>
                  <a:gd name="T47" fmla="*/ 84 h 98"/>
                  <a:gd name="T48" fmla="*/ 2 w 53"/>
                  <a:gd name="T49" fmla="*/ 80 h 98"/>
                  <a:gd name="T50" fmla="*/ 0 w 53"/>
                  <a:gd name="T51" fmla="*/ 78 h 98"/>
                  <a:gd name="T52" fmla="*/ 6 w 53"/>
                  <a:gd name="T53" fmla="*/ 69 h 98"/>
                  <a:gd name="T54" fmla="*/ 15 w 53"/>
                  <a:gd name="T55" fmla="*/ 37 h 98"/>
                  <a:gd name="T56" fmla="*/ 23 w 53"/>
                  <a:gd name="T57" fmla="*/ 41 h 98"/>
                  <a:gd name="T58" fmla="*/ 23 w 53"/>
                  <a:gd name="T59" fmla="*/ 24 h 98"/>
                  <a:gd name="T60" fmla="*/ 13 w 53"/>
                  <a:gd name="T61" fmla="*/ 32 h 98"/>
                  <a:gd name="T62" fmla="*/ 15 w 53"/>
                  <a:gd name="T63" fmla="*/ 37 h 98"/>
                  <a:gd name="T64" fmla="*/ 38 w 53"/>
                  <a:gd name="T65" fmla="*/ 60 h 98"/>
                  <a:gd name="T66" fmla="*/ 30 w 53"/>
                  <a:gd name="T67" fmla="*/ 56 h 98"/>
                  <a:gd name="T68" fmla="*/ 30 w 53"/>
                  <a:gd name="T69" fmla="*/ 76 h 98"/>
                  <a:gd name="T70" fmla="*/ 40 w 53"/>
                  <a:gd name="T71" fmla="*/ 66 h 98"/>
                  <a:gd name="T72" fmla="*/ 38 w 53"/>
                  <a:gd name="T73" fmla="*/ 6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3" h="98">
                    <a:moveTo>
                      <a:pt x="6" y="69"/>
                    </a:moveTo>
                    <a:cubicBezTo>
                      <a:pt x="11" y="73"/>
                      <a:pt x="16" y="75"/>
                      <a:pt x="23" y="76"/>
                    </a:cubicBezTo>
                    <a:cubicBezTo>
                      <a:pt x="23" y="54"/>
                      <a:pt x="23" y="54"/>
                      <a:pt x="23" y="54"/>
                    </a:cubicBezTo>
                    <a:cubicBezTo>
                      <a:pt x="15" y="51"/>
                      <a:pt x="9" y="49"/>
                      <a:pt x="6" y="45"/>
                    </a:cubicBezTo>
                    <a:cubicBezTo>
                      <a:pt x="2" y="42"/>
                      <a:pt x="0" y="38"/>
                      <a:pt x="0" y="33"/>
                    </a:cubicBezTo>
                    <a:cubicBezTo>
                      <a:pt x="0" y="27"/>
                      <a:pt x="2" y="22"/>
                      <a:pt x="6" y="19"/>
                    </a:cubicBezTo>
                    <a:cubicBezTo>
                      <a:pt x="10" y="15"/>
                      <a:pt x="16" y="13"/>
                      <a:pt x="23" y="13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4" y="13"/>
                      <a:pt x="38" y="14"/>
                      <a:pt x="42" y="15"/>
                    </a:cubicBezTo>
                    <a:cubicBezTo>
                      <a:pt x="45" y="16"/>
                      <a:pt x="48" y="17"/>
                      <a:pt x="49" y="18"/>
                    </a:cubicBezTo>
                    <a:cubicBezTo>
                      <a:pt x="51" y="20"/>
                      <a:pt x="51" y="20"/>
                      <a:pt x="51" y="20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1" y="26"/>
                      <a:pt x="36" y="24"/>
                      <a:pt x="30" y="2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8" y="46"/>
                      <a:pt x="44" y="49"/>
                      <a:pt x="48" y="52"/>
                    </a:cubicBezTo>
                    <a:cubicBezTo>
                      <a:pt x="51" y="56"/>
                      <a:pt x="53" y="60"/>
                      <a:pt x="53" y="65"/>
                    </a:cubicBezTo>
                    <a:cubicBezTo>
                      <a:pt x="53" y="71"/>
                      <a:pt x="51" y="76"/>
                      <a:pt x="47" y="80"/>
                    </a:cubicBezTo>
                    <a:cubicBezTo>
                      <a:pt x="43" y="84"/>
                      <a:pt x="37" y="86"/>
                      <a:pt x="30" y="87"/>
                    </a:cubicBezTo>
                    <a:cubicBezTo>
                      <a:pt x="30" y="98"/>
                      <a:pt x="30" y="98"/>
                      <a:pt x="30" y="98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3" y="87"/>
                      <a:pt x="23" y="87"/>
                      <a:pt x="23" y="87"/>
                    </a:cubicBezTo>
                    <a:cubicBezTo>
                      <a:pt x="18" y="86"/>
                      <a:pt x="14" y="86"/>
                      <a:pt x="10" y="84"/>
                    </a:cubicBezTo>
                    <a:cubicBezTo>
                      <a:pt x="6" y="83"/>
                      <a:pt x="4" y="81"/>
                      <a:pt x="2" y="80"/>
                    </a:cubicBezTo>
                    <a:cubicBezTo>
                      <a:pt x="0" y="78"/>
                      <a:pt x="0" y="78"/>
                      <a:pt x="0" y="78"/>
                    </a:cubicBezTo>
                    <a:lnTo>
                      <a:pt x="6" y="69"/>
                    </a:lnTo>
                    <a:close/>
                    <a:moveTo>
                      <a:pt x="15" y="37"/>
                    </a:moveTo>
                    <a:cubicBezTo>
                      <a:pt x="17" y="39"/>
                      <a:pt x="19" y="40"/>
                      <a:pt x="23" y="41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16" y="25"/>
                      <a:pt x="13" y="27"/>
                      <a:pt x="13" y="32"/>
                    </a:cubicBezTo>
                    <a:cubicBezTo>
                      <a:pt x="13" y="34"/>
                      <a:pt x="14" y="36"/>
                      <a:pt x="15" y="37"/>
                    </a:cubicBezTo>
                    <a:close/>
                    <a:moveTo>
                      <a:pt x="38" y="60"/>
                    </a:moveTo>
                    <a:cubicBezTo>
                      <a:pt x="36" y="59"/>
                      <a:pt x="34" y="58"/>
                      <a:pt x="30" y="5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37" y="75"/>
                      <a:pt x="40" y="72"/>
                      <a:pt x="40" y="66"/>
                    </a:cubicBezTo>
                    <a:cubicBezTo>
                      <a:pt x="40" y="64"/>
                      <a:pt x="39" y="62"/>
                      <a:pt x="38" y="60"/>
                    </a:cubicBezTo>
                    <a:close/>
                  </a:path>
                </a:pathLst>
              </a:custGeom>
              <a:solidFill>
                <a:srgbClr val="EF61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5" name="iŝļîḍê">
                <a:extLst>
                  <a:ext uri="{FF2B5EF4-FFF2-40B4-BE49-F238E27FC236}">
                    <a16:creationId xmlns:a16="http://schemas.microsoft.com/office/drawing/2014/main" id="{F05969AA-6730-4463-AD6D-BF2AB7E7CEA3}"/>
                  </a:ext>
                </a:extLst>
              </p:cNvPr>
              <p:cNvSpPr/>
              <p:nvPr/>
            </p:nvSpPr>
            <p:spPr bwMode="auto">
              <a:xfrm>
                <a:off x="7040563" y="5132388"/>
                <a:ext cx="966788" cy="484187"/>
              </a:xfrm>
              <a:custGeom>
                <a:avLst/>
                <a:gdLst>
                  <a:gd name="T0" fmla="*/ 293 w 293"/>
                  <a:gd name="T1" fmla="*/ 147 h 147"/>
                  <a:gd name="T2" fmla="*/ 0 w 293"/>
                  <a:gd name="T3" fmla="*/ 147 h 147"/>
                  <a:gd name="T4" fmla="*/ 147 w 293"/>
                  <a:gd name="T5" fmla="*/ 0 h 147"/>
                  <a:gd name="T6" fmla="*/ 262 w 293"/>
                  <a:gd name="T7" fmla="*/ 57 h 147"/>
                  <a:gd name="T8" fmla="*/ 293 w 293"/>
                  <a:gd name="T9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3" h="147">
                    <a:moveTo>
                      <a:pt x="293" y="147"/>
                    </a:moveTo>
                    <a:cubicBezTo>
                      <a:pt x="0" y="147"/>
                      <a:pt x="0" y="147"/>
                      <a:pt x="0" y="147"/>
                    </a:cubicBezTo>
                    <a:cubicBezTo>
                      <a:pt x="0" y="66"/>
                      <a:pt x="66" y="0"/>
                      <a:pt x="147" y="0"/>
                    </a:cubicBezTo>
                    <a:cubicBezTo>
                      <a:pt x="194" y="0"/>
                      <a:pt x="236" y="23"/>
                      <a:pt x="262" y="57"/>
                    </a:cubicBezTo>
                    <a:cubicBezTo>
                      <a:pt x="282" y="82"/>
                      <a:pt x="293" y="113"/>
                      <a:pt x="293" y="1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6" name="işḷíḍè">
                <a:extLst>
                  <a:ext uri="{FF2B5EF4-FFF2-40B4-BE49-F238E27FC236}">
                    <a16:creationId xmlns:a16="http://schemas.microsoft.com/office/drawing/2014/main" id="{9C417E24-C029-449E-B6A5-AC9A8F52A2FD}"/>
                  </a:ext>
                </a:extLst>
              </p:cNvPr>
              <p:cNvSpPr/>
              <p:nvPr/>
            </p:nvSpPr>
            <p:spPr bwMode="auto">
              <a:xfrm>
                <a:off x="7737476" y="5273675"/>
                <a:ext cx="682625" cy="342900"/>
              </a:xfrm>
              <a:custGeom>
                <a:avLst/>
                <a:gdLst>
                  <a:gd name="T0" fmla="*/ 207 w 207"/>
                  <a:gd name="T1" fmla="*/ 104 h 104"/>
                  <a:gd name="T2" fmla="*/ 0 w 207"/>
                  <a:gd name="T3" fmla="*/ 104 h 104"/>
                  <a:gd name="T4" fmla="*/ 51 w 207"/>
                  <a:gd name="T5" fmla="*/ 14 h 104"/>
                  <a:gd name="T6" fmla="*/ 103 w 207"/>
                  <a:gd name="T7" fmla="*/ 0 h 104"/>
                  <a:gd name="T8" fmla="*/ 207 w 207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7" h="104">
                    <a:moveTo>
                      <a:pt x="207" y="104"/>
                    </a:moveTo>
                    <a:cubicBezTo>
                      <a:pt x="0" y="104"/>
                      <a:pt x="0" y="104"/>
                      <a:pt x="0" y="104"/>
                    </a:cubicBezTo>
                    <a:cubicBezTo>
                      <a:pt x="0" y="65"/>
                      <a:pt x="20" y="32"/>
                      <a:pt x="51" y="14"/>
                    </a:cubicBezTo>
                    <a:cubicBezTo>
                      <a:pt x="67" y="5"/>
                      <a:pt x="84" y="0"/>
                      <a:pt x="103" y="0"/>
                    </a:cubicBezTo>
                    <a:cubicBezTo>
                      <a:pt x="161" y="0"/>
                      <a:pt x="207" y="46"/>
                      <a:pt x="207" y="10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7" name="îṡ1îdê">
                <a:extLst>
                  <a:ext uri="{FF2B5EF4-FFF2-40B4-BE49-F238E27FC236}">
                    <a16:creationId xmlns:a16="http://schemas.microsoft.com/office/drawing/2014/main" id="{A82C0EC4-943A-473D-A270-908B627261B1}"/>
                  </a:ext>
                </a:extLst>
              </p:cNvPr>
              <p:cNvSpPr/>
              <p:nvPr/>
            </p:nvSpPr>
            <p:spPr bwMode="auto">
              <a:xfrm>
                <a:off x="6305551" y="2782888"/>
                <a:ext cx="412750" cy="411162"/>
              </a:xfrm>
              <a:custGeom>
                <a:avLst/>
                <a:gdLst>
                  <a:gd name="T0" fmla="*/ 62 w 125"/>
                  <a:gd name="T1" fmla="*/ 0 h 125"/>
                  <a:gd name="T2" fmla="*/ 0 w 125"/>
                  <a:gd name="T3" fmla="*/ 62 h 125"/>
                  <a:gd name="T4" fmla="*/ 62 w 125"/>
                  <a:gd name="T5" fmla="*/ 125 h 125"/>
                  <a:gd name="T6" fmla="*/ 125 w 125"/>
                  <a:gd name="T7" fmla="*/ 62 h 125"/>
                  <a:gd name="T8" fmla="*/ 62 w 125"/>
                  <a:gd name="T9" fmla="*/ 0 h 125"/>
                  <a:gd name="T10" fmla="*/ 62 w 125"/>
                  <a:gd name="T11" fmla="*/ 106 h 125"/>
                  <a:gd name="T12" fmla="*/ 19 w 125"/>
                  <a:gd name="T13" fmla="*/ 62 h 125"/>
                  <a:gd name="T14" fmla="*/ 62 w 125"/>
                  <a:gd name="T15" fmla="*/ 19 h 125"/>
                  <a:gd name="T16" fmla="*/ 105 w 125"/>
                  <a:gd name="T17" fmla="*/ 62 h 125"/>
                  <a:gd name="T18" fmla="*/ 62 w 125"/>
                  <a:gd name="T19" fmla="*/ 10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5" h="125">
                    <a:moveTo>
                      <a:pt x="62" y="0"/>
                    </a:moveTo>
                    <a:cubicBezTo>
                      <a:pt x="28" y="0"/>
                      <a:pt x="0" y="28"/>
                      <a:pt x="0" y="62"/>
                    </a:cubicBezTo>
                    <a:cubicBezTo>
                      <a:pt x="0" y="97"/>
                      <a:pt x="28" y="125"/>
                      <a:pt x="62" y="125"/>
                    </a:cubicBezTo>
                    <a:cubicBezTo>
                      <a:pt x="97" y="125"/>
                      <a:pt x="125" y="97"/>
                      <a:pt x="125" y="62"/>
                    </a:cubicBezTo>
                    <a:cubicBezTo>
                      <a:pt x="125" y="28"/>
                      <a:pt x="97" y="0"/>
                      <a:pt x="62" y="0"/>
                    </a:cubicBezTo>
                    <a:close/>
                    <a:moveTo>
                      <a:pt x="62" y="106"/>
                    </a:moveTo>
                    <a:cubicBezTo>
                      <a:pt x="38" y="106"/>
                      <a:pt x="19" y="86"/>
                      <a:pt x="19" y="62"/>
                    </a:cubicBezTo>
                    <a:cubicBezTo>
                      <a:pt x="19" y="39"/>
                      <a:pt x="38" y="19"/>
                      <a:pt x="62" y="19"/>
                    </a:cubicBezTo>
                    <a:cubicBezTo>
                      <a:pt x="86" y="19"/>
                      <a:pt x="105" y="39"/>
                      <a:pt x="105" y="62"/>
                    </a:cubicBezTo>
                    <a:cubicBezTo>
                      <a:pt x="105" y="86"/>
                      <a:pt x="86" y="106"/>
                      <a:pt x="62" y="106"/>
                    </a:cubicBezTo>
                    <a:close/>
                  </a:path>
                </a:pathLst>
              </a:custGeom>
              <a:solidFill>
                <a:srgbClr val="FE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îŝļïďè">
                <a:extLst>
                  <a:ext uri="{FF2B5EF4-FFF2-40B4-BE49-F238E27FC236}">
                    <a16:creationId xmlns:a16="http://schemas.microsoft.com/office/drawing/2014/main" id="{4D376DEE-C6D2-4981-8B39-A5279AA6EA90}"/>
                  </a:ext>
                </a:extLst>
              </p:cNvPr>
              <p:cNvSpPr/>
              <p:nvPr/>
            </p:nvSpPr>
            <p:spPr bwMode="auto">
              <a:xfrm>
                <a:off x="3863976" y="3089275"/>
                <a:ext cx="1560513" cy="1574800"/>
              </a:xfrm>
              <a:custGeom>
                <a:avLst/>
                <a:gdLst>
                  <a:gd name="T0" fmla="*/ 473 w 473"/>
                  <a:gd name="T1" fmla="*/ 105 h 478"/>
                  <a:gd name="T2" fmla="*/ 468 w 473"/>
                  <a:gd name="T3" fmla="*/ 110 h 478"/>
                  <a:gd name="T4" fmla="*/ 442 w 473"/>
                  <a:gd name="T5" fmla="*/ 133 h 478"/>
                  <a:gd name="T6" fmla="*/ 313 w 473"/>
                  <a:gd name="T7" fmla="*/ 246 h 478"/>
                  <a:gd name="T8" fmla="*/ 59 w 473"/>
                  <a:gd name="T9" fmla="*/ 467 h 478"/>
                  <a:gd name="T10" fmla="*/ 46 w 473"/>
                  <a:gd name="T11" fmla="*/ 478 h 478"/>
                  <a:gd name="T12" fmla="*/ 0 w 473"/>
                  <a:gd name="T13" fmla="*/ 435 h 478"/>
                  <a:gd name="T14" fmla="*/ 277 w 473"/>
                  <a:gd name="T15" fmla="*/ 98 h 478"/>
                  <a:gd name="T16" fmla="*/ 290 w 473"/>
                  <a:gd name="T17" fmla="*/ 80 h 478"/>
                  <a:gd name="T18" fmla="*/ 293 w 473"/>
                  <a:gd name="T19" fmla="*/ 77 h 478"/>
                  <a:gd name="T20" fmla="*/ 329 w 473"/>
                  <a:gd name="T21" fmla="*/ 30 h 478"/>
                  <a:gd name="T22" fmla="*/ 330 w 473"/>
                  <a:gd name="T23" fmla="*/ 29 h 478"/>
                  <a:gd name="T24" fmla="*/ 343 w 473"/>
                  <a:gd name="T25" fmla="*/ 0 h 478"/>
                  <a:gd name="T26" fmla="*/ 349 w 473"/>
                  <a:gd name="T27" fmla="*/ 5 h 478"/>
                  <a:gd name="T28" fmla="*/ 372 w 473"/>
                  <a:gd name="T29" fmla="*/ 24 h 478"/>
                  <a:gd name="T30" fmla="*/ 383 w 473"/>
                  <a:gd name="T31" fmla="*/ 33 h 478"/>
                  <a:gd name="T32" fmla="*/ 435 w 473"/>
                  <a:gd name="T33" fmla="*/ 75 h 478"/>
                  <a:gd name="T34" fmla="*/ 446 w 473"/>
                  <a:gd name="T35" fmla="*/ 84 h 478"/>
                  <a:gd name="T36" fmla="*/ 473 w 473"/>
                  <a:gd name="T37" fmla="*/ 105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73" h="478">
                    <a:moveTo>
                      <a:pt x="473" y="105"/>
                    </a:moveTo>
                    <a:cubicBezTo>
                      <a:pt x="468" y="110"/>
                      <a:pt x="468" y="110"/>
                      <a:pt x="468" y="110"/>
                    </a:cubicBezTo>
                    <a:cubicBezTo>
                      <a:pt x="461" y="116"/>
                      <a:pt x="452" y="124"/>
                      <a:pt x="442" y="133"/>
                    </a:cubicBezTo>
                    <a:cubicBezTo>
                      <a:pt x="407" y="164"/>
                      <a:pt x="355" y="210"/>
                      <a:pt x="313" y="246"/>
                    </a:cubicBezTo>
                    <a:cubicBezTo>
                      <a:pt x="263" y="289"/>
                      <a:pt x="106" y="426"/>
                      <a:pt x="59" y="467"/>
                    </a:cubicBezTo>
                    <a:cubicBezTo>
                      <a:pt x="51" y="474"/>
                      <a:pt x="46" y="478"/>
                      <a:pt x="46" y="478"/>
                    </a:cubicBezTo>
                    <a:cubicBezTo>
                      <a:pt x="0" y="435"/>
                      <a:pt x="0" y="435"/>
                      <a:pt x="0" y="435"/>
                    </a:cubicBezTo>
                    <a:cubicBezTo>
                      <a:pt x="96" y="325"/>
                      <a:pt x="188" y="213"/>
                      <a:pt x="277" y="98"/>
                    </a:cubicBezTo>
                    <a:cubicBezTo>
                      <a:pt x="281" y="92"/>
                      <a:pt x="286" y="86"/>
                      <a:pt x="290" y="80"/>
                    </a:cubicBezTo>
                    <a:cubicBezTo>
                      <a:pt x="291" y="79"/>
                      <a:pt x="292" y="78"/>
                      <a:pt x="293" y="77"/>
                    </a:cubicBezTo>
                    <a:cubicBezTo>
                      <a:pt x="305" y="62"/>
                      <a:pt x="317" y="46"/>
                      <a:pt x="329" y="30"/>
                    </a:cubicBezTo>
                    <a:cubicBezTo>
                      <a:pt x="329" y="30"/>
                      <a:pt x="330" y="29"/>
                      <a:pt x="330" y="29"/>
                    </a:cubicBezTo>
                    <a:cubicBezTo>
                      <a:pt x="343" y="0"/>
                      <a:pt x="343" y="0"/>
                      <a:pt x="343" y="0"/>
                    </a:cubicBezTo>
                    <a:cubicBezTo>
                      <a:pt x="349" y="5"/>
                      <a:pt x="349" y="5"/>
                      <a:pt x="349" y="5"/>
                    </a:cubicBezTo>
                    <a:cubicBezTo>
                      <a:pt x="372" y="24"/>
                      <a:pt x="372" y="24"/>
                      <a:pt x="372" y="24"/>
                    </a:cubicBezTo>
                    <a:cubicBezTo>
                      <a:pt x="383" y="33"/>
                      <a:pt x="383" y="33"/>
                      <a:pt x="383" y="33"/>
                    </a:cubicBezTo>
                    <a:cubicBezTo>
                      <a:pt x="435" y="75"/>
                      <a:pt x="435" y="75"/>
                      <a:pt x="435" y="75"/>
                    </a:cubicBezTo>
                    <a:cubicBezTo>
                      <a:pt x="446" y="84"/>
                      <a:pt x="446" y="84"/>
                      <a:pt x="446" y="84"/>
                    </a:cubicBezTo>
                    <a:cubicBezTo>
                      <a:pt x="473" y="105"/>
                      <a:pt x="473" y="105"/>
                      <a:pt x="473" y="105"/>
                    </a:cubicBezTo>
                  </a:path>
                </a:pathLst>
              </a:custGeom>
              <a:solidFill>
                <a:srgbClr val="261D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9" name="îṩ1íḋé">
                <a:extLst>
                  <a:ext uri="{FF2B5EF4-FFF2-40B4-BE49-F238E27FC236}">
                    <a16:creationId xmlns:a16="http://schemas.microsoft.com/office/drawing/2014/main" id="{E7A71915-C4A5-4359-BBDA-31DE21602232}"/>
                  </a:ext>
                </a:extLst>
              </p:cNvPr>
              <p:cNvSpPr/>
              <p:nvPr/>
            </p:nvSpPr>
            <p:spPr bwMode="auto">
              <a:xfrm>
                <a:off x="4044951" y="3162300"/>
                <a:ext cx="1379538" cy="1514475"/>
              </a:xfrm>
              <a:custGeom>
                <a:avLst/>
                <a:gdLst>
                  <a:gd name="T0" fmla="*/ 869 w 869"/>
                  <a:gd name="T1" fmla="*/ 172 h 954"/>
                  <a:gd name="T2" fmla="*/ 859 w 869"/>
                  <a:gd name="T3" fmla="*/ 182 h 954"/>
                  <a:gd name="T4" fmla="*/ 807 w 869"/>
                  <a:gd name="T5" fmla="*/ 230 h 954"/>
                  <a:gd name="T6" fmla="*/ 40 w 869"/>
                  <a:gd name="T7" fmla="*/ 954 h 954"/>
                  <a:gd name="T8" fmla="*/ 9 w 869"/>
                  <a:gd name="T9" fmla="*/ 923 h 954"/>
                  <a:gd name="T10" fmla="*/ 0 w 869"/>
                  <a:gd name="T11" fmla="*/ 913 h 954"/>
                  <a:gd name="T12" fmla="*/ 547 w 869"/>
                  <a:gd name="T13" fmla="*/ 157 h 954"/>
                  <a:gd name="T14" fmla="*/ 568 w 869"/>
                  <a:gd name="T15" fmla="*/ 128 h 954"/>
                  <a:gd name="T16" fmla="*/ 647 w 869"/>
                  <a:gd name="T17" fmla="*/ 20 h 954"/>
                  <a:gd name="T18" fmla="*/ 659 w 869"/>
                  <a:gd name="T19" fmla="*/ 4 h 954"/>
                  <a:gd name="T20" fmla="*/ 661 w 869"/>
                  <a:gd name="T21" fmla="*/ 0 h 954"/>
                  <a:gd name="T22" fmla="*/ 688 w 869"/>
                  <a:gd name="T23" fmla="*/ 22 h 954"/>
                  <a:gd name="T24" fmla="*/ 792 w 869"/>
                  <a:gd name="T25" fmla="*/ 110 h 954"/>
                  <a:gd name="T26" fmla="*/ 869 w 869"/>
                  <a:gd name="T27" fmla="*/ 172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9" h="954">
                    <a:moveTo>
                      <a:pt x="869" y="172"/>
                    </a:moveTo>
                    <a:lnTo>
                      <a:pt x="859" y="182"/>
                    </a:lnTo>
                    <a:lnTo>
                      <a:pt x="807" y="230"/>
                    </a:lnTo>
                    <a:lnTo>
                      <a:pt x="40" y="954"/>
                    </a:lnTo>
                    <a:lnTo>
                      <a:pt x="9" y="923"/>
                    </a:lnTo>
                    <a:lnTo>
                      <a:pt x="0" y="913"/>
                    </a:lnTo>
                    <a:lnTo>
                      <a:pt x="547" y="157"/>
                    </a:lnTo>
                    <a:lnTo>
                      <a:pt x="568" y="128"/>
                    </a:lnTo>
                    <a:lnTo>
                      <a:pt x="647" y="20"/>
                    </a:lnTo>
                    <a:lnTo>
                      <a:pt x="659" y="4"/>
                    </a:lnTo>
                    <a:lnTo>
                      <a:pt x="661" y="0"/>
                    </a:lnTo>
                    <a:lnTo>
                      <a:pt x="688" y="22"/>
                    </a:lnTo>
                    <a:lnTo>
                      <a:pt x="792" y="110"/>
                    </a:lnTo>
                    <a:lnTo>
                      <a:pt x="869" y="172"/>
                    </a:lnTo>
                    <a:close/>
                  </a:path>
                </a:pathLst>
              </a:custGeom>
              <a:solidFill>
                <a:srgbClr val="261D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0" name="išḷiḓé">
                <a:extLst>
                  <a:ext uri="{FF2B5EF4-FFF2-40B4-BE49-F238E27FC236}">
                    <a16:creationId xmlns:a16="http://schemas.microsoft.com/office/drawing/2014/main" id="{E37F83BB-CD7D-4861-AE8B-EF7E3CF99813}"/>
                  </a:ext>
                </a:extLst>
              </p:cNvPr>
              <p:cNvSpPr/>
              <p:nvPr/>
            </p:nvSpPr>
            <p:spPr bwMode="auto">
              <a:xfrm>
                <a:off x="4044951" y="3162300"/>
                <a:ext cx="1379538" cy="1514475"/>
              </a:xfrm>
              <a:custGeom>
                <a:avLst/>
                <a:gdLst>
                  <a:gd name="T0" fmla="*/ 869 w 869"/>
                  <a:gd name="T1" fmla="*/ 172 h 954"/>
                  <a:gd name="T2" fmla="*/ 859 w 869"/>
                  <a:gd name="T3" fmla="*/ 182 h 954"/>
                  <a:gd name="T4" fmla="*/ 807 w 869"/>
                  <a:gd name="T5" fmla="*/ 230 h 954"/>
                  <a:gd name="T6" fmla="*/ 40 w 869"/>
                  <a:gd name="T7" fmla="*/ 954 h 954"/>
                  <a:gd name="T8" fmla="*/ 9 w 869"/>
                  <a:gd name="T9" fmla="*/ 923 h 954"/>
                  <a:gd name="T10" fmla="*/ 0 w 869"/>
                  <a:gd name="T11" fmla="*/ 913 h 954"/>
                  <a:gd name="T12" fmla="*/ 547 w 869"/>
                  <a:gd name="T13" fmla="*/ 157 h 954"/>
                  <a:gd name="T14" fmla="*/ 568 w 869"/>
                  <a:gd name="T15" fmla="*/ 128 h 954"/>
                  <a:gd name="T16" fmla="*/ 647 w 869"/>
                  <a:gd name="T17" fmla="*/ 20 h 954"/>
                  <a:gd name="T18" fmla="*/ 659 w 869"/>
                  <a:gd name="T19" fmla="*/ 4 h 954"/>
                  <a:gd name="T20" fmla="*/ 661 w 869"/>
                  <a:gd name="T21" fmla="*/ 0 h 954"/>
                  <a:gd name="T22" fmla="*/ 688 w 869"/>
                  <a:gd name="T23" fmla="*/ 22 h 954"/>
                  <a:gd name="T24" fmla="*/ 792 w 869"/>
                  <a:gd name="T25" fmla="*/ 110 h 954"/>
                  <a:gd name="T26" fmla="*/ 869 w 869"/>
                  <a:gd name="T27" fmla="*/ 172 h 9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9" h="954">
                    <a:moveTo>
                      <a:pt x="869" y="172"/>
                    </a:moveTo>
                    <a:lnTo>
                      <a:pt x="859" y="182"/>
                    </a:lnTo>
                    <a:lnTo>
                      <a:pt x="807" y="230"/>
                    </a:lnTo>
                    <a:lnTo>
                      <a:pt x="40" y="954"/>
                    </a:lnTo>
                    <a:lnTo>
                      <a:pt x="9" y="923"/>
                    </a:lnTo>
                    <a:lnTo>
                      <a:pt x="0" y="913"/>
                    </a:lnTo>
                    <a:lnTo>
                      <a:pt x="547" y="157"/>
                    </a:lnTo>
                    <a:lnTo>
                      <a:pt x="568" y="128"/>
                    </a:lnTo>
                    <a:lnTo>
                      <a:pt x="647" y="20"/>
                    </a:lnTo>
                    <a:lnTo>
                      <a:pt x="659" y="4"/>
                    </a:lnTo>
                    <a:lnTo>
                      <a:pt x="661" y="0"/>
                    </a:lnTo>
                    <a:lnTo>
                      <a:pt x="688" y="22"/>
                    </a:lnTo>
                    <a:lnTo>
                      <a:pt x="792" y="110"/>
                    </a:lnTo>
                    <a:lnTo>
                      <a:pt x="869" y="17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1" name="í$ḷïḋê">
                <a:extLst>
                  <a:ext uri="{FF2B5EF4-FFF2-40B4-BE49-F238E27FC236}">
                    <a16:creationId xmlns:a16="http://schemas.microsoft.com/office/drawing/2014/main" id="{B6043138-8D40-4657-9B00-DFFE9F3509BE}"/>
                  </a:ext>
                </a:extLst>
              </p:cNvPr>
              <p:cNvSpPr/>
              <p:nvPr/>
            </p:nvSpPr>
            <p:spPr bwMode="auto">
              <a:xfrm>
                <a:off x="4956176" y="3425825"/>
                <a:ext cx="441325" cy="101600"/>
              </a:xfrm>
              <a:prstGeom prst="rect">
                <a:avLst/>
              </a:prstGeom>
              <a:solidFill>
                <a:srgbClr val="1711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2" name="ïŝľîḑe">
                <a:extLst>
                  <a:ext uri="{FF2B5EF4-FFF2-40B4-BE49-F238E27FC236}">
                    <a16:creationId xmlns:a16="http://schemas.microsoft.com/office/drawing/2014/main" id="{67E17248-1A81-402F-8727-297C1962613E}"/>
                  </a:ext>
                </a:extLst>
              </p:cNvPr>
              <p:cNvSpPr/>
              <p:nvPr/>
            </p:nvSpPr>
            <p:spPr bwMode="auto">
              <a:xfrm>
                <a:off x="4729163" y="2463800"/>
                <a:ext cx="1454150" cy="998537"/>
              </a:xfrm>
              <a:custGeom>
                <a:avLst/>
                <a:gdLst>
                  <a:gd name="T0" fmla="*/ 441 w 441"/>
                  <a:gd name="T1" fmla="*/ 0 h 303"/>
                  <a:gd name="T2" fmla="*/ 207 w 441"/>
                  <a:gd name="T3" fmla="*/ 129 h 303"/>
                  <a:gd name="T4" fmla="*/ 87 w 441"/>
                  <a:gd name="T5" fmla="*/ 195 h 303"/>
                  <a:gd name="T6" fmla="*/ 82 w 441"/>
                  <a:gd name="T7" fmla="*/ 198 h 303"/>
                  <a:gd name="T8" fmla="*/ 88 w 441"/>
                  <a:gd name="T9" fmla="*/ 204 h 303"/>
                  <a:gd name="T10" fmla="*/ 45 w 441"/>
                  <a:gd name="T11" fmla="*/ 218 h 303"/>
                  <a:gd name="T12" fmla="*/ 0 w 441"/>
                  <a:gd name="T13" fmla="*/ 246 h 303"/>
                  <a:gd name="T14" fmla="*/ 1 w 441"/>
                  <a:gd name="T15" fmla="*/ 247 h 303"/>
                  <a:gd name="T16" fmla="*/ 30 w 441"/>
                  <a:gd name="T17" fmla="*/ 263 h 303"/>
                  <a:gd name="T18" fmla="*/ 31 w 441"/>
                  <a:gd name="T19" fmla="*/ 263 h 303"/>
                  <a:gd name="T20" fmla="*/ 33 w 441"/>
                  <a:gd name="T21" fmla="*/ 264 h 303"/>
                  <a:gd name="T22" fmla="*/ 194 w 441"/>
                  <a:gd name="T23" fmla="*/ 302 h 303"/>
                  <a:gd name="T24" fmla="*/ 235 w 441"/>
                  <a:gd name="T25" fmla="*/ 291 h 303"/>
                  <a:gd name="T26" fmla="*/ 265 w 441"/>
                  <a:gd name="T27" fmla="*/ 269 h 303"/>
                  <a:gd name="T28" fmla="*/ 276 w 441"/>
                  <a:gd name="T29" fmla="*/ 257 h 303"/>
                  <a:gd name="T30" fmla="*/ 276 w 441"/>
                  <a:gd name="T31" fmla="*/ 247 h 303"/>
                  <a:gd name="T32" fmla="*/ 277 w 441"/>
                  <a:gd name="T33" fmla="*/ 237 h 303"/>
                  <a:gd name="T34" fmla="*/ 441 w 441"/>
                  <a:gd name="T35" fmla="*/ 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41" h="303">
                    <a:moveTo>
                      <a:pt x="441" y="0"/>
                    </a:moveTo>
                    <a:cubicBezTo>
                      <a:pt x="207" y="129"/>
                      <a:pt x="207" y="129"/>
                      <a:pt x="207" y="129"/>
                    </a:cubicBezTo>
                    <a:cubicBezTo>
                      <a:pt x="87" y="195"/>
                      <a:pt x="87" y="195"/>
                      <a:pt x="87" y="195"/>
                    </a:cubicBezTo>
                    <a:cubicBezTo>
                      <a:pt x="82" y="198"/>
                      <a:pt x="82" y="198"/>
                      <a:pt x="82" y="198"/>
                    </a:cubicBezTo>
                    <a:cubicBezTo>
                      <a:pt x="88" y="204"/>
                      <a:pt x="88" y="204"/>
                      <a:pt x="88" y="204"/>
                    </a:cubicBezTo>
                    <a:cubicBezTo>
                      <a:pt x="73" y="206"/>
                      <a:pt x="58" y="212"/>
                      <a:pt x="45" y="218"/>
                    </a:cubicBezTo>
                    <a:cubicBezTo>
                      <a:pt x="18" y="230"/>
                      <a:pt x="0" y="246"/>
                      <a:pt x="0" y="246"/>
                    </a:cubicBezTo>
                    <a:cubicBezTo>
                      <a:pt x="1" y="247"/>
                      <a:pt x="1" y="247"/>
                      <a:pt x="1" y="247"/>
                    </a:cubicBezTo>
                    <a:cubicBezTo>
                      <a:pt x="4" y="249"/>
                      <a:pt x="15" y="255"/>
                      <a:pt x="30" y="263"/>
                    </a:cubicBezTo>
                    <a:cubicBezTo>
                      <a:pt x="31" y="263"/>
                      <a:pt x="31" y="263"/>
                      <a:pt x="31" y="263"/>
                    </a:cubicBezTo>
                    <a:cubicBezTo>
                      <a:pt x="32" y="264"/>
                      <a:pt x="32" y="264"/>
                      <a:pt x="33" y="264"/>
                    </a:cubicBezTo>
                    <a:cubicBezTo>
                      <a:pt x="106" y="294"/>
                      <a:pt x="163" y="301"/>
                      <a:pt x="194" y="302"/>
                    </a:cubicBezTo>
                    <a:cubicBezTo>
                      <a:pt x="208" y="303"/>
                      <a:pt x="223" y="299"/>
                      <a:pt x="235" y="291"/>
                    </a:cubicBezTo>
                    <a:cubicBezTo>
                      <a:pt x="245" y="283"/>
                      <a:pt x="255" y="276"/>
                      <a:pt x="265" y="269"/>
                    </a:cubicBezTo>
                    <a:cubicBezTo>
                      <a:pt x="270" y="266"/>
                      <a:pt x="275" y="262"/>
                      <a:pt x="276" y="257"/>
                    </a:cubicBezTo>
                    <a:cubicBezTo>
                      <a:pt x="277" y="253"/>
                      <a:pt x="276" y="250"/>
                      <a:pt x="276" y="247"/>
                    </a:cubicBezTo>
                    <a:cubicBezTo>
                      <a:pt x="275" y="243"/>
                      <a:pt x="274" y="239"/>
                      <a:pt x="277" y="237"/>
                    </a:cubicBezTo>
                    <a:cubicBezTo>
                      <a:pt x="441" y="0"/>
                      <a:pt x="441" y="0"/>
                      <a:pt x="441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63" name="ïSḻíḍè">
                <a:extLst>
                  <a:ext uri="{FF2B5EF4-FFF2-40B4-BE49-F238E27FC236}">
                    <a16:creationId xmlns:a16="http://schemas.microsoft.com/office/drawing/2014/main" id="{14F9FA7B-9BB2-4531-8794-30D5386ABC4A}"/>
                  </a:ext>
                </a:extLst>
              </p:cNvPr>
              <p:cNvSpPr/>
              <p:nvPr/>
            </p:nvSpPr>
            <p:spPr bwMode="auto">
              <a:xfrm>
                <a:off x="4778376" y="3328988"/>
                <a:ext cx="58738" cy="82550"/>
              </a:xfrm>
              <a:custGeom>
                <a:avLst/>
                <a:gdLst>
                  <a:gd name="T0" fmla="*/ 16 w 18"/>
                  <a:gd name="T1" fmla="*/ 0 h 25"/>
                  <a:gd name="T2" fmla="*/ 18 w 18"/>
                  <a:gd name="T3" fmla="*/ 1 h 25"/>
                  <a:gd name="T4" fmla="*/ 16 w 18"/>
                  <a:gd name="T5" fmla="*/ 4 h 25"/>
                  <a:gd name="T6" fmla="*/ 0 w 18"/>
                  <a:gd name="T7" fmla="*/ 25 h 25"/>
                  <a:gd name="T8" fmla="*/ 0 w 18"/>
                  <a:gd name="T9" fmla="*/ 25 h 25"/>
                  <a:gd name="T10" fmla="*/ 13 w 18"/>
                  <a:gd name="T11" fmla="*/ 7 h 25"/>
                  <a:gd name="T12" fmla="*/ 13 w 18"/>
                  <a:gd name="T13" fmla="*/ 7 h 25"/>
                  <a:gd name="T14" fmla="*/ 13 w 18"/>
                  <a:gd name="T15" fmla="*/ 7 h 25"/>
                  <a:gd name="T16" fmla="*/ 16 w 18"/>
                  <a:gd name="T17" fmla="*/ 4 h 25"/>
                  <a:gd name="T18" fmla="*/ 18 w 18"/>
                  <a:gd name="T19" fmla="*/ 1 h 25"/>
                  <a:gd name="T20" fmla="*/ 16 w 18"/>
                  <a:gd name="T21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25">
                    <a:moveTo>
                      <a:pt x="16" y="0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7" y="2"/>
                      <a:pt x="16" y="3"/>
                      <a:pt x="16" y="4"/>
                    </a:cubicBezTo>
                    <a:cubicBezTo>
                      <a:pt x="10" y="11"/>
                      <a:pt x="5" y="18"/>
                      <a:pt x="0" y="2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4" y="19"/>
                      <a:pt x="9" y="13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4" y="6"/>
                      <a:pt x="15" y="5"/>
                      <a:pt x="16" y="4"/>
                    </a:cubicBezTo>
                    <a:cubicBezTo>
                      <a:pt x="16" y="3"/>
                      <a:pt x="17" y="2"/>
                      <a:pt x="18" y="1"/>
                    </a:cubicBezTo>
                    <a:cubicBezTo>
                      <a:pt x="17" y="1"/>
                      <a:pt x="17" y="1"/>
                      <a:pt x="16" y="0"/>
                    </a:cubicBezTo>
                  </a:path>
                </a:pathLst>
              </a:custGeom>
              <a:solidFill>
                <a:srgbClr val="9994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ïśḷide">
                <a:extLst>
                  <a:ext uri="{FF2B5EF4-FFF2-40B4-BE49-F238E27FC236}">
                    <a16:creationId xmlns:a16="http://schemas.microsoft.com/office/drawing/2014/main" id="{5F24ABDB-D922-4EC7-9F09-7D5198AF7330}"/>
                  </a:ext>
                </a:extLst>
              </p:cNvPr>
              <p:cNvSpPr/>
              <p:nvPr/>
            </p:nvSpPr>
            <p:spPr bwMode="auto">
              <a:xfrm>
                <a:off x="4778376" y="3352800"/>
                <a:ext cx="134938" cy="79375"/>
              </a:xfrm>
              <a:custGeom>
                <a:avLst/>
                <a:gdLst>
                  <a:gd name="T0" fmla="*/ 13 w 41"/>
                  <a:gd name="T1" fmla="*/ 0 h 24"/>
                  <a:gd name="T2" fmla="*/ 13 w 41"/>
                  <a:gd name="T3" fmla="*/ 0 h 24"/>
                  <a:gd name="T4" fmla="*/ 0 w 41"/>
                  <a:gd name="T5" fmla="*/ 18 h 24"/>
                  <a:gd name="T6" fmla="*/ 37 w 41"/>
                  <a:gd name="T7" fmla="*/ 24 h 24"/>
                  <a:gd name="T8" fmla="*/ 37 w 41"/>
                  <a:gd name="T9" fmla="*/ 24 h 24"/>
                  <a:gd name="T10" fmla="*/ 41 w 41"/>
                  <a:gd name="T11" fmla="*/ 18 h 24"/>
                  <a:gd name="T12" fmla="*/ 41 w 41"/>
                  <a:gd name="T13" fmla="*/ 18 h 24"/>
                  <a:gd name="T14" fmla="*/ 13 w 41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24">
                    <a:moveTo>
                      <a:pt x="13" y="0"/>
                    </a:moveTo>
                    <a:cubicBezTo>
                      <a:pt x="13" y="0"/>
                      <a:pt x="13" y="0"/>
                      <a:pt x="13" y="0"/>
                    </a:cubicBezTo>
                    <a:cubicBezTo>
                      <a:pt x="9" y="6"/>
                      <a:pt x="4" y="12"/>
                      <a:pt x="0" y="18"/>
                    </a:cubicBezTo>
                    <a:cubicBezTo>
                      <a:pt x="12" y="21"/>
                      <a:pt x="24" y="23"/>
                      <a:pt x="37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2" y="13"/>
                      <a:pt x="22" y="7"/>
                      <a:pt x="13" y="0"/>
                    </a:cubicBezTo>
                  </a:path>
                </a:pathLst>
              </a:custGeom>
              <a:solidFill>
                <a:srgbClr val="1711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5" name="ïşḷidé">
                <a:extLst>
                  <a:ext uri="{FF2B5EF4-FFF2-40B4-BE49-F238E27FC236}">
                    <a16:creationId xmlns:a16="http://schemas.microsoft.com/office/drawing/2014/main" id="{07D2822F-E231-4617-BE6C-ADAD09E16C7C}"/>
                  </a:ext>
                </a:extLst>
              </p:cNvPr>
              <p:cNvSpPr/>
              <p:nvPr/>
            </p:nvSpPr>
            <p:spPr bwMode="auto">
              <a:xfrm>
                <a:off x="4900613" y="3411538"/>
                <a:ext cx="55563" cy="23812"/>
              </a:xfrm>
              <a:custGeom>
                <a:avLst/>
                <a:gdLst>
                  <a:gd name="T0" fmla="*/ 4 w 17"/>
                  <a:gd name="T1" fmla="*/ 0 h 7"/>
                  <a:gd name="T2" fmla="*/ 4 w 17"/>
                  <a:gd name="T3" fmla="*/ 0 h 7"/>
                  <a:gd name="T4" fmla="*/ 0 w 17"/>
                  <a:gd name="T5" fmla="*/ 6 h 7"/>
                  <a:gd name="T6" fmla="*/ 17 w 17"/>
                  <a:gd name="T7" fmla="*/ 7 h 7"/>
                  <a:gd name="T8" fmla="*/ 4 w 1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5" y="6"/>
                      <a:pt x="11" y="7"/>
                      <a:pt x="17" y="7"/>
                    </a:cubicBezTo>
                    <a:cubicBezTo>
                      <a:pt x="12" y="5"/>
                      <a:pt x="8" y="3"/>
                      <a:pt x="4" y="0"/>
                    </a:cubicBezTo>
                  </a:path>
                </a:pathLst>
              </a:custGeom>
              <a:solidFill>
                <a:srgbClr val="1711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6" name="îṥļîḋê">
                <a:extLst>
                  <a:ext uri="{FF2B5EF4-FFF2-40B4-BE49-F238E27FC236}">
                    <a16:creationId xmlns:a16="http://schemas.microsoft.com/office/drawing/2014/main" id="{2FE467EB-57C9-4268-8D61-89B4EAC508BA}"/>
                  </a:ext>
                </a:extLst>
              </p:cNvPr>
              <p:cNvSpPr/>
              <p:nvPr/>
            </p:nvSpPr>
            <p:spPr bwMode="auto">
              <a:xfrm>
                <a:off x="4821238" y="3333750"/>
                <a:ext cx="122238" cy="77787"/>
              </a:xfrm>
              <a:custGeom>
                <a:avLst/>
                <a:gdLst>
                  <a:gd name="T0" fmla="*/ 5 w 37"/>
                  <a:gd name="T1" fmla="*/ 0 h 24"/>
                  <a:gd name="T2" fmla="*/ 3 w 37"/>
                  <a:gd name="T3" fmla="*/ 3 h 24"/>
                  <a:gd name="T4" fmla="*/ 0 w 37"/>
                  <a:gd name="T5" fmla="*/ 6 h 24"/>
                  <a:gd name="T6" fmla="*/ 28 w 37"/>
                  <a:gd name="T7" fmla="*/ 24 h 24"/>
                  <a:gd name="T8" fmla="*/ 28 w 37"/>
                  <a:gd name="T9" fmla="*/ 24 h 24"/>
                  <a:gd name="T10" fmla="*/ 37 w 37"/>
                  <a:gd name="T11" fmla="*/ 12 h 24"/>
                  <a:gd name="T12" fmla="*/ 5 w 37"/>
                  <a:gd name="T13" fmla="*/ 0 h 24"/>
                  <a:gd name="T14" fmla="*/ 5 w 37"/>
                  <a:gd name="T1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4">
                    <a:moveTo>
                      <a:pt x="5" y="0"/>
                    </a:moveTo>
                    <a:cubicBezTo>
                      <a:pt x="4" y="1"/>
                      <a:pt x="3" y="2"/>
                      <a:pt x="3" y="3"/>
                    </a:cubicBezTo>
                    <a:cubicBezTo>
                      <a:pt x="2" y="4"/>
                      <a:pt x="1" y="5"/>
                      <a:pt x="0" y="6"/>
                    </a:cubicBezTo>
                    <a:cubicBezTo>
                      <a:pt x="9" y="13"/>
                      <a:pt x="19" y="19"/>
                      <a:pt x="28" y="24"/>
                    </a:cubicBezTo>
                    <a:cubicBezTo>
                      <a:pt x="28" y="24"/>
                      <a:pt x="28" y="24"/>
                      <a:pt x="28" y="24"/>
                    </a:cubicBezTo>
                    <a:cubicBezTo>
                      <a:pt x="37" y="12"/>
                      <a:pt x="37" y="12"/>
                      <a:pt x="37" y="12"/>
                    </a:cubicBezTo>
                    <a:cubicBezTo>
                      <a:pt x="26" y="9"/>
                      <a:pt x="16" y="5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0E0A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7" name="iŝļïďe">
                <a:extLst>
                  <a:ext uri="{FF2B5EF4-FFF2-40B4-BE49-F238E27FC236}">
                    <a16:creationId xmlns:a16="http://schemas.microsoft.com/office/drawing/2014/main" id="{A6C8DE50-E1FB-4972-9E3E-B3F210712FEA}"/>
                  </a:ext>
                </a:extLst>
              </p:cNvPr>
              <p:cNvSpPr/>
              <p:nvPr/>
            </p:nvSpPr>
            <p:spPr bwMode="auto">
              <a:xfrm>
                <a:off x="4913313" y="3371850"/>
                <a:ext cx="214313" cy="63500"/>
              </a:xfrm>
              <a:custGeom>
                <a:avLst/>
                <a:gdLst>
                  <a:gd name="T0" fmla="*/ 9 w 65"/>
                  <a:gd name="T1" fmla="*/ 0 h 19"/>
                  <a:gd name="T2" fmla="*/ 0 w 65"/>
                  <a:gd name="T3" fmla="*/ 12 h 19"/>
                  <a:gd name="T4" fmla="*/ 13 w 65"/>
                  <a:gd name="T5" fmla="*/ 19 h 19"/>
                  <a:gd name="T6" fmla="*/ 23 w 65"/>
                  <a:gd name="T7" fmla="*/ 19 h 19"/>
                  <a:gd name="T8" fmla="*/ 65 w 65"/>
                  <a:gd name="T9" fmla="*/ 16 h 19"/>
                  <a:gd name="T10" fmla="*/ 9 w 65"/>
                  <a:gd name="T11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5" h="19">
                    <a:moveTo>
                      <a:pt x="9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4" y="15"/>
                      <a:pt x="8" y="17"/>
                      <a:pt x="13" y="19"/>
                    </a:cubicBezTo>
                    <a:cubicBezTo>
                      <a:pt x="16" y="19"/>
                      <a:pt x="19" y="19"/>
                      <a:pt x="23" y="19"/>
                    </a:cubicBezTo>
                    <a:cubicBezTo>
                      <a:pt x="37" y="19"/>
                      <a:pt x="51" y="18"/>
                      <a:pt x="65" y="16"/>
                    </a:cubicBezTo>
                    <a:cubicBezTo>
                      <a:pt x="48" y="12"/>
                      <a:pt x="29" y="7"/>
                      <a:pt x="9" y="0"/>
                    </a:cubicBezTo>
                  </a:path>
                </a:pathLst>
              </a:custGeom>
              <a:solidFill>
                <a:srgbClr val="0E0A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8" name="ïşḻïḍe">
                <a:extLst>
                  <a:ext uri="{FF2B5EF4-FFF2-40B4-BE49-F238E27FC236}">
                    <a16:creationId xmlns:a16="http://schemas.microsoft.com/office/drawing/2014/main" id="{84D19387-50B9-4226-8E82-21C88784AB26}"/>
                  </a:ext>
                </a:extLst>
              </p:cNvPr>
              <p:cNvSpPr/>
              <p:nvPr/>
            </p:nvSpPr>
            <p:spPr bwMode="auto">
              <a:xfrm>
                <a:off x="4729163" y="3175000"/>
                <a:ext cx="893763" cy="250825"/>
              </a:xfrm>
              <a:custGeom>
                <a:avLst/>
                <a:gdLst>
                  <a:gd name="T0" fmla="*/ 271 w 271"/>
                  <a:gd name="T1" fmla="*/ 0 h 76"/>
                  <a:gd name="T2" fmla="*/ 254 w 271"/>
                  <a:gd name="T3" fmla="*/ 10 h 76"/>
                  <a:gd name="T4" fmla="*/ 124 w 271"/>
                  <a:gd name="T5" fmla="*/ 40 h 76"/>
                  <a:gd name="T6" fmla="*/ 15 w 271"/>
                  <a:gd name="T7" fmla="*/ 19 h 76"/>
                  <a:gd name="T8" fmla="*/ 0 w 271"/>
                  <a:gd name="T9" fmla="*/ 30 h 76"/>
                  <a:gd name="T10" fmla="*/ 1 w 271"/>
                  <a:gd name="T11" fmla="*/ 31 h 76"/>
                  <a:gd name="T12" fmla="*/ 30 w 271"/>
                  <a:gd name="T13" fmla="*/ 47 h 76"/>
                  <a:gd name="T14" fmla="*/ 31 w 271"/>
                  <a:gd name="T15" fmla="*/ 47 h 76"/>
                  <a:gd name="T16" fmla="*/ 33 w 271"/>
                  <a:gd name="T17" fmla="*/ 48 h 76"/>
                  <a:gd name="T18" fmla="*/ 33 w 271"/>
                  <a:gd name="T19" fmla="*/ 48 h 76"/>
                  <a:gd name="T20" fmla="*/ 33 w 271"/>
                  <a:gd name="T21" fmla="*/ 48 h 76"/>
                  <a:gd name="T22" fmla="*/ 65 w 271"/>
                  <a:gd name="T23" fmla="*/ 60 h 76"/>
                  <a:gd name="T24" fmla="*/ 121 w 271"/>
                  <a:gd name="T25" fmla="*/ 76 h 76"/>
                  <a:gd name="T26" fmla="*/ 156 w 271"/>
                  <a:gd name="T27" fmla="*/ 68 h 76"/>
                  <a:gd name="T28" fmla="*/ 168 w 271"/>
                  <a:gd name="T29" fmla="*/ 64 h 76"/>
                  <a:gd name="T30" fmla="*/ 184 w 271"/>
                  <a:gd name="T31" fmla="*/ 58 h 76"/>
                  <a:gd name="T32" fmla="*/ 185 w 271"/>
                  <a:gd name="T33" fmla="*/ 58 h 76"/>
                  <a:gd name="T34" fmla="*/ 271 w 271"/>
                  <a:gd name="T3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1" h="76">
                    <a:moveTo>
                      <a:pt x="271" y="0"/>
                    </a:moveTo>
                    <a:cubicBezTo>
                      <a:pt x="265" y="4"/>
                      <a:pt x="260" y="7"/>
                      <a:pt x="254" y="10"/>
                    </a:cubicBezTo>
                    <a:cubicBezTo>
                      <a:pt x="206" y="32"/>
                      <a:pt x="162" y="40"/>
                      <a:pt x="124" y="40"/>
                    </a:cubicBezTo>
                    <a:cubicBezTo>
                      <a:pt x="81" y="40"/>
                      <a:pt x="44" y="31"/>
                      <a:pt x="15" y="19"/>
                    </a:cubicBezTo>
                    <a:cubicBezTo>
                      <a:pt x="5" y="25"/>
                      <a:pt x="0" y="30"/>
                      <a:pt x="0" y="30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31" y="47"/>
                      <a:pt x="31" y="47"/>
                      <a:pt x="31" y="47"/>
                    </a:cubicBezTo>
                    <a:cubicBezTo>
                      <a:pt x="32" y="48"/>
                      <a:pt x="32" y="48"/>
                      <a:pt x="33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44" y="53"/>
                      <a:pt x="54" y="57"/>
                      <a:pt x="65" y="60"/>
                    </a:cubicBezTo>
                    <a:cubicBezTo>
                      <a:pt x="85" y="67"/>
                      <a:pt x="104" y="72"/>
                      <a:pt x="121" y="76"/>
                    </a:cubicBezTo>
                    <a:cubicBezTo>
                      <a:pt x="132" y="74"/>
                      <a:pt x="144" y="71"/>
                      <a:pt x="156" y="68"/>
                    </a:cubicBezTo>
                    <a:cubicBezTo>
                      <a:pt x="160" y="67"/>
                      <a:pt x="164" y="66"/>
                      <a:pt x="168" y="64"/>
                    </a:cubicBezTo>
                    <a:cubicBezTo>
                      <a:pt x="173" y="62"/>
                      <a:pt x="179" y="60"/>
                      <a:pt x="184" y="58"/>
                    </a:cubicBezTo>
                    <a:cubicBezTo>
                      <a:pt x="185" y="58"/>
                      <a:pt x="185" y="58"/>
                      <a:pt x="185" y="58"/>
                    </a:cubicBezTo>
                    <a:cubicBezTo>
                      <a:pt x="217" y="44"/>
                      <a:pt x="246" y="24"/>
                      <a:pt x="271" y="0"/>
                    </a:cubicBezTo>
                  </a:path>
                </a:pathLst>
              </a:custGeom>
              <a:solidFill>
                <a:srgbClr val="9994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9" name="ïŝľíḋé">
                <a:extLst>
                  <a:ext uri="{FF2B5EF4-FFF2-40B4-BE49-F238E27FC236}">
                    <a16:creationId xmlns:a16="http://schemas.microsoft.com/office/drawing/2014/main" id="{41C84799-619C-4FAD-813D-1E44F1358C76}"/>
                  </a:ext>
                </a:extLst>
              </p:cNvPr>
              <p:cNvSpPr/>
              <p:nvPr/>
            </p:nvSpPr>
            <p:spPr bwMode="auto">
              <a:xfrm>
                <a:off x="6256338" y="2647950"/>
                <a:ext cx="358775" cy="269875"/>
              </a:xfrm>
              <a:custGeom>
                <a:avLst/>
                <a:gdLst>
                  <a:gd name="T0" fmla="*/ 0 w 109"/>
                  <a:gd name="T1" fmla="*/ 22 h 82"/>
                  <a:gd name="T2" fmla="*/ 72 w 109"/>
                  <a:gd name="T3" fmla="*/ 6 h 82"/>
                  <a:gd name="T4" fmla="*/ 87 w 109"/>
                  <a:gd name="T5" fmla="*/ 9 h 82"/>
                  <a:gd name="T6" fmla="*/ 106 w 109"/>
                  <a:gd name="T7" fmla="*/ 46 h 82"/>
                  <a:gd name="T8" fmla="*/ 104 w 109"/>
                  <a:gd name="T9" fmla="*/ 62 h 82"/>
                  <a:gd name="T10" fmla="*/ 79 w 109"/>
                  <a:gd name="T11" fmla="*/ 82 h 82"/>
                  <a:gd name="T12" fmla="*/ 58 w 109"/>
                  <a:gd name="T13" fmla="*/ 68 h 82"/>
                  <a:gd name="T14" fmla="*/ 76 w 109"/>
                  <a:gd name="T15" fmla="*/ 67 h 82"/>
                  <a:gd name="T16" fmla="*/ 64 w 109"/>
                  <a:gd name="T17" fmla="*/ 59 h 82"/>
                  <a:gd name="T18" fmla="*/ 6 w 109"/>
                  <a:gd name="T19" fmla="*/ 66 h 82"/>
                  <a:gd name="T20" fmla="*/ 0 w 109"/>
                  <a:gd name="T21" fmla="*/ 2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82">
                    <a:moveTo>
                      <a:pt x="0" y="22"/>
                    </a:moveTo>
                    <a:cubicBezTo>
                      <a:pt x="72" y="6"/>
                      <a:pt x="72" y="6"/>
                      <a:pt x="72" y="6"/>
                    </a:cubicBezTo>
                    <a:cubicBezTo>
                      <a:pt x="72" y="6"/>
                      <a:pt x="81" y="0"/>
                      <a:pt x="87" y="9"/>
                    </a:cubicBezTo>
                    <a:cubicBezTo>
                      <a:pt x="92" y="18"/>
                      <a:pt x="106" y="46"/>
                      <a:pt x="106" y="46"/>
                    </a:cubicBezTo>
                    <a:cubicBezTo>
                      <a:pt x="106" y="46"/>
                      <a:pt x="109" y="58"/>
                      <a:pt x="104" y="62"/>
                    </a:cubicBezTo>
                    <a:cubicBezTo>
                      <a:pt x="98" y="66"/>
                      <a:pt x="79" y="82"/>
                      <a:pt x="79" y="82"/>
                    </a:cubicBezTo>
                    <a:cubicBezTo>
                      <a:pt x="58" y="68"/>
                      <a:pt x="58" y="68"/>
                      <a:pt x="58" y="68"/>
                    </a:cubicBezTo>
                    <a:cubicBezTo>
                      <a:pt x="58" y="68"/>
                      <a:pt x="63" y="56"/>
                      <a:pt x="76" y="67"/>
                    </a:cubicBezTo>
                    <a:cubicBezTo>
                      <a:pt x="64" y="59"/>
                      <a:pt x="64" y="59"/>
                      <a:pt x="64" y="59"/>
                    </a:cubicBezTo>
                    <a:cubicBezTo>
                      <a:pt x="64" y="59"/>
                      <a:pt x="27" y="71"/>
                      <a:pt x="6" y="66"/>
                    </a:cubicBez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DE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ïS1ïde">
                <a:extLst>
                  <a:ext uri="{FF2B5EF4-FFF2-40B4-BE49-F238E27FC236}">
                    <a16:creationId xmlns:a16="http://schemas.microsoft.com/office/drawing/2014/main" id="{21E318B0-5FF0-4377-8452-954256C12432}"/>
                  </a:ext>
                </a:extLst>
              </p:cNvPr>
              <p:cNvSpPr/>
              <p:nvPr/>
            </p:nvSpPr>
            <p:spPr bwMode="auto">
              <a:xfrm>
                <a:off x="6213476" y="2690813"/>
                <a:ext cx="92075" cy="217487"/>
              </a:xfrm>
              <a:custGeom>
                <a:avLst/>
                <a:gdLst>
                  <a:gd name="T0" fmla="*/ 0 w 58"/>
                  <a:gd name="T1" fmla="*/ 10 h 137"/>
                  <a:gd name="T2" fmla="*/ 37 w 58"/>
                  <a:gd name="T3" fmla="*/ 0 h 137"/>
                  <a:gd name="T4" fmla="*/ 58 w 58"/>
                  <a:gd name="T5" fmla="*/ 129 h 137"/>
                  <a:gd name="T6" fmla="*/ 12 w 58"/>
                  <a:gd name="T7" fmla="*/ 137 h 137"/>
                  <a:gd name="T8" fmla="*/ 0 w 58"/>
                  <a:gd name="T9" fmla="*/ 1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" h="137">
                    <a:moveTo>
                      <a:pt x="0" y="10"/>
                    </a:moveTo>
                    <a:lnTo>
                      <a:pt x="37" y="0"/>
                    </a:lnTo>
                    <a:lnTo>
                      <a:pt x="58" y="129"/>
                    </a:lnTo>
                    <a:lnTo>
                      <a:pt x="12" y="137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işļïďe">
                <a:extLst>
                  <a:ext uri="{FF2B5EF4-FFF2-40B4-BE49-F238E27FC236}">
                    <a16:creationId xmlns:a16="http://schemas.microsoft.com/office/drawing/2014/main" id="{430D5ECB-E277-4F89-BF6F-D2569CB7A171}"/>
                  </a:ext>
                </a:extLst>
              </p:cNvPr>
              <p:cNvSpPr/>
              <p:nvPr/>
            </p:nvSpPr>
            <p:spPr bwMode="auto">
              <a:xfrm>
                <a:off x="7239001" y="1547813"/>
                <a:ext cx="327025" cy="273050"/>
              </a:xfrm>
              <a:custGeom>
                <a:avLst/>
                <a:gdLst>
                  <a:gd name="T0" fmla="*/ 0 w 99"/>
                  <a:gd name="T1" fmla="*/ 37 h 83"/>
                  <a:gd name="T2" fmla="*/ 53 w 99"/>
                  <a:gd name="T3" fmla="*/ 3 h 83"/>
                  <a:gd name="T4" fmla="*/ 61 w 99"/>
                  <a:gd name="T5" fmla="*/ 3 h 83"/>
                  <a:gd name="T6" fmla="*/ 94 w 99"/>
                  <a:gd name="T7" fmla="*/ 35 h 83"/>
                  <a:gd name="T8" fmla="*/ 97 w 99"/>
                  <a:gd name="T9" fmla="*/ 45 h 83"/>
                  <a:gd name="T10" fmla="*/ 68 w 99"/>
                  <a:gd name="T11" fmla="*/ 80 h 83"/>
                  <a:gd name="T12" fmla="*/ 20 w 99"/>
                  <a:gd name="T13" fmla="*/ 83 h 83"/>
                  <a:gd name="T14" fmla="*/ 0 w 99"/>
                  <a:gd name="T15" fmla="*/ 3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9" h="83">
                    <a:moveTo>
                      <a:pt x="0" y="37"/>
                    </a:moveTo>
                    <a:cubicBezTo>
                      <a:pt x="0" y="37"/>
                      <a:pt x="52" y="4"/>
                      <a:pt x="53" y="3"/>
                    </a:cubicBezTo>
                    <a:cubicBezTo>
                      <a:pt x="53" y="3"/>
                      <a:pt x="57" y="0"/>
                      <a:pt x="61" y="3"/>
                    </a:cubicBezTo>
                    <a:cubicBezTo>
                      <a:pt x="66" y="6"/>
                      <a:pt x="94" y="35"/>
                      <a:pt x="94" y="35"/>
                    </a:cubicBezTo>
                    <a:cubicBezTo>
                      <a:pt x="94" y="35"/>
                      <a:pt x="99" y="40"/>
                      <a:pt x="97" y="45"/>
                    </a:cubicBezTo>
                    <a:cubicBezTo>
                      <a:pt x="95" y="50"/>
                      <a:pt x="68" y="80"/>
                      <a:pt x="68" y="80"/>
                    </a:cubicBezTo>
                    <a:cubicBezTo>
                      <a:pt x="20" y="83"/>
                      <a:pt x="20" y="83"/>
                      <a:pt x="20" y="83"/>
                    </a:cubicBez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FFDE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2" name="îśḷïḋé">
                <a:extLst>
                  <a:ext uri="{FF2B5EF4-FFF2-40B4-BE49-F238E27FC236}">
                    <a16:creationId xmlns:a16="http://schemas.microsoft.com/office/drawing/2014/main" id="{801E8A15-9440-45F7-AF0C-3FF6C5EC724F}"/>
                  </a:ext>
                </a:extLst>
              </p:cNvPr>
              <p:cNvSpPr/>
              <p:nvPr/>
            </p:nvSpPr>
            <p:spPr bwMode="auto">
              <a:xfrm>
                <a:off x="7288213" y="1655763"/>
                <a:ext cx="314325" cy="211137"/>
              </a:xfrm>
              <a:custGeom>
                <a:avLst/>
                <a:gdLst>
                  <a:gd name="T0" fmla="*/ 0 w 95"/>
                  <a:gd name="T1" fmla="*/ 23 h 64"/>
                  <a:gd name="T2" fmla="*/ 48 w 95"/>
                  <a:gd name="T3" fmla="*/ 13 h 64"/>
                  <a:gd name="T4" fmla="*/ 83 w 95"/>
                  <a:gd name="T5" fmla="*/ 1 h 64"/>
                  <a:gd name="T6" fmla="*/ 91 w 95"/>
                  <a:gd name="T7" fmla="*/ 12 h 64"/>
                  <a:gd name="T8" fmla="*/ 76 w 95"/>
                  <a:gd name="T9" fmla="*/ 31 h 64"/>
                  <a:gd name="T10" fmla="*/ 57 w 95"/>
                  <a:gd name="T11" fmla="*/ 56 h 64"/>
                  <a:gd name="T12" fmla="*/ 9 w 95"/>
                  <a:gd name="T13" fmla="*/ 55 h 64"/>
                  <a:gd name="T14" fmla="*/ 0 w 95"/>
                  <a:gd name="T15" fmla="*/ 2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5" h="64">
                    <a:moveTo>
                      <a:pt x="0" y="23"/>
                    </a:moveTo>
                    <a:cubicBezTo>
                      <a:pt x="0" y="23"/>
                      <a:pt x="46" y="13"/>
                      <a:pt x="48" y="13"/>
                    </a:cubicBezTo>
                    <a:cubicBezTo>
                      <a:pt x="50" y="12"/>
                      <a:pt x="79" y="2"/>
                      <a:pt x="83" y="1"/>
                    </a:cubicBezTo>
                    <a:cubicBezTo>
                      <a:pt x="86" y="0"/>
                      <a:pt x="95" y="1"/>
                      <a:pt x="91" y="12"/>
                    </a:cubicBezTo>
                    <a:cubicBezTo>
                      <a:pt x="87" y="23"/>
                      <a:pt x="76" y="31"/>
                      <a:pt x="76" y="31"/>
                    </a:cubicBezTo>
                    <a:cubicBezTo>
                      <a:pt x="75" y="32"/>
                      <a:pt x="70" y="49"/>
                      <a:pt x="57" y="56"/>
                    </a:cubicBezTo>
                    <a:cubicBezTo>
                      <a:pt x="43" y="64"/>
                      <a:pt x="9" y="55"/>
                      <a:pt x="9" y="55"/>
                    </a:cubicBez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FDE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3" name="ïsľîḋe">
                <a:extLst>
                  <a:ext uri="{FF2B5EF4-FFF2-40B4-BE49-F238E27FC236}">
                    <a16:creationId xmlns:a16="http://schemas.microsoft.com/office/drawing/2014/main" id="{FE5FFCD1-68A6-40AB-A41F-45041B70367A}"/>
                  </a:ext>
                </a:extLst>
              </p:cNvPr>
              <p:cNvSpPr/>
              <p:nvPr/>
            </p:nvSpPr>
            <p:spPr bwMode="auto">
              <a:xfrm>
                <a:off x="7183438" y="1652588"/>
                <a:ext cx="144463" cy="214312"/>
              </a:xfrm>
              <a:custGeom>
                <a:avLst/>
                <a:gdLst>
                  <a:gd name="T0" fmla="*/ 0 w 91"/>
                  <a:gd name="T1" fmla="*/ 21 h 135"/>
                  <a:gd name="T2" fmla="*/ 45 w 91"/>
                  <a:gd name="T3" fmla="*/ 0 h 135"/>
                  <a:gd name="T4" fmla="*/ 91 w 91"/>
                  <a:gd name="T5" fmla="*/ 114 h 135"/>
                  <a:gd name="T6" fmla="*/ 39 w 91"/>
                  <a:gd name="T7" fmla="*/ 135 h 135"/>
                  <a:gd name="T8" fmla="*/ 0 w 91"/>
                  <a:gd name="T9" fmla="*/ 21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135">
                    <a:moveTo>
                      <a:pt x="0" y="21"/>
                    </a:moveTo>
                    <a:lnTo>
                      <a:pt x="45" y="0"/>
                    </a:lnTo>
                    <a:lnTo>
                      <a:pt x="91" y="114"/>
                    </a:lnTo>
                    <a:lnTo>
                      <a:pt x="39" y="135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4" name="işľîḋè">
                <a:extLst>
                  <a:ext uri="{FF2B5EF4-FFF2-40B4-BE49-F238E27FC236}">
                    <a16:creationId xmlns:a16="http://schemas.microsoft.com/office/drawing/2014/main" id="{163C9A4E-2946-4A31-AA86-F456A42F8960}"/>
                  </a:ext>
                </a:extLst>
              </p:cNvPr>
              <p:cNvSpPr/>
              <p:nvPr/>
            </p:nvSpPr>
            <p:spPr bwMode="auto">
              <a:xfrm>
                <a:off x="6088063" y="1665288"/>
                <a:ext cx="1184275" cy="863600"/>
              </a:xfrm>
              <a:custGeom>
                <a:avLst/>
                <a:gdLst>
                  <a:gd name="T0" fmla="*/ 335 w 359"/>
                  <a:gd name="T1" fmla="*/ 0 h 262"/>
                  <a:gd name="T2" fmla="*/ 37 w 359"/>
                  <a:gd name="T3" fmla="*/ 144 h 262"/>
                  <a:gd name="T4" fmla="*/ 0 w 359"/>
                  <a:gd name="T5" fmla="*/ 262 h 262"/>
                  <a:gd name="T6" fmla="*/ 245 w 359"/>
                  <a:gd name="T7" fmla="*/ 132 h 262"/>
                  <a:gd name="T8" fmla="*/ 359 w 359"/>
                  <a:gd name="T9" fmla="*/ 72 h 262"/>
                  <a:gd name="T10" fmla="*/ 335 w 359"/>
                  <a:gd name="T11" fmla="*/ 0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9" h="262">
                    <a:moveTo>
                      <a:pt x="335" y="0"/>
                    </a:moveTo>
                    <a:cubicBezTo>
                      <a:pt x="37" y="144"/>
                      <a:pt x="37" y="144"/>
                      <a:pt x="37" y="144"/>
                    </a:cubicBezTo>
                    <a:cubicBezTo>
                      <a:pt x="0" y="262"/>
                      <a:pt x="0" y="262"/>
                      <a:pt x="0" y="262"/>
                    </a:cubicBezTo>
                    <a:cubicBezTo>
                      <a:pt x="0" y="262"/>
                      <a:pt x="196" y="156"/>
                      <a:pt x="245" y="132"/>
                    </a:cubicBezTo>
                    <a:cubicBezTo>
                      <a:pt x="293" y="108"/>
                      <a:pt x="359" y="72"/>
                      <a:pt x="359" y="72"/>
                    </a:cubicBezTo>
                    <a:cubicBezTo>
                      <a:pt x="335" y="0"/>
                      <a:pt x="335" y="0"/>
                      <a:pt x="335" y="0"/>
                    </a:cubicBezTo>
                  </a:path>
                </a:pathLst>
              </a:custGeom>
              <a:solidFill>
                <a:srgbClr val="3C32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5" name="iśliḓè">
                <a:extLst>
                  <a:ext uri="{FF2B5EF4-FFF2-40B4-BE49-F238E27FC236}">
                    <a16:creationId xmlns:a16="http://schemas.microsoft.com/office/drawing/2014/main" id="{866BE9D5-366C-4E53-B35E-017D73DE9CF1}"/>
                  </a:ext>
                </a:extLst>
              </p:cNvPr>
              <p:cNvSpPr/>
              <p:nvPr/>
            </p:nvSpPr>
            <p:spPr bwMode="auto">
              <a:xfrm>
                <a:off x="4506913" y="2409825"/>
                <a:ext cx="1055688" cy="498475"/>
              </a:xfrm>
              <a:custGeom>
                <a:avLst/>
                <a:gdLst>
                  <a:gd name="T0" fmla="*/ 291 w 320"/>
                  <a:gd name="T1" fmla="*/ 35 h 151"/>
                  <a:gd name="T2" fmla="*/ 55 w 320"/>
                  <a:gd name="T3" fmla="*/ 151 h 151"/>
                  <a:gd name="T4" fmla="*/ 0 w 320"/>
                  <a:gd name="T5" fmla="*/ 116 h 151"/>
                  <a:gd name="T6" fmla="*/ 303 w 320"/>
                  <a:gd name="T7" fmla="*/ 1 h 151"/>
                  <a:gd name="T8" fmla="*/ 320 w 320"/>
                  <a:gd name="T9" fmla="*/ 8 h 151"/>
                  <a:gd name="T10" fmla="*/ 314 w 320"/>
                  <a:gd name="T11" fmla="*/ 18 h 151"/>
                  <a:gd name="T12" fmla="*/ 291 w 320"/>
                  <a:gd name="T13" fmla="*/ 3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0" h="151">
                    <a:moveTo>
                      <a:pt x="291" y="35"/>
                    </a:moveTo>
                    <a:cubicBezTo>
                      <a:pt x="218" y="83"/>
                      <a:pt x="137" y="120"/>
                      <a:pt x="55" y="151"/>
                    </a:cubicBezTo>
                    <a:cubicBezTo>
                      <a:pt x="42" y="133"/>
                      <a:pt x="22" y="120"/>
                      <a:pt x="0" y="116"/>
                    </a:cubicBezTo>
                    <a:cubicBezTo>
                      <a:pt x="94" y="62"/>
                      <a:pt x="196" y="21"/>
                      <a:pt x="303" y="1"/>
                    </a:cubicBezTo>
                    <a:cubicBezTo>
                      <a:pt x="309" y="0"/>
                      <a:pt x="319" y="1"/>
                      <a:pt x="320" y="8"/>
                    </a:cubicBezTo>
                    <a:cubicBezTo>
                      <a:pt x="320" y="12"/>
                      <a:pt x="317" y="15"/>
                      <a:pt x="314" y="18"/>
                    </a:cubicBezTo>
                    <a:cubicBezTo>
                      <a:pt x="306" y="25"/>
                      <a:pt x="300" y="29"/>
                      <a:pt x="291" y="35"/>
                    </a:cubicBezTo>
                  </a:path>
                </a:pathLst>
              </a:custGeom>
              <a:solidFill>
                <a:srgbClr val="BF19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5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6" name="ïśļíḓê">
                <a:extLst>
                  <a:ext uri="{FF2B5EF4-FFF2-40B4-BE49-F238E27FC236}">
                    <a16:creationId xmlns:a16="http://schemas.microsoft.com/office/drawing/2014/main" id="{C31EF15A-8F75-4352-9B4F-AE0B8ED973F6}"/>
                  </a:ext>
                </a:extLst>
              </p:cNvPr>
              <p:cNvSpPr/>
              <p:nvPr/>
            </p:nvSpPr>
            <p:spPr bwMode="auto">
              <a:xfrm>
                <a:off x="5962651" y="1425575"/>
                <a:ext cx="735013" cy="830262"/>
              </a:xfrm>
              <a:custGeom>
                <a:avLst/>
                <a:gdLst>
                  <a:gd name="T0" fmla="*/ 143 w 223"/>
                  <a:gd name="T1" fmla="*/ 12 h 252"/>
                  <a:gd name="T2" fmla="*/ 179 w 223"/>
                  <a:gd name="T3" fmla="*/ 49 h 252"/>
                  <a:gd name="T4" fmla="*/ 190 w 223"/>
                  <a:gd name="T5" fmla="*/ 97 h 252"/>
                  <a:gd name="T6" fmla="*/ 197 w 223"/>
                  <a:gd name="T7" fmla="*/ 113 h 252"/>
                  <a:gd name="T8" fmla="*/ 219 w 223"/>
                  <a:gd name="T9" fmla="*/ 115 h 252"/>
                  <a:gd name="T10" fmla="*/ 221 w 223"/>
                  <a:gd name="T11" fmla="*/ 119 h 252"/>
                  <a:gd name="T12" fmla="*/ 181 w 223"/>
                  <a:gd name="T13" fmla="*/ 193 h 252"/>
                  <a:gd name="T14" fmla="*/ 175 w 223"/>
                  <a:gd name="T15" fmla="*/ 198 h 252"/>
                  <a:gd name="T16" fmla="*/ 121 w 223"/>
                  <a:gd name="T17" fmla="*/ 209 h 252"/>
                  <a:gd name="T18" fmla="*/ 75 w 223"/>
                  <a:gd name="T19" fmla="*/ 252 h 252"/>
                  <a:gd name="T20" fmla="*/ 33 w 223"/>
                  <a:gd name="T21" fmla="*/ 197 h 252"/>
                  <a:gd name="T22" fmla="*/ 54 w 223"/>
                  <a:gd name="T23" fmla="*/ 174 h 252"/>
                  <a:gd name="T24" fmla="*/ 6 w 223"/>
                  <a:gd name="T25" fmla="*/ 91 h 252"/>
                  <a:gd name="T26" fmla="*/ 68 w 223"/>
                  <a:gd name="T27" fmla="*/ 11 h 252"/>
                  <a:gd name="T28" fmla="*/ 143 w 223"/>
                  <a:gd name="T29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3" h="252">
                    <a:moveTo>
                      <a:pt x="143" y="12"/>
                    </a:moveTo>
                    <a:cubicBezTo>
                      <a:pt x="157" y="19"/>
                      <a:pt x="173" y="34"/>
                      <a:pt x="179" y="49"/>
                    </a:cubicBezTo>
                    <a:cubicBezTo>
                      <a:pt x="184" y="65"/>
                      <a:pt x="187" y="81"/>
                      <a:pt x="190" y="97"/>
                    </a:cubicBezTo>
                    <a:cubicBezTo>
                      <a:pt x="191" y="102"/>
                      <a:pt x="192" y="109"/>
                      <a:pt x="197" y="113"/>
                    </a:cubicBezTo>
                    <a:cubicBezTo>
                      <a:pt x="202" y="118"/>
                      <a:pt x="211" y="116"/>
                      <a:pt x="219" y="115"/>
                    </a:cubicBezTo>
                    <a:cubicBezTo>
                      <a:pt x="219" y="115"/>
                      <a:pt x="223" y="114"/>
                      <a:pt x="221" y="119"/>
                    </a:cubicBezTo>
                    <a:cubicBezTo>
                      <a:pt x="221" y="125"/>
                      <a:pt x="181" y="193"/>
                      <a:pt x="181" y="193"/>
                    </a:cubicBezTo>
                    <a:cubicBezTo>
                      <a:pt x="181" y="193"/>
                      <a:pt x="180" y="197"/>
                      <a:pt x="175" y="198"/>
                    </a:cubicBezTo>
                    <a:cubicBezTo>
                      <a:pt x="169" y="199"/>
                      <a:pt x="121" y="209"/>
                      <a:pt x="121" y="209"/>
                    </a:cubicBezTo>
                    <a:cubicBezTo>
                      <a:pt x="75" y="252"/>
                      <a:pt x="75" y="252"/>
                      <a:pt x="75" y="252"/>
                    </a:cubicBezTo>
                    <a:cubicBezTo>
                      <a:pt x="33" y="197"/>
                      <a:pt x="33" y="197"/>
                      <a:pt x="33" y="197"/>
                    </a:cubicBezTo>
                    <a:cubicBezTo>
                      <a:pt x="54" y="174"/>
                      <a:pt x="54" y="174"/>
                      <a:pt x="54" y="174"/>
                    </a:cubicBezTo>
                    <a:cubicBezTo>
                      <a:pt x="54" y="174"/>
                      <a:pt x="0" y="143"/>
                      <a:pt x="6" y="91"/>
                    </a:cubicBezTo>
                    <a:cubicBezTo>
                      <a:pt x="11" y="42"/>
                      <a:pt x="33" y="23"/>
                      <a:pt x="68" y="11"/>
                    </a:cubicBezTo>
                    <a:cubicBezTo>
                      <a:pt x="97" y="0"/>
                      <a:pt x="119" y="0"/>
                      <a:pt x="143" y="12"/>
                    </a:cubicBezTo>
                  </a:path>
                </a:pathLst>
              </a:custGeom>
              <a:solidFill>
                <a:srgbClr val="FFDE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îs1ïḋe">
                <a:extLst>
                  <a:ext uri="{FF2B5EF4-FFF2-40B4-BE49-F238E27FC236}">
                    <a16:creationId xmlns:a16="http://schemas.microsoft.com/office/drawing/2014/main" id="{6F49588E-AB2C-4A81-B902-3A2055B615B3}"/>
                  </a:ext>
                </a:extLst>
              </p:cNvPr>
              <p:cNvSpPr/>
              <p:nvPr/>
            </p:nvSpPr>
            <p:spPr bwMode="auto">
              <a:xfrm>
                <a:off x="4616451" y="2170113"/>
                <a:ext cx="1597025" cy="1249362"/>
              </a:xfrm>
              <a:custGeom>
                <a:avLst/>
                <a:gdLst>
                  <a:gd name="T0" fmla="*/ 480 w 484"/>
                  <a:gd name="T1" fmla="*/ 74 h 379"/>
                  <a:gd name="T2" fmla="*/ 474 w 484"/>
                  <a:gd name="T3" fmla="*/ 96 h 379"/>
                  <a:gd name="T4" fmla="*/ 365 w 484"/>
                  <a:gd name="T5" fmla="*/ 231 h 379"/>
                  <a:gd name="T6" fmla="*/ 288 w 484"/>
                  <a:gd name="T7" fmla="*/ 315 h 379"/>
                  <a:gd name="T8" fmla="*/ 0 w 484"/>
                  <a:gd name="T9" fmla="*/ 298 h 379"/>
                  <a:gd name="T10" fmla="*/ 144 w 484"/>
                  <a:gd name="T11" fmla="*/ 220 h 379"/>
                  <a:gd name="T12" fmla="*/ 235 w 484"/>
                  <a:gd name="T13" fmla="*/ 111 h 379"/>
                  <a:gd name="T14" fmla="*/ 306 w 484"/>
                  <a:gd name="T15" fmla="*/ 34 h 379"/>
                  <a:gd name="T16" fmla="*/ 308 w 484"/>
                  <a:gd name="T17" fmla="*/ 32 h 379"/>
                  <a:gd name="T18" fmla="*/ 320 w 484"/>
                  <a:gd name="T19" fmla="*/ 27 h 379"/>
                  <a:gd name="T20" fmla="*/ 403 w 484"/>
                  <a:gd name="T21" fmla="*/ 4 h 379"/>
                  <a:gd name="T22" fmla="*/ 453 w 484"/>
                  <a:gd name="T23" fmla="*/ 4 h 379"/>
                  <a:gd name="T24" fmla="*/ 481 w 484"/>
                  <a:gd name="T25" fmla="*/ 17 h 379"/>
                  <a:gd name="T26" fmla="*/ 480 w 484"/>
                  <a:gd name="T27" fmla="*/ 74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4" h="379">
                    <a:moveTo>
                      <a:pt x="480" y="74"/>
                    </a:moveTo>
                    <a:cubicBezTo>
                      <a:pt x="478" y="84"/>
                      <a:pt x="476" y="93"/>
                      <a:pt x="474" y="96"/>
                    </a:cubicBezTo>
                    <a:cubicBezTo>
                      <a:pt x="466" y="112"/>
                      <a:pt x="365" y="231"/>
                      <a:pt x="365" y="231"/>
                    </a:cubicBezTo>
                    <a:cubicBezTo>
                      <a:pt x="340" y="260"/>
                      <a:pt x="323" y="299"/>
                      <a:pt x="288" y="315"/>
                    </a:cubicBezTo>
                    <a:cubicBezTo>
                      <a:pt x="151" y="379"/>
                      <a:pt x="45" y="327"/>
                      <a:pt x="0" y="298"/>
                    </a:cubicBezTo>
                    <a:cubicBezTo>
                      <a:pt x="30" y="251"/>
                      <a:pt x="87" y="221"/>
                      <a:pt x="144" y="220"/>
                    </a:cubicBezTo>
                    <a:cubicBezTo>
                      <a:pt x="144" y="220"/>
                      <a:pt x="188" y="166"/>
                      <a:pt x="235" y="111"/>
                    </a:cubicBezTo>
                    <a:cubicBezTo>
                      <a:pt x="260" y="83"/>
                      <a:pt x="285" y="55"/>
                      <a:pt x="306" y="34"/>
                    </a:cubicBezTo>
                    <a:cubicBezTo>
                      <a:pt x="307" y="33"/>
                      <a:pt x="307" y="33"/>
                      <a:pt x="308" y="32"/>
                    </a:cubicBezTo>
                    <a:cubicBezTo>
                      <a:pt x="312" y="30"/>
                      <a:pt x="316" y="29"/>
                      <a:pt x="320" y="27"/>
                    </a:cubicBezTo>
                    <a:cubicBezTo>
                      <a:pt x="347" y="17"/>
                      <a:pt x="374" y="9"/>
                      <a:pt x="403" y="4"/>
                    </a:cubicBezTo>
                    <a:cubicBezTo>
                      <a:pt x="419" y="2"/>
                      <a:pt x="436" y="0"/>
                      <a:pt x="453" y="4"/>
                    </a:cubicBezTo>
                    <a:cubicBezTo>
                      <a:pt x="463" y="6"/>
                      <a:pt x="473" y="10"/>
                      <a:pt x="481" y="17"/>
                    </a:cubicBezTo>
                    <a:cubicBezTo>
                      <a:pt x="484" y="36"/>
                      <a:pt x="483" y="58"/>
                      <a:pt x="480" y="74"/>
                    </a:cubicBezTo>
                  </a:path>
                </a:pathLst>
              </a:custGeom>
              <a:solidFill>
                <a:srgbClr val="261D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íšľîḓe">
                <a:extLst>
                  <a:ext uri="{FF2B5EF4-FFF2-40B4-BE49-F238E27FC236}">
                    <a16:creationId xmlns:a16="http://schemas.microsoft.com/office/drawing/2014/main" id="{0A2394EA-6982-4584-A2AC-4CB2A863AEF7}"/>
                  </a:ext>
                </a:extLst>
              </p:cNvPr>
              <p:cNvSpPr/>
              <p:nvPr/>
            </p:nvSpPr>
            <p:spPr bwMode="auto">
              <a:xfrm>
                <a:off x="3478213" y="4522788"/>
                <a:ext cx="538163" cy="582612"/>
              </a:xfrm>
              <a:custGeom>
                <a:avLst/>
                <a:gdLst>
                  <a:gd name="T0" fmla="*/ 121 w 163"/>
                  <a:gd name="T1" fmla="*/ 1 h 177"/>
                  <a:gd name="T2" fmla="*/ 79 w 163"/>
                  <a:gd name="T3" fmla="*/ 0 h 177"/>
                  <a:gd name="T4" fmla="*/ 49 w 163"/>
                  <a:gd name="T5" fmla="*/ 58 h 177"/>
                  <a:gd name="T6" fmla="*/ 0 w 163"/>
                  <a:gd name="T7" fmla="*/ 168 h 177"/>
                  <a:gd name="T8" fmla="*/ 21 w 163"/>
                  <a:gd name="T9" fmla="*/ 173 h 177"/>
                  <a:gd name="T10" fmla="*/ 124 w 163"/>
                  <a:gd name="T11" fmla="*/ 75 h 177"/>
                  <a:gd name="T12" fmla="*/ 163 w 163"/>
                  <a:gd name="T13" fmla="*/ 43 h 177"/>
                  <a:gd name="T14" fmla="*/ 145 w 163"/>
                  <a:gd name="T15" fmla="*/ 5 h 177"/>
                  <a:gd name="T16" fmla="*/ 121 w 163"/>
                  <a:gd name="T17" fmla="*/ 1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" h="177">
                    <a:moveTo>
                      <a:pt x="121" y="1"/>
                    </a:moveTo>
                    <a:cubicBezTo>
                      <a:pt x="121" y="1"/>
                      <a:pt x="93" y="2"/>
                      <a:pt x="79" y="0"/>
                    </a:cubicBezTo>
                    <a:cubicBezTo>
                      <a:pt x="66" y="9"/>
                      <a:pt x="55" y="46"/>
                      <a:pt x="49" y="58"/>
                    </a:cubicBezTo>
                    <a:cubicBezTo>
                      <a:pt x="43" y="70"/>
                      <a:pt x="0" y="160"/>
                      <a:pt x="0" y="168"/>
                    </a:cubicBezTo>
                    <a:cubicBezTo>
                      <a:pt x="0" y="176"/>
                      <a:pt x="15" y="177"/>
                      <a:pt x="21" y="173"/>
                    </a:cubicBezTo>
                    <a:cubicBezTo>
                      <a:pt x="27" y="169"/>
                      <a:pt x="102" y="92"/>
                      <a:pt x="124" y="75"/>
                    </a:cubicBezTo>
                    <a:cubicBezTo>
                      <a:pt x="146" y="58"/>
                      <a:pt x="163" y="43"/>
                      <a:pt x="163" y="43"/>
                    </a:cubicBezTo>
                    <a:cubicBezTo>
                      <a:pt x="145" y="5"/>
                      <a:pt x="145" y="5"/>
                      <a:pt x="145" y="5"/>
                    </a:cubicBezTo>
                    <a:lnTo>
                      <a:pt x="121" y="1"/>
                    </a:lnTo>
                    <a:close/>
                  </a:path>
                </a:pathLst>
              </a:custGeom>
              <a:solidFill>
                <a:srgbClr val="261D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i$ḷïḓe">
                <a:extLst>
                  <a:ext uri="{FF2B5EF4-FFF2-40B4-BE49-F238E27FC236}">
                    <a16:creationId xmlns:a16="http://schemas.microsoft.com/office/drawing/2014/main" id="{48CA448C-A746-48C1-8396-BA38120918B3}"/>
                  </a:ext>
                </a:extLst>
              </p:cNvPr>
              <p:cNvSpPr/>
              <p:nvPr/>
            </p:nvSpPr>
            <p:spPr bwMode="auto">
              <a:xfrm>
                <a:off x="5437188" y="2262188"/>
                <a:ext cx="819150" cy="760412"/>
              </a:xfrm>
              <a:custGeom>
                <a:avLst/>
                <a:gdLst>
                  <a:gd name="T0" fmla="*/ 180 w 248"/>
                  <a:gd name="T1" fmla="*/ 4 h 231"/>
                  <a:gd name="T2" fmla="*/ 165 w 248"/>
                  <a:gd name="T3" fmla="*/ 77 h 231"/>
                  <a:gd name="T4" fmla="*/ 116 w 248"/>
                  <a:gd name="T5" fmla="*/ 136 h 231"/>
                  <a:gd name="T6" fmla="*/ 110 w 248"/>
                  <a:gd name="T7" fmla="*/ 151 h 231"/>
                  <a:gd name="T8" fmla="*/ 238 w 248"/>
                  <a:gd name="T9" fmla="*/ 126 h 231"/>
                  <a:gd name="T10" fmla="*/ 248 w 248"/>
                  <a:gd name="T11" fmla="*/ 202 h 231"/>
                  <a:gd name="T12" fmla="*/ 130 w 248"/>
                  <a:gd name="T13" fmla="*/ 224 h 231"/>
                  <a:gd name="T14" fmla="*/ 18 w 248"/>
                  <a:gd name="T15" fmla="*/ 231 h 231"/>
                  <a:gd name="T16" fmla="*/ 2 w 248"/>
                  <a:gd name="T17" fmla="*/ 210 h 231"/>
                  <a:gd name="T18" fmla="*/ 104 w 248"/>
                  <a:gd name="T19" fmla="*/ 1 h 231"/>
                  <a:gd name="T20" fmla="*/ 180 w 248"/>
                  <a:gd name="T21" fmla="*/ 4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8" h="231">
                    <a:moveTo>
                      <a:pt x="180" y="4"/>
                    </a:moveTo>
                    <a:cubicBezTo>
                      <a:pt x="203" y="12"/>
                      <a:pt x="175" y="54"/>
                      <a:pt x="165" y="77"/>
                    </a:cubicBezTo>
                    <a:cubicBezTo>
                      <a:pt x="116" y="136"/>
                      <a:pt x="116" y="136"/>
                      <a:pt x="116" y="136"/>
                    </a:cubicBezTo>
                    <a:cubicBezTo>
                      <a:pt x="116" y="144"/>
                      <a:pt x="115" y="146"/>
                      <a:pt x="110" y="151"/>
                    </a:cubicBezTo>
                    <a:cubicBezTo>
                      <a:pt x="154" y="143"/>
                      <a:pt x="195" y="139"/>
                      <a:pt x="238" y="126"/>
                    </a:cubicBezTo>
                    <a:cubicBezTo>
                      <a:pt x="240" y="150"/>
                      <a:pt x="245" y="178"/>
                      <a:pt x="248" y="202"/>
                    </a:cubicBezTo>
                    <a:cubicBezTo>
                      <a:pt x="248" y="202"/>
                      <a:pt x="186" y="217"/>
                      <a:pt x="130" y="224"/>
                    </a:cubicBezTo>
                    <a:cubicBezTo>
                      <a:pt x="77" y="231"/>
                      <a:pt x="18" y="231"/>
                      <a:pt x="18" y="231"/>
                    </a:cubicBezTo>
                    <a:cubicBezTo>
                      <a:pt x="9" y="227"/>
                      <a:pt x="0" y="219"/>
                      <a:pt x="2" y="210"/>
                    </a:cubicBezTo>
                    <a:cubicBezTo>
                      <a:pt x="24" y="135"/>
                      <a:pt x="58" y="64"/>
                      <a:pt x="104" y="1"/>
                    </a:cubicBezTo>
                    <a:cubicBezTo>
                      <a:pt x="104" y="1"/>
                      <a:pt x="168" y="0"/>
                      <a:pt x="180" y="4"/>
                    </a:cubicBezTo>
                  </a:path>
                </a:pathLst>
              </a:custGeom>
              <a:solidFill>
                <a:srgbClr val="3C32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îṩḷiḓé">
                <a:extLst>
                  <a:ext uri="{FF2B5EF4-FFF2-40B4-BE49-F238E27FC236}">
                    <a16:creationId xmlns:a16="http://schemas.microsoft.com/office/drawing/2014/main" id="{05B0F495-C45F-47A6-B5C8-ECABAD4CA568}"/>
                  </a:ext>
                </a:extLst>
              </p:cNvPr>
              <p:cNvSpPr/>
              <p:nvPr/>
            </p:nvSpPr>
            <p:spPr bwMode="auto">
              <a:xfrm>
                <a:off x="5391151" y="2176463"/>
                <a:ext cx="819150" cy="358775"/>
              </a:xfrm>
              <a:custGeom>
                <a:avLst/>
                <a:gdLst>
                  <a:gd name="T0" fmla="*/ 197 w 248"/>
                  <a:gd name="T1" fmla="*/ 0 h 109"/>
                  <a:gd name="T2" fmla="*/ 168 w 248"/>
                  <a:gd name="T3" fmla="*/ 2 h 109"/>
                  <a:gd name="T4" fmla="*/ 85 w 248"/>
                  <a:gd name="T5" fmla="*/ 25 h 109"/>
                  <a:gd name="T6" fmla="*/ 73 w 248"/>
                  <a:gd name="T7" fmla="*/ 30 h 109"/>
                  <a:gd name="T8" fmla="*/ 71 w 248"/>
                  <a:gd name="T9" fmla="*/ 32 h 109"/>
                  <a:gd name="T10" fmla="*/ 0 w 248"/>
                  <a:gd name="T11" fmla="*/ 109 h 109"/>
                  <a:gd name="T12" fmla="*/ 83 w 248"/>
                  <a:gd name="T13" fmla="*/ 81 h 109"/>
                  <a:gd name="T14" fmla="*/ 118 w 248"/>
                  <a:gd name="T15" fmla="*/ 27 h 109"/>
                  <a:gd name="T16" fmla="*/ 133 w 248"/>
                  <a:gd name="T17" fmla="*/ 27 h 109"/>
                  <a:gd name="T18" fmla="*/ 194 w 248"/>
                  <a:gd name="T19" fmla="*/ 30 h 109"/>
                  <a:gd name="T20" fmla="*/ 197 w 248"/>
                  <a:gd name="T21" fmla="*/ 67 h 109"/>
                  <a:gd name="T22" fmla="*/ 244 w 248"/>
                  <a:gd name="T23" fmla="*/ 71 h 109"/>
                  <a:gd name="T24" fmla="*/ 245 w 248"/>
                  <a:gd name="T25" fmla="*/ 72 h 109"/>
                  <a:gd name="T26" fmla="*/ 248 w 248"/>
                  <a:gd name="T27" fmla="*/ 38 h 109"/>
                  <a:gd name="T28" fmla="*/ 247 w 248"/>
                  <a:gd name="T29" fmla="*/ 22 h 109"/>
                  <a:gd name="T30" fmla="*/ 246 w 248"/>
                  <a:gd name="T31" fmla="*/ 15 h 109"/>
                  <a:gd name="T32" fmla="*/ 237 w 248"/>
                  <a:gd name="T33" fmla="*/ 9 h 109"/>
                  <a:gd name="T34" fmla="*/ 218 w 248"/>
                  <a:gd name="T35" fmla="*/ 2 h 109"/>
                  <a:gd name="T36" fmla="*/ 197 w 248"/>
                  <a:gd name="T3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48" h="109">
                    <a:moveTo>
                      <a:pt x="197" y="0"/>
                    </a:moveTo>
                    <a:cubicBezTo>
                      <a:pt x="187" y="0"/>
                      <a:pt x="177" y="1"/>
                      <a:pt x="168" y="2"/>
                    </a:cubicBezTo>
                    <a:cubicBezTo>
                      <a:pt x="139" y="7"/>
                      <a:pt x="112" y="15"/>
                      <a:pt x="85" y="25"/>
                    </a:cubicBezTo>
                    <a:cubicBezTo>
                      <a:pt x="81" y="27"/>
                      <a:pt x="77" y="28"/>
                      <a:pt x="73" y="30"/>
                    </a:cubicBezTo>
                    <a:cubicBezTo>
                      <a:pt x="72" y="31"/>
                      <a:pt x="72" y="31"/>
                      <a:pt x="71" y="32"/>
                    </a:cubicBezTo>
                    <a:cubicBezTo>
                      <a:pt x="50" y="53"/>
                      <a:pt x="25" y="81"/>
                      <a:pt x="0" y="109"/>
                    </a:cubicBezTo>
                    <a:cubicBezTo>
                      <a:pt x="27" y="98"/>
                      <a:pt x="55" y="88"/>
                      <a:pt x="83" y="81"/>
                    </a:cubicBezTo>
                    <a:cubicBezTo>
                      <a:pt x="94" y="63"/>
                      <a:pt x="105" y="45"/>
                      <a:pt x="118" y="27"/>
                    </a:cubicBezTo>
                    <a:cubicBezTo>
                      <a:pt x="118" y="27"/>
                      <a:pt x="124" y="27"/>
                      <a:pt x="133" y="27"/>
                    </a:cubicBezTo>
                    <a:cubicBezTo>
                      <a:pt x="153" y="27"/>
                      <a:pt x="185" y="28"/>
                      <a:pt x="194" y="30"/>
                    </a:cubicBezTo>
                    <a:cubicBezTo>
                      <a:pt x="207" y="35"/>
                      <a:pt x="204" y="50"/>
                      <a:pt x="197" y="67"/>
                    </a:cubicBezTo>
                    <a:cubicBezTo>
                      <a:pt x="213" y="67"/>
                      <a:pt x="228" y="67"/>
                      <a:pt x="244" y="71"/>
                    </a:cubicBezTo>
                    <a:cubicBezTo>
                      <a:pt x="244" y="71"/>
                      <a:pt x="244" y="72"/>
                      <a:pt x="245" y="72"/>
                    </a:cubicBezTo>
                    <a:cubicBezTo>
                      <a:pt x="246" y="62"/>
                      <a:pt x="248" y="50"/>
                      <a:pt x="248" y="38"/>
                    </a:cubicBezTo>
                    <a:cubicBezTo>
                      <a:pt x="248" y="33"/>
                      <a:pt x="247" y="27"/>
                      <a:pt x="247" y="22"/>
                    </a:cubicBezTo>
                    <a:cubicBezTo>
                      <a:pt x="247" y="19"/>
                      <a:pt x="246" y="17"/>
                      <a:pt x="246" y="15"/>
                    </a:cubicBezTo>
                    <a:cubicBezTo>
                      <a:pt x="243" y="13"/>
                      <a:pt x="240" y="11"/>
                      <a:pt x="237" y="9"/>
                    </a:cubicBezTo>
                    <a:cubicBezTo>
                      <a:pt x="231" y="6"/>
                      <a:pt x="225" y="3"/>
                      <a:pt x="218" y="2"/>
                    </a:cubicBezTo>
                    <a:cubicBezTo>
                      <a:pt x="211" y="0"/>
                      <a:pt x="204" y="0"/>
                      <a:pt x="197" y="0"/>
                    </a:cubicBezTo>
                  </a:path>
                </a:pathLst>
              </a:custGeom>
              <a:solidFill>
                <a:srgbClr val="1711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1" name="ïṥļíde">
                <a:extLst>
                  <a:ext uri="{FF2B5EF4-FFF2-40B4-BE49-F238E27FC236}">
                    <a16:creationId xmlns:a16="http://schemas.microsoft.com/office/drawing/2014/main" id="{984861FA-CF9B-4504-8803-86D3FF7712BC}"/>
                  </a:ext>
                </a:extLst>
              </p:cNvPr>
              <p:cNvSpPr/>
              <p:nvPr/>
            </p:nvSpPr>
            <p:spPr bwMode="auto">
              <a:xfrm>
                <a:off x="5665788" y="2265363"/>
                <a:ext cx="407988" cy="177800"/>
              </a:xfrm>
              <a:custGeom>
                <a:avLst/>
                <a:gdLst>
                  <a:gd name="T0" fmla="*/ 50 w 124"/>
                  <a:gd name="T1" fmla="*/ 0 h 54"/>
                  <a:gd name="T2" fmla="*/ 35 w 124"/>
                  <a:gd name="T3" fmla="*/ 0 h 54"/>
                  <a:gd name="T4" fmla="*/ 0 w 124"/>
                  <a:gd name="T5" fmla="*/ 54 h 54"/>
                  <a:gd name="T6" fmla="*/ 22 w 124"/>
                  <a:gd name="T7" fmla="*/ 49 h 54"/>
                  <a:gd name="T8" fmla="*/ 98 w 124"/>
                  <a:gd name="T9" fmla="*/ 39 h 54"/>
                  <a:gd name="T10" fmla="*/ 112 w 124"/>
                  <a:gd name="T11" fmla="*/ 39 h 54"/>
                  <a:gd name="T12" fmla="*/ 114 w 124"/>
                  <a:gd name="T13" fmla="*/ 40 h 54"/>
                  <a:gd name="T14" fmla="*/ 111 w 124"/>
                  <a:gd name="T15" fmla="*/ 3 h 54"/>
                  <a:gd name="T16" fmla="*/ 50 w 124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4" h="54">
                    <a:moveTo>
                      <a:pt x="50" y="0"/>
                    </a:moveTo>
                    <a:cubicBezTo>
                      <a:pt x="41" y="0"/>
                      <a:pt x="35" y="0"/>
                      <a:pt x="35" y="0"/>
                    </a:cubicBezTo>
                    <a:cubicBezTo>
                      <a:pt x="22" y="18"/>
                      <a:pt x="11" y="36"/>
                      <a:pt x="0" y="54"/>
                    </a:cubicBezTo>
                    <a:cubicBezTo>
                      <a:pt x="7" y="52"/>
                      <a:pt x="15" y="50"/>
                      <a:pt x="22" y="49"/>
                    </a:cubicBezTo>
                    <a:cubicBezTo>
                      <a:pt x="48" y="43"/>
                      <a:pt x="72" y="39"/>
                      <a:pt x="98" y="39"/>
                    </a:cubicBezTo>
                    <a:cubicBezTo>
                      <a:pt x="103" y="39"/>
                      <a:pt x="107" y="39"/>
                      <a:pt x="112" y="39"/>
                    </a:cubicBezTo>
                    <a:cubicBezTo>
                      <a:pt x="113" y="39"/>
                      <a:pt x="113" y="39"/>
                      <a:pt x="114" y="40"/>
                    </a:cubicBezTo>
                    <a:cubicBezTo>
                      <a:pt x="121" y="23"/>
                      <a:pt x="124" y="8"/>
                      <a:pt x="111" y="3"/>
                    </a:cubicBezTo>
                    <a:cubicBezTo>
                      <a:pt x="102" y="1"/>
                      <a:pt x="70" y="0"/>
                      <a:pt x="50" y="0"/>
                    </a:cubicBezTo>
                  </a:path>
                </a:pathLst>
              </a:custGeom>
              <a:solidFill>
                <a:srgbClr val="241D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2" name="iṩľíďe">
                <a:extLst>
                  <a:ext uri="{FF2B5EF4-FFF2-40B4-BE49-F238E27FC236}">
                    <a16:creationId xmlns:a16="http://schemas.microsoft.com/office/drawing/2014/main" id="{D6EABE79-F39B-4E34-BEA4-A201F19F0BCD}"/>
                  </a:ext>
                </a:extLst>
              </p:cNvPr>
              <p:cNvSpPr/>
              <p:nvPr/>
            </p:nvSpPr>
            <p:spPr bwMode="auto">
              <a:xfrm>
                <a:off x="5926138" y="1365250"/>
                <a:ext cx="609600" cy="649287"/>
              </a:xfrm>
              <a:custGeom>
                <a:avLst/>
                <a:gdLst>
                  <a:gd name="T0" fmla="*/ 184 w 185"/>
                  <a:gd name="T1" fmla="*/ 60 h 197"/>
                  <a:gd name="T2" fmla="*/ 184 w 185"/>
                  <a:gd name="T3" fmla="*/ 50 h 197"/>
                  <a:gd name="T4" fmla="*/ 177 w 185"/>
                  <a:gd name="T5" fmla="*/ 43 h 197"/>
                  <a:gd name="T6" fmla="*/ 177 w 185"/>
                  <a:gd name="T7" fmla="*/ 25 h 197"/>
                  <a:gd name="T8" fmla="*/ 166 w 185"/>
                  <a:gd name="T9" fmla="*/ 11 h 197"/>
                  <a:gd name="T10" fmla="*/ 142 w 185"/>
                  <a:gd name="T11" fmla="*/ 14 h 197"/>
                  <a:gd name="T12" fmla="*/ 23 w 185"/>
                  <a:gd name="T13" fmla="*/ 70 h 197"/>
                  <a:gd name="T14" fmla="*/ 7 w 185"/>
                  <a:gd name="T15" fmla="*/ 138 h 197"/>
                  <a:gd name="T16" fmla="*/ 61 w 185"/>
                  <a:gd name="T17" fmla="*/ 197 h 197"/>
                  <a:gd name="T18" fmla="*/ 111 w 185"/>
                  <a:gd name="T19" fmla="*/ 164 h 197"/>
                  <a:gd name="T20" fmla="*/ 79 w 185"/>
                  <a:gd name="T21" fmla="*/ 136 h 197"/>
                  <a:gd name="T22" fmla="*/ 112 w 185"/>
                  <a:gd name="T23" fmla="*/ 105 h 197"/>
                  <a:gd name="T24" fmla="*/ 118 w 185"/>
                  <a:gd name="T25" fmla="*/ 138 h 197"/>
                  <a:gd name="T26" fmla="*/ 129 w 185"/>
                  <a:gd name="T27" fmla="*/ 136 h 197"/>
                  <a:gd name="T28" fmla="*/ 128 w 185"/>
                  <a:gd name="T29" fmla="*/ 97 h 197"/>
                  <a:gd name="T30" fmla="*/ 145 w 185"/>
                  <a:gd name="T31" fmla="*/ 64 h 197"/>
                  <a:gd name="T32" fmla="*/ 153 w 185"/>
                  <a:gd name="T33" fmla="*/ 72 h 197"/>
                  <a:gd name="T34" fmla="*/ 162 w 185"/>
                  <a:gd name="T35" fmla="*/ 70 h 197"/>
                  <a:gd name="T36" fmla="*/ 184 w 185"/>
                  <a:gd name="T37" fmla="*/ 6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5" h="197">
                    <a:moveTo>
                      <a:pt x="184" y="60"/>
                    </a:moveTo>
                    <a:cubicBezTo>
                      <a:pt x="185" y="57"/>
                      <a:pt x="185" y="53"/>
                      <a:pt x="184" y="50"/>
                    </a:cubicBezTo>
                    <a:cubicBezTo>
                      <a:pt x="183" y="47"/>
                      <a:pt x="180" y="44"/>
                      <a:pt x="177" y="43"/>
                    </a:cubicBezTo>
                    <a:cubicBezTo>
                      <a:pt x="177" y="37"/>
                      <a:pt x="178" y="31"/>
                      <a:pt x="177" y="25"/>
                    </a:cubicBezTo>
                    <a:cubicBezTo>
                      <a:pt x="176" y="19"/>
                      <a:pt x="172" y="13"/>
                      <a:pt x="166" y="11"/>
                    </a:cubicBezTo>
                    <a:cubicBezTo>
                      <a:pt x="158" y="9"/>
                      <a:pt x="150" y="15"/>
                      <a:pt x="142" y="14"/>
                    </a:cubicBezTo>
                    <a:cubicBezTo>
                      <a:pt x="26" y="0"/>
                      <a:pt x="23" y="70"/>
                      <a:pt x="23" y="70"/>
                    </a:cubicBezTo>
                    <a:cubicBezTo>
                      <a:pt x="11" y="81"/>
                      <a:pt x="0" y="104"/>
                      <a:pt x="7" y="138"/>
                    </a:cubicBezTo>
                    <a:cubicBezTo>
                      <a:pt x="13" y="172"/>
                      <a:pt x="61" y="197"/>
                      <a:pt x="61" y="197"/>
                    </a:cubicBezTo>
                    <a:cubicBezTo>
                      <a:pt x="111" y="164"/>
                      <a:pt x="111" y="164"/>
                      <a:pt x="111" y="164"/>
                    </a:cubicBezTo>
                    <a:cubicBezTo>
                      <a:pt x="111" y="164"/>
                      <a:pt x="81" y="161"/>
                      <a:pt x="79" y="136"/>
                    </a:cubicBezTo>
                    <a:cubicBezTo>
                      <a:pt x="76" y="110"/>
                      <a:pt x="112" y="105"/>
                      <a:pt x="112" y="105"/>
                    </a:cubicBezTo>
                    <a:cubicBezTo>
                      <a:pt x="113" y="117"/>
                      <a:pt x="115" y="126"/>
                      <a:pt x="118" y="138"/>
                    </a:cubicBezTo>
                    <a:cubicBezTo>
                      <a:pt x="118" y="138"/>
                      <a:pt x="127" y="136"/>
                      <a:pt x="129" y="136"/>
                    </a:cubicBezTo>
                    <a:cubicBezTo>
                      <a:pt x="127" y="123"/>
                      <a:pt x="126" y="110"/>
                      <a:pt x="128" y="97"/>
                    </a:cubicBezTo>
                    <a:cubicBezTo>
                      <a:pt x="129" y="84"/>
                      <a:pt x="135" y="71"/>
                      <a:pt x="145" y="64"/>
                    </a:cubicBezTo>
                    <a:cubicBezTo>
                      <a:pt x="147" y="67"/>
                      <a:pt x="149" y="71"/>
                      <a:pt x="153" y="72"/>
                    </a:cubicBezTo>
                    <a:cubicBezTo>
                      <a:pt x="156" y="73"/>
                      <a:pt x="159" y="71"/>
                      <a:pt x="162" y="70"/>
                    </a:cubicBezTo>
                    <a:cubicBezTo>
                      <a:pt x="169" y="67"/>
                      <a:pt x="177" y="63"/>
                      <a:pt x="184" y="60"/>
                    </a:cubicBezTo>
                    <a:close/>
                  </a:path>
                </a:pathLst>
              </a:custGeom>
              <a:solidFill>
                <a:srgbClr val="261D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8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isḷídè">
                <a:extLst>
                  <a:ext uri="{FF2B5EF4-FFF2-40B4-BE49-F238E27FC236}">
                    <a16:creationId xmlns:a16="http://schemas.microsoft.com/office/drawing/2014/main" id="{73ECF449-4B9A-4188-AC48-DBB08EDB1D8B}"/>
                  </a:ext>
                </a:extLst>
              </p:cNvPr>
              <p:cNvSpPr/>
              <p:nvPr/>
            </p:nvSpPr>
            <p:spPr bwMode="auto">
              <a:xfrm>
                <a:off x="6519863" y="1474788"/>
                <a:ext cx="230188" cy="125412"/>
              </a:xfrm>
              <a:custGeom>
                <a:avLst/>
                <a:gdLst>
                  <a:gd name="T0" fmla="*/ 70 w 70"/>
                  <a:gd name="T1" fmla="*/ 5 h 38"/>
                  <a:gd name="T2" fmla="*/ 47 w 70"/>
                  <a:gd name="T3" fmla="*/ 21 h 38"/>
                  <a:gd name="T4" fmla="*/ 45 w 70"/>
                  <a:gd name="T5" fmla="*/ 21 h 38"/>
                  <a:gd name="T6" fmla="*/ 42 w 70"/>
                  <a:gd name="T7" fmla="*/ 19 h 38"/>
                  <a:gd name="T8" fmla="*/ 40 w 70"/>
                  <a:gd name="T9" fmla="*/ 8 h 38"/>
                  <a:gd name="T10" fmla="*/ 34 w 70"/>
                  <a:gd name="T11" fmla="*/ 1 h 38"/>
                  <a:gd name="T12" fmla="*/ 25 w 70"/>
                  <a:gd name="T13" fmla="*/ 4 h 38"/>
                  <a:gd name="T14" fmla="*/ 0 w 70"/>
                  <a:gd name="T15" fmla="*/ 22 h 38"/>
                  <a:gd name="T16" fmla="*/ 1 w 70"/>
                  <a:gd name="T17" fmla="*/ 27 h 38"/>
                  <a:gd name="T18" fmla="*/ 26 w 70"/>
                  <a:gd name="T19" fmla="*/ 15 h 38"/>
                  <a:gd name="T20" fmla="*/ 31 w 70"/>
                  <a:gd name="T21" fmla="*/ 16 h 38"/>
                  <a:gd name="T22" fmla="*/ 33 w 70"/>
                  <a:gd name="T23" fmla="*/ 24 h 38"/>
                  <a:gd name="T24" fmla="*/ 33 w 70"/>
                  <a:gd name="T25" fmla="*/ 32 h 38"/>
                  <a:gd name="T26" fmla="*/ 39 w 70"/>
                  <a:gd name="T27" fmla="*/ 38 h 38"/>
                  <a:gd name="T28" fmla="*/ 47 w 70"/>
                  <a:gd name="T29" fmla="*/ 33 h 38"/>
                  <a:gd name="T30" fmla="*/ 70 w 70"/>
                  <a:gd name="T31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0" h="38">
                    <a:moveTo>
                      <a:pt x="70" y="5"/>
                    </a:moveTo>
                    <a:cubicBezTo>
                      <a:pt x="63" y="10"/>
                      <a:pt x="55" y="15"/>
                      <a:pt x="47" y="21"/>
                    </a:cubicBezTo>
                    <a:cubicBezTo>
                      <a:pt x="47" y="21"/>
                      <a:pt x="46" y="22"/>
                      <a:pt x="45" y="21"/>
                    </a:cubicBezTo>
                    <a:cubicBezTo>
                      <a:pt x="43" y="21"/>
                      <a:pt x="43" y="20"/>
                      <a:pt x="42" y="19"/>
                    </a:cubicBezTo>
                    <a:cubicBezTo>
                      <a:pt x="41" y="15"/>
                      <a:pt x="41" y="12"/>
                      <a:pt x="40" y="8"/>
                    </a:cubicBezTo>
                    <a:cubicBezTo>
                      <a:pt x="39" y="5"/>
                      <a:pt x="37" y="1"/>
                      <a:pt x="34" y="1"/>
                    </a:cubicBezTo>
                    <a:cubicBezTo>
                      <a:pt x="31" y="0"/>
                      <a:pt x="28" y="2"/>
                      <a:pt x="25" y="4"/>
                    </a:cubicBezTo>
                    <a:cubicBezTo>
                      <a:pt x="17" y="10"/>
                      <a:pt x="8" y="16"/>
                      <a:pt x="0" y="22"/>
                    </a:cubicBezTo>
                    <a:cubicBezTo>
                      <a:pt x="1" y="24"/>
                      <a:pt x="1" y="25"/>
                      <a:pt x="1" y="27"/>
                    </a:cubicBezTo>
                    <a:cubicBezTo>
                      <a:pt x="10" y="22"/>
                      <a:pt x="17" y="19"/>
                      <a:pt x="26" y="15"/>
                    </a:cubicBezTo>
                    <a:cubicBezTo>
                      <a:pt x="28" y="14"/>
                      <a:pt x="29" y="14"/>
                      <a:pt x="31" y="16"/>
                    </a:cubicBezTo>
                    <a:cubicBezTo>
                      <a:pt x="33" y="18"/>
                      <a:pt x="33" y="21"/>
                      <a:pt x="33" y="24"/>
                    </a:cubicBezTo>
                    <a:cubicBezTo>
                      <a:pt x="33" y="27"/>
                      <a:pt x="33" y="30"/>
                      <a:pt x="33" y="32"/>
                    </a:cubicBezTo>
                    <a:cubicBezTo>
                      <a:pt x="34" y="35"/>
                      <a:pt x="36" y="37"/>
                      <a:pt x="39" y="38"/>
                    </a:cubicBezTo>
                    <a:cubicBezTo>
                      <a:pt x="42" y="38"/>
                      <a:pt x="45" y="35"/>
                      <a:pt x="47" y="33"/>
                    </a:cubicBezTo>
                    <a:cubicBezTo>
                      <a:pt x="55" y="23"/>
                      <a:pt x="63" y="15"/>
                      <a:pt x="70" y="5"/>
                    </a:cubicBezTo>
                    <a:close/>
                  </a:path>
                </a:pathLst>
              </a:custGeom>
              <a:solidFill>
                <a:srgbClr val="261D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iṡļiďé">
                <a:extLst>
                  <a:ext uri="{FF2B5EF4-FFF2-40B4-BE49-F238E27FC236}">
                    <a16:creationId xmlns:a16="http://schemas.microsoft.com/office/drawing/2014/main" id="{B32E34D5-6D8A-4A55-B223-9B72AADBEEDB}"/>
                  </a:ext>
                </a:extLst>
              </p:cNvPr>
              <p:cNvSpPr/>
              <p:nvPr/>
            </p:nvSpPr>
            <p:spPr bwMode="auto">
              <a:xfrm>
                <a:off x="3573463" y="2025650"/>
                <a:ext cx="2860675" cy="1036637"/>
              </a:xfrm>
              <a:custGeom>
                <a:avLst/>
                <a:gdLst>
                  <a:gd name="T0" fmla="*/ 806 w 867"/>
                  <a:gd name="T1" fmla="*/ 63 h 315"/>
                  <a:gd name="T2" fmla="*/ 765 w 867"/>
                  <a:gd name="T3" fmla="*/ 5 h 315"/>
                  <a:gd name="T4" fmla="*/ 540 w 867"/>
                  <a:gd name="T5" fmla="*/ 47 h 315"/>
                  <a:gd name="T6" fmla="*/ 145 w 867"/>
                  <a:gd name="T7" fmla="*/ 142 h 315"/>
                  <a:gd name="T8" fmla="*/ 0 w 867"/>
                  <a:gd name="T9" fmla="*/ 315 h 315"/>
                  <a:gd name="T10" fmla="*/ 38 w 867"/>
                  <a:gd name="T11" fmla="*/ 283 h 315"/>
                  <a:gd name="T12" fmla="*/ 88 w 867"/>
                  <a:gd name="T13" fmla="*/ 284 h 315"/>
                  <a:gd name="T14" fmla="*/ 108 w 867"/>
                  <a:gd name="T15" fmla="*/ 299 h 315"/>
                  <a:gd name="T16" fmla="*/ 133 w 867"/>
                  <a:gd name="T17" fmla="*/ 296 h 315"/>
                  <a:gd name="T18" fmla="*/ 380 w 867"/>
                  <a:gd name="T19" fmla="*/ 208 h 315"/>
                  <a:gd name="T20" fmla="*/ 584 w 867"/>
                  <a:gd name="T21" fmla="*/ 121 h 315"/>
                  <a:gd name="T22" fmla="*/ 802 w 867"/>
                  <a:gd name="T23" fmla="*/ 89 h 315"/>
                  <a:gd name="T24" fmla="*/ 748 w 867"/>
                  <a:gd name="T25" fmla="*/ 125 h 315"/>
                  <a:gd name="T26" fmla="*/ 809 w 867"/>
                  <a:gd name="T27" fmla="*/ 100 h 315"/>
                  <a:gd name="T28" fmla="*/ 867 w 867"/>
                  <a:gd name="T29" fmla="*/ 128 h 315"/>
                  <a:gd name="T30" fmla="*/ 823 w 867"/>
                  <a:gd name="T31" fmla="*/ 88 h 315"/>
                  <a:gd name="T32" fmla="*/ 846 w 867"/>
                  <a:gd name="T33" fmla="*/ 58 h 315"/>
                  <a:gd name="T34" fmla="*/ 839 w 867"/>
                  <a:gd name="T35" fmla="*/ 22 h 315"/>
                  <a:gd name="T36" fmla="*/ 806 w 867"/>
                  <a:gd name="T37" fmla="*/ 63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67" h="315">
                    <a:moveTo>
                      <a:pt x="806" y="63"/>
                    </a:moveTo>
                    <a:cubicBezTo>
                      <a:pt x="808" y="41"/>
                      <a:pt x="782" y="19"/>
                      <a:pt x="765" y="5"/>
                    </a:cubicBezTo>
                    <a:cubicBezTo>
                      <a:pt x="684" y="0"/>
                      <a:pt x="619" y="29"/>
                      <a:pt x="540" y="47"/>
                    </a:cubicBezTo>
                    <a:cubicBezTo>
                      <a:pt x="408" y="77"/>
                      <a:pt x="262" y="73"/>
                      <a:pt x="145" y="142"/>
                    </a:cubicBezTo>
                    <a:cubicBezTo>
                      <a:pt x="78" y="181"/>
                      <a:pt x="26" y="243"/>
                      <a:pt x="0" y="315"/>
                    </a:cubicBezTo>
                    <a:cubicBezTo>
                      <a:pt x="11" y="302"/>
                      <a:pt x="23" y="291"/>
                      <a:pt x="38" y="283"/>
                    </a:cubicBezTo>
                    <a:cubicBezTo>
                      <a:pt x="54" y="275"/>
                      <a:pt x="74" y="273"/>
                      <a:pt x="88" y="284"/>
                    </a:cubicBezTo>
                    <a:cubicBezTo>
                      <a:pt x="95" y="289"/>
                      <a:pt x="100" y="297"/>
                      <a:pt x="108" y="299"/>
                    </a:cubicBezTo>
                    <a:cubicBezTo>
                      <a:pt x="116" y="302"/>
                      <a:pt x="125" y="299"/>
                      <a:pt x="133" y="296"/>
                    </a:cubicBezTo>
                    <a:cubicBezTo>
                      <a:pt x="215" y="267"/>
                      <a:pt x="298" y="237"/>
                      <a:pt x="380" y="208"/>
                    </a:cubicBezTo>
                    <a:cubicBezTo>
                      <a:pt x="450" y="183"/>
                      <a:pt x="515" y="148"/>
                      <a:pt x="584" y="121"/>
                    </a:cubicBezTo>
                    <a:cubicBezTo>
                      <a:pt x="653" y="94"/>
                      <a:pt x="729" y="76"/>
                      <a:pt x="802" y="89"/>
                    </a:cubicBezTo>
                    <a:cubicBezTo>
                      <a:pt x="780" y="90"/>
                      <a:pt x="757" y="105"/>
                      <a:pt x="748" y="125"/>
                    </a:cubicBezTo>
                    <a:cubicBezTo>
                      <a:pt x="771" y="128"/>
                      <a:pt x="795" y="119"/>
                      <a:pt x="809" y="100"/>
                    </a:cubicBezTo>
                    <a:cubicBezTo>
                      <a:pt x="820" y="120"/>
                      <a:pt x="845" y="130"/>
                      <a:pt x="867" y="128"/>
                    </a:cubicBezTo>
                    <a:cubicBezTo>
                      <a:pt x="859" y="109"/>
                      <a:pt x="842" y="94"/>
                      <a:pt x="823" y="88"/>
                    </a:cubicBezTo>
                    <a:cubicBezTo>
                      <a:pt x="834" y="82"/>
                      <a:pt x="844" y="71"/>
                      <a:pt x="846" y="58"/>
                    </a:cubicBezTo>
                    <a:cubicBezTo>
                      <a:pt x="849" y="46"/>
                      <a:pt x="846" y="32"/>
                      <a:pt x="839" y="22"/>
                    </a:cubicBezTo>
                    <a:cubicBezTo>
                      <a:pt x="825" y="38"/>
                      <a:pt x="813" y="44"/>
                      <a:pt x="806" y="63"/>
                    </a:cubicBezTo>
                    <a:close/>
                  </a:path>
                </a:pathLst>
              </a:custGeom>
              <a:solidFill>
                <a:srgbClr val="EA36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íşļíḑe">
                <a:extLst>
                  <a:ext uri="{FF2B5EF4-FFF2-40B4-BE49-F238E27FC236}">
                    <a16:creationId xmlns:a16="http://schemas.microsoft.com/office/drawing/2014/main" id="{7CA55CB0-2108-4B44-A7EB-FF0380DD169D}"/>
                  </a:ext>
                </a:extLst>
              </p:cNvPr>
              <p:cNvSpPr/>
              <p:nvPr/>
            </p:nvSpPr>
            <p:spPr bwMode="auto">
              <a:xfrm>
                <a:off x="6027738" y="2979738"/>
                <a:ext cx="966788" cy="620712"/>
              </a:xfrm>
              <a:prstGeom prst="rect">
                <a:avLst/>
              </a:prstGeom>
              <a:solidFill>
                <a:srgbClr val="EF61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7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6" name="iṣľídé">
                <a:extLst>
                  <a:ext uri="{FF2B5EF4-FFF2-40B4-BE49-F238E27FC236}">
                    <a16:creationId xmlns:a16="http://schemas.microsoft.com/office/drawing/2014/main" id="{F7BBA707-8D6A-4A49-B991-F44B6B5FD18A}"/>
                  </a:ext>
                </a:extLst>
              </p:cNvPr>
              <p:cNvSpPr/>
              <p:nvPr/>
            </p:nvSpPr>
            <p:spPr bwMode="auto">
              <a:xfrm>
                <a:off x="6027738" y="2976563"/>
                <a:ext cx="963613" cy="388937"/>
              </a:xfrm>
              <a:custGeom>
                <a:avLst/>
                <a:gdLst>
                  <a:gd name="T0" fmla="*/ 146 w 292"/>
                  <a:gd name="T1" fmla="*/ 1 h 118"/>
                  <a:gd name="T2" fmla="*/ 0 w 292"/>
                  <a:gd name="T3" fmla="*/ 1 h 118"/>
                  <a:gd name="T4" fmla="*/ 0 w 292"/>
                  <a:gd name="T5" fmla="*/ 65 h 118"/>
                  <a:gd name="T6" fmla="*/ 146 w 292"/>
                  <a:gd name="T7" fmla="*/ 118 h 118"/>
                  <a:gd name="T8" fmla="*/ 292 w 292"/>
                  <a:gd name="T9" fmla="*/ 65 h 118"/>
                  <a:gd name="T10" fmla="*/ 292 w 292"/>
                  <a:gd name="T11" fmla="*/ 1 h 118"/>
                  <a:gd name="T12" fmla="*/ 146 w 292"/>
                  <a:gd name="T13" fmla="*/ 1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2" h="118">
                    <a:moveTo>
                      <a:pt x="146" y="1"/>
                    </a:moveTo>
                    <a:cubicBezTo>
                      <a:pt x="146" y="0"/>
                      <a:pt x="0" y="1"/>
                      <a:pt x="0" y="1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146" y="118"/>
                      <a:pt x="146" y="118"/>
                      <a:pt x="146" y="118"/>
                    </a:cubicBezTo>
                    <a:cubicBezTo>
                      <a:pt x="292" y="65"/>
                      <a:pt x="292" y="65"/>
                      <a:pt x="292" y="65"/>
                    </a:cubicBezTo>
                    <a:cubicBezTo>
                      <a:pt x="292" y="1"/>
                      <a:pt x="292" y="1"/>
                      <a:pt x="292" y="1"/>
                    </a:cubicBezTo>
                    <a:cubicBezTo>
                      <a:pt x="292" y="1"/>
                      <a:pt x="147" y="0"/>
                      <a:pt x="146" y="1"/>
                    </a:cubicBezTo>
                    <a:close/>
                  </a:path>
                </a:pathLst>
              </a:custGeom>
              <a:solidFill>
                <a:srgbClr val="FE90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3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îSḷíḑe">
                <a:extLst>
                  <a:ext uri="{FF2B5EF4-FFF2-40B4-BE49-F238E27FC236}">
                    <a16:creationId xmlns:a16="http://schemas.microsoft.com/office/drawing/2014/main" id="{68ECD895-292F-4A1D-8FD4-7E37DE89D1AD}"/>
                  </a:ext>
                </a:extLst>
              </p:cNvPr>
              <p:cNvSpPr/>
              <p:nvPr/>
            </p:nvSpPr>
            <p:spPr bwMode="auto">
              <a:xfrm>
                <a:off x="6513513" y="1708150"/>
                <a:ext cx="39688" cy="100012"/>
              </a:xfrm>
              <a:custGeom>
                <a:avLst/>
                <a:gdLst>
                  <a:gd name="T0" fmla="*/ 11 w 12"/>
                  <a:gd name="T1" fmla="*/ 27 h 30"/>
                  <a:gd name="T2" fmla="*/ 5 w 12"/>
                  <a:gd name="T3" fmla="*/ 3 h 30"/>
                  <a:gd name="T4" fmla="*/ 1 w 12"/>
                  <a:gd name="T5" fmla="*/ 4 h 30"/>
                  <a:gd name="T6" fmla="*/ 8 w 12"/>
                  <a:gd name="T7" fmla="*/ 28 h 30"/>
                  <a:gd name="T8" fmla="*/ 11 w 12"/>
                  <a:gd name="T9" fmla="*/ 27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0">
                    <a:moveTo>
                      <a:pt x="11" y="27"/>
                    </a:moveTo>
                    <a:cubicBezTo>
                      <a:pt x="9" y="19"/>
                      <a:pt x="7" y="11"/>
                      <a:pt x="5" y="3"/>
                    </a:cubicBezTo>
                    <a:cubicBezTo>
                      <a:pt x="4" y="0"/>
                      <a:pt x="0" y="2"/>
                      <a:pt x="1" y="4"/>
                    </a:cubicBezTo>
                    <a:cubicBezTo>
                      <a:pt x="3" y="12"/>
                      <a:pt x="5" y="20"/>
                      <a:pt x="8" y="28"/>
                    </a:cubicBezTo>
                    <a:cubicBezTo>
                      <a:pt x="8" y="30"/>
                      <a:pt x="12" y="29"/>
                      <a:pt x="11" y="27"/>
                    </a:cubicBezTo>
                    <a:close/>
                  </a:path>
                </a:pathLst>
              </a:custGeom>
              <a:solidFill>
                <a:srgbClr val="261D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8" name="îṣlîďé">
                <a:extLst>
                  <a:ext uri="{FF2B5EF4-FFF2-40B4-BE49-F238E27FC236}">
                    <a16:creationId xmlns:a16="http://schemas.microsoft.com/office/drawing/2014/main" id="{9B953988-BA86-4AED-B673-ADF3DF4966B4}"/>
                  </a:ext>
                </a:extLst>
              </p:cNvPr>
              <p:cNvSpPr/>
              <p:nvPr/>
            </p:nvSpPr>
            <p:spPr bwMode="auto">
              <a:xfrm>
                <a:off x="6453188" y="1952625"/>
                <a:ext cx="125413" cy="42862"/>
              </a:xfrm>
              <a:custGeom>
                <a:avLst/>
                <a:gdLst>
                  <a:gd name="T0" fmla="*/ 34 w 38"/>
                  <a:gd name="T1" fmla="*/ 1 h 13"/>
                  <a:gd name="T2" fmla="*/ 5 w 38"/>
                  <a:gd name="T3" fmla="*/ 2 h 13"/>
                  <a:gd name="T4" fmla="*/ 2 w 38"/>
                  <a:gd name="T5" fmla="*/ 5 h 13"/>
                  <a:gd name="T6" fmla="*/ 35 w 38"/>
                  <a:gd name="T7" fmla="*/ 4 h 13"/>
                  <a:gd name="T8" fmla="*/ 34 w 38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13">
                    <a:moveTo>
                      <a:pt x="34" y="1"/>
                    </a:moveTo>
                    <a:cubicBezTo>
                      <a:pt x="25" y="6"/>
                      <a:pt x="14" y="10"/>
                      <a:pt x="5" y="2"/>
                    </a:cubicBezTo>
                    <a:cubicBezTo>
                      <a:pt x="3" y="1"/>
                      <a:pt x="0" y="4"/>
                      <a:pt x="2" y="5"/>
                    </a:cubicBezTo>
                    <a:cubicBezTo>
                      <a:pt x="12" y="13"/>
                      <a:pt x="25" y="10"/>
                      <a:pt x="35" y="4"/>
                    </a:cubicBezTo>
                    <a:cubicBezTo>
                      <a:pt x="38" y="3"/>
                      <a:pt x="36" y="0"/>
                      <a:pt x="34" y="1"/>
                    </a:cubicBezTo>
                    <a:close/>
                  </a:path>
                </a:pathLst>
              </a:custGeom>
              <a:solidFill>
                <a:srgbClr val="261D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íṩlíďè">
                <a:extLst>
                  <a:ext uri="{FF2B5EF4-FFF2-40B4-BE49-F238E27FC236}">
                    <a16:creationId xmlns:a16="http://schemas.microsoft.com/office/drawing/2014/main" id="{ED7A7E86-03DD-41C1-9145-021151AD6F81}"/>
                  </a:ext>
                </a:extLst>
              </p:cNvPr>
              <p:cNvSpPr/>
              <p:nvPr/>
            </p:nvSpPr>
            <p:spPr bwMode="auto">
              <a:xfrm>
                <a:off x="3805238" y="3557588"/>
                <a:ext cx="28575" cy="23653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0" name="iṣļïďe">
                <a:extLst>
                  <a:ext uri="{FF2B5EF4-FFF2-40B4-BE49-F238E27FC236}">
                    <a16:creationId xmlns:a16="http://schemas.microsoft.com/office/drawing/2014/main" id="{EAB8C01E-E06C-48CA-9465-B6AA03EE827F}"/>
                  </a:ext>
                </a:extLst>
              </p:cNvPr>
              <p:cNvSpPr/>
              <p:nvPr/>
            </p:nvSpPr>
            <p:spPr bwMode="auto">
              <a:xfrm>
                <a:off x="3702051" y="3662363"/>
                <a:ext cx="238125" cy="301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íŝḻiḋè">
                <a:extLst>
                  <a:ext uri="{FF2B5EF4-FFF2-40B4-BE49-F238E27FC236}">
                    <a16:creationId xmlns:a16="http://schemas.microsoft.com/office/drawing/2014/main" id="{05729E07-38DD-4252-B9F5-2522B6C3FBC3}"/>
                  </a:ext>
                </a:extLst>
              </p:cNvPr>
              <p:cNvSpPr/>
              <p:nvPr/>
            </p:nvSpPr>
            <p:spPr bwMode="auto">
              <a:xfrm>
                <a:off x="7908926" y="1995488"/>
                <a:ext cx="28575" cy="23653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îṥ1ïḓe">
                <a:extLst>
                  <a:ext uri="{FF2B5EF4-FFF2-40B4-BE49-F238E27FC236}">
                    <a16:creationId xmlns:a16="http://schemas.microsoft.com/office/drawing/2014/main" id="{896C9F09-82B9-4565-B38E-A137A095169C}"/>
                  </a:ext>
                </a:extLst>
              </p:cNvPr>
              <p:cNvSpPr/>
              <p:nvPr/>
            </p:nvSpPr>
            <p:spPr bwMode="auto">
              <a:xfrm>
                <a:off x="7805738" y="2100263"/>
                <a:ext cx="238125" cy="3016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îŝḻíḍè">
                <a:extLst>
                  <a:ext uri="{FF2B5EF4-FFF2-40B4-BE49-F238E27FC236}">
                    <a16:creationId xmlns:a16="http://schemas.microsoft.com/office/drawing/2014/main" id="{918F0333-6C37-453C-80E7-F88B5CCDA68E}"/>
                  </a:ext>
                </a:extLst>
              </p:cNvPr>
              <p:cNvSpPr/>
              <p:nvPr/>
            </p:nvSpPr>
            <p:spPr bwMode="auto">
              <a:xfrm>
                <a:off x="4995863" y="2822575"/>
                <a:ext cx="280988" cy="254000"/>
              </a:xfrm>
              <a:custGeom>
                <a:avLst/>
                <a:gdLst>
                  <a:gd name="T0" fmla="*/ 56 w 85"/>
                  <a:gd name="T1" fmla="*/ 0 h 77"/>
                  <a:gd name="T2" fmla="*/ 42 w 85"/>
                  <a:gd name="T3" fmla="*/ 31 h 77"/>
                  <a:gd name="T4" fmla="*/ 0 w 85"/>
                  <a:gd name="T5" fmla="*/ 34 h 77"/>
                  <a:gd name="T6" fmla="*/ 80 w 85"/>
                  <a:gd name="T7" fmla="*/ 77 h 77"/>
                  <a:gd name="T8" fmla="*/ 85 w 85"/>
                  <a:gd name="T9" fmla="*/ 76 h 77"/>
                  <a:gd name="T10" fmla="*/ 56 w 85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77">
                    <a:moveTo>
                      <a:pt x="56" y="0"/>
                    </a:moveTo>
                    <a:cubicBezTo>
                      <a:pt x="42" y="31"/>
                      <a:pt x="42" y="31"/>
                      <a:pt x="42" y="31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34"/>
                      <a:pt x="26" y="77"/>
                      <a:pt x="80" y="77"/>
                    </a:cubicBezTo>
                    <a:cubicBezTo>
                      <a:pt x="82" y="77"/>
                      <a:pt x="83" y="77"/>
                      <a:pt x="85" y="76"/>
                    </a:cubicBezTo>
                    <a:cubicBezTo>
                      <a:pt x="56" y="0"/>
                      <a:pt x="56" y="0"/>
                      <a:pt x="56" y="0"/>
                    </a:cubicBezTo>
                  </a:path>
                </a:pathLst>
              </a:custGeom>
              <a:solidFill>
                <a:srgbClr val="1711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8" name="íŝḻíḑé">
              <a:extLst>
                <a:ext uri="{FF2B5EF4-FFF2-40B4-BE49-F238E27FC236}">
                  <a16:creationId xmlns:a16="http://schemas.microsoft.com/office/drawing/2014/main" id="{A1931A18-0550-49ED-AA57-CECC3B0B77C2}"/>
                </a:ext>
              </a:extLst>
            </p:cNvPr>
            <p:cNvGrpSpPr/>
            <p:nvPr/>
          </p:nvGrpSpPr>
          <p:grpSpPr>
            <a:xfrm>
              <a:off x="10115920" y="2903352"/>
              <a:ext cx="1404568" cy="1196664"/>
              <a:chOff x="2531432" y="3054086"/>
              <a:chExt cx="1404568" cy="1196664"/>
            </a:xfrm>
          </p:grpSpPr>
          <p:sp>
            <p:nvSpPr>
              <p:cNvPr id="17" name="íṧ1ïďe">
                <a:extLst>
                  <a:ext uri="{FF2B5EF4-FFF2-40B4-BE49-F238E27FC236}">
                    <a16:creationId xmlns:a16="http://schemas.microsoft.com/office/drawing/2014/main" id="{F0391166-A1BC-4442-BD08-DF8B2D285846}"/>
                  </a:ext>
                </a:extLst>
              </p:cNvPr>
              <p:cNvSpPr/>
              <p:nvPr/>
            </p:nvSpPr>
            <p:spPr>
              <a:xfrm>
                <a:off x="2531432" y="3054086"/>
                <a:ext cx="1404568" cy="1196664"/>
              </a:xfrm>
              <a:prstGeom prst="hexagon">
                <a:avLst/>
              </a:prstGeom>
              <a:solidFill>
                <a:schemeClr val="bg1"/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18" name="ïṧḷiḍè">
                <a:extLst>
                  <a:ext uri="{FF2B5EF4-FFF2-40B4-BE49-F238E27FC236}">
                    <a16:creationId xmlns:a16="http://schemas.microsoft.com/office/drawing/2014/main" id="{4E5FFD4C-C074-475F-8729-3FE0A606D2A2}"/>
                  </a:ext>
                </a:extLst>
              </p:cNvPr>
              <p:cNvSpPr/>
              <p:nvPr/>
            </p:nvSpPr>
            <p:spPr bwMode="auto">
              <a:xfrm>
                <a:off x="2928874" y="3383844"/>
                <a:ext cx="609684" cy="537148"/>
              </a:xfrm>
              <a:custGeom>
                <a:avLst/>
                <a:gdLst>
                  <a:gd name="T0" fmla="*/ 0 w 6165"/>
                  <a:gd name="T1" fmla="*/ 90 h 5440"/>
                  <a:gd name="T2" fmla="*/ 363 w 6165"/>
                  <a:gd name="T3" fmla="*/ 4624 h 5440"/>
                  <a:gd name="T4" fmla="*/ 907 w 6165"/>
                  <a:gd name="T5" fmla="*/ 4624 h 5440"/>
                  <a:gd name="T6" fmla="*/ 2901 w 6165"/>
                  <a:gd name="T7" fmla="*/ 90 h 5440"/>
                  <a:gd name="T8" fmla="*/ 861 w 6165"/>
                  <a:gd name="T9" fmla="*/ 4080 h 5440"/>
                  <a:gd name="T10" fmla="*/ 363 w 6165"/>
                  <a:gd name="T11" fmla="*/ 3581 h 5440"/>
                  <a:gd name="T12" fmla="*/ 907 w 6165"/>
                  <a:gd name="T13" fmla="*/ 3581 h 5440"/>
                  <a:gd name="T14" fmla="*/ 861 w 6165"/>
                  <a:gd name="T15" fmla="*/ 3082 h 5440"/>
                  <a:gd name="T16" fmla="*/ 363 w 6165"/>
                  <a:gd name="T17" fmla="*/ 2584 h 5440"/>
                  <a:gd name="T18" fmla="*/ 907 w 6165"/>
                  <a:gd name="T19" fmla="*/ 2584 h 5440"/>
                  <a:gd name="T20" fmla="*/ 861 w 6165"/>
                  <a:gd name="T21" fmla="*/ 2085 h 5440"/>
                  <a:gd name="T22" fmla="*/ 363 w 6165"/>
                  <a:gd name="T23" fmla="*/ 1586 h 5440"/>
                  <a:gd name="T24" fmla="*/ 907 w 6165"/>
                  <a:gd name="T25" fmla="*/ 1586 h 5440"/>
                  <a:gd name="T26" fmla="*/ 861 w 6165"/>
                  <a:gd name="T27" fmla="*/ 1088 h 5440"/>
                  <a:gd name="T28" fmla="*/ 363 w 6165"/>
                  <a:gd name="T29" fmla="*/ 589 h 5440"/>
                  <a:gd name="T30" fmla="*/ 907 w 6165"/>
                  <a:gd name="T31" fmla="*/ 589 h 5440"/>
                  <a:gd name="T32" fmla="*/ 1677 w 6165"/>
                  <a:gd name="T33" fmla="*/ 4080 h 5440"/>
                  <a:gd name="T34" fmla="*/ 1179 w 6165"/>
                  <a:gd name="T35" fmla="*/ 3581 h 5440"/>
                  <a:gd name="T36" fmla="*/ 1723 w 6165"/>
                  <a:gd name="T37" fmla="*/ 3581 h 5440"/>
                  <a:gd name="T38" fmla="*/ 1677 w 6165"/>
                  <a:gd name="T39" fmla="*/ 3082 h 5440"/>
                  <a:gd name="T40" fmla="*/ 1179 w 6165"/>
                  <a:gd name="T41" fmla="*/ 2584 h 5440"/>
                  <a:gd name="T42" fmla="*/ 1723 w 6165"/>
                  <a:gd name="T43" fmla="*/ 2584 h 5440"/>
                  <a:gd name="T44" fmla="*/ 1677 w 6165"/>
                  <a:gd name="T45" fmla="*/ 2085 h 5440"/>
                  <a:gd name="T46" fmla="*/ 1179 w 6165"/>
                  <a:gd name="T47" fmla="*/ 1586 h 5440"/>
                  <a:gd name="T48" fmla="*/ 1723 w 6165"/>
                  <a:gd name="T49" fmla="*/ 1586 h 5440"/>
                  <a:gd name="T50" fmla="*/ 1677 w 6165"/>
                  <a:gd name="T51" fmla="*/ 1088 h 5440"/>
                  <a:gd name="T52" fmla="*/ 1179 w 6165"/>
                  <a:gd name="T53" fmla="*/ 589 h 5440"/>
                  <a:gd name="T54" fmla="*/ 1723 w 6165"/>
                  <a:gd name="T55" fmla="*/ 589 h 5440"/>
                  <a:gd name="T56" fmla="*/ 2493 w 6165"/>
                  <a:gd name="T57" fmla="*/ 4080 h 5440"/>
                  <a:gd name="T58" fmla="*/ 1995 w 6165"/>
                  <a:gd name="T59" fmla="*/ 3581 h 5440"/>
                  <a:gd name="T60" fmla="*/ 2539 w 6165"/>
                  <a:gd name="T61" fmla="*/ 3581 h 5440"/>
                  <a:gd name="T62" fmla="*/ 2493 w 6165"/>
                  <a:gd name="T63" fmla="*/ 3082 h 5440"/>
                  <a:gd name="T64" fmla="*/ 1995 w 6165"/>
                  <a:gd name="T65" fmla="*/ 2584 h 5440"/>
                  <a:gd name="T66" fmla="*/ 2539 w 6165"/>
                  <a:gd name="T67" fmla="*/ 2584 h 5440"/>
                  <a:gd name="T68" fmla="*/ 2493 w 6165"/>
                  <a:gd name="T69" fmla="*/ 2085 h 5440"/>
                  <a:gd name="T70" fmla="*/ 1995 w 6165"/>
                  <a:gd name="T71" fmla="*/ 1586 h 5440"/>
                  <a:gd name="T72" fmla="*/ 2539 w 6165"/>
                  <a:gd name="T73" fmla="*/ 1586 h 5440"/>
                  <a:gd name="T74" fmla="*/ 2493 w 6165"/>
                  <a:gd name="T75" fmla="*/ 1088 h 5440"/>
                  <a:gd name="T76" fmla="*/ 1995 w 6165"/>
                  <a:gd name="T77" fmla="*/ 589 h 5440"/>
                  <a:gd name="T78" fmla="*/ 2539 w 6165"/>
                  <a:gd name="T79" fmla="*/ 589 h 5440"/>
                  <a:gd name="T80" fmla="*/ 3379 w 6165"/>
                  <a:gd name="T81" fmla="*/ 1845 h 5440"/>
                  <a:gd name="T82" fmla="*/ 3627 w 6165"/>
                  <a:gd name="T83" fmla="*/ 5440 h 5440"/>
                  <a:gd name="T84" fmla="*/ 4080 w 6165"/>
                  <a:gd name="T85" fmla="*/ 4624 h 5440"/>
                  <a:gd name="T86" fmla="*/ 6165 w 6165"/>
                  <a:gd name="T87" fmla="*/ 5440 h 5440"/>
                  <a:gd name="T88" fmla="*/ 4171 w 6165"/>
                  <a:gd name="T89" fmla="*/ 4216 h 5440"/>
                  <a:gd name="T90" fmla="*/ 3627 w 6165"/>
                  <a:gd name="T91" fmla="*/ 4216 h 5440"/>
                  <a:gd name="T92" fmla="*/ 4125 w 6165"/>
                  <a:gd name="T93" fmla="*/ 3717 h 5440"/>
                  <a:gd name="T94" fmla="*/ 4171 w 6165"/>
                  <a:gd name="T95" fmla="*/ 3218 h 5440"/>
                  <a:gd name="T96" fmla="*/ 3627 w 6165"/>
                  <a:gd name="T97" fmla="*/ 3218 h 5440"/>
                  <a:gd name="T98" fmla="*/ 4125 w 6165"/>
                  <a:gd name="T99" fmla="*/ 2720 h 5440"/>
                  <a:gd name="T100" fmla="*/ 4987 w 6165"/>
                  <a:gd name="T101" fmla="*/ 4216 h 5440"/>
                  <a:gd name="T102" fmla="*/ 4443 w 6165"/>
                  <a:gd name="T103" fmla="*/ 4216 h 5440"/>
                  <a:gd name="T104" fmla="*/ 4941 w 6165"/>
                  <a:gd name="T105" fmla="*/ 3717 h 5440"/>
                  <a:gd name="T106" fmla="*/ 4987 w 6165"/>
                  <a:gd name="T107" fmla="*/ 3218 h 5440"/>
                  <a:gd name="T108" fmla="*/ 4443 w 6165"/>
                  <a:gd name="T109" fmla="*/ 3218 h 5440"/>
                  <a:gd name="T110" fmla="*/ 4941 w 6165"/>
                  <a:gd name="T111" fmla="*/ 2720 h 5440"/>
                  <a:gd name="T112" fmla="*/ 5803 w 6165"/>
                  <a:gd name="T113" fmla="*/ 4216 h 5440"/>
                  <a:gd name="T114" fmla="*/ 5259 w 6165"/>
                  <a:gd name="T115" fmla="*/ 4216 h 5440"/>
                  <a:gd name="T116" fmla="*/ 5757 w 6165"/>
                  <a:gd name="T117" fmla="*/ 3717 h 5440"/>
                  <a:gd name="T118" fmla="*/ 5803 w 6165"/>
                  <a:gd name="T119" fmla="*/ 3218 h 5440"/>
                  <a:gd name="T120" fmla="*/ 5259 w 6165"/>
                  <a:gd name="T121" fmla="*/ 3218 h 5440"/>
                  <a:gd name="T122" fmla="*/ 5757 w 6165"/>
                  <a:gd name="T123" fmla="*/ 2720 h 5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165" h="5440">
                    <a:moveTo>
                      <a:pt x="2811" y="0"/>
                    </a:moveTo>
                    <a:lnTo>
                      <a:pt x="91" y="0"/>
                    </a:lnTo>
                    <a:cubicBezTo>
                      <a:pt x="41" y="0"/>
                      <a:pt x="0" y="40"/>
                      <a:pt x="0" y="90"/>
                    </a:cubicBezTo>
                    <a:lnTo>
                      <a:pt x="0" y="5440"/>
                    </a:lnTo>
                    <a:lnTo>
                      <a:pt x="363" y="5440"/>
                    </a:lnTo>
                    <a:lnTo>
                      <a:pt x="363" y="4624"/>
                    </a:lnTo>
                    <a:cubicBezTo>
                      <a:pt x="363" y="4574"/>
                      <a:pt x="403" y="4533"/>
                      <a:pt x="453" y="4533"/>
                    </a:cubicBezTo>
                    <a:lnTo>
                      <a:pt x="816" y="4533"/>
                    </a:lnTo>
                    <a:cubicBezTo>
                      <a:pt x="866" y="4533"/>
                      <a:pt x="907" y="4574"/>
                      <a:pt x="907" y="4624"/>
                    </a:cubicBezTo>
                    <a:lnTo>
                      <a:pt x="907" y="5440"/>
                    </a:lnTo>
                    <a:lnTo>
                      <a:pt x="2901" y="5440"/>
                    </a:lnTo>
                    <a:lnTo>
                      <a:pt x="2901" y="90"/>
                    </a:lnTo>
                    <a:cubicBezTo>
                      <a:pt x="2901" y="40"/>
                      <a:pt x="2861" y="0"/>
                      <a:pt x="2811" y="0"/>
                    </a:cubicBezTo>
                    <a:close/>
                    <a:moveTo>
                      <a:pt x="907" y="4034"/>
                    </a:moveTo>
                    <a:cubicBezTo>
                      <a:pt x="907" y="4059"/>
                      <a:pt x="886" y="4080"/>
                      <a:pt x="861" y="4080"/>
                    </a:cubicBezTo>
                    <a:lnTo>
                      <a:pt x="408" y="4080"/>
                    </a:lnTo>
                    <a:cubicBezTo>
                      <a:pt x="383" y="4080"/>
                      <a:pt x="363" y="4059"/>
                      <a:pt x="363" y="4034"/>
                    </a:cubicBezTo>
                    <a:lnTo>
                      <a:pt x="363" y="3581"/>
                    </a:lnTo>
                    <a:cubicBezTo>
                      <a:pt x="363" y="3556"/>
                      <a:pt x="383" y="3536"/>
                      <a:pt x="408" y="3536"/>
                    </a:cubicBezTo>
                    <a:lnTo>
                      <a:pt x="861" y="3536"/>
                    </a:lnTo>
                    <a:cubicBezTo>
                      <a:pt x="886" y="3536"/>
                      <a:pt x="907" y="3556"/>
                      <a:pt x="907" y="3581"/>
                    </a:cubicBezTo>
                    <a:lnTo>
                      <a:pt x="907" y="4034"/>
                    </a:lnTo>
                    <a:close/>
                    <a:moveTo>
                      <a:pt x="907" y="3037"/>
                    </a:moveTo>
                    <a:cubicBezTo>
                      <a:pt x="907" y="3062"/>
                      <a:pt x="886" y="3082"/>
                      <a:pt x="861" y="3082"/>
                    </a:cubicBezTo>
                    <a:lnTo>
                      <a:pt x="408" y="3082"/>
                    </a:lnTo>
                    <a:cubicBezTo>
                      <a:pt x="383" y="3082"/>
                      <a:pt x="363" y="3062"/>
                      <a:pt x="363" y="3037"/>
                    </a:cubicBezTo>
                    <a:lnTo>
                      <a:pt x="363" y="2584"/>
                    </a:lnTo>
                    <a:cubicBezTo>
                      <a:pt x="363" y="2559"/>
                      <a:pt x="383" y="2538"/>
                      <a:pt x="408" y="2538"/>
                    </a:cubicBezTo>
                    <a:lnTo>
                      <a:pt x="861" y="2538"/>
                    </a:lnTo>
                    <a:cubicBezTo>
                      <a:pt x="886" y="2538"/>
                      <a:pt x="907" y="2559"/>
                      <a:pt x="907" y="2584"/>
                    </a:cubicBezTo>
                    <a:lnTo>
                      <a:pt x="907" y="3037"/>
                    </a:lnTo>
                    <a:close/>
                    <a:moveTo>
                      <a:pt x="907" y="2040"/>
                    </a:moveTo>
                    <a:cubicBezTo>
                      <a:pt x="907" y="2065"/>
                      <a:pt x="886" y="2085"/>
                      <a:pt x="861" y="2085"/>
                    </a:cubicBezTo>
                    <a:lnTo>
                      <a:pt x="408" y="2085"/>
                    </a:lnTo>
                    <a:cubicBezTo>
                      <a:pt x="383" y="2085"/>
                      <a:pt x="363" y="2065"/>
                      <a:pt x="363" y="2040"/>
                    </a:cubicBezTo>
                    <a:lnTo>
                      <a:pt x="363" y="1586"/>
                    </a:lnTo>
                    <a:cubicBezTo>
                      <a:pt x="363" y="1561"/>
                      <a:pt x="383" y="1541"/>
                      <a:pt x="408" y="1541"/>
                    </a:cubicBezTo>
                    <a:lnTo>
                      <a:pt x="861" y="1541"/>
                    </a:lnTo>
                    <a:cubicBezTo>
                      <a:pt x="886" y="1541"/>
                      <a:pt x="907" y="1561"/>
                      <a:pt x="907" y="1586"/>
                    </a:cubicBezTo>
                    <a:lnTo>
                      <a:pt x="907" y="2040"/>
                    </a:lnTo>
                    <a:close/>
                    <a:moveTo>
                      <a:pt x="907" y="1042"/>
                    </a:moveTo>
                    <a:cubicBezTo>
                      <a:pt x="907" y="1067"/>
                      <a:pt x="886" y="1088"/>
                      <a:pt x="861" y="1088"/>
                    </a:cubicBezTo>
                    <a:lnTo>
                      <a:pt x="408" y="1088"/>
                    </a:lnTo>
                    <a:cubicBezTo>
                      <a:pt x="383" y="1088"/>
                      <a:pt x="363" y="1067"/>
                      <a:pt x="363" y="1042"/>
                    </a:cubicBezTo>
                    <a:lnTo>
                      <a:pt x="363" y="589"/>
                    </a:lnTo>
                    <a:cubicBezTo>
                      <a:pt x="363" y="564"/>
                      <a:pt x="383" y="544"/>
                      <a:pt x="408" y="544"/>
                    </a:cubicBezTo>
                    <a:lnTo>
                      <a:pt x="861" y="544"/>
                    </a:lnTo>
                    <a:cubicBezTo>
                      <a:pt x="886" y="544"/>
                      <a:pt x="907" y="564"/>
                      <a:pt x="907" y="589"/>
                    </a:cubicBezTo>
                    <a:lnTo>
                      <a:pt x="907" y="1042"/>
                    </a:lnTo>
                    <a:close/>
                    <a:moveTo>
                      <a:pt x="1723" y="4034"/>
                    </a:moveTo>
                    <a:cubicBezTo>
                      <a:pt x="1723" y="4059"/>
                      <a:pt x="1702" y="4080"/>
                      <a:pt x="1677" y="4080"/>
                    </a:cubicBezTo>
                    <a:lnTo>
                      <a:pt x="1224" y="4080"/>
                    </a:lnTo>
                    <a:cubicBezTo>
                      <a:pt x="1199" y="4080"/>
                      <a:pt x="1179" y="4059"/>
                      <a:pt x="1179" y="4034"/>
                    </a:cubicBezTo>
                    <a:lnTo>
                      <a:pt x="1179" y="3581"/>
                    </a:lnTo>
                    <a:cubicBezTo>
                      <a:pt x="1179" y="3556"/>
                      <a:pt x="1199" y="3536"/>
                      <a:pt x="1224" y="3536"/>
                    </a:cubicBezTo>
                    <a:lnTo>
                      <a:pt x="1677" y="3536"/>
                    </a:lnTo>
                    <a:cubicBezTo>
                      <a:pt x="1702" y="3536"/>
                      <a:pt x="1723" y="3556"/>
                      <a:pt x="1723" y="3581"/>
                    </a:cubicBezTo>
                    <a:lnTo>
                      <a:pt x="1723" y="4034"/>
                    </a:lnTo>
                    <a:close/>
                    <a:moveTo>
                      <a:pt x="1723" y="3037"/>
                    </a:moveTo>
                    <a:cubicBezTo>
                      <a:pt x="1723" y="3062"/>
                      <a:pt x="1702" y="3082"/>
                      <a:pt x="1677" y="3082"/>
                    </a:cubicBezTo>
                    <a:lnTo>
                      <a:pt x="1224" y="3082"/>
                    </a:lnTo>
                    <a:cubicBezTo>
                      <a:pt x="1199" y="3082"/>
                      <a:pt x="1179" y="3062"/>
                      <a:pt x="1179" y="3037"/>
                    </a:cubicBezTo>
                    <a:lnTo>
                      <a:pt x="1179" y="2584"/>
                    </a:lnTo>
                    <a:cubicBezTo>
                      <a:pt x="1179" y="2559"/>
                      <a:pt x="1199" y="2538"/>
                      <a:pt x="1224" y="2538"/>
                    </a:cubicBezTo>
                    <a:lnTo>
                      <a:pt x="1677" y="2538"/>
                    </a:lnTo>
                    <a:cubicBezTo>
                      <a:pt x="1702" y="2538"/>
                      <a:pt x="1723" y="2559"/>
                      <a:pt x="1723" y="2584"/>
                    </a:cubicBezTo>
                    <a:lnTo>
                      <a:pt x="1723" y="3037"/>
                    </a:lnTo>
                    <a:close/>
                    <a:moveTo>
                      <a:pt x="1723" y="2040"/>
                    </a:moveTo>
                    <a:cubicBezTo>
                      <a:pt x="1723" y="2065"/>
                      <a:pt x="1702" y="2085"/>
                      <a:pt x="1677" y="2085"/>
                    </a:cubicBezTo>
                    <a:lnTo>
                      <a:pt x="1224" y="2085"/>
                    </a:lnTo>
                    <a:cubicBezTo>
                      <a:pt x="1199" y="2085"/>
                      <a:pt x="1179" y="2065"/>
                      <a:pt x="1179" y="2040"/>
                    </a:cubicBezTo>
                    <a:lnTo>
                      <a:pt x="1179" y="1586"/>
                    </a:lnTo>
                    <a:cubicBezTo>
                      <a:pt x="1179" y="1561"/>
                      <a:pt x="1199" y="1541"/>
                      <a:pt x="1224" y="1541"/>
                    </a:cubicBezTo>
                    <a:lnTo>
                      <a:pt x="1677" y="1541"/>
                    </a:lnTo>
                    <a:cubicBezTo>
                      <a:pt x="1702" y="1541"/>
                      <a:pt x="1723" y="1561"/>
                      <a:pt x="1723" y="1586"/>
                    </a:cubicBezTo>
                    <a:lnTo>
                      <a:pt x="1723" y="2040"/>
                    </a:lnTo>
                    <a:close/>
                    <a:moveTo>
                      <a:pt x="1723" y="1042"/>
                    </a:moveTo>
                    <a:cubicBezTo>
                      <a:pt x="1723" y="1067"/>
                      <a:pt x="1702" y="1088"/>
                      <a:pt x="1677" y="1088"/>
                    </a:cubicBezTo>
                    <a:lnTo>
                      <a:pt x="1224" y="1088"/>
                    </a:lnTo>
                    <a:cubicBezTo>
                      <a:pt x="1199" y="1088"/>
                      <a:pt x="1179" y="1067"/>
                      <a:pt x="1179" y="1042"/>
                    </a:cubicBezTo>
                    <a:lnTo>
                      <a:pt x="1179" y="589"/>
                    </a:lnTo>
                    <a:cubicBezTo>
                      <a:pt x="1179" y="564"/>
                      <a:pt x="1199" y="544"/>
                      <a:pt x="1224" y="544"/>
                    </a:cubicBezTo>
                    <a:lnTo>
                      <a:pt x="1677" y="544"/>
                    </a:lnTo>
                    <a:cubicBezTo>
                      <a:pt x="1702" y="544"/>
                      <a:pt x="1723" y="564"/>
                      <a:pt x="1723" y="589"/>
                    </a:cubicBezTo>
                    <a:lnTo>
                      <a:pt x="1723" y="1042"/>
                    </a:lnTo>
                    <a:close/>
                    <a:moveTo>
                      <a:pt x="2539" y="4034"/>
                    </a:moveTo>
                    <a:cubicBezTo>
                      <a:pt x="2539" y="4059"/>
                      <a:pt x="2518" y="4080"/>
                      <a:pt x="2493" y="4080"/>
                    </a:cubicBezTo>
                    <a:lnTo>
                      <a:pt x="2040" y="4080"/>
                    </a:lnTo>
                    <a:cubicBezTo>
                      <a:pt x="2015" y="4080"/>
                      <a:pt x="1995" y="4059"/>
                      <a:pt x="1995" y="4034"/>
                    </a:cubicBezTo>
                    <a:lnTo>
                      <a:pt x="1995" y="3581"/>
                    </a:lnTo>
                    <a:cubicBezTo>
                      <a:pt x="1995" y="3556"/>
                      <a:pt x="2015" y="3536"/>
                      <a:pt x="2040" y="3536"/>
                    </a:cubicBezTo>
                    <a:lnTo>
                      <a:pt x="2493" y="3536"/>
                    </a:lnTo>
                    <a:cubicBezTo>
                      <a:pt x="2518" y="3536"/>
                      <a:pt x="2539" y="3556"/>
                      <a:pt x="2539" y="3581"/>
                    </a:cubicBezTo>
                    <a:lnTo>
                      <a:pt x="2539" y="4034"/>
                    </a:lnTo>
                    <a:close/>
                    <a:moveTo>
                      <a:pt x="2539" y="3037"/>
                    </a:moveTo>
                    <a:cubicBezTo>
                      <a:pt x="2539" y="3062"/>
                      <a:pt x="2518" y="3082"/>
                      <a:pt x="2493" y="3082"/>
                    </a:cubicBezTo>
                    <a:lnTo>
                      <a:pt x="2040" y="3082"/>
                    </a:lnTo>
                    <a:cubicBezTo>
                      <a:pt x="2015" y="3082"/>
                      <a:pt x="1995" y="3062"/>
                      <a:pt x="1995" y="3037"/>
                    </a:cubicBezTo>
                    <a:lnTo>
                      <a:pt x="1995" y="2584"/>
                    </a:lnTo>
                    <a:cubicBezTo>
                      <a:pt x="1995" y="2559"/>
                      <a:pt x="2015" y="2538"/>
                      <a:pt x="2040" y="2538"/>
                    </a:cubicBezTo>
                    <a:lnTo>
                      <a:pt x="2493" y="2538"/>
                    </a:lnTo>
                    <a:cubicBezTo>
                      <a:pt x="2518" y="2538"/>
                      <a:pt x="2539" y="2559"/>
                      <a:pt x="2539" y="2584"/>
                    </a:cubicBezTo>
                    <a:lnTo>
                      <a:pt x="2539" y="3037"/>
                    </a:lnTo>
                    <a:close/>
                    <a:moveTo>
                      <a:pt x="2539" y="2040"/>
                    </a:moveTo>
                    <a:cubicBezTo>
                      <a:pt x="2539" y="2065"/>
                      <a:pt x="2518" y="2085"/>
                      <a:pt x="2493" y="2085"/>
                    </a:cubicBezTo>
                    <a:lnTo>
                      <a:pt x="2040" y="2085"/>
                    </a:lnTo>
                    <a:cubicBezTo>
                      <a:pt x="2015" y="2085"/>
                      <a:pt x="1995" y="2065"/>
                      <a:pt x="1995" y="2040"/>
                    </a:cubicBezTo>
                    <a:lnTo>
                      <a:pt x="1995" y="1586"/>
                    </a:lnTo>
                    <a:cubicBezTo>
                      <a:pt x="1995" y="1561"/>
                      <a:pt x="2015" y="1541"/>
                      <a:pt x="2040" y="1541"/>
                    </a:cubicBezTo>
                    <a:lnTo>
                      <a:pt x="2493" y="1541"/>
                    </a:lnTo>
                    <a:cubicBezTo>
                      <a:pt x="2518" y="1541"/>
                      <a:pt x="2539" y="1561"/>
                      <a:pt x="2539" y="1586"/>
                    </a:cubicBezTo>
                    <a:lnTo>
                      <a:pt x="2539" y="2040"/>
                    </a:lnTo>
                    <a:close/>
                    <a:moveTo>
                      <a:pt x="2539" y="1042"/>
                    </a:moveTo>
                    <a:cubicBezTo>
                      <a:pt x="2539" y="1067"/>
                      <a:pt x="2518" y="1088"/>
                      <a:pt x="2493" y="1088"/>
                    </a:cubicBezTo>
                    <a:lnTo>
                      <a:pt x="2040" y="1088"/>
                    </a:lnTo>
                    <a:cubicBezTo>
                      <a:pt x="2015" y="1088"/>
                      <a:pt x="1995" y="1067"/>
                      <a:pt x="1995" y="1042"/>
                    </a:cubicBezTo>
                    <a:lnTo>
                      <a:pt x="1995" y="589"/>
                    </a:lnTo>
                    <a:cubicBezTo>
                      <a:pt x="1995" y="564"/>
                      <a:pt x="2015" y="544"/>
                      <a:pt x="2040" y="544"/>
                    </a:cubicBezTo>
                    <a:lnTo>
                      <a:pt x="2493" y="544"/>
                    </a:lnTo>
                    <a:cubicBezTo>
                      <a:pt x="2518" y="544"/>
                      <a:pt x="2539" y="564"/>
                      <a:pt x="2539" y="589"/>
                    </a:cubicBezTo>
                    <a:lnTo>
                      <a:pt x="2539" y="1042"/>
                    </a:lnTo>
                    <a:close/>
                    <a:moveTo>
                      <a:pt x="6099" y="2610"/>
                    </a:moveTo>
                    <a:lnTo>
                      <a:pt x="3379" y="1845"/>
                    </a:lnTo>
                    <a:cubicBezTo>
                      <a:pt x="3321" y="1829"/>
                      <a:pt x="3264" y="1873"/>
                      <a:pt x="3264" y="1933"/>
                    </a:cubicBezTo>
                    <a:lnTo>
                      <a:pt x="3264" y="5440"/>
                    </a:lnTo>
                    <a:lnTo>
                      <a:pt x="3627" y="5440"/>
                    </a:lnTo>
                    <a:lnTo>
                      <a:pt x="3627" y="4714"/>
                    </a:lnTo>
                    <a:cubicBezTo>
                      <a:pt x="3627" y="4664"/>
                      <a:pt x="3667" y="4624"/>
                      <a:pt x="3717" y="4624"/>
                    </a:cubicBezTo>
                    <a:lnTo>
                      <a:pt x="4080" y="4624"/>
                    </a:lnTo>
                    <a:cubicBezTo>
                      <a:pt x="4130" y="4624"/>
                      <a:pt x="4171" y="4664"/>
                      <a:pt x="4171" y="4714"/>
                    </a:cubicBezTo>
                    <a:lnTo>
                      <a:pt x="4171" y="5440"/>
                    </a:lnTo>
                    <a:lnTo>
                      <a:pt x="6165" y="5440"/>
                    </a:lnTo>
                    <a:lnTo>
                      <a:pt x="6165" y="2698"/>
                    </a:lnTo>
                    <a:cubicBezTo>
                      <a:pt x="6165" y="2657"/>
                      <a:pt x="6138" y="2621"/>
                      <a:pt x="6099" y="2610"/>
                    </a:cubicBezTo>
                    <a:close/>
                    <a:moveTo>
                      <a:pt x="4171" y="4216"/>
                    </a:moveTo>
                    <a:cubicBezTo>
                      <a:pt x="4171" y="4241"/>
                      <a:pt x="4150" y="4261"/>
                      <a:pt x="4125" y="4261"/>
                    </a:cubicBezTo>
                    <a:lnTo>
                      <a:pt x="3672" y="4261"/>
                    </a:lnTo>
                    <a:cubicBezTo>
                      <a:pt x="3647" y="4261"/>
                      <a:pt x="3627" y="4241"/>
                      <a:pt x="3627" y="4216"/>
                    </a:cubicBezTo>
                    <a:lnTo>
                      <a:pt x="3627" y="3762"/>
                    </a:lnTo>
                    <a:cubicBezTo>
                      <a:pt x="3627" y="3737"/>
                      <a:pt x="3647" y="3717"/>
                      <a:pt x="3672" y="3717"/>
                    </a:cubicBezTo>
                    <a:lnTo>
                      <a:pt x="4125" y="3717"/>
                    </a:lnTo>
                    <a:cubicBezTo>
                      <a:pt x="4150" y="3717"/>
                      <a:pt x="4171" y="3737"/>
                      <a:pt x="4171" y="3762"/>
                    </a:cubicBezTo>
                    <a:lnTo>
                      <a:pt x="4171" y="4216"/>
                    </a:lnTo>
                    <a:close/>
                    <a:moveTo>
                      <a:pt x="4171" y="3218"/>
                    </a:moveTo>
                    <a:cubicBezTo>
                      <a:pt x="4171" y="3243"/>
                      <a:pt x="4150" y="3264"/>
                      <a:pt x="4125" y="3264"/>
                    </a:cubicBezTo>
                    <a:lnTo>
                      <a:pt x="3672" y="3264"/>
                    </a:lnTo>
                    <a:cubicBezTo>
                      <a:pt x="3647" y="3264"/>
                      <a:pt x="3627" y="3243"/>
                      <a:pt x="3627" y="3218"/>
                    </a:cubicBezTo>
                    <a:lnTo>
                      <a:pt x="3627" y="2765"/>
                    </a:lnTo>
                    <a:cubicBezTo>
                      <a:pt x="3627" y="2740"/>
                      <a:pt x="3647" y="2720"/>
                      <a:pt x="3672" y="2720"/>
                    </a:cubicBezTo>
                    <a:lnTo>
                      <a:pt x="4125" y="2720"/>
                    </a:lnTo>
                    <a:cubicBezTo>
                      <a:pt x="4150" y="2720"/>
                      <a:pt x="4171" y="2740"/>
                      <a:pt x="4171" y="2765"/>
                    </a:cubicBezTo>
                    <a:lnTo>
                      <a:pt x="4171" y="3218"/>
                    </a:lnTo>
                    <a:close/>
                    <a:moveTo>
                      <a:pt x="4987" y="4216"/>
                    </a:moveTo>
                    <a:cubicBezTo>
                      <a:pt x="4987" y="4241"/>
                      <a:pt x="4966" y="4261"/>
                      <a:pt x="4941" y="4261"/>
                    </a:cubicBezTo>
                    <a:lnTo>
                      <a:pt x="4488" y="4261"/>
                    </a:lnTo>
                    <a:cubicBezTo>
                      <a:pt x="4463" y="4261"/>
                      <a:pt x="4443" y="4241"/>
                      <a:pt x="4443" y="4216"/>
                    </a:cubicBezTo>
                    <a:lnTo>
                      <a:pt x="4443" y="3762"/>
                    </a:lnTo>
                    <a:cubicBezTo>
                      <a:pt x="4443" y="3737"/>
                      <a:pt x="4463" y="3717"/>
                      <a:pt x="4488" y="3717"/>
                    </a:cubicBezTo>
                    <a:lnTo>
                      <a:pt x="4941" y="3717"/>
                    </a:lnTo>
                    <a:cubicBezTo>
                      <a:pt x="4966" y="3717"/>
                      <a:pt x="4987" y="3737"/>
                      <a:pt x="4987" y="3762"/>
                    </a:cubicBezTo>
                    <a:lnTo>
                      <a:pt x="4987" y="4216"/>
                    </a:lnTo>
                    <a:close/>
                    <a:moveTo>
                      <a:pt x="4987" y="3218"/>
                    </a:moveTo>
                    <a:cubicBezTo>
                      <a:pt x="4987" y="3243"/>
                      <a:pt x="4966" y="3264"/>
                      <a:pt x="4941" y="3264"/>
                    </a:cubicBezTo>
                    <a:lnTo>
                      <a:pt x="4488" y="3264"/>
                    </a:lnTo>
                    <a:cubicBezTo>
                      <a:pt x="4463" y="3264"/>
                      <a:pt x="4443" y="3243"/>
                      <a:pt x="4443" y="3218"/>
                    </a:cubicBezTo>
                    <a:lnTo>
                      <a:pt x="4443" y="2765"/>
                    </a:lnTo>
                    <a:cubicBezTo>
                      <a:pt x="4443" y="2740"/>
                      <a:pt x="4463" y="2720"/>
                      <a:pt x="4488" y="2720"/>
                    </a:cubicBezTo>
                    <a:lnTo>
                      <a:pt x="4941" y="2720"/>
                    </a:lnTo>
                    <a:cubicBezTo>
                      <a:pt x="4966" y="2720"/>
                      <a:pt x="4987" y="2740"/>
                      <a:pt x="4987" y="2765"/>
                    </a:cubicBezTo>
                    <a:lnTo>
                      <a:pt x="4987" y="3218"/>
                    </a:lnTo>
                    <a:close/>
                    <a:moveTo>
                      <a:pt x="5803" y="4216"/>
                    </a:moveTo>
                    <a:cubicBezTo>
                      <a:pt x="5803" y="4241"/>
                      <a:pt x="5782" y="4261"/>
                      <a:pt x="5757" y="4261"/>
                    </a:cubicBezTo>
                    <a:lnTo>
                      <a:pt x="5304" y="4261"/>
                    </a:lnTo>
                    <a:cubicBezTo>
                      <a:pt x="5279" y="4261"/>
                      <a:pt x="5259" y="4241"/>
                      <a:pt x="5259" y="4216"/>
                    </a:cubicBezTo>
                    <a:lnTo>
                      <a:pt x="5259" y="3762"/>
                    </a:lnTo>
                    <a:cubicBezTo>
                      <a:pt x="5259" y="3737"/>
                      <a:pt x="5279" y="3717"/>
                      <a:pt x="5304" y="3717"/>
                    </a:cubicBezTo>
                    <a:lnTo>
                      <a:pt x="5757" y="3717"/>
                    </a:lnTo>
                    <a:cubicBezTo>
                      <a:pt x="5782" y="3717"/>
                      <a:pt x="5803" y="3737"/>
                      <a:pt x="5803" y="3762"/>
                    </a:cubicBezTo>
                    <a:lnTo>
                      <a:pt x="5803" y="4216"/>
                    </a:lnTo>
                    <a:close/>
                    <a:moveTo>
                      <a:pt x="5803" y="3218"/>
                    </a:moveTo>
                    <a:cubicBezTo>
                      <a:pt x="5803" y="3243"/>
                      <a:pt x="5782" y="3264"/>
                      <a:pt x="5757" y="3264"/>
                    </a:cubicBezTo>
                    <a:lnTo>
                      <a:pt x="5304" y="3264"/>
                    </a:lnTo>
                    <a:cubicBezTo>
                      <a:pt x="5279" y="3264"/>
                      <a:pt x="5259" y="3243"/>
                      <a:pt x="5259" y="3218"/>
                    </a:cubicBezTo>
                    <a:lnTo>
                      <a:pt x="5259" y="2765"/>
                    </a:lnTo>
                    <a:cubicBezTo>
                      <a:pt x="5259" y="2740"/>
                      <a:pt x="5279" y="2720"/>
                      <a:pt x="5304" y="2720"/>
                    </a:cubicBezTo>
                    <a:lnTo>
                      <a:pt x="5757" y="2720"/>
                    </a:lnTo>
                    <a:cubicBezTo>
                      <a:pt x="5782" y="2720"/>
                      <a:pt x="5803" y="2740"/>
                      <a:pt x="5803" y="2765"/>
                    </a:cubicBezTo>
                    <a:lnTo>
                      <a:pt x="5803" y="321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615991B6-7288-4425-8D76-6BA0ECFF2F1C}"/>
                </a:ext>
              </a:extLst>
            </p:cNvPr>
            <p:cNvCxnSpPr>
              <a:stCxn id="94" idx="0"/>
            </p:cNvCxnSpPr>
            <p:nvPr/>
          </p:nvCxnSpPr>
          <p:spPr>
            <a:xfrm>
              <a:off x="2076080" y="3501684"/>
              <a:ext cx="2669920" cy="0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2B7D5453-3642-40A1-8F4C-8D511CE281E5}"/>
                </a:ext>
              </a:extLst>
            </p:cNvPr>
            <p:cNvCxnSpPr>
              <a:stCxn id="17" idx="3"/>
            </p:cNvCxnSpPr>
            <p:nvPr/>
          </p:nvCxnSpPr>
          <p:spPr>
            <a:xfrm flipH="1">
              <a:off x="7356000" y="3501684"/>
              <a:ext cx="2759920" cy="25930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ŝ1îďê">
              <a:extLst>
                <a:ext uri="{FF2B5EF4-FFF2-40B4-BE49-F238E27FC236}">
                  <a16:creationId xmlns:a16="http://schemas.microsoft.com/office/drawing/2014/main" id="{0A5026CD-F441-436B-8EA7-0AA97FB6FF3F}"/>
                </a:ext>
              </a:extLst>
            </p:cNvPr>
            <p:cNvSpPr/>
            <p:nvPr/>
          </p:nvSpPr>
          <p:spPr bwMode="auto">
            <a:xfrm>
              <a:off x="2054710" y="3502668"/>
              <a:ext cx="2611276" cy="639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2" name="íṩľïdè">
              <a:extLst>
                <a:ext uri="{FF2B5EF4-FFF2-40B4-BE49-F238E27FC236}">
                  <a16:creationId xmlns:a16="http://schemas.microsoft.com/office/drawing/2014/main" id="{C6A8C18D-49E7-491C-9652-30CF806EE55E}"/>
                </a:ext>
              </a:extLst>
            </p:cNvPr>
            <p:cNvSpPr txBox="1"/>
            <p:nvPr/>
          </p:nvSpPr>
          <p:spPr bwMode="auto">
            <a:xfrm>
              <a:off x="2054710" y="2945270"/>
              <a:ext cx="2611276" cy="557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 dirty="0"/>
                <a:t>Text here</a:t>
              </a:r>
            </a:p>
          </p:txBody>
        </p:sp>
        <p:sp>
          <p:nvSpPr>
            <p:cNvPr id="13" name="îṥḷiďe">
              <a:extLst>
                <a:ext uri="{FF2B5EF4-FFF2-40B4-BE49-F238E27FC236}">
                  <a16:creationId xmlns:a16="http://schemas.microsoft.com/office/drawing/2014/main" id="{08CD08E5-33BA-4D66-B8B6-CC907C5AC988}"/>
                </a:ext>
              </a:extLst>
            </p:cNvPr>
            <p:cNvSpPr/>
            <p:nvPr/>
          </p:nvSpPr>
          <p:spPr bwMode="auto">
            <a:xfrm>
              <a:off x="7504644" y="3502668"/>
              <a:ext cx="2611276" cy="639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14" name="íŝliḑe">
              <a:extLst>
                <a:ext uri="{FF2B5EF4-FFF2-40B4-BE49-F238E27FC236}">
                  <a16:creationId xmlns:a16="http://schemas.microsoft.com/office/drawing/2014/main" id="{B77ED76D-BDD1-4CA7-A027-C4F654F61552}"/>
                </a:ext>
              </a:extLst>
            </p:cNvPr>
            <p:cNvSpPr txBox="1"/>
            <p:nvPr/>
          </p:nvSpPr>
          <p:spPr bwMode="auto">
            <a:xfrm>
              <a:off x="7504644" y="2945270"/>
              <a:ext cx="2611276" cy="557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 dirty="0"/>
                <a:t>Text here</a:t>
              </a:r>
            </a:p>
          </p:txBody>
        </p:sp>
        <p:sp>
          <p:nvSpPr>
            <p:cNvPr id="15" name="iṩḷïḋè">
              <a:extLst>
                <a:ext uri="{FF2B5EF4-FFF2-40B4-BE49-F238E27FC236}">
                  <a16:creationId xmlns:a16="http://schemas.microsoft.com/office/drawing/2014/main" id="{038D6F78-32B5-4BB0-B1C4-2A09648995BB}"/>
                </a:ext>
              </a:extLst>
            </p:cNvPr>
            <p:cNvSpPr/>
            <p:nvPr/>
          </p:nvSpPr>
          <p:spPr bwMode="auto">
            <a:xfrm>
              <a:off x="4594692" y="4780981"/>
              <a:ext cx="300261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6" name="îṥ1îḓê">
              <a:extLst>
                <a:ext uri="{FF2B5EF4-FFF2-40B4-BE49-F238E27FC236}">
                  <a16:creationId xmlns:a16="http://schemas.microsoft.com/office/drawing/2014/main" id="{694FBC78-65D0-43E8-B503-FC7002F5C8B0}"/>
                </a:ext>
              </a:extLst>
            </p:cNvPr>
            <p:cNvSpPr txBox="1"/>
            <p:nvPr/>
          </p:nvSpPr>
          <p:spPr bwMode="auto">
            <a:xfrm>
              <a:off x="4594692" y="4237455"/>
              <a:ext cx="3002616" cy="54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2400" b="1" dirty="0"/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1479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E7EA5E5-8012-4CC8-9BCB-825546FE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045EBDE-DB05-4C51-9DBD-9707EA0E5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7A06E03-6336-4360-9187-D0F8033A1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5" name="3783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FE65BBA-FDE5-4A16-A002-435D48D88DC2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41438" y="1123950"/>
            <a:ext cx="10875780" cy="5019675"/>
            <a:chOff x="641438" y="1123950"/>
            <a:chExt cx="10875780" cy="5019675"/>
          </a:xfrm>
        </p:grpSpPr>
        <p:grpSp>
          <p:nvGrpSpPr>
            <p:cNvPr id="6" name="îSľïďe">
              <a:extLst>
                <a:ext uri="{FF2B5EF4-FFF2-40B4-BE49-F238E27FC236}">
                  <a16:creationId xmlns:a16="http://schemas.microsoft.com/office/drawing/2014/main" id="{3D7BAA6E-0A7B-4443-A9CC-DAD166C40A7B}"/>
                </a:ext>
              </a:extLst>
            </p:cNvPr>
            <p:cNvGrpSpPr/>
            <p:nvPr/>
          </p:nvGrpSpPr>
          <p:grpSpPr>
            <a:xfrm>
              <a:off x="641438" y="1583828"/>
              <a:ext cx="3079888" cy="4140172"/>
              <a:chOff x="1233620" y="1583828"/>
              <a:chExt cx="3079888" cy="4140172"/>
            </a:xfrm>
          </p:grpSpPr>
          <p:grpSp>
            <p:nvGrpSpPr>
              <p:cNvPr id="101" name="îśḷíďè">
                <a:extLst>
                  <a:ext uri="{FF2B5EF4-FFF2-40B4-BE49-F238E27FC236}">
                    <a16:creationId xmlns:a16="http://schemas.microsoft.com/office/drawing/2014/main" id="{E055401E-121F-46F0-A845-8FBE7BEC6A7B}"/>
                  </a:ext>
                </a:extLst>
              </p:cNvPr>
              <p:cNvGrpSpPr/>
              <p:nvPr/>
            </p:nvGrpSpPr>
            <p:grpSpPr>
              <a:xfrm rot="900000">
                <a:off x="1868312" y="1583828"/>
                <a:ext cx="2163111" cy="2163956"/>
                <a:chOff x="2328110" y="2786149"/>
                <a:chExt cx="6516601" cy="6516602"/>
              </a:xfrm>
            </p:grpSpPr>
            <p:sp>
              <p:nvSpPr>
                <p:cNvPr id="104" name="ïšľïďê">
                  <a:extLst>
                    <a:ext uri="{FF2B5EF4-FFF2-40B4-BE49-F238E27FC236}">
                      <a16:creationId xmlns:a16="http://schemas.microsoft.com/office/drawing/2014/main" id="{04E54DF5-8540-46CD-ABD0-D94410ADEDB9}"/>
                    </a:ext>
                  </a:extLst>
                </p:cNvPr>
                <p:cNvSpPr/>
                <p:nvPr/>
              </p:nvSpPr>
              <p:spPr bwMode="auto">
                <a:xfrm>
                  <a:off x="2328110" y="4367620"/>
                  <a:ext cx="4466256" cy="4935131"/>
                </a:xfrm>
                <a:custGeom>
                  <a:avLst/>
                  <a:gdLst>
                    <a:gd name="T0" fmla="*/ 1472 w 2478"/>
                    <a:gd name="T1" fmla="*/ 0 h 2738"/>
                    <a:gd name="T2" fmla="*/ 1472 w 2478"/>
                    <a:gd name="T3" fmla="*/ 0 h 2738"/>
                    <a:gd name="T4" fmla="*/ 1453 w 2478"/>
                    <a:gd name="T5" fmla="*/ 0 h 2738"/>
                    <a:gd name="T6" fmla="*/ 1342 w 2478"/>
                    <a:gd name="T7" fmla="*/ 75 h 2738"/>
                    <a:gd name="T8" fmla="*/ 1342 w 2478"/>
                    <a:gd name="T9" fmla="*/ 112 h 2738"/>
                    <a:gd name="T10" fmla="*/ 1379 w 2478"/>
                    <a:gd name="T11" fmla="*/ 186 h 2738"/>
                    <a:gd name="T12" fmla="*/ 1360 w 2478"/>
                    <a:gd name="T13" fmla="*/ 205 h 2738"/>
                    <a:gd name="T14" fmla="*/ 615 w 2478"/>
                    <a:gd name="T15" fmla="*/ 1192 h 2738"/>
                    <a:gd name="T16" fmla="*/ 615 w 2478"/>
                    <a:gd name="T17" fmla="*/ 1229 h 2738"/>
                    <a:gd name="T18" fmla="*/ 578 w 2478"/>
                    <a:gd name="T19" fmla="*/ 1210 h 2738"/>
                    <a:gd name="T20" fmla="*/ 559 w 2478"/>
                    <a:gd name="T21" fmla="*/ 1229 h 2738"/>
                    <a:gd name="T22" fmla="*/ 19 w 2478"/>
                    <a:gd name="T23" fmla="*/ 1527 h 2738"/>
                    <a:gd name="T24" fmla="*/ 0 w 2478"/>
                    <a:gd name="T25" fmla="*/ 1583 h 2738"/>
                    <a:gd name="T26" fmla="*/ 354 w 2478"/>
                    <a:gd name="T27" fmla="*/ 2216 h 2738"/>
                    <a:gd name="T28" fmla="*/ 392 w 2478"/>
                    <a:gd name="T29" fmla="*/ 2235 h 2738"/>
                    <a:gd name="T30" fmla="*/ 410 w 2478"/>
                    <a:gd name="T31" fmla="*/ 2235 h 2738"/>
                    <a:gd name="T32" fmla="*/ 541 w 2478"/>
                    <a:gd name="T33" fmla="*/ 2160 h 2738"/>
                    <a:gd name="T34" fmla="*/ 839 w 2478"/>
                    <a:gd name="T35" fmla="*/ 2718 h 2738"/>
                    <a:gd name="T36" fmla="*/ 876 w 2478"/>
                    <a:gd name="T37" fmla="*/ 2737 h 2738"/>
                    <a:gd name="T38" fmla="*/ 895 w 2478"/>
                    <a:gd name="T39" fmla="*/ 2737 h 2738"/>
                    <a:gd name="T40" fmla="*/ 1118 w 2478"/>
                    <a:gd name="T41" fmla="*/ 2606 h 2738"/>
                    <a:gd name="T42" fmla="*/ 1137 w 2478"/>
                    <a:gd name="T43" fmla="*/ 2551 h 2738"/>
                    <a:gd name="T44" fmla="*/ 988 w 2478"/>
                    <a:gd name="T45" fmla="*/ 2290 h 2738"/>
                    <a:gd name="T46" fmla="*/ 1062 w 2478"/>
                    <a:gd name="T47" fmla="*/ 2197 h 2738"/>
                    <a:gd name="T48" fmla="*/ 1062 w 2478"/>
                    <a:gd name="T49" fmla="*/ 2141 h 2738"/>
                    <a:gd name="T50" fmla="*/ 895 w 2478"/>
                    <a:gd name="T51" fmla="*/ 1974 h 2738"/>
                    <a:gd name="T52" fmla="*/ 950 w 2478"/>
                    <a:gd name="T53" fmla="*/ 1937 h 2738"/>
                    <a:gd name="T54" fmla="*/ 969 w 2478"/>
                    <a:gd name="T55" fmla="*/ 1881 h 2738"/>
                    <a:gd name="T56" fmla="*/ 1006 w 2478"/>
                    <a:gd name="T57" fmla="*/ 1899 h 2738"/>
                    <a:gd name="T58" fmla="*/ 1025 w 2478"/>
                    <a:gd name="T59" fmla="*/ 1899 h 2738"/>
                    <a:gd name="T60" fmla="*/ 2236 w 2478"/>
                    <a:gd name="T61" fmla="*/ 1788 h 2738"/>
                    <a:gd name="T62" fmla="*/ 2254 w 2478"/>
                    <a:gd name="T63" fmla="*/ 1788 h 2738"/>
                    <a:gd name="T64" fmla="*/ 2272 w 2478"/>
                    <a:gd name="T65" fmla="*/ 1788 h 2738"/>
                    <a:gd name="T66" fmla="*/ 2310 w 2478"/>
                    <a:gd name="T67" fmla="*/ 1843 h 2738"/>
                    <a:gd name="T68" fmla="*/ 2328 w 2478"/>
                    <a:gd name="T69" fmla="*/ 1862 h 2738"/>
                    <a:gd name="T70" fmla="*/ 2347 w 2478"/>
                    <a:gd name="T71" fmla="*/ 1862 h 2738"/>
                    <a:gd name="T72" fmla="*/ 2459 w 2478"/>
                    <a:gd name="T73" fmla="*/ 1806 h 2738"/>
                    <a:gd name="T74" fmla="*/ 2477 w 2478"/>
                    <a:gd name="T75" fmla="*/ 1750 h 2738"/>
                    <a:gd name="T76" fmla="*/ 1509 w 2478"/>
                    <a:gd name="T77" fmla="*/ 19 h 2738"/>
                    <a:gd name="T78" fmla="*/ 1472 w 2478"/>
                    <a:gd name="T79" fmla="*/ 0 h 27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478" h="2738">
                      <a:moveTo>
                        <a:pt x="1472" y="0"/>
                      </a:moveTo>
                      <a:lnTo>
                        <a:pt x="1472" y="0"/>
                      </a:lnTo>
                      <a:lnTo>
                        <a:pt x="1453" y="0"/>
                      </a:lnTo>
                      <a:cubicBezTo>
                        <a:pt x="1342" y="75"/>
                        <a:pt x="1342" y="75"/>
                        <a:pt x="1342" y="75"/>
                      </a:cubicBezTo>
                      <a:cubicBezTo>
                        <a:pt x="1323" y="75"/>
                        <a:pt x="1323" y="93"/>
                        <a:pt x="1342" y="112"/>
                      </a:cubicBezTo>
                      <a:cubicBezTo>
                        <a:pt x="1379" y="186"/>
                        <a:pt x="1379" y="186"/>
                        <a:pt x="1379" y="186"/>
                      </a:cubicBezTo>
                      <a:cubicBezTo>
                        <a:pt x="1360" y="186"/>
                        <a:pt x="1360" y="186"/>
                        <a:pt x="1360" y="205"/>
                      </a:cubicBezTo>
                      <a:cubicBezTo>
                        <a:pt x="615" y="1192"/>
                        <a:pt x="615" y="1192"/>
                        <a:pt x="615" y="1192"/>
                      </a:cubicBezTo>
                      <a:cubicBezTo>
                        <a:pt x="597" y="1192"/>
                        <a:pt x="597" y="1210"/>
                        <a:pt x="615" y="1229"/>
                      </a:cubicBezTo>
                      <a:cubicBezTo>
                        <a:pt x="597" y="1229"/>
                        <a:pt x="597" y="1210"/>
                        <a:pt x="578" y="1210"/>
                      </a:cubicBezTo>
                      <a:cubicBezTo>
                        <a:pt x="578" y="1210"/>
                        <a:pt x="559" y="1210"/>
                        <a:pt x="559" y="1229"/>
                      </a:cubicBezTo>
                      <a:cubicBezTo>
                        <a:pt x="19" y="1527"/>
                        <a:pt x="19" y="1527"/>
                        <a:pt x="19" y="1527"/>
                      </a:cubicBezTo>
                      <a:cubicBezTo>
                        <a:pt x="0" y="1527"/>
                        <a:pt x="0" y="1564"/>
                        <a:pt x="0" y="1583"/>
                      </a:cubicBezTo>
                      <a:cubicBezTo>
                        <a:pt x="354" y="2216"/>
                        <a:pt x="354" y="2216"/>
                        <a:pt x="354" y="2216"/>
                      </a:cubicBezTo>
                      <a:cubicBezTo>
                        <a:pt x="373" y="2235"/>
                        <a:pt x="373" y="2235"/>
                        <a:pt x="392" y="2235"/>
                      </a:cubicBezTo>
                      <a:lnTo>
                        <a:pt x="410" y="2235"/>
                      </a:lnTo>
                      <a:cubicBezTo>
                        <a:pt x="541" y="2160"/>
                        <a:pt x="541" y="2160"/>
                        <a:pt x="541" y="2160"/>
                      </a:cubicBezTo>
                      <a:cubicBezTo>
                        <a:pt x="839" y="2718"/>
                        <a:pt x="839" y="2718"/>
                        <a:pt x="839" y="2718"/>
                      </a:cubicBezTo>
                      <a:cubicBezTo>
                        <a:pt x="857" y="2737"/>
                        <a:pt x="857" y="2737"/>
                        <a:pt x="876" y="2737"/>
                      </a:cubicBezTo>
                      <a:lnTo>
                        <a:pt x="895" y="2737"/>
                      </a:lnTo>
                      <a:cubicBezTo>
                        <a:pt x="1118" y="2606"/>
                        <a:pt x="1118" y="2606"/>
                        <a:pt x="1118" y="2606"/>
                      </a:cubicBezTo>
                      <a:cubicBezTo>
                        <a:pt x="1137" y="2588"/>
                        <a:pt x="1137" y="2570"/>
                        <a:pt x="1137" y="2551"/>
                      </a:cubicBezTo>
                      <a:cubicBezTo>
                        <a:pt x="988" y="2290"/>
                        <a:pt x="988" y="2290"/>
                        <a:pt x="988" y="2290"/>
                      </a:cubicBezTo>
                      <a:cubicBezTo>
                        <a:pt x="1062" y="2197"/>
                        <a:pt x="1062" y="2197"/>
                        <a:pt x="1062" y="2197"/>
                      </a:cubicBezTo>
                      <a:cubicBezTo>
                        <a:pt x="1081" y="2179"/>
                        <a:pt x="1081" y="2160"/>
                        <a:pt x="1062" y="2141"/>
                      </a:cubicBezTo>
                      <a:cubicBezTo>
                        <a:pt x="895" y="1974"/>
                        <a:pt x="895" y="1974"/>
                        <a:pt x="895" y="1974"/>
                      </a:cubicBezTo>
                      <a:cubicBezTo>
                        <a:pt x="950" y="1937"/>
                        <a:pt x="950" y="1937"/>
                        <a:pt x="950" y="1937"/>
                      </a:cubicBezTo>
                      <a:cubicBezTo>
                        <a:pt x="969" y="1918"/>
                        <a:pt x="969" y="1899"/>
                        <a:pt x="969" y="1881"/>
                      </a:cubicBezTo>
                      <a:cubicBezTo>
                        <a:pt x="969" y="1899"/>
                        <a:pt x="988" y="1899"/>
                        <a:pt x="1006" y="1899"/>
                      </a:cubicBezTo>
                      <a:cubicBezTo>
                        <a:pt x="1006" y="1899"/>
                        <a:pt x="1006" y="1899"/>
                        <a:pt x="1025" y="1899"/>
                      </a:cubicBezTo>
                      <a:cubicBezTo>
                        <a:pt x="2236" y="1788"/>
                        <a:pt x="2236" y="1788"/>
                        <a:pt x="2236" y="1788"/>
                      </a:cubicBezTo>
                      <a:lnTo>
                        <a:pt x="2254" y="1788"/>
                      </a:lnTo>
                      <a:lnTo>
                        <a:pt x="2272" y="1788"/>
                      </a:lnTo>
                      <a:cubicBezTo>
                        <a:pt x="2310" y="1843"/>
                        <a:pt x="2310" y="1843"/>
                        <a:pt x="2310" y="1843"/>
                      </a:cubicBezTo>
                      <a:cubicBezTo>
                        <a:pt x="2310" y="1862"/>
                        <a:pt x="2328" y="1862"/>
                        <a:pt x="2328" y="1862"/>
                      </a:cubicBezTo>
                      <a:cubicBezTo>
                        <a:pt x="2347" y="1862"/>
                        <a:pt x="2347" y="1862"/>
                        <a:pt x="2347" y="1862"/>
                      </a:cubicBezTo>
                      <a:cubicBezTo>
                        <a:pt x="2459" y="1806"/>
                        <a:pt x="2459" y="1806"/>
                        <a:pt x="2459" y="1806"/>
                      </a:cubicBezTo>
                      <a:cubicBezTo>
                        <a:pt x="2477" y="1788"/>
                        <a:pt x="2477" y="1769"/>
                        <a:pt x="2477" y="1750"/>
                      </a:cubicBezTo>
                      <a:cubicBezTo>
                        <a:pt x="1509" y="19"/>
                        <a:pt x="1509" y="19"/>
                        <a:pt x="1509" y="19"/>
                      </a:cubicBezTo>
                      <a:cubicBezTo>
                        <a:pt x="1491" y="19"/>
                        <a:pt x="1491" y="0"/>
                        <a:pt x="1472" y="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5" name="îślïďè">
                  <a:extLst>
                    <a:ext uri="{FF2B5EF4-FFF2-40B4-BE49-F238E27FC236}">
                      <a16:creationId xmlns:a16="http://schemas.microsoft.com/office/drawing/2014/main" id="{6863A166-1F91-4A89-9315-91328AD133B0}"/>
                    </a:ext>
                  </a:extLst>
                </p:cNvPr>
                <p:cNvSpPr/>
                <p:nvPr/>
              </p:nvSpPr>
              <p:spPr bwMode="auto">
                <a:xfrm>
                  <a:off x="6261915" y="3255029"/>
                  <a:ext cx="1176167" cy="1748357"/>
                </a:xfrm>
                <a:custGeom>
                  <a:avLst/>
                  <a:gdLst>
                    <a:gd name="T0" fmla="*/ 595 w 652"/>
                    <a:gd name="T1" fmla="*/ 0 h 970"/>
                    <a:gd name="T2" fmla="*/ 595 w 652"/>
                    <a:gd name="T3" fmla="*/ 0 h 970"/>
                    <a:gd name="T4" fmla="*/ 0 w 652"/>
                    <a:gd name="T5" fmla="*/ 932 h 970"/>
                    <a:gd name="T6" fmla="*/ 56 w 652"/>
                    <a:gd name="T7" fmla="*/ 969 h 970"/>
                    <a:gd name="T8" fmla="*/ 651 w 652"/>
                    <a:gd name="T9" fmla="*/ 38 h 970"/>
                    <a:gd name="T10" fmla="*/ 595 w 652"/>
                    <a:gd name="T11" fmla="*/ 0 h 9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52" h="970">
                      <a:moveTo>
                        <a:pt x="595" y="0"/>
                      </a:moveTo>
                      <a:lnTo>
                        <a:pt x="595" y="0"/>
                      </a:lnTo>
                      <a:cubicBezTo>
                        <a:pt x="0" y="932"/>
                        <a:pt x="0" y="932"/>
                        <a:pt x="0" y="932"/>
                      </a:cubicBezTo>
                      <a:cubicBezTo>
                        <a:pt x="56" y="969"/>
                        <a:pt x="56" y="969"/>
                        <a:pt x="56" y="969"/>
                      </a:cubicBezTo>
                      <a:cubicBezTo>
                        <a:pt x="651" y="38"/>
                        <a:pt x="651" y="38"/>
                        <a:pt x="651" y="38"/>
                      </a:cubicBezTo>
                      <a:cubicBezTo>
                        <a:pt x="632" y="19"/>
                        <a:pt x="614" y="19"/>
                        <a:pt x="595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6" name="ïşḷïďé">
                  <a:extLst>
                    <a:ext uri="{FF2B5EF4-FFF2-40B4-BE49-F238E27FC236}">
                      <a16:creationId xmlns:a16="http://schemas.microsoft.com/office/drawing/2014/main" id="{EB04B6A0-23DD-4979-867C-9CBF0931EA54}"/>
                    </a:ext>
                  </a:extLst>
                </p:cNvPr>
                <p:cNvSpPr/>
                <p:nvPr/>
              </p:nvSpPr>
              <p:spPr bwMode="auto">
                <a:xfrm>
                  <a:off x="6659268" y="4129207"/>
                  <a:ext cx="1613254" cy="1239744"/>
                </a:xfrm>
                <a:custGeom>
                  <a:avLst/>
                  <a:gdLst>
                    <a:gd name="T0" fmla="*/ 875 w 895"/>
                    <a:gd name="T1" fmla="*/ 0 h 690"/>
                    <a:gd name="T2" fmla="*/ 875 w 895"/>
                    <a:gd name="T3" fmla="*/ 0 h 690"/>
                    <a:gd name="T4" fmla="*/ 0 w 895"/>
                    <a:gd name="T5" fmla="*/ 633 h 690"/>
                    <a:gd name="T6" fmla="*/ 37 w 895"/>
                    <a:gd name="T7" fmla="*/ 689 h 690"/>
                    <a:gd name="T8" fmla="*/ 894 w 895"/>
                    <a:gd name="T9" fmla="*/ 37 h 690"/>
                    <a:gd name="T10" fmla="*/ 875 w 895"/>
                    <a:gd name="T11" fmla="*/ 0 h 6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95" h="690">
                      <a:moveTo>
                        <a:pt x="875" y="0"/>
                      </a:moveTo>
                      <a:lnTo>
                        <a:pt x="875" y="0"/>
                      </a:lnTo>
                      <a:cubicBezTo>
                        <a:pt x="0" y="633"/>
                        <a:pt x="0" y="633"/>
                        <a:pt x="0" y="633"/>
                      </a:cubicBezTo>
                      <a:cubicBezTo>
                        <a:pt x="37" y="689"/>
                        <a:pt x="37" y="689"/>
                        <a:pt x="37" y="689"/>
                      </a:cubicBezTo>
                      <a:cubicBezTo>
                        <a:pt x="894" y="37"/>
                        <a:pt x="894" y="37"/>
                        <a:pt x="894" y="37"/>
                      </a:cubicBezTo>
                      <a:cubicBezTo>
                        <a:pt x="894" y="18"/>
                        <a:pt x="875" y="18"/>
                        <a:pt x="875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7" name="îŝḷiḍe">
                  <a:extLst>
                    <a:ext uri="{FF2B5EF4-FFF2-40B4-BE49-F238E27FC236}">
                      <a16:creationId xmlns:a16="http://schemas.microsoft.com/office/drawing/2014/main" id="{44DFDED7-98E4-452B-B754-936775E701E6}"/>
                    </a:ext>
                  </a:extLst>
                </p:cNvPr>
                <p:cNvSpPr/>
                <p:nvPr/>
              </p:nvSpPr>
              <p:spPr bwMode="auto">
                <a:xfrm>
                  <a:off x="7000990" y="6712004"/>
                  <a:ext cx="1843721" cy="643716"/>
                </a:xfrm>
                <a:custGeom>
                  <a:avLst/>
                  <a:gdLst>
                    <a:gd name="T0" fmla="*/ 19 w 1025"/>
                    <a:gd name="T1" fmla="*/ 0 h 355"/>
                    <a:gd name="T2" fmla="*/ 19 w 1025"/>
                    <a:gd name="T3" fmla="*/ 0 h 355"/>
                    <a:gd name="T4" fmla="*/ 0 w 1025"/>
                    <a:gd name="T5" fmla="*/ 56 h 355"/>
                    <a:gd name="T6" fmla="*/ 1006 w 1025"/>
                    <a:gd name="T7" fmla="*/ 354 h 355"/>
                    <a:gd name="T8" fmla="*/ 1024 w 1025"/>
                    <a:gd name="T9" fmla="*/ 298 h 355"/>
                    <a:gd name="T10" fmla="*/ 19 w 1025"/>
                    <a:gd name="T11" fmla="*/ 0 h 3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25" h="355">
                      <a:moveTo>
                        <a:pt x="19" y="0"/>
                      </a:moveTo>
                      <a:lnTo>
                        <a:pt x="19" y="0"/>
                      </a:ln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1006" y="354"/>
                        <a:pt x="1006" y="354"/>
                        <a:pt x="1006" y="354"/>
                      </a:cubicBezTo>
                      <a:cubicBezTo>
                        <a:pt x="1006" y="336"/>
                        <a:pt x="1024" y="317"/>
                        <a:pt x="1024" y="298"/>
                      </a:cubicBez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8" name="ï$ḻidê">
                  <a:extLst>
                    <a:ext uri="{FF2B5EF4-FFF2-40B4-BE49-F238E27FC236}">
                      <a16:creationId xmlns:a16="http://schemas.microsoft.com/office/drawing/2014/main" id="{26F3D281-9312-45DC-B774-8350D5B1AD23}"/>
                    </a:ext>
                  </a:extLst>
                </p:cNvPr>
                <p:cNvSpPr/>
                <p:nvPr/>
              </p:nvSpPr>
              <p:spPr bwMode="auto">
                <a:xfrm>
                  <a:off x="5824823" y="2786149"/>
                  <a:ext cx="675504" cy="1915248"/>
                </a:xfrm>
                <a:custGeom>
                  <a:avLst/>
                  <a:gdLst>
                    <a:gd name="T0" fmla="*/ 316 w 373"/>
                    <a:gd name="T1" fmla="*/ 0 h 1062"/>
                    <a:gd name="T2" fmla="*/ 316 w 373"/>
                    <a:gd name="T3" fmla="*/ 0 h 1062"/>
                    <a:gd name="T4" fmla="*/ 0 w 373"/>
                    <a:gd name="T5" fmla="*/ 1043 h 1062"/>
                    <a:gd name="T6" fmla="*/ 55 w 373"/>
                    <a:gd name="T7" fmla="*/ 1061 h 1062"/>
                    <a:gd name="T8" fmla="*/ 372 w 373"/>
                    <a:gd name="T9" fmla="*/ 18 h 1062"/>
                    <a:gd name="T10" fmla="*/ 316 w 373"/>
                    <a:gd name="T11" fmla="*/ 0 h 10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3" h="1062">
                      <a:moveTo>
                        <a:pt x="316" y="0"/>
                      </a:moveTo>
                      <a:lnTo>
                        <a:pt x="316" y="0"/>
                      </a:lnTo>
                      <a:cubicBezTo>
                        <a:pt x="0" y="1043"/>
                        <a:pt x="0" y="1043"/>
                        <a:pt x="0" y="1043"/>
                      </a:cubicBezTo>
                      <a:cubicBezTo>
                        <a:pt x="55" y="1061"/>
                        <a:pt x="55" y="1061"/>
                        <a:pt x="55" y="1061"/>
                      </a:cubicBezTo>
                      <a:cubicBezTo>
                        <a:pt x="372" y="18"/>
                        <a:pt x="372" y="18"/>
                        <a:pt x="372" y="18"/>
                      </a:cubicBezTo>
                      <a:cubicBezTo>
                        <a:pt x="353" y="0"/>
                        <a:pt x="334" y="0"/>
                        <a:pt x="316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9" name="iSḻïḓe">
                  <a:extLst>
                    <a:ext uri="{FF2B5EF4-FFF2-40B4-BE49-F238E27FC236}">
                      <a16:creationId xmlns:a16="http://schemas.microsoft.com/office/drawing/2014/main" id="{589B6ADA-F489-4B52-86B5-3DA96AF2012F}"/>
                    </a:ext>
                  </a:extLst>
                </p:cNvPr>
                <p:cNvSpPr/>
                <p:nvPr/>
              </p:nvSpPr>
              <p:spPr bwMode="auto">
                <a:xfrm>
                  <a:off x="3202288" y="7784862"/>
                  <a:ext cx="1176167" cy="1509944"/>
                </a:xfrm>
                <a:custGeom>
                  <a:avLst/>
                  <a:gdLst>
                    <a:gd name="T0" fmla="*/ 652 w 653"/>
                    <a:gd name="T1" fmla="*/ 652 h 839"/>
                    <a:gd name="T2" fmla="*/ 652 w 653"/>
                    <a:gd name="T3" fmla="*/ 652 h 839"/>
                    <a:gd name="T4" fmla="*/ 633 w 653"/>
                    <a:gd name="T5" fmla="*/ 707 h 839"/>
                    <a:gd name="T6" fmla="*/ 410 w 653"/>
                    <a:gd name="T7" fmla="*/ 838 h 839"/>
                    <a:gd name="T8" fmla="*/ 354 w 653"/>
                    <a:gd name="T9" fmla="*/ 819 h 839"/>
                    <a:gd name="T10" fmla="*/ 0 w 653"/>
                    <a:gd name="T11" fmla="*/ 187 h 839"/>
                    <a:gd name="T12" fmla="*/ 18 w 653"/>
                    <a:gd name="T13" fmla="*/ 131 h 839"/>
                    <a:gd name="T14" fmla="*/ 242 w 653"/>
                    <a:gd name="T15" fmla="*/ 0 h 839"/>
                    <a:gd name="T16" fmla="*/ 298 w 653"/>
                    <a:gd name="T17" fmla="*/ 19 h 839"/>
                    <a:gd name="T18" fmla="*/ 652 w 653"/>
                    <a:gd name="T19" fmla="*/ 652 h 8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3" h="839">
                      <a:moveTo>
                        <a:pt x="652" y="652"/>
                      </a:moveTo>
                      <a:lnTo>
                        <a:pt x="652" y="652"/>
                      </a:lnTo>
                      <a:cubicBezTo>
                        <a:pt x="652" y="671"/>
                        <a:pt x="652" y="689"/>
                        <a:pt x="633" y="707"/>
                      </a:cubicBezTo>
                      <a:cubicBezTo>
                        <a:pt x="410" y="838"/>
                        <a:pt x="410" y="838"/>
                        <a:pt x="410" y="838"/>
                      </a:cubicBezTo>
                      <a:cubicBezTo>
                        <a:pt x="391" y="838"/>
                        <a:pt x="372" y="838"/>
                        <a:pt x="354" y="819"/>
                      </a:cubicBezTo>
                      <a:cubicBezTo>
                        <a:pt x="0" y="187"/>
                        <a:pt x="0" y="187"/>
                        <a:pt x="0" y="187"/>
                      </a:cubicBezTo>
                      <a:cubicBezTo>
                        <a:pt x="0" y="168"/>
                        <a:pt x="0" y="149"/>
                        <a:pt x="18" y="131"/>
                      </a:cubicBezTo>
                      <a:cubicBezTo>
                        <a:pt x="242" y="0"/>
                        <a:pt x="242" y="0"/>
                        <a:pt x="242" y="0"/>
                      </a:cubicBezTo>
                      <a:cubicBezTo>
                        <a:pt x="261" y="0"/>
                        <a:pt x="279" y="0"/>
                        <a:pt x="298" y="19"/>
                      </a:cubicBezTo>
                      <a:lnTo>
                        <a:pt x="652" y="652"/>
                      </a:lnTo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0" name="i$ḷîďé">
                  <a:extLst>
                    <a:ext uri="{FF2B5EF4-FFF2-40B4-BE49-F238E27FC236}">
                      <a16:creationId xmlns:a16="http://schemas.microsoft.com/office/drawing/2014/main" id="{C102BDCC-13F8-4A70-9442-DF57FBA74CF8}"/>
                    </a:ext>
                  </a:extLst>
                </p:cNvPr>
                <p:cNvSpPr/>
                <p:nvPr/>
              </p:nvSpPr>
              <p:spPr bwMode="auto">
                <a:xfrm>
                  <a:off x="2328110" y="6545119"/>
                  <a:ext cx="1748357" cy="1883453"/>
                </a:xfrm>
                <a:custGeom>
                  <a:avLst/>
                  <a:gdLst>
                    <a:gd name="T0" fmla="*/ 969 w 970"/>
                    <a:gd name="T1" fmla="*/ 671 h 1044"/>
                    <a:gd name="T2" fmla="*/ 969 w 970"/>
                    <a:gd name="T3" fmla="*/ 671 h 1044"/>
                    <a:gd name="T4" fmla="*/ 950 w 970"/>
                    <a:gd name="T5" fmla="*/ 727 h 1044"/>
                    <a:gd name="T6" fmla="*/ 410 w 970"/>
                    <a:gd name="T7" fmla="*/ 1025 h 1044"/>
                    <a:gd name="T8" fmla="*/ 354 w 970"/>
                    <a:gd name="T9" fmla="*/ 1006 h 1044"/>
                    <a:gd name="T10" fmla="*/ 0 w 970"/>
                    <a:gd name="T11" fmla="*/ 373 h 1044"/>
                    <a:gd name="T12" fmla="*/ 19 w 970"/>
                    <a:gd name="T13" fmla="*/ 317 h 1044"/>
                    <a:gd name="T14" fmla="*/ 559 w 970"/>
                    <a:gd name="T15" fmla="*/ 19 h 1044"/>
                    <a:gd name="T16" fmla="*/ 615 w 970"/>
                    <a:gd name="T17" fmla="*/ 19 h 1044"/>
                    <a:gd name="T18" fmla="*/ 969 w 970"/>
                    <a:gd name="T19" fmla="*/ 671 h 10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70" h="1044">
                      <a:moveTo>
                        <a:pt x="969" y="671"/>
                      </a:moveTo>
                      <a:lnTo>
                        <a:pt x="969" y="671"/>
                      </a:lnTo>
                      <a:cubicBezTo>
                        <a:pt x="969" y="689"/>
                        <a:pt x="969" y="708"/>
                        <a:pt x="950" y="727"/>
                      </a:cubicBezTo>
                      <a:cubicBezTo>
                        <a:pt x="410" y="1025"/>
                        <a:pt x="410" y="1025"/>
                        <a:pt x="410" y="1025"/>
                      </a:cubicBezTo>
                      <a:cubicBezTo>
                        <a:pt x="392" y="1043"/>
                        <a:pt x="373" y="1025"/>
                        <a:pt x="354" y="1006"/>
                      </a:cubicBezTo>
                      <a:cubicBezTo>
                        <a:pt x="0" y="373"/>
                        <a:pt x="0" y="373"/>
                        <a:pt x="0" y="373"/>
                      </a:cubicBezTo>
                      <a:cubicBezTo>
                        <a:pt x="0" y="354"/>
                        <a:pt x="0" y="317"/>
                        <a:pt x="19" y="317"/>
                      </a:cubicBezTo>
                      <a:cubicBezTo>
                        <a:pt x="559" y="19"/>
                        <a:pt x="559" y="19"/>
                        <a:pt x="559" y="19"/>
                      </a:cubicBezTo>
                      <a:cubicBezTo>
                        <a:pt x="578" y="0"/>
                        <a:pt x="597" y="0"/>
                        <a:pt x="615" y="19"/>
                      </a:cubicBezTo>
                      <a:lnTo>
                        <a:pt x="969" y="671"/>
                      </a:lnTo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1" name="ïṣľïďe">
                  <a:extLst>
                    <a:ext uri="{FF2B5EF4-FFF2-40B4-BE49-F238E27FC236}">
                      <a16:creationId xmlns:a16="http://schemas.microsoft.com/office/drawing/2014/main" id="{A9F4C026-ABA6-44B3-A49D-C21A28A48918}"/>
                    </a:ext>
                  </a:extLst>
                </p:cNvPr>
                <p:cNvSpPr/>
                <p:nvPr/>
              </p:nvSpPr>
              <p:spPr bwMode="auto">
                <a:xfrm>
                  <a:off x="4712233" y="4367620"/>
                  <a:ext cx="2082134" cy="3393399"/>
                </a:xfrm>
                <a:custGeom>
                  <a:avLst/>
                  <a:gdLst>
                    <a:gd name="T0" fmla="*/ 1154 w 1155"/>
                    <a:gd name="T1" fmla="*/ 1750 h 1882"/>
                    <a:gd name="T2" fmla="*/ 1154 w 1155"/>
                    <a:gd name="T3" fmla="*/ 1750 h 1882"/>
                    <a:gd name="T4" fmla="*/ 1136 w 1155"/>
                    <a:gd name="T5" fmla="*/ 1806 h 1882"/>
                    <a:gd name="T6" fmla="*/ 1024 w 1155"/>
                    <a:gd name="T7" fmla="*/ 1862 h 1882"/>
                    <a:gd name="T8" fmla="*/ 987 w 1155"/>
                    <a:gd name="T9" fmla="*/ 1843 h 1882"/>
                    <a:gd name="T10" fmla="*/ 19 w 1155"/>
                    <a:gd name="T11" fmla="*/ 112 h 1882"/>
                    <a:gd name="T12" fmla="*/ 19 w 1155"/>
                    <a:gd name="T13" fmla="*/ 75 h 1882"/>
                    <a:gd name="T14" fmla="*/ 130 w 1155"/>
                    <a:gd name="T15" fmla="*/ 0 h 1882"/>
                    <a:gd name="T16" fmla="*/ 186 w 1155"/>
                    <a:gd name="T17" fmla="*/ 19 h 1882"/>
                    <a:gd name="T18" fmla="*/ 1154 w 1155"/>
                    <a:gd name="T19" fmla="*/ 1750 h 18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55" h="1882">
                      <a:moveTo>
                        <a:pt x="1154" y="1750"/>
                      </a:moveTo>
                      <a:lnTo>
                        <a:pt x="1154" y="1750"/>
                      </a:lnTo>
                      <a:cubicBezTo>
                        <a:pt x="1154" y="1769"/>
                        <a:pt x="1154" y="1788"/>
                        <a:pt x="1136" y="1806"/>
                      </a:cubicBezTo>
                      <a:cubicBezTo>
                        <a:pt x="1024" y="1862"/>
                        <a:pt x="1024" y="1862"/>
                        <a:pt x="1024" y="1862"/>
                      </a:cubicBezTo>
                      <a:cubicBezTo>
                        <a:pt x="1005" y="1881"/>
                        <a:pt x="987" y="1862"/>
                        <a:pt x="987" y="1843"/>
                      </a:cubicBezTo>
                      <a:cubicBezTo>
                        <a:pt x="19" y="112"/>
                        <a:pt x="19" y="112"/>
                        <a:pt x="19" y="112"/>
                      </a:cubicBezTo>
                      <a:cubicBezTo>
                        <a:pt x="0" y="93"/>
                        <a:pt x="0" y="75"/>
                        <a:pt x="19" y="75"/>
                      </a:cubicBezTo>
                      <a:cubicBezTo>
                        <a:pt x="130" y="0"/>
                        <a:pt x="130" y="0"/>
                        <a:pt x="130" y="0"/>
                      </a:cubicBezTo>
                      <a:cubicBezTo>
                        <a:pt x="149" y="0"/>
                        <a:pt x="168" y="0"/>
                        <a:pt x="186" y="19"/>
                      </a:cubicBezTo>
                      <a:lnTo>
                        <a:pt x="1154" y="1750"/>
                      </a:lnTo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2" name="íṧḻíďe">
                  <a:extLst>
                    <a:ext uri="{FF2B5EF4-FFF2-40B4-BE49-F238E27FC236}">
                      <a16:creationId xmlns:a16="http://schemas.microsoft.com/office/drawing/2014/main" id="{04501229-2914-4769-924C-A448C7987E14}"/>
                    </a:ext>
                  </a:extLst>
                </p:cNvPr>
                <p:cNvSpPr/>
                <p:nvPr/>
              </p:nvSpPr>
              <p:spPr bwMode="auto">
                <a:xfrm>
                  <a:off x="2399636" y="6918628"/>
                  <a:ext cx="1104642" cy="1374847"/>
                </a:xfrm>
                <a:custGeom>
                  <a:avLst/>
                  <a:gdLst>
                    <a:gd name="T0" fmla="*/ 242 w 615"/>
                    <a:gd name="T1" fmla="*/ 93 h 765"/>
                    <a:gd name="T2" fmla="*/ 261 w 615"/>
                    <a:gd name="T3" fmla="*/ 0 h 765"/>
                    <a:gd name="T4" fmla="*/ 298 w 615"/>
                    <a:gd name="T5" fmla="*/ 93 h 765"/>
                    <a:gd name="T6" fmla="*/ 354 w 615"/>
                    <a:gd name="T7" fmla="*/ 205 h 765"/>
                    <a:gd name="T8" fmla="*/ 316 w 615"/>
                    <a:gd name="T9" fmla="*/ 112 h 765"/>
                    <a:gd name="T10" fmla="*/ 298 w 615"/>
                    <a:gd name="T11" fmla="*/ 205 h 765"/>
                    <a:gd name="T12" fmla="*/ 428 w 615"/>
                    <a:gd name="T13" fmla="*/ 298 h 765"/>
                    <a:gd name="T14" fmla="*/ 428 w 615"/>
                    <a:gd name="T15" fmla="*/ 242 h 765"/>
                    <a:gd name="T16" fmla="*/ 335 w 615"/>
                    <a:gd name="T17" fmla="*/ 279 h 765"/>
                    <a:gd name="T18" fmla="*/ 428 w 615"/>
                    <a:gd name="T19" fmla="*/ 298 h 765"/>
                    <a:gd name="T20" fmla="*/ 503 w 615"/>
                    <a:gd name="T21" fmla="*/ 373 h 765"/>
                    <a:gd name="T22" fmla="*/ 410 w 615"/>
                    <a:gd name="T23" fmla="*/ 354 h 765"/>
                    <a:gd name="T24" fmla="*/ 447 w 615"/>
                    <a:gd name="T25" fmla="*/ 428 h 765"/>
                    <a:gd name="T26" fmla="*/ 205 w 615"/>
                    <a:gd name="T27" fmla="*/ 149 h 765"/>
                    <a:gd name="T28" fmla="*/ 149 w 615"/>
                    <a:gd name="T29" fmla="*/ 75 h 765"/>
                    <a:gd name="T30" fmla="*/ 130 w 615"/>
                    <a:gd name="T31" fmla="*/ 149 h 765"/>
                    <a:gd name="T32" fmla="*/ 261 w 615"/>
                    <a:gd name="T33" fmla="*/ 261 h 765"/>
                    <a:gd name="T34" fmla="*/ 261 w 615"/>
                    <a:gd name="T35" fmla="*/ 186 h 765"/>
                    <a:gd name="T36" fmla="*/ 167 w 615"/>
                    <a:gd name="T37" fmla="*/ 224 h 765"/>
                    <a:gd name="T38" fmla="*/ 261 w 615"/>
                    <a:gd name="T39" fmla="*/ 261 h 765"/>
                    <a:gd name="T40" fmla="*/ 335 w 615"/>
                    <a:gd name="T41" fmla="*/ 317 h 765"/>
                    <a:gd name="T42" fmla="*/ 242 w 615"/>
                    <a:gd name="T43" fmla="*/ 298 h 765"/>
                    <a:gd name="T44" fmla="*/ 298 w 615"/>
                    <a:gd name="T45" fmla="*/ 373 h 765"/>
                    <a:gd name="T46" fmla="*/ 372 w 615"/>
                    <a:gd name="T47" fmla="*/ 466 h 765"/>
                    <a:gd name="T48" fmla="*/ 335 w 615"/>
                    <a:gd name="T49" fmla="*/ 391 h 765"/>
                    <a:gd name="T50" fmla="*/ 316 w 615"/>
                    <a:gd name="T51" fmla="*/ 466 h 765"/>
                    <a:gd name="T52" fmla="*/ 93 w 615"/>
                    <a:gd name="T53" fmla="*/ 205 h 765"/>
                    <a:gd name="T54" fmla="*/ 93 w 615"/>
                    <a:gd name="T55" fmla="*/ 130 h 765"/>
                    <a:gd name="T56" fmla="*/ 0 w 615"/>
                    <a:gd name="T57" fmla="*/ 186 h 765"/>
                    <a:gd name="T58" fmla="*/ 93 w 615"/>
                    <a:gd name="T59" fmla="*/ 205 h 765"/>
                    <a:gd name="T60" fmla="*/ 167 w 615"/>
                    <a:gd name="T61" fmla="*/ 279 h 765"/>
                    <a:gd name="T62" fmla="*/ 74 w 615"/>
                    <a:gd name="T63" fmla="*/ 242 h 765"/>
                    <a:gd name="T64" fmla="*/ 130 w 615"/>
                    <a:gd name="T65" fmla="*/ 335 h 765"/>
                    <a:gd name="T66" fmla="*/ 205 w 615"/>
                    <a:gd name="T67" fmla="*/ 428 h 765"/>
                    <a:gd name="T68" fmla="*/ 167 w 615"/>
                    <a:gd name="T69" fmla="*/ 335 h 765"/>
                    <a:gd name="T70" fmla="*/ 149 w 615"/>
                    <a:gd name="T71" fmla="*/ 428 h 765"/>
                    <a:gd name="T72" fmla="*/ 279 w 615"/>
                    <a:gd name="T73" fmla="*/ 522 h 765"/>
                    <a:gd name="T74" fmla="*/ 279 w 615"/>
                    <a:gd name="T75" fmla="*/ 466 h 765"/>
                    <a:gd name="T76" fmla="*/ 186 w 615"/>
                    <a:gd name="T77" fmla="*/ 503 h 765"/>
                    <a:gd name="T78" fmla="*/ 279 w 615"/>
                    <a:gd name="T79" fmla="*/ 522 h 765"/>
                    <a:gd name="T80" fmla="*/ 559 w 615"/>
                    <a:gd name="T81" fmla="*/ 484 h 765"/>
                    <a:gd name="T82" fmla="*/ 465 w 615"/>
                    <a:gd name="T83" fmla="*/ 447 h 765"/>
                    <a:gd name="T84" fmla="*/ 521 w 615"/>
                    <a:gd name="T85" fmla="*/ 540 h 765"/>
                    <a:gd name="T86" fmla="*/ 596 w 615"/>
                    <a:gd name="T87" fmla="*/ 633 h 765"/>
                    <a:gd name="T88" fmla="*/ 559 w 615"/>
                    <a:gd name="T89" fmla="*/ 540 h 765"/>
                    <a:gd name="T90" fmla="*/ 540 w 615"/>
                    <a:gd name="T91" fmla="*/ 633 h 765"/>
                    <a:gd name="T92" fmla="*/ 428 w 615"/>
                    <a:gd name="T93" fmla="*/ 577 h 765"/>
                    <a:gd name="T94" fmla="*/ 428 w 615"/>
                    <a:gd name="T95" fmla="*/ 503 h 765"/>
                    <a:gd name="T96" fmla="*/ 354 w 615"/>
                    <a:gd name="T97" fmla="*/ 559 h 765"/>
                    <a:gd name="T98" fmla="*/ 428 w 615"/>
                    <a:gd name="T99" fmla="*/ 577 h 765"/>
                    <a:gd name="T100" fmla="*/ 503 w 615"/>
                    <a:gd name="T101" fmla="*/ 652 h 765"/>
                    <a:gd name="T102" fmla="*/ 428 w 615"/>
                    <a:gd name="T103" fmla="*/ 615 h 765"/>
                    <a:gd name="T104" fmla="*/ 465 w 615"/>
                    <a:gd name="T105" fmla="*/ 708 h 765"/>
                    <a:gd name="T106" fmla="*/ 335 w 615"/>
                    <a:gd name="T107" fmla="*/ 633 h 765"/>
                    <a:gd name="T108" fmla="*/ 279 w 615"/>
                    <a:gd name="T109" fmla="*/ 559 h 765"/>
                    <a:gd name="T110" fmla="*/ 261 w 615"/>
                    <a:gd name="T111" fmla="*/ 633 h 765"/>
                    <a:gd name="T112" fmla="*/ 391 w 615"/>
                    <a:gd name="T113" fmla="*/ 745 h 765"/>
                    <a:gd name="T114" fmla="*/ 391 w 615"/>
                    <a:gd name="T115" fmla="*/ 671 h 765"/>
                    <a:gd name="T116" fmla="*/ 298 w 615"/>
                    <a:gd name="T117" fmla="*/ 726 h 765"/>
                    <a:gd name="T118" fmla="*/ 391 w 615"/>
                    <a:gd name="T119" fmla="*/ 745 h 7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15" h="765">
                      <a:moveTo>
                        <a:pt x="279" y="112"/>
                      </a:moveTo>
                      <a:lnTo>
                        <a:pt x="279" y="112"/>
                      </a:lnTo>
                      <a:cubicBezTo>
                        <a:pt x="261" y="112"/>
                        <a:pt x="242" y="112"/>
                        <a:pt x="242" y="93"/>
                      </a:cubicBezTo>
                      <a:cubicBezTo>
                        <a:pt x="223" y="56"/>
                        <a:pt x="223" y="56"/>
                        <a:pt x="223" y="56"/>
                      </a:cubicBezTo>
                      <a:cubicBezTo>
                        <a:pt x="205" y="56"/>
                        <a:pt x="223" y="37"/>
                        <a:pt x="223" y="19"/>
                      </a:cubicBezTo>
                      <a:cubicBezTo>
                        <a:pt x="261" y="0"/>
                        <a:pt x="261" y="0"/>
                        <a:pt x="261" y="0"/>
                      </a:cubicBezTo>
                      <a:cubicBezTo>
                        <a:pt x="279" y="0"/>
                        <a:pt x="298" y="0"/>
                        <a:pt x="298" y="19"/>
                      </a:cubicBezTo>
                      <a:cubicBezTo>
                        <a:pt x="316" y="56"/>
                        <a:pt x="316" y="56"/>
                        <a:pt x="316" y="56"/>
                      </a:cubicBezTo>
                      <a:cubicBezTo>
                        <a:pt x="316" y="56"/>
                        <a:pt x="316" y="75"/>
                        <a:pt x="298" y="93"/>
                      </a:cubicBezTo>
                      <a:lnTo>
                        <a:pt x="279" y="112"/>
                      </a:lnTo>
                      <a:close/>
                      <a:moveTo>
                        <a:pt x="354" y="205"/>
                      </a:moveTo>
                      <a:lnTo>
                        <a:pt x="354" y="205"/>
                      </a:lnTo>
                      <a:cubicBezTo>
                        <a:pt x="372" y="186"/>
                        <a:pt x="391" y="168"/>
                        <a:pt x="372" y="149"/>
                      </a:cubicBezTo>
                      <a:cubicBezTo>
                        <a:pt x="354" y="130"/>
                        <a:pt x="354" y="130"/>
                        <a:pt x="354" y="130"/>
                      </a:cubicBezTo>
                      <a:cubicBezTo>
                        <a:pt x="354" y="112"/>
                        <a:pt x="335" y="112"/>
                        <a:pt x="316" y="112"/>
                      </a:cubicBezTo>
                      <a:cubicBezTo>
                        <a:pt x="298" y="130"/>
                        <a:pt x="298" y="130"/>
                        <a:pt x="298" y="130"/>
                      </a:cubicBezTo>
                      <a:cubicBezTo>
                        <a:pt x="279" y="130"/>
                        <a:pt x="279" y="149"/>
                        <a:pt x="279" y="168"/>
                      </a:cubicBezTo>
                      <a:cubicBezTo>
                        <a:pt x="298" y="205"/>
                        <a:pt x="298" y="205"/>
                        <a:pt x="298" y="205"/>
                      </a:cubicBezTo>
                      <a:cubicBezTo>
                        <a:pt x="298" y="205"/>
                        <a:pt x="316" y="224"/>
                        <a:pt x="335" y="205"/>
                      </a:cubicBezTo>
                      <a:lnTo>
                        <a:pt x="354" y="205"/>
                      </a:lnTo>
                      <a:close/>
                      <a:moveTo>
                        <a:pt x="428" y="298"/>
                      </a:moveTo>
                      <a:lnTo>
                        <a:pt x="428" y="298"/>
                      </a:lnTo>
                      <a:cubicBezTo>
                        <a:pt x="447" y="298"/>
                        <a:pt x="447" y="279"/>
                        <a:pt x="428" y="261"/>
                      </a:cubicBezTo>
                      <a:cubicBezTo>
                        <a:pt x="428" y="242"/>
                        <a:pt x="428" y="242"/>
                        <a:pt x="428" y="242"/>
                      </a:cubicBezTo>
                      <a:cubicBezTo>
                        <a:pt x="410" y="224"/>
                        <a:pt x="391" y="224"/>
                        <a:pt x="372" y="224"/>
                      </a:cubicBezTo>
                      <a:cubicBezTo>
                        <a:pt x="354" y="242"/>
                        <a:pt x="354" y="242"/>
                        <a:pt x="354" y="242"/>
                      </a:cubicBezTo>
                      <a:cubicBezTo>
                        <a:pt x="335" y="242"/>
                        <a:pt x="335" y="261"/>
                        <a:pt x="335" y="279"/>
                      </a:cubicBezTo>
                      <a:cubicBezTo>
                        <a:pt x="354" y="317"/>
                        <a:pt x="354" y="317"/>
                        <a:pt x="354" y="317"/>
                      </a:cubicBezTo>
                      <a:cubicBezTo>
                        <a:pt x="354" y="317"/>
                        <a:pt x="372" y="335"/>
                        <a:pt x="391" y="317"/>
                      </a:cubicBezTo>
                      <a:lnTo>
                        <a:pt x="428" y="298"/>
                      </a:lnTo>
                      <a:close/>
                      <a:moveTo>
                        <a:pt x="484" y="410"/>
                      </a:moveTo>
                      <a:lnTo>
                        <a:pt x="484" y="410"/>
                      </a:lnTo>
                      <a:cubicBezTo>
                        <a:pt x="503" y="410"/>
                        <a:pt x="503" y="391"/>
                        <a:pt x="503" y="373"/>
                      </a:cubicBezTo>
                      <a:cubicBezTo>
                        <a:pt x="484" y="335"/>
                        <a:pt x="484" y="335"/>
                        <a:pt x="484" y="335"/>
                      </a:cubicBezTo>
                      <a:cubicBezTo>
                        <a:pt x="465" y="335"/>
                        <a:pt x="447" y="317"/>
                        <a:pt x="447" y="335"/>
                      </a:cubicBezTo>
                      <a:cubicBezTo>
                        <a:pt x="410" y="354"/>
                        <a:pt x="410" y="354"/>
                        <a:pt x="410" y="354"/>
                      </a:cubicBezTo>
                      <a:cubicBezTo>
                        <a:pt x="391" y="354"/>
                        <a:pt x="391" y="373"/>
                        <a:pt x="391" y="391"/>
                      </a:cubicBezTo>
                      <a:cubicBezTo>
                        <a:pt x="410" y="410"/>
                        <a:pt x="410" y="410"/>
                        <a:pt x="410" y="410"/>
                      </a:cubicBezTo>
                      <a:cubicBezTo>
                        <a:pt x="428" y="428"/>
                        <a:pt x="447" y="428"/>
                        <a:pt x="447" y="428"/>
                      </a:cubicBezTo>
                      <a:lnTo>
                        <a:pt x="484" y="410"/>
                      </a:lnTo>
                      <a:close/>
                      <a:moveTo>
                        <a:pt x="205" y="149"/>
                      </a:moveTo>
                      <a:lnTo>
                        <a:pt x="205" y="149"/>
                      </a:lnTo>
                      <a:cubicBezTo>
                        <a:pt x="205" y="130"/>
                        <a:pt x="223" y="112"/>
                        <a:pt x="205" y="112"/>
                      </a:cubicBezTo>
                      <a:cubicBezTo>
                        <a:pt x="186" y="75"/>
                        <a:pt x="186" y="75"/>
                        <a:pt x="186" y="75"/>
                      </a:cubicBezTo>
                      <a:cubicBezTo>
                        <a:pt x="186" y="56"/>
                        <a:pt x="167" y="56"/>
                        <a:pt x="149" y="75"/>
                      </a:cubicBezTo>
                      <a:cubicBezTo>
                        <a:pt x="130" y="75"/>
                        <a:pt x="130" y="75"/>
                        <a:pt x="130" y="75"/>
                      </a:cubicBezTo>
                      <a:cubicBezTo>
                        <a:pt x="112" y="93"/>
                        <a:pt x="112" y="112"/>
                        <a:pt x="112" y="130"/>
                      </a:cubicBezTo>
                      <a:cubicBezTo>
                        <a:pt x="130" y="149"/>
                        <a:pt x="130" y="149"/>
                        <a:pt x="130" y="149"/>
                      </a:cubicBezTo>
                      <a:cubicBezTo>
                        <a:pt x="130" y="168"/>
                        <a:pt x="149" y="168"/>
                        <a:pt x="167" y="168"/>
                      </a:cubicBezTo>
                      <a:lnTo>
                        <a:pt x="205" y="149"/>
                      </a:lnTo>
                      <a:close/>
                      <a:moveTo>
                        <a:pt x="261" y="261"/>
                      </a:moveTo>
                      <a:lnTo>
                        <a:pt x="261" y="261"/>
                      </a:lnTo>
                      <a:cubicBezTo>
                        <a:pt x="279" y="242"/>
                        <a:pt x="279" y="224"/>
                        <a:pt x="261" y="205"/>
                      </a:cubicBezTo>
                      <a:cubicBezTo>
                        <a:pt x="261" y="186"/>
                        <a:pt x="261" y="186"/>
                        <a:pt x="261" y="186"/>
                      </a:cubicBezTo>
                      <a:cubicBezTo>
                        <a:pt x="242" y="168"/>
                        <a:pt x="223" y="168"/>
                        <a:pt x="205" y="168"/>
                      </a:cubicBezTo>
                      <a:cubicBezTo>
                        <a:pt x="186" y="186"/>
                        <a:pt x="186" y="186"/>
                        <a:pt x="186" y="186"/>
                      </a:cubicBezTo>
                      <a:cubicBezTo>
                        <a:pt x="167" y="205"/>
                        <a:pt x="167" y="224"/>
                        <a:pt x="167" y="224"/>
                      </a:cubicBezTo>
                      <a:cubicBezTo>
                        <a:pt x="186" y="261"/>
                        <a:pt x="186" y="261"/>
                        <a:pt x="186" y="261"/>
                      </a:cubicBezTo>
                      <a:cubicBezTo>
                        <a:pt x="205" y="279"/>
                        <a:pt x="223" y="279"/>
                        <a:pt x="223" y="261"/>
                      </a:cubicBezTo>
                      <a:lnTo>
                        <a:pt x="261" y="261"/>
                      </a:lnTo>
                      <a:close/>
                      <a:moveTo>
                        <a:pt x="316" y="354"/>
                      </a:moveTo>
                      <a:lnTo>
                        <a:pt x="316" y="354"/>
                      </a:lnTo>
                      <a:cubicBezTo>
                        <a:pt x="335" y="354"/>
                        <a:pt x="335" y="335"/>
                        <a:pt x="335" y="317"/>
                      </a:cubicBezTo>
                      <a:cubicBezTo>
                        <a:pt x="316" y="298"/>
                        <a:pt x="316" y="298"/>
                        <a:pt x="316" y="298"/>
                      </a:cubicBezTo>
                      <a:cubicBezTo>
                        <a:pt x="298" y="279"/>
                        <a:pt x="279" y="279"/>
                        <a:pt x="279" y="279"/>
                      </a:cubicBezTo>
                      <a:cubicBezTo>
                        <a:pt x="242" y="298"/>
                        <a:pt x="242" y="298"/>
                        <a:pt x="242" y="298"/>
                      </a:cubicBezTo>
                      <a:cubicBezTo>
                        <a:pt x="223" y="298"/>
                        <a:pt x="223" y="317"/>
                        <a:pt x="242" y="335"/>
                      </a:cubicBezTo>
                      <a:cubicBezTo>
                        <a:pt x="242" y="373"/>
                        <a:pt x="242" y="373"/>
                        <a:pt x="242" y="373"/>
                      </a:cubicBezTo>
                      <a:cubicBezTo>
                        <a:pt x="261" y="373"/>
                        <a:pt x="279" y="391"/>
                        <a:pt x="298" y="373"/>
                      </a:cubicBezTo>
                      <a:lnTo>
                        <a:pt x="316" y="354"/>
                      </a:lnTo>
                      <a:close/>
                      <a:moveTo>
                        <a:pt x="372" y="466"/>
                      </a:moveTo>
                      <a:lnTo>
                        <a:pt x="372" y="466"/>
                      </a:lnTo>
                      <a:cubicBezTo>
                        <a:pt x="391" y="466"/>
                        <a:pt x="391" y="447"/>
                        <a:pt x="391" y="428"/>
                      </a:cubicBezTo>
                      <a:cubicBezTo>
                        <a:pt x="372" y="410"/>
                        <a:pt x="372" y="410"/>
                        <a:pt x="372" y="410"/>
                      </a:cubicBezTo>
                      <a:cubicBezTo>
                        <a:pt x="372" y="391"/>
                        <a:pt x="354" y="391"/>
                        <a:pt x="335" y="391"/>
                      </a:cubicBezTo>
                      <a:cubicBezTo>
                        <a:pt x="298" y="410"/>
                        <a:pt x="298" y="410"/>
                        <a:pt x="298" y="410"/>
                      </a:cubicBezTo>
                      <a:cubicBezTo>
                        <a:pt x="298" y="410"/>
                        <a:pt x="279" y="428"/>
                        <a:pt x="298" y="447"/>
                      </a:cubicBezTo>
                      <a:cubicBezTo>
                        <a:pt x="316" y="466"/>
                        <a:pt x="316" y="466"/>
                        <a:pt x="316" y="466"/>
                      </a:cubicBezTo>
                      <a:cubicBezTo>
                        <a:pt x="316" y="484"/>
                        <a:pt x="335" y="503"/>
                        <a:pt x="354" y="484"/>
                      </a:cubicBezTo>
                      <a:lnTo>
                        <a:pt x="372" y="466"/>
                      </a:lnTo>
                      <a:close/>
                      <a:moveTo>
                        <a:pt x="93" y="205"/>
                      </a:moveTo>
                      <a:lnTo>
                        <a:pt x="93" y="205"/>
                      </a:lnTo>
                      <a:cubicBezTo>
                        <a:pt x="112" y="205"/>
                        <a:pt x="112" y="186"/>
                        <a:pt x="112" y="168"/>
                      </a:cubicBezTo>
                      <a:cubicBezTo>
                        <a:pt x="93" y="130"/>
                        <a:pt x="93" y="130"/>
                        <a:pt x="93" y="130"/>
                      </a:cubicBezTo>
                      <a:cubicBezTo>
                        <a:pt x="74" y="130"/>
                        <a:pt x="56" y="112"/>
                        <a:pt x="56" y="130"/>
                      </a:cubicBezTo>
                      <a:cubicBezTo>
                        <a:pt x="18" y="149"/>
                        <a:pt x="18" y="149"/>
                        <a:pt x="18" y="149"/>
                      </a:cubicBezTo>
                      <a:cubicBezTo>
                        <a:pt x="0" y="149"/>
                        <a:pt x="0" y="168"/>
                        <a:pt x="0" y="186"/>
                      </a:cubicBezTo>
                      <a:cubicBezTo>
                        <a:pt x="18" y="205"/>
                        <a:pt x="18" y="205"/>
                        <a:pt x="18" y="205"/>
                      </a:cubicBezTo>
                      <a:cubicBezTo>
                        <a:pt x="37" y="224"/>
                        <a:pt x="56" y="224"/>
                        <a:pt x="74" y="224"/>
                      </a:cubicBezTo>
                      <a:lnTo>
                        <a:pt x="93" y="205"/>
                      </a:lnTo>
                      <a:close/>
                      <a:moveTo>
                        <a:pt x="149" y="317"/>
                      </a:moveTo>
                      <a:lnTo>
                        <a:pt x="149" y="317"/>
                      </a:lnTo>
                      <a:cubicBezTo>
                        <a:pt x="167" y="298"/>
                        <a:pt x="167" y="279"/>
                        <a:pt x="167" y="279"/>
                      </a:cubicBezTo>
                      <a:cubicBezTo>
                        <a:pt x="149" y="242"/>
                        <a:pt x="149" y="242"/>
                        <a:pt x="149" y="242"/>
                      </a:cubicBezTo>
                      <a:cubicBezTo>
                        <a:pt x="149" y="224"/>
                        <a:pt x="130" y="224"/>
                        <a:pt x="112" y="224"/>
                      </a:cubicBezTo>
                      <a:cubicBezTo>
                        <a:pt x="74" y="242"/>
                        <a:pt x="74" y="242"/>
                        <a:pt x="74" y="242"/>
                      </a:cubicBezTo>
                      <a:cubicBezTo>
                        <a:pt x="74" y="261"/>
                        <a:pt x="56" y="279"/>
                        <a:pt x="74" y="279"/>
                      </a:cubicBezTo>
                      <a:cubicBezTo>
                        <a:pt x="93" y="317"/>
                        <a:pt x="93" y="317"/>
                        <a:pt x="93" y="317"/>
                      </a:cubicBezTo>
                      <a:cubicBezTo>
                        <a:pt x="93" y="335"/>
                        <a:pt x="112" y="335"/>
                        <a:pt x="130" y="335"/>
                      </a:cubicBezTo>
                      <a:lnTo>
                        <a:pt x="149" y="317"/>
                      </a:lnTo>
                      <a:close/>
                      <a:moveTo>
                        <a:pt x="205" y="428"/>
                      </a:moveTo>
                      <a:lnTo>
                        <a:pt x="205" y="428"/>
                      </a:lnTo>
                      <a:cubicBezTo>
                        <a:pt x="223" y="410"/>
                        <a:pt x="242" y="391"/>
                        <a:pt x="223" y="373"/>
                      </a:cubicBezTo>
                      <a:cubicBezTo>
                        <a:pt x="205" y="354"/>
                        <a:pt x="205" y="354"/>
                        <a:pt x="205" y="354"/>
                      </a:cubicBezTo>
                      <a:cubicBezTo>
                        <a:pt x="205" y="335"/>
                        <a:pt x="186" y="335"/>
                        <a:pt x="167" y="335"/>
                      </a:cubicBezTo>
                      <a:cubicBezTo>
                        <a:pt x="149" y="354"/>
                        <a:pt x="149" y="354"/>
                        <a:pt x="149" y="354"/>
                      </a:cubicBezTo>
                      <a:cubicBezTo>
                        <a:pt x="130" y="373"/>
                        <a:pt x="130" y="391"/>
                        <a:pt x="130" y="391"/>
                      </a:cubicBezTo>
                      <a:cubicBezTo>
                        <a:pt x="149" y="428"/>
                        <a:pt x="149" y="428"/>
                        <a:pt x="149" y="428"/>
                      </a:cubicBezTo>
                      <a:cubicBezTo>
                        <a:pt x="149" y="447"/>
                        <a:pt x="167" y="447"/>
                        <a:pt x="186" y="428"/>
                      </a:cubicBezTo>
                      <a:lnTo>
                        <a:pt x="205" y="428"/>
                      </a:lnTo>
                      <a:close/>
                      <a:moveTo>
                        <a:pt x="279" y="522"/>
                      </a:moveTo>
                      <a:lnTo>
                        <a:pt x="279" y="522"/>
                      </a:lnTo>
                      <a:cubicBezTo>
                        <a:pt x="298" y="522"/>
                        <a:pt x="298" y="503"/>
                        <a:pt x="279" y="484"/>
                      </a:cubicBezTo>
                      <a:cubicBezTo>
                        <a:pt x="279" y="466"/>
                        <a:pt x="279" y="466"/>
                        <a:pt x="279" y="466"/>
                      </a:cubicBezTo>
                      <a:cubicBezTo>
                        <a:pt x="261" y="447"/>
                        <a:pt x="242" y="447"/>
                        <a:pt x="223" y="447"/>
                      </a:cubicBezTo>
                      <a:cubicBezTo>
                        <a:pt x="205" y="466"/>
                        <a:pt x="205" y="466"/>
                        <a:pt x="205" y="466"/>
                      </a:cubicBezTo>
                      <a:cubicBezTo>
                        <a:pt x="186" y="466"/>
                        <a:pt x="186" y="484"/>
                        <a:pt x="186" y="503"/>
                      </a:cubicBezTo>
                      <a:cubicBezTo>
                        <a:pt x="205" y="540"/>
                        <a:pt x="205" y="540"/>
                        <a:pt x="205" y="540"/>
                      </a:cubicBezTo>
                      <a:cubicBezTo>
                        <a:pt x="205" y="540"/>
                        <a:pt x="223" y="559"/>
                        <a:pt x="242" y="540"/>
                      </a:cubicBezTo>
                      <a:lnTo>
                        <a:pt x="279" y="522"/>
                      </a:lnTo>
                      <a:close/>
                      <a:moveTo>
                        <a:pt x="540" y="522"/>
                      </a:moveTo>
                      <a:lnTo>
                        <a:pt x="540" y="522"/>
                      </a:lnTo>
                      <a:cubicBezTo>
                        <a:pt x="559" y="503"/>
                        <a:pt x="559" y="484"/>
                        <a:pt x="559" y="484"/>
                      </a:cubicBezTo>
                      <a:cubicBezTo>
                        <a:pt x="540" y="447"/>
                        <a:pt x="540" y="447"/>
                        <a:pt x="540" y="447"/>
                      </a:cubicBezTo>
                      <a:cubicBezTo>
                        <a:pt x="521" y="428"/>
                        <a:pt x="503" y="428"/>
                        <a:pt x="503" y="428"/>
                      </a:cubicBezTo>
                      <a:cubicBezTo>
                        <a:pt x="465" y="447"/>
                        <a:pt x="465" y="447"/>
                        <a:pt x="465" y="447"/>
                      </a:cubicBezTo>
                      <a:cubicBezTo>
                        <a:pt x="447" y="466"/>
                        <a:pt x="447" y="484"/>
                        <a:pt x="447" y="484"/>
                      </a:cubicBezTo>
                      <a:cubicBezTo>
                        <a:pt x="465" y="522"/>
                        <a:pt x="465" y="522"/>
                        <a:pt x="465" y="522"/>
                      </a:cubicBezTo>
                      <a:cubicBezTo>
                        <a:pt x="484" y="540"/>
                        <a:pt x="503" y="540"/>
                        <a:pt x="521" y="540"/>
                      </a:cubicBezTo>
                      <a:lnTo>
                        <a:pt x="540" y="522"/>
                      </a:lnTo>
                      <a:close/>
                      <a:moveTo>
                        <a:pt x="596" y="633"/>
                      </a:moveTo>
                      <a:lnTo>
                        <a:pt x="596" y="633"/>
                      </a:lnTo>
                      <a:cubicBezTo>
                        <a:pt x="614" y="615"/>
                        <a:pt x="614" y="596"/>
                        <a:pt x="614" y="577"/>
                      </a:cubicBezTo>
                      <a:cubicBezTo>
                        <a:pt x="596" y="559"/>
                        <a:pt x="596" y="559"/>
                        <a:pt x="596" y="559"/>
                      </a:cubicBezTo>
                      <a:cubicBezTo>
                        <a:pt x="596" y="540"/>
                        <a:pt x="577" y="540"/>
                        <a:pt x="559" y="540"/>
                      </a:cubicBezTo>
                      <a:cubicBezTo>
                        <a:pt x="521" y="559"/>
                        <a:pt x="521" y="559"/>
                        <a:pt x="521" y="559"/>
                      </a:cubicBezTo>
                      <a:cubicBezTo>
                        <a:pt x="521" y="577"/>
                        <a:pt x="503" y="596"/>
                        <a:pt x="521" y="596"/>
                      </a:cubicBezTo>
                      <a:cubicBezTo>
                        <a:pt x="540" y="633"/>
                        <a:pt x="540" y="633"/>
                        <a:pt x="540" y="633"/>
                      </a:cubicBezTo>
                      <a:cubicBezTo>
                        <a:pt x="540" y="652"/>
                        <a:pt x="559" y="652"/>
                        <a:pt x="577" y="633"/>
                      </a:cubicBezTo>
                      <a:lnTo>
                        <a:pt x="596" y="633"/>
                      </a:lnTo>
                      <a:close/>
                      <a:moveTo>
                        <a:pt x="428" y="577"/>
                      </a:moveTo>
                      <a:lnTo>
                        <a:pt x="428" y="577"/>
                      </a:lnTo>
                      <a:cubicBezTo>
                        <a:pt x="447" y="559"/>
                        <a:pt x="447" y="559"/>
                        <a:pt x="447" y="540"/>
                      </a:cubicBezTo>
                      <a:cubicBezTo>
                        <a:pt x="428" y="503"/>
                        <a:pt x="428" y="503"/>
                        <a:pt x="428" y="503"/>
                      </a:cubicBezTo>
                      <a:cubicBezTo>
                        <a:pt x="428" y="484"/>
                        <a:pt x="410" y="484"/>
                        <a:pt x="391" y="503"/>
                      </a:cubicBezTo>
                      <a:cubicBezTo>
                        <a:pt x="354" y="503"/>
                        <a:pt x="354" y="503"/>
                        <a:pt x="354" y="503"/>
                      </a:cubicBezTo>
                      <a:cubicBezTo>
                        <a:pt x="354" y="522"/>
                        <a:pt x="335" y="540"/>
                        <a:pt x="354" y="559"/>
                      </a:cubicBezTo>
                      <a:cubicBezTo>
                        <a:pt x="372" y="577"/>
                        <a:pt x="372" y="577"/>
                        <a:pt x="372" y="577"/>
                      </a:cubicBezTo>
                      <a:cubicBezTo>
                        <a:pt x="372" y="596"/>
                        <a:pt x="391" y="596"/>
                        <a:pt x="410" y="596"/>
                      </a:cubicBezTo>
                      <a:lnTo>
                        <a:pt x="428" y="577"/>
                      </a:lnTo>
                      <a:close/>
                      <a:moveTo>
                        <a:pt x="503" y="689"/>
                      </a:moveTo>
                      <a:lnTo>
                        <a:pt x="503" y="689"/>
                      </a:lnTo>
                      <a:cubicBezTo>
                        <a:pt x="503" y="671"/>
                        <a:pt x="521" y="652"/>
                        <a:pt x="503" y="652"/>
                      </a:cubicBezTo>
                      <a:cubicBezTo>
                        <a:pt x="484" y="615"/>
                        <a:pt x="484" y="615"/>
                        <a:pt x="484" y="615"/>
                      </a:cubicBezTo>
                      <a:cubicBezTo>
                        <a:pt x="484" y="596"/>
                        <a:pt x="465" y="596"/>
                        <a:pt x="447" y="596"/>
                      </a:cubicBezTo>
                      <a:cubicBezTo>
                        <a:pt x="428" y="615"/>
                        <a:pt x="428" y="615"/>
                        <a:pt x="428" y="615"/>
                      </a:cubicBezTo>
                      <a:cubicBezTo>
                        <a:pt x="410" y="633"/>
                        <a:pt x="410" y="652"/>
                        <a:pt x="410" y="652"/>
                      </a:cubicBezTo>
                      <a:cubicBezTo>
                        <a:pt x="428" y="689"/>
                        <a:pt x="428" y="689"/>
                        <a:pt x="428" y="689"/>
                      </a:cubicBezTo>
                      <a:cubicBezTo>
                        <a:pt x="428" y="708"/>
                        <a:pt x="447" y="708"/>
                        <a:pt x="465" y="708"/>
                      </a:cubicBezTo>
                      <a:lnTo>
                        <a:pt x="503" y="689"/>
                      </a:lnTo>
                      <a:close/>
                      <a:moveTo>
                        <a:pt x="335" y="633"/>
                      </a:moveTo>
                      <a:lnTo>
                        <a:pt x="335" y="633"/>
                      </a:lnTo>
                      <a:cubicBezTo>
                        <a:pt x="354" y="633"/>
                        <a:pt x="354" y="615"/>
                        <a:pt x="335" y="596"/>
                      </a:cubicBezTo>
                      <a:cubicBezTo>
                        <a:pt x="335" y="559"/>
                        <a:pt x="335" y="559"/>
                        <a:pt x="335" y="559"/>
                      </a:cubicBezTo>
                      <a:cubicBezTo>
                        <a:pt x="316" y="559"/>
                        <a:pt x="298" y="540"/>
                        <a:pt x="279" y="559"/>
                      </a:cubicBezTo>
                      <a:cubicBezTo>
                        <a:pt x="261" y="577"/>
                        <a:pt x="261" y="577"/>
                        <a:pt x="261" y="577"/>
                      </a:cubicBezTo>
                      <a:cubicBezTo>
                        <a:pt x="242" y="577"/>
                        <a:pt x="242" y="596"/>
                        <a:pt x="242" y="615"/>
                      </a:cubicBezTo>
                      <a:cubicBezTo>
                        <a:pt x="261" y="633"/>
                        <a:pt x="261" y="633"/>
                        <a:pt x="261" y="633"/>
                      </a:cubicBezTo>
                      <a:cubicBezTo>
                        <a:pt x="279" y="652"/>
                        <a:pt x="279" y="652"/>
                        <a:pt x="298" y="652"/>
                      </a:cubicBezTo>
                      <a:lnTo>
                        <a:pt x="335" y="633"/>
                      </a:lnTo>
                      <a:close/>
                      <a:moveTo>
                        <a:pt x="391" y="745"/>
                      </a:moveTo>
                      <a:lnTo>
                        <a:pt x="391" y="745"/>
                      </a:lnTo>
                      <a:cubicBezTo>
                        <a:pt x="410" y="726"/>
                        <a:pt x="410" y="708"/>
                        <a:pt x="410" y="708"/>
                      </a:cubicBezTo>
                      <a:cubicBezTo>
                        <a:pt x="391" y="671"/>
                        <a:pt x="391" y="671"/>
                        <a:pt x="391" y="671"/>
                      </a:cubicBezTo>
                      <a:cubicBezTo>
                        <a:pt x="372" y="652"/>
                        <a:pt x="354" y="652"/>
                        <a:pt x="354" y="671"/>
                      </a:cubicBezTo>
                      <a:cubicBezTo>
                        <a:pt x="316" y="671"/>
                        <a:pt x="316" y="671"/>
                        <a:pt x="316" y="671"/>
                      </a:cubicBezTo>
                      <a:cubicBezTo>
                        <a:pt x="298" y="689"/>
                        <a:pt x="298" y="708"/>
                        <a:pt x="298" y="726"/>
                      </a:cubicBezTo>
                      <a:cubicBezTo>
                        <a:pt x="316" y="745"/>
                        <a:pt x="316" y="745"/>
                        <a:pt x="316" y="745"/>
                      </a:cubicBezTo>
                      <a:cubicBezTo>
                        <a:pt x="335" y="764"/>
                        <a:pt x="354" y="764"/>
                        <a:pt x="372" y="764"/>
                      </a:cubicBezTo>
                      <a:lnTo>
                        <a:pt x="391" y="745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13" name="íšļiďé">
                  <a:extLst>
                    <a:ext uri="{FF2B5EF4-FFF2-40B4-BE49-F238E27FC236}">
                      <a16:creationId xmlns:a16="http://schemas.microsoft.com/office/drawing/2014/main" id="{ABE4C1C0-BA9A-41F4-9E85-575581B505D0}"/>
                    </a:ext>
                  </a:extLst>
                </p:cNvPr>
                <p:cNvSpPr/>
                <p:nvPr/>
              </p:nvSpPr>
              <p:spPr bwMode="auto">
                <a:xfrm rot="19800000">
                  <a:off x="6944546" y="5479437"/>
                  <a:ext cx="1843721" cy="643716"/>
                </a:xfrm>
                <a:custGeom>
                  <a:avLst/>
                  <a:gdLst>
                    <a:gd name="T0" fmla="*/ 19 w 1025"/>
                    <a:gd name="T1" fmla="*/ 0 h 355"/>
                    <a:gd name="T2" fmla="*/ 19 w 1025"/>
                    <a:gd name="T3" fmla="*/ 0 h 355"/>
                    <a:gd name="T4" fmla="*/ 0 w 1025"/>
                    <a:gd name="T5" fmla="*/ 56 h 355"/>
                    <a:gd name="T6" fmla="*/ 1006 w 1025"/>
                    <a:gd name="T7" fmla="*/ 354 h 355"/>
                    <a:gd name="T8" fmla="*/ 1024 w 1025"/>
                    <a:gd name="T9" fmla="*/ 298 h 355"/>
                    <a:gd name="T10" fmla="*/ 19 w 1025"/>
                    <a:gd name="T11" fmla="*/ 0 h 3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25" h="355">
                      <a:moveTo>
                        <a:pt x="19" y="0"/>
                      </a:moveTo>
                      <a:lnTo>
                        <a:pt x="19" y="0"/>
                      </a:lnTo>
                      <a:cubicBezTo>
                        <a:pt x="0" y="56"/>
                        <a:pt x="0" y="56"/>
                        <a:pt x="0" y="56"/>
                      </a:cubicBezTo>
                      <a:cubicBezTo>
                        <a:pt x="1006" y="354"/>
                        <a:pt x="1006" y="354"/>
                        <a:pt x="1006" y="354"/>
                      </a:cubicBezTo>
                      <a:cubicBezTo>
                        <a:pt x="1006" y="336"/>
                        <a:pt x="1024" y="317"/>
                        <a:pt x="1024" y="298"/>
                      </a:cubicBezTo>
                      <a:cubicBezTo>
                        <a:pt x="19" y="0"/>
                        <a:pt x="19" y="0"/>
                        <a:pt x="19" y="0"/>
                      </a:cubicBezTo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ffectLst/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02" name="ïṣlíďê">
                <a:extLst>
                  <a:ext uri="{FF2B5EF4-FFF2-40B4-BE49-F238E27FC236}">
                    <a16:creationId xmlns:a16="http://schemas.microsoft.com/office/drawing/2014/main" id="{6E685359-0D12-4E53-9266-00297460FBAC}"/>
                  </a:ext>
                </a:extLst>
              </p:cNvPr>
              <p:cNvSpPr txBox="1"/>
              <p:nvPr/>
            </p:nvSpPr>
            <p:spPr>
              <a:xfrm>
                <a:off x="1233620" y="4277667"/>
                <a:ext cx="3079888" cy="492493"/>
              </a:xfrm>
              <a:prstGeom prst="rect">
                <a:avLst/>
              </a:prstGeom>
            </p:spPr>
            <p:txBody>
              <a:bodyPr vert="horz" wrap="none" lIns="90000" tIns="46800" rIns="90000" bIns="46800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103" name="íşlîḓê">
                <a:extLst>
                  <a:ext uri="{FF2B5EF4-FFF2-40B4-BE49-F238E27FC236}">
                    <a16:creationId xmlns:a16="http://schemas.microsoft.com/office/drawing/2014/main" id="{DBD0463F-05CD-4AF7-B05D-EF157966BFB2}"/>
                  </a:ext>
                </a:extLst>
              </p:cNvPr>
              <p:cNvSpPr txBox="1"/>
              <p:nvPr/>
            </p:nvSpPr>
            <p:spPr>
              <a:xfrm>
                <a:off x="1279382" y="4770160"/>
                <a:ext cx="3031262" cy="953840"/>
              </a:xfrm>
              <a:prstGeom prst="rect">
                <a:avLst/>
              </a:prstGeom>
            </p:spPr>
            <p:txBody>
              <a:bodyPr vert="horz" wrap="square" lIns="90000" tIns="46800" rIns="90000" bIns="4680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</p:grpSp>
        <p:grpSp>
          <p:nvGrpSpPr>
            <p:cNvPr id="7" name="ïŝḷïḓé">
              <a:extLst>
                <a:ext uri="{FF2B5EF4-FFF2-40B4-BE49-F238E27FC236}">
                  <a16:creationId xmlns:a16="http://schemas.microsoft.com/office/drawing/2014/main" id="{80DF8A2F-BF50-46A8-A33B-B2C0CFB9AB36}"/>
                </a:ext>
              </a:extLst>
            </p:cNvPr>
            <p:cNvGrpSpPr/>
            <p:nvPr/>
          </p:nvGrpSpPr>
          <p:grpSpPr>
            <a:xfrm>
              <a:off x="4539384" y="1669459"/>
              <a:ext cx="3079888" cy="4054541"/>
              <a:chOff x="4557321" y="1669459"/>
              <a:chExt cx="3079888" cy="4054541"/>
            </a:xfrm>
          </p:grpSpPr>
          <p:grpSp>
            <p:nvGrpSpPr>
              <p:cNvPr id="77" name="íś1îḋê">
                <a:extLst>
                  <a:ext uri="{FF2B5EF4-FFF2-40B4-BE49-F238E27FC236}">
                    <a16:creationId xmlns:a16="http://schemas.microsoft.com/office/drawing/2014/main" id="{193C6214-99DB-45DE-8F35-2C3824D0C78B}"/>
                  </a:ext>
                </a:extLst>
              </p:cNvPr>
              <p:cNvGrpSpPr/>
              <p:nvPr/>
            </p:nvGrpSpPr>
            <p:grpSpPr>
              <a:xfrm>
                <a:off x="5209114" y="1669459"/>
                <a:ext cx="1767422" cy="2033691"/>
                <a:chOff x="1522413" y="800100"/>
                <a:chExt cx="4660900" cy="5360988"/>
              </a:xfrm>
            </p:grpSpPr>
            <p:sp>
              <p:nvSpPr>
                <p:cNvPr id="80" name="îšḷiḋê">
                  <a:extLst>
                    <a:ext uri="{FF2B5EF4-FFF2-40B4-BE49-F238E27FC236}">
                      <a16:creationId xmlns:a16="http://schemas.microsoft.com/office/drawing/2014/main" id="{6220791C-72C5-48E6-9F65-2D9D0886FEEB}"/>
                    </a:ext>
                  </a:extLst>
                </p:cNvPr>
                <p:cNvSpPr/>
                <p:nvPr/>
              </p:nvSpPr>
              <p:spPr bwMode="auto">
                <a:xfrm>
                  <a:off x="1522413" y="800100"/>
                  <a:ext cx="4660900" cy="5360988"/>
                </a:xfrm>
                <a:custGeom>
                  <a:avLst/>
                  <a:gdLst>
                    <a:gd name="T0" fmla="*/ 6681 w 12949"/>
                    <a:gd name="T1" fmla="*/ 0 h 14892"/>
                    <a:gd name="T2" fmla="*/ 6267 w 12949"/>
                    <a:gd name="T3" fmla="*/ 0 h 14892"/>
                    <a:gd name="T4" fmla="*/ 6267 w 12949"/>
                    <a:gd name="T5" fmla="*/ 1026 h 14892"/>
                    <a:gd name="T6" fmla="*/ 4018 w 12949"/>
                    <a:gd name="T7" fmla="*/ 1026 h 14892"/>
                    <a:gd name="T8" fmla="*/ 4018 w 12949"/>
                    <a:gd name="T9" fmla="*/ 1266 h 14892"/>
                    <a:gd name="T10" fmla="*/ 0 w 12949"/>
                    <a:gd name="T11" fmla="*/ 1266 h 14892"/>
                    <a:gd name="T12" fmla="*/ 0 w 12949"/>
                    <a:gd name="T13" fmla="*/ 1681 h 14892"/>
                    <a:gd name="T14" fmla="*/ 655 w 12949"/>
                    <a:gd name="T15" fmla="*/ 1681 h 14892"/>
                    <a:gd name="T16" fmla="*/ 655 w 12949"/>
                    <a:gd name="T17" fmla="*/ 10306 h 14892"/>
                    <a:gd name="T18" fmla="*/ 0 w 12949"/>
                    <a:gd name="T19" fmla="*/ 10306 h 14892"/>
                    <a:gd name="T20" fmla="*/ 0 w 12949"/>
                    <a:gd name="T21" fmla="*/ 10699 h 14892"/>
                    <a:gd name="T22" fmla="*/ 2970 w 12949"/>
                    <a:gd name="T23" fmla="*/ 10699 h 14892"/>
                    <a:gd name="T24" fmla="*/ 1070 w 12949"/>
                    <a:gd name="T25" fmla="*/ 14891 h 14892"/>
                    <a:gd name="T26" fmla="*/ 1528 w 12949"/>
                    <a:gd name="T27" fmla="*/ 14891 h 14892"/>
                    <a:gd name="T28" fmla="*/ 3428 w 12949"/>
                    <a:gd name="T29" fmla="*/ 10699 h 14892"/>
                    <a:gd name="T30" fmla="*/ 6267 w 12949"/>
                    <a:gd name="T31" fmla="*/ 10699 h 14892"/>
                    <a:gd name="T32" fmla="*/ 6267 w 12949"/>
                    <a:gd name="T33" fmla="*/ 13363 h 14892"/>
                    <a:gd name="T34" fmla="*/ 6681 w 12949"/>
                    <a:gd name="T35" fmla="*/ 13363 h 14892"/>
                    <a:gd name="T36" fmla="*/ 6681 w 12949"/>
                    <a:gd name="T37" fmla="*/ 10699 h 14892"/>
                    <a:gd name="T38" fmla="*/ 9542 w 12949"/>
                    <a:gd name="T39" fmla="*/ 10699 h 14892"/>
                    <a:gd name="T40" fmla="*/ 11442 w 12949"/>
                    <a:gd name="T41" fmla="*/ 14891 h 14892"/>
                    <a:gd name="T42" fmla="*/ 11900 w 12949"/>
                    <a:gd name="T43" fmla="*/ 14891 h 14892"/>
                    <a:gd name="T44" fmla="*/ 10000 w 12949"/>
                    <a:gd name="T45" fmla="*/ 10699 h 14892"/>
                    <a:gd name="T46" fmla="*/ 12948 w 12949"/>
                    <a:gd name="T47" fmla="*/ 10699 h 14892"/>
                    <a:gd name="T48" fmla="*/ 12948 w 12949"/>
                    <a:gd name="T49" fmla="*/ 10306 h 14892"/>
                    <a:gd name="T50" fmla="*/ 12358 w 12949"/>
                    <a:gd name="T51" fmla="*/ 10306 h 14892"/>
                    <a:gd name="T52" fmla="*/ 12358 w 12949"/>
                    <a:gd name="T53" fmla="*/ 1681 h 14892"/>
                    <a:gd name="T54" fmla="*/ 12948 w 12949"/>
                    <a:gd name="T55" fmla="*/ 1681 h 14892"/>
                    <a:gd name="T56" fmla="*/ 12948 w 12949"/>
                    <a:gd name="T57" fmla="*/ 1266 h 14892"/>
                    <a:gd name="T58" fmla="*/ 8930 w 12949"/>
                    <a:gd name="T59" fmla="*/ 1266 h 14892"/>
                    <a:gd name="T60" fmla="*/ 8930 w 12949"/>
                    <a:gd name="T61" fmla="*/ 1026 h 14892"/>
                    <a:gd name="T62" fmla="*/ 6681 w 12949"/>
                    <a:gd name="T63" fmla="*/ 1026 h 14892"/>
                    <a:gd name="T64" fmla="*/ 6681 w 12949"/>
                    <a:gd name="T65" fmla="*/ 0 h 14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949" h="14892">
                      <a:moveTo>
                        <a:pt x="6681" y="0"/>
                      </a:moveTo>
                      <a:lnTo>
                        <a:pt x="6267" y="0"/>
                      </a:lnTo>
                      <a:lnTo>
                        <a:pt x="6267" y="1026"/>
                      </a:lnTo>
                      <a:lnTo>
                        <a:pt x="4018" y="1026"/>
                      </a:lnTo>
                      <a:lnTo>
                        <a:pt x="4018" y="1266"/>
                      </a:lnTo>
                      <a:lnTo>
                        <a:pt x="0" y="1266"/>
                      </a:lnTo>
                      <a:lnTo>
                        <a:pt x="0" y="1681"/>
                      </a:lnTo>
                      <a:lnTo>
                        <a:pt x="655" y="1681"/>
                      </a:lnTo>
                      <a:lnTo>
                        <a:pt x="655" y="10306"/>
                      </a:lnTo>
                      <a:lnTo>
                        <a:pt x="0" y="10306"/>
                      </a:lnTo>
                      <a:lnTo>
                        <a:pt x="0" y="10699"/>
                      </a:lnTo>
                      <a:lnTo>
                        <a:pt x="2970" y="10699"/>
                      </a:lnTo>
                      <a:lnTo>
                        <a:pt x="1070" y="14891"/>
                      </a:lnTo>
                      <a:lnTo>
                        <a:pt x="1528" y="14891"/>
                      </a:lnTo>
                      <a:lnTo>
                        <a:pt x="3428" y="10699"/>
                      </a:lnTo>
                      <a:lnTo>
                        <a:pt x="6267" y="10699"/>
                      </a:lnTo>
                      <a:lnTo>
                        <a:pt x="6267" y="13363"/>
                      </a:lnTo>
                      <a:lnTo>
                        <a:pt x="6681" y="13363"/>
                      </a:lnTo>
                      <a:lnTo>
                        <a:pt x="6681" y="10699"/>
                      </a:lnTo>
                      <a:lnTo>
                        <a:pt x="9542" y="10699"/>
                      </a:lnTo>
                      <a:lnTo>
                        <a:pt x="11442" y="14891"/>
                      </a:lnTo>
                      <a:lnTo>
                        <a:pt x="11900" y="14891"/>
                      </a:lnTo>
                      <a:lnTo>
                        <a:pt x="10000" y="10699"/>
                      </a:lnTo>
                      <a:lnTo>
                        <a:pt x="12948" y="10699"/>
                      </a:lnTo>
                      <a:lnTo>
                        <a:pt x="12948" y="10306"/>
                      </a:lnTo>
                      <a:lnTo>
                        <a:pt x="12358" y="10306"/>
                      </a:lnTo>
                      <a:lnTo>
                        <a:pt x="12358" y="1681"/>
                      </a:lnTo>
                      <a:lnTo>
                        <a:pt x="12948" y="1681"/>
                      </a:lnTo>
                      <a:lnTo>
                        <a:pt x="12948" y="1266"/>
                      </a:lnTo>
                      <a:lnTo>
                        <a:pt x="8930" y="1266"/>
                      </a:lnTo>
                      <a:lnTo>
                        <a:pt x="8930" y="1026"/>
                      </a:lnTo>
                      <a:lnTo>
                        <a:pt x="6681" y="1026"/>
                      </a:lnTo>
                      <a:lnTo>
                        <a:pt x="6681" y="0"/>
                      </a:lnTo>
                    </a:path>
                  </a:pathLst>
                </a:custGeom>
                <a:solidFill>
                  <a:srgbClr val="E6E9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1" name="ïSľîďè">
                  <a:extLst>
                    <a:ext uri="{FF2B5EF4-FFF2-40B4-BE49-F238E27FC236}">
                      <a16:creationId xmlns:a16="http://schemas.microsoft.com/office/drawing/2014/main" id="{3FD52D81-C5CE-455E-80E3-0C008BE4DEF2}"/>
                    </a:ext>
                  </a:extLst>
                </p:cNvPr>
                <p:cNvSpPr/>
                <p:nvPr/>
              </p:nvSpPr>
              <p:spPr bwMode="auto">
                <a:xfrm>
                  <a:off x="1522413" y="800100"/>
                  <a:ext cx="4660900" cy="5360988"/>
                </a:xfrm>
                <a:custGeom>
                  <a:avLst/>
                  <a:gdLst>
                    <a:gd name="T0" fmla="*/ 6681 w 12949"/>
                    <a:gd name="T1" fmla="*/ 0 h 14892"/>
                    <a:gd name="T2" fmla="*/ 6267 w 12949"/>
                    <a:gd name="T3" fmla="*/ 0 h 14892"/>
                    <a:gd name="T4" fmla="*/ 6267 w 12949"/>
                    <a:gd name="T5" fmla="*/ 1026 h 14892"/>
                    <a:gd name="T6" fmla="*/ 4018 w 12949"/>
                    <a:gd name="T7" fmla="*/ 1026 h 14892"/>
                    <a:gd name="T8" fmla="*/ 4018 w 12949"/>
                    <a:gd name="T9" fmla="*/ 1266 h 14892"/>
                    <a:gd name="T10" fmla="*/ 0 w 12949"/>
                    <a:gd name="T11" fmla="*/ 1266 h 14892"/>
                    <a:gd name="T12" fmla="*/ 0 w 12949"/>
                    <a:gd name="T13" fmla="*/ 1681 h 14892"/>
                    <a:gd name="T14" fmla="*/ 655 w 12949"/>
                    <a:gd name="T15" fmla="*/ 1681 h 14892"/>
                    <a:gd name="T16" fmla="*/ 655 w 12949"/>
                    <a:gd name="T17" fmla="*/ 10306 h 14892"/>
                    <a:gd name="T18" fmla="*/ 0 w 12949"/>
                    <a:gd name="T19" fmla="*/ 10306 h 14892"/>
                    <a:gd name="T20" fmla="*/ 0 w 12949"/>
                    <a:gd name="T21" fmla="*/ 10699 h 14892"/>
                    <a:gd name="T22" fmla="*/ 2970 w 12949"/>
                    <a:gd name="T23" fmla="*/ 10699 h 14892"/>
                    <a:gd name="T24" fmla="*/ 1070 w 12949"/>
                    <a:gd name="T25" fmla="*/ 14891 h 14892"/>
                    <a:gd name="T26" fmla="*/ 1528 w 12949"/>
                    <a:gd name="T27" fmla="*/ 14891 h 14892"/>
                    <a:gd name="T28" fmla="*/ 3428 w 12949"/>
                    <a:gd name="T29" fmla="*/ 10699 h 14892"/>
                    <a:gd name="T30" fmla="*/ 6267 w 12949"/>
                    <a:gd name="T31" fmla="*/ 10699 h 14892"/>
                    <a:gd name="T32" fmla="*/ 6267 w 12949"/>
                    <a:gd name="T33" fmla="*/ 13363 h 14892"/>
                    <a:gd name="T34" fmla="*/ 6681 w 12949"/>
                    <a:gd name="T35" fmla="*/ 13363 h 14892"/>
                    <a:gd name="T36" fmla="*/ 6681 w 12949"/>
                    <a:gd name="T37" fmla="*/ 10699 h 14892"/>
                    <a:gd name="T38" fmla="*/ 9542 w 12949"/>
                    <a:gd name="T39" fmla="*/ 10699 h 14892"/>
                    <a:gd name="T40" fmla="*/ 11442 w 12949"/>
                    <a:gd name="T41" fmla="*/ 14891 h 14892"/>
                    <a:gd name="T42" fmla="*/ 11900 w 12949"/>
                    <a:gd name="T43" fmla="*/ 14891 h 14892"/>
                    <a:gd name="T44" fmla="*/ 10000 w 12949"/>
                    <a:gd name="T45" fmla="*/ 10699 h 14892"/>
                    <a:gd name="T46" fmla="*/ 12948 w 12949"/>
                    <a:gd name="T47" fmla="*/ 10699 h 14892"/>
                    <a:gd name="T48" fmla="*/ 12948 w 12949"/>
                    <a:gd name="T49" fmla="*/ 10306 h 14892"/>
                    <a:gd name="T50" fmla="*/ 12358 w 12949"/>
                    <a:gd name="T51" fmla="*/ 10306 h 14892"/>
                    <a:gd name="T52" fmla="*/ 12358 w 12949"/>
                    <a:gd name="T53" fmla="*/ 1681 h 14892"/>
                    <a:gd name="T54" fmla="*/ 12948 w 12949"/>
                    <a:gd name="T55" fmla="*/ 1681 h 14892"/>
                    <a:gd name="T56" fmla="*/ 12948 w 12949"/>
                    <a:gd name="T57" fmla="*/ 1266 h 14892"/>
                    <a:gd name="T58" fmla="*/ 8930 w 12949"/>
                    <a:gd name="T59" fmla="*/ 1266 h 14892"/>
                    <a:gd name="T60" fmla="*/ 8930 w 12949"/>
                    <a:gd name="T61" fmla="*/ 1026 h 14892"/>
                    <a:gd name="T62" fmla="*/ 6681 w 12949"/>
                    <a:gd name="T63" fmla="*/ 1026 h 14892"/>
                    <a:gd name="T64" fmla="*/ 6681 w 12949"/>
                    <a:gd name="T65" fmla="*/ 0 h 148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2949" h="14892">
                      <a:moveTo>
                        <a:pt x="6681" y="0"/>
                      </a:moveTo>
                      <a:lnTo>
                        <a:pt x="6267" y="0"/>
                      </a:lnTo>
                      <a:lnTo>
                        <a:pt x="6267" y="1026"/>
                      </a:lnTo>
                      <a:lnTo>
                        <a:pt x="4018" y="1026"/>
                      </a:lnTo>
                      <a:lnTo>
                        <a:pt x="4018" y="1266"/>
                      </a:lnTo>
                      <a:lnTo>
                        <a:pt x="0" y="1266"/>
                      </a:lnTo>
                      <a:lnTo>
                        <a:pt x="0" y="1681"/>
                      </a:lnTo>
                      <a:lnTo>
                        <a:pt x="655" y="1681"/>
                      </a:lnTo>
                      <a:lnTo>
                        <a:pt x="655" y="10306"/>
                      </a:lnTo>
                      <a:lnTo>
                        <a:pt x="0" y="10306"/>
                      </a:lnTo>
                      <a:lnTo>
                        <a:pt x="0" y="10699"/>
                      </a:lnTo>
                      <a:lnTo>
                        <a:pt x="2970" y="10699"/>
                      </a:lnTo>
                      <a:lnTo>
                        <a:pt x="1070" y="14891"/>
                      </a:lnTo>
                      <a:lnTo>
                        <a:pt x="1528" y="14891"/>
                      </a:lnTo>
                      <a:lnTo>
                        <a:pt x="3428" y="10699"/>
                      </a:lnTo>
                      <a:lnTo>
                        <a:pt x="6267" y="10699"/>
                      </a:lnTo>
                      <a:lnTo>
                        <a:pt x="6267" y="13363"/>
                      </a:lnTo>
                      <a:lnTo>
                        <a:pt x="6681" y="13363"/>
                      </a:lnTo>
                      <a:lnTo>
                        <a:pt x="6681" y="10699"/>
                      </a:lnTo>
                      <a:lnTo>
                        <a:pt x="9542" y="10699"/>
                      </a:lnTo>
                      <a:lnTo>
                        <a:pt x="11442" y="14891"/>
                      </a:lnTo>
                      <a:lnTo>
                        <a:pt x="11900" y="14891"/>
                      </a:lnTo>
                      <a:lnTo>
                        <a:pt x="10000" y="10699"/>
                      </a:lnTo>
                      <a:lnTo>
                        <a:pt x="12948" y="10699"/>
                      </a:lnTo>
                      <a:lnTo>
                        <a:pt x="12948" y="10306"/>
                      </a:lnTo>
                      <a:lnTo>
                        <a:pt x="12358" y="10306"/>
                      </a:lnTo>
                      <a:lnTo>
                        <a:pt x="12358" y="1681"/>
                      </a:lnTo>
                      <a:lnTo>
                        <a:pt x="12948" y="1681"/>
                      </a:lnTo>
                      <a:lnTo>
                        <a:pt x="12948" y="1266"/>
                      </a:lnTo>
                      <a:lnTo>
                        <a:pt x="8930" y="1266"/>
                      </a:lnTo>
                      <a:lnTo>
                        <a:pt x="8930" y="1026"/>
                      </a:lnTo>
                      <a:lnTo>
                        <a:pt x="6681" y="1026"/>
                      </a:lnTo>
                      <a:lnTo>
                        <a:pt x="6681" y="0"/>
                      </a:lnTo>
                    </a:path>
                  </a:pathLst>
                </a:custGeom>
                <a:solidFill>
                  <a:srgbClr val="E6E9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2" name="ïṣ1ïḑê">
                  <a:extLst>
                    <a:ext uri="{FF2B5EF4-FFF2-40B4-BE49-F238E27FC236}">
                      <a16:creationId xmlns:a16="http://schemas.microsoft.com/office/drawing/2014/main" id="{383CE689-8B15-4C78-B1DE-B43856E54645}"/>
                    </a:ext>
                  </a:extLst>
                </p:cNvPr>
                <p:cNvSpPr/>
                <p:nvPr/>
              </p:nvSpPr>
              <p:spPr bwMode="auto">
                <a:xfrm>
                  <a:off x="3778250" y="2646363"/>
                  <a:ext cx="149225" cy="2963862"/>
                </a:xfrm>
                <a:custGeom>
                  <a:avLst/>
                  <a:gdLst>
                    <a:gd name="T0" fmla="*/ 0 w 415"/>
                    <a:gd name="T1" fmla="*/ 0 h 8233"/>
                    <a:gd name="T2" fmla="*/ 0 w 415"/>
                    <a:gd name="T3" fmla="*/ 8232 h 8233"/>
                    <a:gd name="T4" fmla="*/ 414 w 415"/>
                    <a:gd name="T5" fmla="*/ 8232 h 8233"/>
                    <a:gd name="T6" fmla="*/ 414 w 415"/>
                    <a:gd name="T7" fmla="*/ 0 h 8233"/>
                    <a:gd name="T8" fmla="*/ 0 w 415"/>
                    <a:gd name="T9" fmla="*/ 0 h 82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8233">
                      <a:moveTo>
                        <a:pt x="0" y="0"/>
                      </a:moveTo>
                      <a:lnTo>
                        <a:pt x="0" y="8232"/>
                      </a:lnTo>
                      <a:lnTo>
                        <a:pt x="414" y="8232"/>
                      </a:lnTo>
                      <a:lnTo>
                        <a:pt x="414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1B28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3" name="îšľiḓè">
                  <a:extLst>
                    <a:ext uri="{FF2B5EF4-FFF2-40B4-BE49-F238E27FC236}">
                      <a16:creationId xmlns:a16="http://schemas.microsoft.com/office/drawing/2014/main" id="{3C2AAA9E-5818-497A-8406-E2A133D937E1}"/>
                    </a:ext>
                  </a:extLst>
                </p:cNvPr>
                <p:cNvSpPr/>
                <p:nvPr/>
              </p:nvSpPr>
              <p:spPr bwMode="auto">
                <a:xfrm>
                  <a:off x="1906588" y="2646363"/>
                  <a:ext cx="3898900" cy="3514724"/>
                </a:xfrm>
                <a:custGeom>
                  <a:avLst/>
                  <a:gdLst>
                    <a:gd name="T0" fmla="*/ 0 w 10831"/>
                    <a:gd name="T1" fmla="*/ 9760 h 9761"/>
                    <a:gd name="T2" fmla="*/ 4411 w 10831"/>
                    <a:gd name="T3" fmla="*/ 0 h 9761"/>
                    <a:gd name="T4" fmla="*/ 4869 w 10831"/>
                    <a:gd name="T5" fmla="*/ 0 h 9761"/>
                    <a:gd name="T6" fmla="*/ 458 w 10831"/>
                    <a:gd name="T7" fmla="*/ 9760 h 9761"/>
                    <a:gd name="T8" fmla="*/ 0 w 10831"/>
                    <a:gd name="T9" fmla="*/ 9760 h 9761"/>
                    <a:gd name="T10" fmla="*/ 10830 w 10831"/>
                    <a:gd name="T11" fmla="*/ 9760 h 9761"/>
                    <a:gd name="T12" fmla="*/ 6420 w 10831"/>
                    <a:gd name="T13" fmla="*/ 0 h 9761"/>
                    <a:gd name="T14" fmla="*/ 5961 w 10831"/>
                    <a:gd name="T15" fmla="*/ 0 h 9761"/>
                    <a:gd name="T16" fmla="*/ 10372 w 10831"/>
                    <a:gd name="T17" fmla="*/ 9760 h 9761"/>
                    <a:gd name="T18" fmla="*/ 10830 w 10831"/>
                    <a:gd name="T19" fmla="*/ 9760 h 97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831" h="9761">
                      <a:moveTo>
                        <a:pt x="0" y="9760"/>
                      </a:moveTo>
                      <a:lnTo>
                        <a:pt x="4411" y="0"/>
                      </a:lnTo>
                      <a:lnTo>
                        <a:pt x="4869" y="0"/>
                      </a:lnTo>
                      <a:lnTo>
                        <a:pt x="458" y="9760"/>
                      </a:lnTo>
                      <a:lnTo>
                        <a:pt x="0" y="9760"/>
                      </a:lnTo>
                      <a:close/>
                      <a:moveTo>
                        <a:pt x="10830" y="9760"/>
                      </a:moveTo>
                      <a:lnTo>
                        <a:pt x="6420" y="0"/>
                      </a:lnTo>
                      <a:lnTo>
                        <a:pt x="5961" y="0"/>
                      </a:lnTo>
                      <a:lnTo>
                        <a:pt x="10372" y="9760"/>
                      </a:lnTo>
                      <a:lnTo>
                        <a:pt x="10830" y="9760"/>
                      </a:ln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4" name="íṩļíḑê">
                  <a:extLst>
                    <a:ext uri="{FF2B5EF4-FFF2-40B4-BE49-F238E27FC236}">
                      <a16:creationId xmlns:a16="http://schemas.microsoft.com/office/drawing/2014/main" id="{1CFE17D1-0EE7-4D3B-A929-96A5073808FD}"/>
                    </a:ext>
                  </a:extLst>
                </p:cNvPr>
                <p:cNvSpPr/>
                <p:nvPr/>
              </p:nvSpPr>
              <p:spPr bwMode="auto">
                <a:xfrm>
                  <a:off x="3778250" y="800100"/>
                  <a:ext cx="149225" cy="377825"/>
                </a:xfrm>
                <a:custGeom>
                  <a:avLst/>
                  <a:gdLst>
                    <a:gd name="T0" fmla="*/ 414 w 415"/>
                    <a:gd name="T1" fmla="*/ 1048 h 1049"/>
                    <a:gd name="T2" fmla="*/ 414 w 415"/>
                    <a:gd name="T3" fmla="*/ 0 h 1049"/>
                    <a:gd name="T4" fmla="*/ 0 w 415"/>
                    <a:gd name="T5" fmla="*/ 0 h 1049"/>
                    <a:gd name="T6" fmla="*/ 0 w 415"/>
                    <a:gd name="T7" fmla="*/ 1048 h 1049"/>
                    <a:gd name="T8" fmla="*/ 414 w 415"/>
                    <a:gd name="T9" fmla="*/ 1048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1049">
                      <a:moveTo>
                        <a:pt x="414" y="1048"/>
                      </a:moveTo>
                      <a:lnTo>
                        <a:pt x="414" y="0"/>
                      </a:lnTo>
                      <a:lnTo>
                        <a:pt x="0" y="0"/>
                      </a:lnTo>
                      <a:lnTo>
                        <a:pt x="0" y="1048"/>
                      </a:lnTo>
                      <a:lnTo>
                        <a:pt x="414" y="1048"/>
                      </a:lnTo>
                    </a:path>
                  </a:pathLst>
                </a:custGeom>
                <a:solidFill>
                  <a:srgbClr val="F8AB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5" name="ïŝ1iḓe">
                  <a:extLst>
                    <a:ext uri="{FF2B5EF4-FFF2-40B4-BE49-F238E27FC236}">
                      <a16:creationId xmlns:a16="http://schemas.microsoft.com/office/drawing/2014/main" id="{550372EB-69C4-4FC8-A748-FFEA99FED41D}"/>
                    </a:ext>
                  </a:extLst>
                </p:cNvPr>
                <p:cNvSpPr/>
                <p:nvPr/>
              </p:nvSpPr>
              <p:spPr bwMode="auto">
                <a:xfrm>
                  <a:off x="1757363" y="1389063"/>
                  <a:ext cx="4213225" cy="3121025"/>
                </a:xfrm>
                <a:custGeom>
                  <a:avLst/>
                  <a:gdLst>
                    <a:gd name="T0" fmla="*/ 11703 w 11704"/>
                    <a:gd name="T1" fmla="*/ 8668 h 8669"/>
                    <a:gd name="T2" fmla="*/ 0 w 11704"/>
                    <a:gd name="T3" fmla="*/ 8668 h 8669"/>
                    <a:gd name="T4" fmla="*/ 0 w 11704"/>
                    <a:gd name="T5" fmla="*/ 0 h 8669"/>
                    <a:gd name="T6" fmla="*/ 11703 w 11704"/>
                    <a:gd name="T7" fmla="*/ 0 h 8669"/>
                    <a:gd name="T8" fmla="*/ 11703 w 11704"/>
                    <a:gd name="T9" fmla="*/ 8668 h 86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704" h="8669">
                      <a:moveTo>
                        <a:pt x="11703" y="8668"/>
                      </a:moveTo>
                      <a:lnTo>
                        <a:pt x="0" y="8668"/>
                      </a:lnTo>
                      <a:lnTo>
                        <a:pt x="0" y="0"/>
                      </a:lnTo>
                      <a:lnTo>
                        <a:pt x="11703" y="0"/>
                      </a:lnTo>
                      <a:lnTo>
                        <a:pt x="11703" y="8668"/>
                      </a:lnTo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6" name="ísļîḍê">
                  <a:extLst>
                    <a:ext uri="{FF2B5EF4-FFF2-40B4-BE49-F238E27FC236}">
                      <a16:creationId xmlns:a16="http://schemas.microsoft.com/office/drawing/2014/main" id="{1EB2FC44-7470-4D76-B123-F08B14A0A965}"/>
                    </a:ext>
                  </a:extLst>
                </p:cNvPr>
                <p:cNvSpPr/>
                <p:nvPr/>
              </p:nvSpPr>
              <p:spPr bwMode="auto">
                <a:xfrm>
                  <a:off x="1820863" y="1468438"/>
                  <a:ext cx="4064000" cy="2963862"/>
                </a:xfrm>
                <a:custGeom>
                  <a:avLst/>
                  <a:gdLst>
                    <a:gd name="T0" fmla="*/ 11289 w 11290"/>
                    <a:gd name="T1" fmla="*/ 8231 h 8232"/>
                    <a:gd name="T2" fmla="*/ 0 w 11290"/>
                    <a:gd name="T3" fmla="*/ 8231 h 8232"/>
                    <a:gd name="T4" fmla="*/ 0 w 11290"/>
                    <a:gd name="T5" fmla="*/ 0 h 8232"/>
                    <a:gd name="T6" fmla="*/ 11289 w 11290"/>
                    <a:gd name="T7" fmla="*/ 0 h 8232"/>
                    <a:gd name="T8" fmla="*/ 11289 w 11290"/>
                    <a:gd name="T9" fmla="*/ 8231 h 8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90" h="8232">
                      <a:moveTo>
                        <a:pt x="11289" y="8231"/>
                      </a:moveTo>
                      <a:lnTo>
                        <a:pt x="0" y="8231"/>
                      </a:lnTo>
                      <a:lnTo>
                        <a:pt x="0" y="0"/>
                      </a:lnTo>
                      <a:lnTo>
                        <a:pt x="11289" y="0"/>
                      </a:lnTo>
                      <a:lnTo>
                        <a:pt x="11289" y="8231"/>
                      </a:lnTo>
                    </a:path>
                  </a:pathLst>
                </a:custGeom>
                <a:solidFill>
                  <a:srgbClr val="F9FAE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7" name="í$ḷïḍè">
                  <a:extLst>
                    <a:ext uri="{FF2B5EF4-FFF2-40B4-BE49-F238E27FC236}">
                      <a16:creationId xmlns:a16="http://schemas.microsoft.com/office/drawing/2014/main" id="{0F2EB9E3-8F9C-4ABF-AE4C-EF970E14172E}"/>
                    </a:ext>
                  </a:extLst>
                </p:cNvPr>
                <p:cNvSpPr/>
                <p:nvPr/>
              </p:nvSpPr>
              <p:spPr bwMode="auto">
                <a:xfrm>
                  <a:off x="1522413" y="1255713"/>
                  <a:ext cx="4660900" cy="149225"/>
                </a:xfrm>
                <a:custGeom>
                  <a:avLst/>
                  <a:gdLst>
                    <a:gd name="T0" fmla="*/ 12948 w 12949"/>
                    <a:gd name="T1" fmla="*/ 415 h 416"/>
                    <a:gd name="T2" fmla="*/ 0 w 12949"/>
                    <a:gd name="T3" fmla="*/ 415 h 416"/>
                    <a:gd name="T4" fmla="*/ 0 w 12949"/>
                    <a:gd name="T5" fmla="*/ 0 h 416"/>
                    <a:gd name="T6" fmla="*/ 12948 w 12949"/>
                    <a:gd name="T7" fmla="*/ 0 h 416"/>
                    <a:gd name="T8" fmla="*/ 12948 w 12949"/>
                    <a:gd name="T9" fmla="*/ 415 h 4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949" h="416">
                      <a:moveTo>
                        <a:pt x="12948" y="415"/>
                      </a:moveTo>
                      <a:lnTo>
                        <a:pt x="0" y="415"/>
                      </a:lnTo>
                      <a:lnTo>
                        <a:pt x="0" y="0"/>
                      </a:lnTo>
                      <a:lnTo>
                        <a:pt x="12948" y="0"/>
                      </a:lnTo>
                      <a:lnTo>
                        <a:pt x="12948" y="415"/>
                      </a:lnTo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8" name="ïṩľíďê">
                  <a:extLst>
                    <a:ext uri="{FF2B5EF4-FFF2-40B4-BE49-F238E27FC236}">
                      <a16:creationId xmlns:a16="http://schemas.microsoft.com/office/drawing/2014/main" id="{F4B80C85-02E3-4CF0-B67A-BA882AF2304D}"/>
                    </a:ext>
                  </a:extLst>
                </p:cNvPr>
                <p:cNvSpPr/>
                <p:nvPr/>
              </p:nvSpPr>
              <p:spPr bwMode="auto">
                <a:xfrm>
                  <a:off x="2968625" y="1168400"/>
                  <a:ext cx="1768475" cy="149225"/>
                </a:xfrm>
                <a:custGeom>
                  <a:avLst/>
                  <a:gdLst>
                    <a:gd name="T0" fmla="*/ 4912 w 4913"/>
                    <a:gd name="T1" fmla="*/ 415 h 416"/>
                    <a:gd name="T2" fmla="*/ 0 w 4913"/>
                    <a:gd name="T3" fmla="*/ 415 h 416"/>
                    <a:gd name="T4" fmla="*/ 0 w 4913"/>
                    <a:gd name="T5" fmla="*/ 0 h 416"/>
                    <a:gd name="T6" fmla="*/ 4912 w 4913"/>
                    <a:gd name="T7" fmla="*/ 0 h 416"/>
                    <a:gd name="T8" fmla="*/ 4912 w 4913"/>
                    <a:gd name="T9" fmla="*/ 415 h 4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13" h="416">
                      <a:moveTo>
                        <a:pt x="4912" y="415"/>
                      </a:moveTo>
                      <a:lnTo>
                        <a:pt x="0" y="415"/>
                      </a:lnTo>
                      <a:lnTo>
                        <a:pt x="0" y="0"/>
                      </a:lnTo>
                      <a:lnTo>
                        <a:pt x="4912" y="0"/>
                      </a:lnTo>
                      <a:lnTo>
                        <a:pt x="4912" y="415"/>
                      </a:ln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89" name="íṣ1îďê">
                  <a:extLst>
                    <a:ext uri="{FF2B5EF4-FFF2-40B4-BE49-F238E27FC236}">
                      <a16:creationId xmlns:a16="http://schemas.microsoft.com/office/drawing/2014/main" id="{B7021F36-BAA0-41E5-AD7E-D7040B70F5DC}"/>
                    </a:ext>
                  </a:extLst>
                </p:cNvPr>
                <p:cNvSpPr/>
                <p:nvPr/>
              </p:nvSpPr>
              <p:spPr bwMode="auto">
                <a:xfrm>
                  <a:off x="1522413" y="4510088"/>
                  <a:ext cx="4660900" cy="141287"/>
                </a:xfrm>
                <a:custGeom>
                  <a:avLst/>
                  <a:gdLst>
                    <a:gd name="T0" fmla="*/ 12948 w 12949"/>
                    <a:gd name="T1" fmla="*/ 393 h 394"/>
                    <a:gd name="T2" fmla="*/ 0 w 12949"/>
                    <a:gd name="T3" fmla="*/ 393 h 394"/>
                    <a:gd name="T4" fmla="*/ 0 w 12949"/>
                    <a:gd name="T5" fmla="*/ 0 h 394"/>
                    <a:gd name="T6" fmla="*/ 12948 w 12949"/>
                    <a:gd name="T7" fmla="*/ 0 h 394"/>
                    <a:gd name="T8" fmla="*/ 12948 w 12949"/>
                    <a:gd name="T9" fmla="*/ 393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949" h="394">
                      <a:moveTo>
                        <a:pt x="12948" y="393"/>
                      </a:moveTo>
                      <a:lnTo>
                        <a:pt x="0" y="393"/>
                      </a:lnTo>
                      <a:lnTo>
                        <a:pt x="0" y="0"/>
                      </a:lnTo>
                      <a:lnTo>
                        <a:pt x="12948" y="0"/>
                      </a:lnTo>
                      <a:lnTo>
                        <a:pt x="12948" y="393"/>
                      </a:lnTo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0" name="iṩľíďe">
                  <a:extLst>
                    <a:ext uri="{FF2B5EF4-FFF2-40B4-BE49-F238E27FC236}">
                      <a16:creationId xmlns:a16="http://schemas.microsoft.com/office/drawing/2014/main" id="{6C3CB5A6-54CF-48EB-AFFA-4BEC25B4BD42}"/>
                    </a:ext>
                  </a:extLst>
                </p:cNvPr>
                <p:cNvSpPr/>
                <p:nvPr/>
              </p:nvSpPr>
              <p:spPr bwMode="auto">
                <a:xfrm>
                  <a:off x="3778250" y="800100"/>
                  <a:ext cx="149225" cy="377825"/>
                </a:xfrm>
                <a:custGeom>
                  <a:avLst/>
                  <a:gdLst>
                    <a:gd name="T0" fmla="*/ 414 w 415"/>
                    <a:gd name="T1" fmla="*/ 1048 h 1049"/>
                    <a:gd name="T2" fmla="*/ 414 w 415"/>
                    <a:gd name="T3" fmla="*/ 0 h 1049"/>
                    <a:gd name="T4" fmla="*/ 0 w 415"/>
                    <a:gd name="T5" fmla="*/ 0 h 1049"/>
                    <a:gd name="T6" fmla="*/ 0 w 415"/>
                    <a:gd name="T7" fmla="*/ 1048 h 1049"/>
                    <a:gd name="T8" fmla="*/ 414 w 415"/>
                    <a:gd name="T9" fmla="*/ 1048 h 10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5" h="1049">
                      <a:moveTo>
                        <a:pt x="414" y="1048"/>
                      </a:moveTo>
                      <a:lnTo>
                        <a:pt x="414" y="0"/>
                      </a:lnTo>
                      <a:lnTo>
                        <a:pt x="0" y="0"/>
                      </a:lnTo>
                      <a:lnTo>
                        <a:pt x="0" y="1048"/>
                      </a:lnTo>
                      <a:lnTo>
                        <a:pt x="414" y="1048"/>
                      </a:lnTo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1" name="íšḻïḑè">
                  <a:extLst>
                    <a:ext uri="{FF2B5EF4-FFF2-40B4-BE49-F238E27FC236}">
                      <a16:creationId xmlns:a16="http://schemas.microsoft.com/office/drawing/2014/main" id="{23C15564-0391-4A14-8FE1-A4DD8076B9A2}"/>
                    </a:ext>
                  </a:extLst>
                </p:cNvPr>
                <p:cNvSpPr/>
                <p:nvPr/>
              </p:nvSpPr>
              <p:spPr bwMode="auto">
                <a:xfrm>
                  <a:off x="2174875" y="1631950"/>
                  <a:ext cx="3403600" cy="2617788"/>
                </a:xfrm>
                <a:custGeom>
                  <a:avLst/>
                  <a:gdLst>
                    <a:gd name="T0" fmla="*/ 8449 w 9455"/>
                    <a:gd name="T1" fmla="*/ 240 h 7273"/>
                    <a:gd name="T2" fmla="*/ 6048 w 9455"/>
                    <a:gd name="T3" fmla="*/ 0 h 7273"/>
                    <a:gd name="T4" fmla="*/ 4301 w 9455"/>
                    <a:gd name="T5" fmla="*/ 240 h 7273"/>
                    <a:gd name="T6" fmla="*/ 1877 w 9455"/>
                    <a:gd name="T7" fmla="*/ 0 h 7273"/>
                    <a:gd name="T8" fmla="*/ 130 w 9455"/>
                    <a:gd name="T9" fmla="*/ 240 h 7273"/>
                    <a:gd name="T10" fmla="*/ 0 w 9455"/>
                    <a:gd name="T11" fmla="*/ 1987 h 7273"/>
                    <a:gd name="T12" fmla="*/ 130 w 9455"/>
                    <a:gd name="T13" fmla="*/ 4433 h 7273"/>
                    <a:gd name="T14" fmla="*/ 0 w 9455"/>
                    <a:gd name="T15" fmla="*/ 6179 h 7273"/>
                    <a:gd name="T16" fmla="*/ 960 w 9455"/>
                    <a:gd name="T17" fmla="*/ 7272 h 7273"/>
                    <a:gd name="T18" fmla="*/ 2707 w 9455"/>
                    <a:gd name="T19" fmla="*/ 7010 h 7273"/>
                    <a:gd name="T20" fmla="*/ 5130 w 9455"/>
                    <a:gd name="T21" fmla="*/ 7272 h 7273"/>
                    <a:gd name="T22" fmla="*/ 6877 w 9455"/>
                    <a:gd name="T23" fmla="*/ 7010 h 7273"/>
                    <a:gd name="T24" fmla="*/ 9279 w 9455"/>
                    <a:gd name="T25" fmla="*/ 7272 h 7273"/>
                    <a:gd name="T26" fmla="*/ 9345 w 9455"/>
                    <a:gd name="T27" fmla="*/ 5328 h 7273"/>
                    <a:gd name="T28" fmla="*/ 9454 w 9455"/>
                    <a:gd name="T29" fmla="*/ 3581 h 7273"/>
                    <a:gd name="T30" fmla="*/ 9345 w 9455"/>
                    <a:gd name="T31" fmla="*/ 1158 h 7273"/>
                    <a:gd name="T32" fmla="*/ 8449 w 9455"/>
                    <a:gd name="T33" fmla="*/ 328 h 7273"/>
                    <a:gd name="T34" fmla="*/ 5196 w 9455"/>
                    <a:gd name="T35" fmla="*/ 2839 h 7273"/>
                    <a:gd name="T36" fmla="*/ 3449 w 9455"/>
                    <a:gd name="T37" fmla="*/ 3581 h 7273"/>
                    <a:gd name="T38" fmla="*/ 3536 w 9455"/>
                    <a:gd name="T39" fmla="*/ 3668 h 7273"/>
                    <a:gd name="T40" fmla="*/ 5196 w 9455"/>
                    <a:gd name="T41" fmla="*/ 3668 h 7273"/>
                    <a:gd name="T42" fmla="*/ 6048 w 9455"/>
                    <a:gd name="T43" fmla="*/ 3581 h 7273"/>
                    <a:gd name="T44" fmla="*/ 5960 w 9455"/>
                    <a:gd name="T45" fmla="*/ 2752 h 7273"/>
                    <a:gd name="T46" fmla="*/ 4301 w 9455"/>
                    <a:gd name="T47" fmla="*/ 2752 h 7273"/>
                    <a:gd name="T48" fmla="*/ 2620 w 9455"/>
                    <a:gd name="T49" fmla="*/ 2752 h 7273"/>
                    <a:gd name="T50" fmla="*/ 2620 w 9455"/>
                    <a:gd name="T51" fmla="*/ 3668 h 7273"/>
                    <a:gd name="T52" fmla="*/ 2707 w 9455"/>
                    <a:gd name="T53" fmla="*/ 4498 h 7273"/>
                    <a:gd name="T54" fmla="*/ 4366 w 9455"/>
                    <a:gd name="T55" fmla="*/ 4498 h 7273"/>
                    <a:gd name="T56" fmla="*/ 6048 w 9455"/>
                    <a:gd name="T57" fmla="*/ 4498 h 7273"/>
                    <a:gd name="T58" fmla="*/ 6877 w 9455"/>
                    <a:gd name="T59" fmla="*/ 4433 h 7273"/>
                    <a:gd name="T60" fmla="*/ 6877 w 9455"/>
                    <a:gd name="T61" fmla="*/ 2752 h 7273"/>
                    <a:gd name="T62" fmla="*/ 6790 w 9455"/>
                    <a:gd name="T63" fmla="*/ 1921 h 7273"/>
                    <a:gd name="T64" fmla="*/ 5130 w 9455"/>
                    <a:gd name="T65" fmla="*/ 1921 h 7273"/>
                    <a:gd name="T66" fmla="*/ 3449 w 9455"/>
                    <a:gd name="T67" fmla="*/ 1921 h 7273"/>
                    <a:gd name="T68" fmla="*/ 1790 w 9455"/>
                    <a:gd name="T69" fmla="*/ 1921 h 7273"/>
                    <a:gd name="T70" fmla="*/ 1790 w 9455"/>
                    <a:gd name="T71" fmla="*/ 2839 h 7273"/>
                    <a:gd name="T72" fmla="*/ 1790 w 9455"/>
                    <a:gd name="T73" fmla="*/ 4498 h 7273"/>
                    <a:gd name="T74" fmla="*/ 1877 w 9455"/>
                    <a:gd name="T75" fmla="*/ 5328 h 7273"/>
                    <a:gd name="T76" fmla="*/ 3536 w 9455"/>
                    <a:gd name="T77" fmla="*/ 5328 h 7273"/>
                    <a:gd name="T78" fmla="*/ 5196 w 9455"/>
                    <a:gd name="T79" fmla="*/ 5328 h 7273"/>
                    <a:gd name="T80" fmla="*/ 6877 w 9455"/>
                    <a:gd name="T81" fmla="*/ 5328 h 7273"/>
                    <a:gd name="T82" fmla="*/ 7685 w 9455"/>
                    <a:gd name="T83" fmla="*/ 5263 h 7273"/>
                    <a:gd name="T84" fmla="*/ 7685 w 9455"/>
                    <a:gd name="T85" fmla="*/ 3581 h 7273"/>
                    <a:gd name="T86" fmla="*/ 7685 w 9455"/>
                    <a:gd name="T87" fmla="*/ 1921 h 7273"/>
                    <a:gd name="T88" fmla="*/ 6790 w 9455"/>
                    <a:gd name="T89" fmla="*/ 328 h 7273"/>
                    <a:gd name="T90" fmla="*/ 5130 w 9455"/>
                    <a:gd name="T91" fmla="*/ 328 h 7273"/>
                    <a:gd name="T92" fmla="*/ 3449 w 9455"/>
                    <a:gd name="T93" fmla="*/ 328 h 7273"/>
                    <a:gd name="T94" fmla="*/ 1790 w 9455"/>
                    <a:gd name="T95" fmla="*/ 328 h 7273"/>
                    <a:gd name="T96" fmla="*/ 196 w 9455"/>
                    <a:gd name="T97" fmla="*/ 1158 h 7273"/>
                    <a:gd name="T98" fmla="*/ 196 w 9455"/>
                    <a:gd name="T99" fmla="*/ 2839 h 7273"/>
                    <a:gd name="T100" fmla="*/ 196 w 9455"/>
                    <a:gd name="T101" fmla="*/ 4498 h 7273"/>
                    <a:gd name="T102" fmla="*/ 196 w 9455"/>
                    <a:gd name="T103" fmla="*/ 6922 h 7273"/>
                    <a:gd name="T104" fmla="*/ 1877 w 9455"/>
                    <a:gd name="T105" fmla="*/ 6922 h 7273"/>
                    <a:gd name="T106" fmla="*/ 3536 w 9455"/>
                    <a:gd name="T107" fmla="*/ 6922 h 7273"/>
                    <a:gd name="T108" fmla="*/ 5196 w 9455"/>
                    <a:gd name="T109" fmla="*/ 6922 h 7273"/>
                    <a:gd name="T110" fmla="*/ 6877 w 9455"/>
                    <a:gd name="T111" fmla="*/ 6922 h 7273"/>
                    <a:gd name="T112" fmla="*/ 9279 w 9455"/>
                    <a:gd name="T113" fmla="*/ 6922 h 7273"/>
                    <a:gd name="T114" fmla="*/ 9279 w 9455"/>
                    <a:gd name="T115" fmla="*/ 5263 h 7273"/>
                    <a:gd name="T116" fmla="*/ 9279 w 9455"/>
                    <a:gd name="T117" fmla="*/ 3581 h 7273"/>
                    <a:gd name="T118" fmla="*/ 9279 w 9455"/>
                    <a:gd name="T119" fmla="*/ 1921 h 7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9455" h="7273">
                      <a:moveTo>
                        <a:pt x="9454" y="328"/>
                      </a:moveTo>
                      <a:lnTo>
                        <a:pt x="9454" y="240"/>
                      </a:lnTo>
                      <a:lnTo>
                        <a:pt x="9345" y="240"/>
                      </a:lnTo>
                      <a:lnTo>
                        <a:pt x="9345" y="0"/>
                      </a:lnTo>
                      <a:lnTo>
                        <a:pt x="9279" y="0"/>
                      </a:lnTo>
                      <a:lnTo>
                        <a:pt x="9279" y="240"/>
                      </a:lnTo>
                      <a:lnTo>
                        <a:pt x="8515" y="240"/>
                      </a:lnTo>
                      <a:lnTo>
                        <a:pt x="8515" y="0"/>
                      </a:lnTo>
                      <a:lnTo>
                        <a:pt x="8449" y="0"/>
                      </a:lnTo>
                      <a:lnTo>
                        <a:pt x="8449" y="240"/>
                      </a:lnTo>
                      <a:lnTo>
                        <a:pt x="7685" y="240"/>
                      </a:lnTo>
                      <a:lnTo>
                        <a:pt x="7685" y="0"/>
                      </a:lnTo>
                      <a:lnTo>
                        <a:pt x="7598" y="0"/>
                      </a:lnTo>
                      <a:lnTo>
                        <a:pt x="7598" y="240"/>
                      </a:lnTo>
                      <a:lnTo>
                        <a:pt x="6877" y="240"/>
                      </a:lnTo>
                      <a:lnTo>
                        <a:pt x="6877" y="0"/>
                      </a:lnTo>
                      <a:lnTo>
                        <a:pt x="6790" y="0"/>
                      </a:lnTo>
                      <a:lnTo>
                        <a:pt x="6790" y="240"/>
                      </a:lnTo>
                      <a:lnTo>
                        <a:pt x="6048" y="240"/>
                      </a:lnTo>
                      <a:lnTo>
                        <a:pt x="6048" y="0"/>
                      </a:lnTo>
                      <a:lnTo>
                        <a:pt x="5960" y="0"/>
                      </a:lnTo>
                      <a:lnTo>
                        <a:pt x="5960" y="240"/>
                      </a:lnTo>
                      <a:lnTo>
                        <a:pt x="5196" y="240"/>
                      </a:lnTo>
                      <a:lnTo>
                        <a:pt x="5196" y="0"/>
                      </a:lnTo>
                      <a:lnTo>
                        <a:pt x="5130" y="0"/>
                      </a:lnTo>
                      <a:lnTo>
                        <a:pt x="5130" y="240"/>
                      </a:lnTo>
                      <a:lnTo>
                        <a:pt x="4366" y="240"/>
                      </a:lnTo>
                      <a:lnTo>
                        <a:pt x="4366" y="0"/>
                      </a:lnTo>
                      <a:lnTo>
                        <a:pt x="4301" y="0"/>
                      </a:lnTo>
                      <a:lnTo>
                        <a:pt x="4301" y="240"/>
                      </a:lnTo>
                      <a:lnTo>
                        <a:pt x="3536" y="240"/>
                      </a:lnTo>
                      <a:lnTo>
                        <a:pt x="3536" y="0"/>
                      </a:lnTo>
                      <a:lnTo>
                        <a:pt x="3449" y="0"/>
                      </a:lnTo>
                      <a:lnTo>
                        <a:pt x="3449" y="240"/>
                      </a:lnTo>
                      <a:lnTo>
                        <a:pt x="2707" y="240"/>
                      </a:lnTo>
                      <a:lnTo>
                        <a:pt x="2707" y="0"/>
                      </a:lnTo>
                      <a:lnTo>
                        <a:pt x="2620" y="0"/>
                      </a:lnTo>
                      <a:lnTo>
                        <a:pt x="2620" y="240"/>
                      </a:lnTo>
                      <a:lnTo>
                        <a:pt x="1877" y="240"/>
                      </a:lnTo>
                      <a:lnTo>
                        <a:pt x="1877" y="0"/>
                      </a:lnTo>
                      <a:lnTo>
                        <a:pt x="1790" y="0"/>
                      </a:lnTo>
                      <a:lnTo>
                        <a:pt x="1790" y="240"/>
                      </a:lnTo>
                      <a:lnTo>
                        <a:pt x="1025" y="240"/>
                      </a:lnTo>
                      <a:lnTo>
                        <a:pt x="1025" y="0"/>
                      </a:lnTo>
                      <a:lnTo>
                        <a:pt x="960" y="0"/>
                      </a:lnTo>
                      <a:lnTo>
                        <a:pt x="960" y="240"/>
                      </a:lnTo>
                      <a:lnTo>
                        <a:pt x="196" y="240"/>
                      </a:lnTo>
                      <a:lnTo>
                        <a:pt x="196" y="0"/>
                      </a:lnTo>
                      <a:lnTo>
                        <a:pt x="130" y="0"/>
                      </a:lnTo>
                      <a:lnTo>
                        <a:pt x="130" y="240"/>
                      </a:lnTo>
                      <a:lnTo>
                        <a:pt x="0" y="240"/>
                      </a:lnTo>
                      <a:lnTo>
                        <a:pt x="0" y="328"/>
                      </a:lnTo>
                      <a:lnTo>
                        <a:pt x="130" y="328"/>
                      </a:lnTo>
                      <a:lnTo>
                        <a:pt x="130" y="1092"/>
                      </a:lnTo>
                      <a:lnTo>
                        <a:pt x="0" y="1092"/>
                      </a:lnTo>
                      <a:lnTo>
                        <a:pt x="0" y="1158"/>
                      </a:lnTo>
                      <a:lnTo>
                        <a:pt x="130" y="1158"/>
                      </a:lnTo>
                      <a:lnTo>
                        <a:pt x="130" y="1921"/>
                      </a:lnTo>
                      <a:lnTo>
                        <a:pt x="0" y="1921"/>
                      </a:lnTo>
                      <a:lnTo>
                        <a:pt x="0" y="1987"/>
                      </a:lnTo>
                      <a:lnTo>
                        <a:pt x="130" y="1987"/>
                      </a:lnTo>
                      <a:lnTo>
                        <a:pt x="130" y="2752"/>
                      </a:lnTo>
                      <a:lnTo>
                        <a:pt x="0" y="2752"/>
                      </a:lnTo>
                      <a:lnTo>
                        <a:pt x="0" y="2839"/>
                      </a:lnTo>
                      <a:lnTo>
                        <a:pt x="130" y="2839"/>
                      </a:lnTo>
                      <a:lnTo>
                        <a:pt x="130" y="3581"/>
                      </a:lnTo>
                      <a:lnTo>
                        <a:pt x="0" y="3581"/>
                      </a:lnTo>
                      <a:lnTo>
                        <a:pt x="0" y="3668"/>
                      </a:lnTo>
                      <a:lnTo>
                        <a:pt x="130" y="3668"/>
                      </a:lnTo>
                      <a:lnTo>
                        <a:pt x="130" y="4433"/>
                      </a:lnTo>
                      <a:lnTo>
                        <a:pt x="0" y="4433"/>
                      </a:lnTo>
                      <a:lnTo>
                        <a:pt x="0" y="4498"/>
                      </a:lnTo>
                      <a:lnTo>
                        <a:pt x="130" y="4498"/>
                      </a:lnTo>
                      <a:lnTo>
                        <a:pt x="130" y="5263"/>
                      </a:lnTo>
                      <a:lnTo>
                        <a:pt x="0" y="5263"/>
                      </a:lnTo>
                      <a:lnTo>
                        <a:pt x="0" y="5328"/>
                      </a:lnTo>
                      <a:lnTo>
                        <a:pt x="130" y="5328"/>
                      </a:lnTo>
                      <a:lnTo>
                        <a:pt x="130" y="6092"/>
                      </a:lnTo>
                      <a:lnTo>
                        <a:pt x="0" y="6092"/>
                      </a:lnTo>
                      <a:lnTo>
                        <a:pt x="0" y="6179"/>
                      </a:lnTo>
                      <a:lnTo>
                        <a:pt x="130" y="6179"/>
                      </a:lnTo>
                      <a:lnTo>
                        <a:pt x="130" y="6922"/>
                      </a:lnTo>
                      <a:lnTo>
                        <a:pt x="0" y="6922"/>
                      </a:lnTo>
                      <a:lnTo>
                        <a:pt x="0" y="7010"/>
                      </a:lnTo>
                      <a:lnTo>
                        <a:pt x="130" y="7010"/>
                      </a:lnTo>
                      <a:lnTo>
                        <a:pt x="130" y="7272"/>
                      </a:lnTo>
                      <a:lnTo>
                        <a:pt x="196" y="7272"/>
                      </a:lnTo>
                      <a:lnTo>
                        <a:pt x="196" y="7010"/>
                      </a:lnTo>
                      <a:lnTo>
                        <a:pt x="960" y="7010"/>
                      </a:lnTo>
                      <a:lnTo>
                        <a:pt x="960" y="7272"/>
                      </a:lnTo>
                      <a:lnTo>
                        <a:pt x="1025" y="7272"/>
                      </a:lnTo>
                      <a:lnTo>
                        <a:pt x="1025" y="7010"/>
                      </a:lnTo>
                      <a:lnTo>
                        <a:pt x="1790" y="7010"/>
                      </a:lnTo>
                      <a:lnTo>
                        <a:pt x="1790" y="7272"/>
                      </a:lnTo>
                      <a:lnTo>
                        <a:pt x="1877" y="7272"/>
                      </a:lnTo>
                      <a:lnTo>
                        <a:pt x="1877" y="7010"/>
                      </a:lnTo>
                      <a:lnTo>
                        <a:pt x="2620" y="7010"/>
                      </a:lnTo>
                      <a:lnTo>
                        <a:pt x="2620" y="7272"/>
                      </a:lnTo>
                      <a:lnTo>
                        <a:pt x="2707" y="7272"/>
                      </a:lnTo>
                      <a:lnTo>
                        <a:pt x="2707" y="7010"/>
                      </a:lnTo>
                      <a:lnTo>
                        <a:pt x="3449" y="7010"/>
                      </a:lnTo>
                      <a:lnTo>
                        <a:pt x="3449" y="7272"/>
                      </a:lnTo>
                      <a:lnTo>
                        <a:pt x="3536" y="7272"/>
                      </a:lnTo>
                      <a:lnTo>
                        <a:pt x="3536" y="7010"/>
                      </a:lnTo>
                      <a:lnTo>
                        <a:pt x="4301" y="7010"/>
                      </a:lnTo>
                      <a:lnTo>
                        <a:pt x="4301" y="7272"/>
                      </a:lnTo>
                      <a:lnTo>
                        <a:pt x="4366" y="7272"/>
                      </a:lnTo>
                      <a:lnTo>
                        <a:pt x="4366" y="7010"/>
                      </a:lnTo>
                      <a:lnTo>
                        <a:pt x="5130" y="7010"/>
                      </a:lnTo>
                      <a:lnTo>
                        <a:pt x="5130" y="7272"/>
                      </a:lnTo>
                      <a:lnTo>
                        <a:pt x="5196" y="7272"/>
                      </a:lnTo>
                      <a:lnTo>
                        <a:pt x="5196" y="7010"/>
                      </a:lnTo>
                      <a:lnTo>
                        <a:pt x="5960" y="7010"/>
                      </a:lnTo>
                      <a:lnTo>
                        <a:pt x="5960" y="7272"/>
                      </a:lnTo>
                      <a:lnTo>
                        <a:pt x="6048" y="7272"/>
                      </a:lnTo>
                      <a:lnTo>
                        <a:pt x="6048" y="7010"/>
                      </a:lnTo>
                      <a:lnTo>
                        <a:pt x="6790" y="7010"/>
                      </a:lnTo>
                      <a:lnTo>
                        <a:pt x="6790" y="7272"/>
                      </a:lnTo>
                      <a:lnTo>
                        <a:pt x="6877" y="7272"/>
                      </a:lnTo>
                      <a:lnTo>
                        <a:pt x="6877" y="7010"/>
                      </a:lnTo>
                      <a:lnTo>
                        <a:pt x="7598" y="7010"/>
                      </a:lnTo>
                      <a:lnTo>
                        <a:pt x="7598" y="7272"/>
                      </a:lnTo>
                      <a:lnTo>
                        <a:pt x="7685" y="7272"/>
                      </a:lnTo>
                      <a:lnTo>
                        <a:pt x="7685" y="7010"/>
                      </a:lnTo>
                      <a:lnTo>
                        <a:pt x="8449" y="7010"/>
                      </a:lnTo>
                      <a:lnTo>
                        <a:pt x="8449" y="7272"/>
                      </a:lnTo>
                      <a:lnTo>
                        <a:pt x="8515" y="7272"/>
                      </a:lnTo>
                      <a:lnTo>
                        <a:pt x="8515" y="7010"/>
                      </a:lnTo>
                      <a:lnTo>
                        <a:pt x="9279" y="7010"/>
                      </a:lnTo>
                      <a:lnTo>
                        <a:pt x="9279" y="7272"/>
                      </a:lnTo>
                      <a:lnTo>
                        <a:pt x="9345" y="7272"/>
                      </a:lnTo>
                      <a:lnTo>
                        <a:pt x="9345" y="7010"/>
                      </a:lnTo>
                      <a:lnTo>
                        <a:pt x="9454" y="7010"/>
                      </a:lnTo>
                      <a:lnTo>
                        <a:pt x="9454" y="6922"/>
                      </a:lnTo>
                      <a:lnTo>
                        <a:pt x="9345" y="6922"/>
                      </a:lnTo>
                      <a:lnTo>
                        <a:pt x="9345" y="6179"/>
                      </a:lnTo>
                      <a:lnTo>
                        <a:pt x="9454" y="6179"/>
                      </a:lnTo>
                      <a:lnTo>
                        <a:pt x="9454" y="6092"/>
                      </a:lnTo>
                      <a:lnTo>
                        <a:pt x="9345" y="6092"/>
                      </a:lnTo>
                      <a:lnTo>
                        <a:pt x="9345" y="5328"/>
                      </a:lnTo>
                      <a:lnTo>
                        <a:pt x="9454" y="5328"/>
                      </a:lnTo>
                      <a:lnTo>
                        <a:pt x="9454" y="5263"/>
                      </a:lnTo>
                      <a:lnTo>
                        <a:pt x="9345" y="5263"/>
                      </a:lnTo>
                      <a:lnTo>
                        <a:pt x="9345" y="4498"/>
                      </a:lnTo>
                      <a:lnTo>
                        <a:pt x="9454" y="4498"/>
                      </a:lnTo>
                      <a:lnTo>
                        <a:pt x="9454" y="4433"/>
                      </a:lnTo>
                      <a:lnTo>
                        <a:pt x="9345" y="4433"/>
                      </a:lnTo>
                      <a:lnTo>
                        <a:pt x="9345" y="3668"/>
                      </a:lnTo>
                      <a:lnTo>
                        <a:pt x="9454" y="3668"/>
                      </a:lnTo>
                      <a:lnTo>
                        <a:pt x="9454" y="3581"/>
                      </a:lnTo>
                      <a:lnTo>
                        <a:pt x="9345" y="3581"/>
                      </a:lnTo>
                      <a:lnTo>
                        <a:pt x="9345" y="2839"/>
                      </a:lnTo>
                      <a:lnTo>
                        <a:pt x="9454" y="2839"/>
                      </a:lnTo>
                      <a:lnTo>
                        <a:pt x="9454" y="2752"/>
                      </a:lnTo>
                      <a:lnTo>
                        <a:pt x="9345" y="2752"/>
                      </a:lnTo>
                      <a:lnTo>
                        <a:pt x="9345" y="1987"/>
                      </a:lnTo>
                      <a:lnTo>
                        <a:pt x="9454" y="1987"/>
                      </a:lnTo>
                      <a:lnTo>
                        <a:pt x="9454" y="1921"/>
                      </a:lnTo>
                      <a:lnTo>
                        <a:pt x="9345" y="1921"/>
                      </a:lnTo>
                      <a:lnTo>
                        <a:pt x="9345" y="1158"/>
                      </a:lnTo>
                      <a:lnTo>
                        <a:pt x="9454" y="1158"/>
                      </a:lnTo>
                      <a:lnTo>
                        <a:pt x="9454" y="1092"/>
                      </a:lnTo>
                      <a:lnTo>
                        <a:pt x="9345" y="1092"/>
                      </a:lnTo>
                      <a:lnTo>
                        <a:pt x="9345" y="328"/>
                      </a:lnTo>
                      <a:lnTo>
                        <a:pt x="9454" y="328"/>
                      </a:lnTo>
                      <a:close/>
                      <a:moveTo>
                        <a:pt x="8449" y="328"/>
                      </a:moveTo>
                      <a:lnTo>
                        <a:pt x="8449" y="1092"/>
                      </a:lnTo>
                      <a:lnTo>
                        <a:pt x="7685" y="1092"/>
                      </a:lnTo>
                      <a:lnTo>
                        <a:pt x="7685" y="328"/>
                      </a:lnTo>
                      <a:lnTo>
                        <a:pt x="8449" y="328"/>
                      </a:lnTo>
                      <a:close/>
                      <a:moveTo>
                        <a:pt x="5130" y="3581"/>
                      </a:moveTo>
                      <a:lnTo>
                        <a:pt x="4366" y="3581"/>
                      </a:lnTo>
                      <a:lnTo>
                        <a:pt x="4366" y="2839"/>
                      </a:lnTo>
                      <a:lnTo>
                        <a:pt x="5130" y="2839"/>
                      </a:lnTo>
                      <a:lnTo>
                        <a:pt x="5130" y="3581"/>
                      </a:lnTo>
                      <a:close/>
                      <a:moveTo>
                        <a:pt x="5196" y="2839"/>
                      </a:moveTo>
                      <a:lnTo>
                        <a:pt x="5960" y="2839"/>
                      </a:lnTo>
                      <a:lnTo>
                        <a:pt x="5960" y="3581"/>
                      </a:lnTo>
                      <a:lnTo>
                        <a:pt x="5196" y="3581"/>
                      </a:lnTo>
                      <a:lnTo>
                        <a:pt x="5196" y="2839"/>
                      </a:lnTo>
                      <a:close/>
                      <a:moveTo>
                        <a:pt x="4301" y="3581"/>
                      </a:moveTo>
                      <a:lnTo>
                        <a:pt x="3536" y="3581"/>
                      </a:lnTo>
                      <a:lnTo>
                        <a:pt x="3536" y="2839"/>
                      </a:lnTo>
                      <a:lnTo>
                        <a:pt x="4301" y="2839"/>
                      </a:lnTo>
                      <a:lnTo>
                        <a:pt x="4301" y="3581"/>
                      </a:lnTo>
                      <a:close/>
                      <a:moveTo>
                        <a:pt x="3449" y="3581"/>
                      </a:moveTo>
                      <a:lnTo>
                        <a:pt x="2707" y="3581"/>
                      </a:lnTo>
                      <a:lnTo>
                        <a:pt x="2707" y="2839"/>
                      </a:lnTo>
                      <a:lnTo>
                        <a:pt x="3449" y="2839"/>
                      </a:lnTo>
                      <a:lnTo>
                        <a:pt x="3449" y="3581"/>
                      </a:lnTo>
                      <a:close/>
                      <a:moveTo>
                        <a:pt x="3449" y="3668"/>
                      </a:moveTo>
                      <a:lnTo>
                        <a:pt x="3449" y="4433"/>
                      </a:lnTo>
                      <a:lnTo>
                        <a:pt x="2707" y="4433"/>
                      </a:lnTo>
                      <a:lnTo>
                        <a:pt x="2707" y="3668"/>
                      </a:lnTo>
                      <a:lnTo>
                        <a:pt x="3449" y="3668"/>
                      </a:lnTo>
                      <a:close/>
                      <a:moveTo>
                        <a:pt x="3536" y="3668"/>
                      </a:moveTo>
                      <a:lnTo>
                        <a:pt x="4301" y="3668"/>
                      </a:lnTo>
                      <a:lnTo>
                        <a:pt x="4301" y="4433"/>
                      </a:lnTo>
                      <a:lnTo>
                        <a:pt x="3536" y="4433"/>
                      </a:lnTo>
                      <a:lnTo>
                        <a:pt x="3536" y="3668"/>
                      </a:lnTo>
                      <a:close/>
                      <a:moveTo>
                        <a:pt x="4366" y="3668"/>
                      </a:moveTo>
                      <a:lnTo>
                        <a:pt x="5130" y="3668"/>
                      </a:lnTo>
                      <a:lnTo>
                        <a:pt x="5130" y="4433"/>
                      </a:lnTo>
                      <a:lnTo>
                        <a:pt x="4366" y="4433"/>
                      </a:lnTo>
                      <a:lnTo>
                        <a:pt x="4366" y="3668"/>
                      </a:lnTo>
                      <a:close/>
                      <a:moveTo>
                        <a:pt x="5196" y="3668"/>
                      </a:moveTo>
                      <a:lnTo>
                        <a:pt x="5960" y="3668"/>
                      </a:lnTo>
                      <a:lnTo>
                        <a:pt x="5960" y="4433"/>
                      </a:lnTo>
                      <a:lnTo>
                        <a:pt x="5196" y="4433"/>
                      </a:lnTo>
                      <a:lnTo>
                        <a:pt x="5196" y="3668"/>
                      </a:lnTo>
                      <a:close/>
                      <a:moveTo>
                        <a:pt x="6048" y="3668"/>
                      </a:moveTo>
                      <a:lnTo>
                        <a:pt x="6790" y="3668"/>
                      </a:lnTo>
                      <a:lnTo>
                        <a:pt x="6790" y="4433"/>
                      </a:lnTo>
                      <a:lnTo>
                        <a:pt x="6048" y="4433"/>
                      </a:lnTo>
                      <a:lnTo>
                        <a:pt x="6048" y="3668"/>
                      </a:lnTo>
                      <a:close/>
                      <a:moveTo>
                        <a:pt x="6048" y="3581"/>
                      </a:moveTo>
                      <a:lnTo>
                        <a:pt x="6048" y="2839"/>
                      </a:lnTo>
                      <a:lnTo>
                        <a:pt x="6790" y="2839"/>
                      </a:lnTo>
                      <a:lnTo>
                        <a:pt x="6790" y="3581"/>
                      </a:lnTo>
                      <a:lnTo>
                        <a:pt x="6048" y="3581"/>
                      </a:lnTo>
                      <a:close/>
                      <a:moveTo>
                        <a:pt x="6048" y="2752"/>
                      </a:moveTo>
                      <a:lnTo>
                        <a:pt x="6048" y="1987"/>
                      </a:lnTo>
                      <a:lnTo>
                        <a:pt x="6790" y="1987"/>
                      </a:lnTo>
                      <a:lnTo>
                        <a:pt x="6790" y="2752"/>
                      </a:lnTo>
                      <a:lnTo>
                        <a:pt x="6048" y="2752"/>
                      </a:lnTo>
                      <a:close/>
                      <a:moveTo>
                        <a:pt x="5960" y="2752"/>
                      </a:moveTo>
                      <a:lnTo>
                        <a:pt x="5196" y="2752"/>
                      </a:lnTo>
                      <a:lnTo>
                        <a:pt x="5196" y="1987"/>
                      </a:lnTo>
                      <a:lnTo>
                        <a:pt x="5960" y="1987"/>
                      </a:lnTo>
                      <a:lnTo>
                        <a:pt x="5960" y="2752"/>
                      </a:lnTo>
                      <a:close/>
                      <a:moveTo>
                        <a:pt x="5130" y="2752"/>
                      </a:moveTo>
                      <a:lnTo>
                        <a:pt x="4366" y="2752"/>
                      </a:lnTo>
                      <a:lnTo>
                        <a:pt x="4366" y="1987"/>
                      </a:lnTo>
                      <a:lnTo>
                        <a:pt x="5130" y="1987"/>
                      </a:lnTo>
                      <a:lnTo>
                        <a:pt x="5130" y="2752"/>
                      </a:lnTo>
                      <a:close/>
                      <a:moveTo>
                        <a:pt x="4301" y="2752"/>
                      </a:moveTo>
                      <a:lnTo>
                        <a:pt x="3536" y="2752"/>
                      </a:lnTo>
                      <a:lnTo>
                        <a:pt x="3536" y="1987"/>
                      </a:lnTo>
                      <a:lnTo>
                        <a:pt x="4301" y="1987"/>
                      </a:lnTo>
                      <a:lnTo>
                        <a:pt x="4301" y="2752"/>
                      </a:lnTo>
                      <a:close/>
                      <a:moveTo>
                        <a:pt x="3449" y="2752"/>
                      </a:moveTo>
                      <a:lnTo>
                        <a:pt x="2707" y="2752"/>
                      </a:lnTo>
                      <a:lnTo>
                        <a:pt x="2707" y="1987"/>
                      </a:lnTo>
                      <a:lnTo>
                        <a:pt x="3449" y="1987"/>
                      </a:lnTo>
                      <a:lnTo>
                        <a:pt x="3449" y="2752"/>
                      </a:lnTo>
                      <a:close/>
                      <a:moveTo>
                        <a:pt x="2620" y="2752"/>
                      </a:moveTo>
                      <a:lnTo>
                        <a:pt x="1877" y="2752"/>
                      </a:lnTo>
                      <a:lnTo>
                        <a:pt x="1877" y="1987"/>
                      </a:lnTo>
                      <a:lnTo>
                        <a:pt x="2620" y="1987"/>
                      </a:lnTo>
                      <a:lnTo>
                        <a:pt x="2620" y="2752"/>
                      </a:lnTo>
                      <a:close/>
                      <a:moveTo>
                        <a:pt x="2620" y="2839"/>
                      </a:moveTo>
                      <a:lnTo>
                        <a:pt x="2620" y="3581"/>
                      </a:lnTo>
                      <a:lnTo>
                        <a:pt x="1877" y="3581"/>
                      </a:lnTo>
                      <a:lnTo>
                        <a:pt x="1877" y="2839"/>
                      </a:lnTo>
                      <a:lnTo>
                        <a:pt x="2620" y="2839"/>
                      </a:lnTo>
                      <a:close/>
                      <a:moveTo>
                        <a:pt x="2620" y="3668"/>
                      </a:moveTo>
                      <a:lnTo>
                        <a:pt x="2620" y="4433"/>
                      </a:lnTo>
                      <a:lnTo>
                        <a:pt x="1877" y="4433"/>
                      </a:lnTo>
                      <a:lnTo>
                        <a:pt x="1877" y="3668"/>
                      </a:lnTo>
                      <a:lnTo>
                        <a:pt x="2620" y="3668"/>
                      </a:lnTo>
                      <a:close/>
                      <a:moveTo>
                        <a:pt x="2620" y="4498"/>
                      </a:moveTo>
                      <a:lnTo>
                        <a:pt x="2620" y="5263"/>
                      </a:lnTo>
                      <a:lnTo>
                        <a:pt x="1877" y="5263"/>
                      </a:lnTo>
                      <a:lnTo>
                        <a:pt x="1877" y="4498"/>
                      </a:lnTo>
                      <a:lnTo>
                        <a:pt x="2620" y="4498"/>
                      </a:lnTo>
                      <a:close/>
                      <a:moveTo>
                        <a:pt x="2707" y="4498"/>
                      </a:moveTo>
                      <a:lnTo>
                        <a:pt x="3449" y="4498"/>
                      </a:lnTo>
                      <a:lnTo>
                        <a:pt x="3449" y="5263"/>
                      </a:lnTo>
                      <a:lnTo>
                        <a:pt x="2707" y="5263"/>
                      </a:lnTo>
                      <a:lnTo>
                        <a:pt x="2707" y="4498"/>
                      </a:lnTo>
                      <a:close/>
                      <a:moveTo>
                        <a:pt x="3536" y="4498"/>
                      </a:moveTo>
                      <a:lnTo>
                        <a:pt x="4301" y="4498"/>
                      </a:lnTo>
                      <a:lnTo>
                        <a:pt x="4301" y="5263"/>
                      </a:lnTo>
                      <a:lnTo>
                        <a:pt x="3536" y="5263"/>
                      </a:lnTo>
                      <a:lnTo>
                        <a:pt x="3536" y="4498"/>
                      </a:lnTo>
                      <a:close/>
                      <a:moveTo>
                        <a:pt x="4366" y="4498"/>
                      </a:moveTo>
                      <a:lnTo>
                        <a:pt x="5130" y="4498"/>
                      </a:lnTo>
                      <a:lnTo>
                        <a:pt x="5130" y="5263"/>
                      </a:lnTo>
                      <a:lnTo>
                        <a:pt x="4366" y="5263"/>
                      </a:lnTo>
                      <a:lnTo>
                        <a:pt x="4366" y="4498"/>
                      </a:lnTo>
                      <a:close/>
                      <a:moveTo>
                        <a:pt x="5196" y="4498"/>
                      </a:moveTo>
                      <a:lnTo>
                        <a:pt x="5960" y="4498"/>
                      </a:lnTo>
                      <a:lnTo>
                        <a:pt x="5960" y="5263"/>
                      </a:lnTo>
                      <a:lnTo>
                        <a:pt x="5196" y="5263"/>
                      </a:lnTo>
                      <a:lnTo>
                        <a:pt x="5196" y="4498"/>
                      </a:lnTo>
                      <a:close/>
                      <a:moveTo>
                        <a:pt x="6048" y="4498"/>
                      </a:moveTo>
                      <a:lnTo>
                        <a:pt x="6790" y="4498"/>
                      </a:lnTo>
                      <a:lnTo>
                        <a:pt x="6790" y="5263"/>
                      </a:lnTo>
                      <a:lnTo>
                        <a:pt x="6048" y="5263"/>
                      </a:lnTo>
                      <a:lnTo>
                        <a:pt x="6048" y="4498"/>
                      </a:lnTo>
                      <a:close/>
                      <a:moveTo>
                        <a:pt x="6877" y="4498"/>
                      </a:moveTo>
                      <a:lnTo>
                        <a:pt x="7598" y="4498"/>
                      </a:lnTo>
                      <a:lnTo>
                        <a:pt x="7598" y="5263"/>
                      </a:lnTo>
                      <a:lnTo>
                        <a:pt x="6877" y="5263"/>
                      </a:lnTo>
                      <a:lnTo>
                        <a:pt x="6877" y="4498"/>
                      </a:lnTo>
                      <a:close/>
                      <a:moveTo>
                        <a:pt x="6877" y="4433"/>
                      </a:moveTo>
                      <a:lnTo>
                        <a:pt x="6877" y="3668"/>
                      </a:lnTo>
                      <a:lnTo>
                        <a:pt x="7598" y="3668"/>
                      </a:lnTo>
                      <a:lnTo>
                        <a:pt x="7598" y="4433"/>
                      </a:lnTo>
                      <a:lnTo>
                        <a:pt x="6877" y="4433"/>
                      </a:lnTo>
                      <a:close/>
                      <a:moveTo>
                        <a:pt x="6877" y="3581"/>
                      </a:moveTo>
                      <a:lnTo>
                        <a:pt x="6877" y="2839"/>
                      </a:lnTo>
                      <a:lnTo>
                        <a:pt x="7598" y="2839"/>
                      </a:lnTo>
                      <a:lnTo>
                        <a:pt x="7598" y="3581"/>
                      </a:lnTo>
                      <a:lnTo>
                        <a:pt x="6877" y="3581"/>
                      </a:lnTo>
                      <a:close/>
                      <a:moveTo>
                        <a:pt x="6877" y="2752"/>
                      </a:moveTo>
                      <a:lnTo>
                        <a:pt x="6877" y="1987"/>
                      </a:lnTo>
                      <a:lnTo>
                        <a:pt x="7598" y="1987"/>
                      </a:lnTo>
                      <a:lnTo>
                        <a:pt x="7598" y="2752"/>
                      </a:lnTo>
                      <a:lnTo>
                        <a:pt x="6877" y="2752"/>
                      </a:lnTo>
                      <a:close/>
                      <a:moveTo>
                        <a:pt x="6877" y="1921"/>
                      </a:moveTo>
                      <a:lnTo>
                        <a:pt x="6877" y="1158"/>
                      </a:lnTo>
                      <a:lnTo>
                        <a:pt x="7598" y="1158"/>
                      </a:lnTo>
                      <a:lnTo>
                        <a:pt x="7598" y="1921"/>
                      </a:lnTo>
                      <a:lnTo>
                        <a:pt x="6877" y="1921"/>
                      </a:lnTo>
                      <a:close/>
                      <a:moveTo>
                        <a:pt x="6790" y="1921"/>
                      </a:moveTo>
                      <a:lnTo>
                        <a:pt x="6048" y="1921"/>
                      </a:lnTo>
                      <a:lnTo>
                        <a:pt x="6048" y="1158"/>
                      </a:lnTo>
                      <a:lnTo>
                        <a:pt x="6790" y="1158"/>
                      </a:lnTo>
                      <a:lnTo>
                        <a:pt x="6790" y="1921"/>
                      </a:lnTo>
                      <a:close/>
                      <a:moveTo>
                        <a:pt x="5960" y="1921"/>
                      </a:moveTo>
                      <a:lnTo>
                        <a:pt x="5196" y="1921"/>
                      </a:lnTo>
                      <a:lnTo>
                        <a:pt x="5196" y="1158"/>
                      </a:lnTo>
                      <a:lnTo>
                        <a:pt x="5960" y="1158"/>
                      </a:lnTo>
                      <a:lnTo>
                        <a:pt x="5960" y="1921"/>
                      </a:lnTo>
                      <a:close/>
                      <a:moveTo>
                        <a:pt x="5130" y="1921"/>
                      </a:moveTo>
                      <a:lnTo>
                        <a:pt x="4366" y="1921"/>
                      </a:lnTo>
                      <a:lnTo>
                        <a:pt x="4366" y="1158"/>
                      </a:lnTo>
                      <a:lnTo>
                        <a:pt x="5130" y="1158"/>
                      </a:lnTo>
                      <a:lnTo>
                        <a:pt x="5130" y="1921"/>
                      </a:lnTo>
                      <a:close/>
                      <a:moveTo>
                        <a:pt x="4301" y="1921"/>
                      </a:moveTo>
                      <a:lnTo>
                        <a:pt x="3536" y="1921"/>
                      </a:lnTo>
                      <a:lnTo>
                        <a:pt x="3536" y="1158"/>
                      </a:lnTo>
                      <a:lnTo>
                        <a:pt x="4301" y="1158"/>
                      </a:lnTo>
                      <a:lnTo>
                        <a:pt x="4301" y="1921"/>
                      </a:lnTo>
                      <a:close/>
                      <a:moveTo>
                        <a:pt x="3449" y="1921"/>
                      </a:moveTo>
                      <a:lnTo>
                        <a:pt x="2707" y="1921"/>
                      </a:lnTo>
                      <a:lnTo>
                        <a:pt x="2707" y="1158"/>
                      </a:lnTo>
                      <a:lnTo>
                        <a:pt x="3449" y="1158"/>
                      </a:lnTo>
                      <a:lnTo>
                        <a:pt x="3449" y="1921"/>
                      </a:lnTo>
                      <a:close/>
                      <a:moveTo>
                        <a:pt x="2620" y="1921"/>
                      </a:moveTo>
                      <a:lnTo>
                        <a:pt x="1877" y="1921"/>
                      </a:lnTo>
                      <a:lnTo>
                        <a:pt x="1877" y="1158"/>
                      </a:lnTo>
                      <a:lnTo>
                        <a:pt x="2620" y="1158"/>
                      </a:lnTo>
                      <a:lnTo>
                        <a:pt x="2620" y="1921"/>
                      </a:lnTo>
                      <a:close/>
                      <a:moveTo>
                        <a:pt x="1790" y="1921"/>
                      </a:moveTo>
                      <a:lnTo>
                        <a:pt x="1025" y="1921"/>
                      </a:lnTo>
                      <a:lnTo>
                        <a:pt x="1025" y="1158"/>
                      </a:lnTo>
                      <a:lnTo>
                        <a:pt x="1790" y="1158"/>
                      </a:lnTo>
                      <a:lnTo>
                        <a:pt x="1790" y="1921"/>
                      </a:lnTo>
                      <a:close/>
                      <a:moveTo>
                        <a:pt x="1790" y="1987"/>
                      </a:moveTo>
                      <a:lnTo>
                        <a:pt x="1790" y="2752"/>
                      </a:lnTo>
                      <a:lnTo>
                        <a:pt x="1025" y="2752"/>
                      </a:lnTo>
                      <a:lnTo>
                        <a:pt x="1025" y="1987"/>
                      </a:lnTo>
                      <a:lnTo>
                        <a:pt x="1790" y="1987"/>
                      </a:lnTo>
                      <a:close/>
                      <a:moveTo>
                        <a:pt x="1790" y="2839"/>
                      </a:moveTo>
                      <a:lnTo>
                        <a:pt x="1790" y="3581"/>
                      </a:lnTo>
                      <a:lnTo>
                        <a:pt x="1025" y="3581"/>
                      </a:lnTo>
                      <a:lnTo>
                        <a:pt x="1025" y="2839"/>
                      </a:lnTo>
                      <a:lnTo>
                        <a:pt x="1790" y="2839"/>
                      </a:lnTo>
                      <a:close/>
                      <a:moveTo>
                        <a:pt x="1790" y="3668"/>
                      </a:moveTo>
                      <a:lnTo>
                        <a:pt x="1790" y="4433"/>
                      </a:lnTo>
                      <a:lnTo>
                        <a:pt x="1025" y="4433"/>
                      </a:lnTo>
                      <a:lnTo>
                        <a:pt x="1025" y="3668"/>
                      </a:lnTo>
                      <a:lnTo>
                        <a:pt x="1790" y="3668"/>
                      </a:lnTo>
                      <a:close/>
                      <a:moveTo>
                        <a:pt x="1790" y="4498"/>
                      </a:moveTo>
                      <a:lnTo>
                        <a:pt x="1790" y="5263"/>
                      </a:lnTo>
                      <a:lnTo>
                        <a:pt x="1025" y="5263"/>
                      </a:lnTo>
                      <a:lnTo>
                        <a:pt x="1025" y="4498"/>
                      </a:lnTo>
                      <a:lnTo>
                        <a:pt x="1790" y="4498"/>
                      </a:lnTo>
                      <a:close/>
                      <a:moveTo>
                        <a:pt x="1790" y="5328"/>
                      </a:moveTo>
                      <a:lnTo>
                        <a:pt x="1790" y="6092"/>
                      </a:lnTo>
                      <a:lnTo>
                        <a:pt x="1025" y="6092"/>
                      </a:lnTo>
                      <a:lnTo>
                        <a:pt x="1025" y="5328"/>
                      </a:lnTo>
                      <a:lnTo>
                        <a:pt x="1790" y="5328"/>
                      </a:lnTo>
                      <a:close/>
                      <a:moveTo>
                        <a:pt x="1877" y="5328"/>
                      </a:moveTo>
                      <a:lnTo>
                        <a:pt x="2620" y="5328"/>
                      </a:lnTo>
                      <a:lnTo>
                        <a:pt x="2620" y="6092"/>
                      </a:lnTo>
                      <a:lnTo>
                        <a:pt x="1877" y="6092"/>
                      </a:lnTo>
                      <a:lnTo>
                        <a:pt x="1877" y="5328"/>
                      </a:lnTo>
                      <a:close/>
                      <a:moveTo>
                        <a:pt x="2707" y="5328"/>
                      </a:moveTo>
                      <a:lnTo>
                        <a:pt x="3449" y="5328"/>
                      </a:lnTo>
                      <a:lnTo>
                        <a:pt x="3449" y="6092"/>
                      </a:lnTo>
                      <a:lnTo>
                        <a:pt x="2707" y="6092"/>
                      </a:lnTo>
                      <a:lnTo>
                        <a:pt x="2707" y="5328"/>
                      </a:lnTo>
                      <a:close/>
                      <a:moveTo>
                        <a:pt x="3536" y="5328"/>
                      </a:moveTo>
                      <a:lnTo>
                        <a:pt x="4301" y="5328"/>
                      </a:lnTo>
                      <a:lnTo>
                        <a:pt x="4301" y="6092"/>
                      </a:lnTo>
                      <a:lnTo>
                        <a:pt x="3536" y="6092"/>
                      </a:lnTo>
                      <a:lnTo>
                        <a:pt x="3536" y="5328"/>
                      </a:lnTo>
                      <a:close/>
                      <a:moveTo>
                        <a:pt x="4366" y="5328"/>
                      </a:moveTo>
                      <a:lnTo>
                        <a:pt x="5130" y="5328"/>
                      </a:lnTo>
                      <a:lnTo>
                        <a:pt x="5130" y="6092"/>
                      </a:lnTo>
                      <a:lnTo>
                        <a:pt x="4366" y="6092"/>
                      </a:lnTo>
                      <a:lnTo>
                        <a:pt x="4366" y="5328"/>
                      </a:lnTo>
                      <a:close/>
                      <a:moveTo>
                        <a:pt x="5196" y="5328"/>
                      </a:moveTo>
                      <a:lnTo>
                        <a:pt x="5960" y="5328"/>
                      </a:lnTo>
                      <a:lnTo>
                        <a:pt x="5960" y="6092"/>
                      </a:lnTo>
                      <a:lnTo>
                        <a:pt x="5196" y="6092"/>
                      </a:lnTo>
                      <a:lnTo>
                        <a:pt x="5196" y="5328"/>
                      </a:lnTo>
                      <a:close/>
                      <a:moveTo>
                        <a:pt x="6048" y="5328"/>
                      </a:moveTo>
                      <a:lnTo>
                        <a:pt x="6790" y="5328"/>
                      </a:lnTo>
                      <a:lnTo>
                        <a:pt x="6790" y="6092"/>
                      </a:lnTo>
                      <a:lnTo>
                        <a:pt x="6048" y="6092"/>
                      </a:lnTo>
                      <a:lnTo>
                        <a:pt x="6048" y="5328"/>
                      </a:lnTo>
                      <a:close/>
                      <a:moveTo>
                        <a:pt x="6877" y="5328"/>
                      </a:moveTo>
                      <a:lnTo>
                        <a:pt x="7598" y="5328"/>
                      </a:lnTo>
                      <a:lnTo>
                        <a:pt x="7598" y="6092"/>
                      </a:lnTo>
                      <a:lnTo>
                        <a:pt x="6877" y="6092"/>
                      </a:lnTo>
                      <a:lnTo>
                        <a:pt x="6877" y="5328"/>
                      </a:lnTo>
                      <a:close/>
                      <a:moveTo>
                        <a:pt x="7685" y="5328"/>
                      </a:moveTo>
                      <a:lnTo>
                        <a:pt x="8449" y="5328"/>
                      </a:lnTo>
                      <a:lnTo>
                        <a:pt x="8449" y="6092"/>
                      </a:lnTo>
                      <a:lnTo>
                        <a:pt x="7685" y="6092"/>
                      </a:lnTo>
                      <a:lnTo>
                        <a:pt x="7685" y="5328"/>
                      </a:lnTo>
                      <a:close/>
                      <a:moveTo>
                        <a:pt x="7685" y="5263"/>
                      </a:moveTo>
                      <a:lnTo>
                        <a:pt x="7685" y="4498"/>
                      </a:lnTo>
                      <a:lnTo>
                        <a:pt x="8449" y="4498"/>
                      </a:lnTo>
                      <a:lnTo>
                        <a:pt x="8449" y="5263"/>
                      </a:lnTo>
                      <a:lnTo>
                        <a:pt x="7685" y="5263"/>
                      </a:lnTo>
                      <a:close/>
                      <a:moveTo>
                        <a:pt x="7685" y="4433"/>
                      </a:moveTo>
                      <a:lnTo>
                        <a:pt x="7685" y="3668"/>
                      </a:lnTo>
                      <a:lnTo>
                        <a:pt x="8449" y="3668"/>
                      </a:lnTo>
                      <a:lnTo>
                        <a:pt x="8449" y="4433"/>
                      </a:lnTo>
                      <a:lnTo>
                        <a:pt x="7685" y="4433"/>
                      </a:lnTo>
                      <a:close/>
                      <a:moveTo>
                        <a:pt x="7685" y="3581"/>
                      </a:moveTo>
                      <a:lnTo>
                        <a:pt x="7685" y="2839"/>
                      </a:lnTo>
                      <a:lnTo>
                        <a:pt x="8449" y="2839"/>
                      </a:lnTo>
                      <a:lnTo>
                        <a:pt x="8449" y="3581"/>
                      </a:lnTo>
                      <a:lnTo>
                        <a:pt x="7685" y="3581"/>
                      </a:lnTo>
                      <a:close/>
                      <a:moveTo>
                        <a:pt x="7685" y="2752"/>
                      </a:moveTo>
                      <a:lnTo>
                        <a:pt x="7685" y="1987"/>
                      </a:lnTo>
                      <a:lnTo>
                        <a:pt x="8449" y="1987"/>
                      </a:lnTo>
                      <a:lnTo>
                        <a:pt x="8449" y="2752"/>
                      </a:lnTo>
                      <a:lnTo>
                        <a:pt x="7685" y="2752"/>
                      </a:lnTo>
                      <a:close/>
                      <a:moveTo>
                        <a:pt x="7685" y="1921"/>
                      </a:moveTo>
                      <a:lnTo>
                        <a:pt x="7685" y="1158"/>
                      </a:lnTo>
                      <a:lnTo>
                        <a:pt x="8449" y="1158"/>
                      </a:lnTo>
                      <a:lnTo>
                        <a:pt x="8449" y="1921"/>
                      </a:lnTo>
                      <a:lnTo>
                        <a:pt x="7685" y="1921"/>
                      </a:lnTo>
                      <a:close/>
                      <a:moveTo>
                        <a:pt x="7598" y="328"/>
                      </a:moveTo>
                      <a:lnTo>
                        <a:pt x="7598" y="1092"/>
                      </a:lnTo>
                      <a:lnTo>
                        <a:pt x="6877" y="1092"/>
                      </a:lnTo>
                      <a:lnTo>
                        <a:pt x="6877" y="328"/>
                      </a:lnTo>
                      <a:lnTo>
                        <a:pt x="7598" y="328"/>
                      </a:lnTo>
                      <a:close/>
                      <a:moveTo>
                        <a:pt x="6790" y="328"/>
                      </a:moveTo>
                      <a:lnTo>
                        <a:pt x="6790" y="1092"/>
                      </a:lnTo>
                      <a:lnTo>
                        <a:pt x="6048" y="1092"/>
                      </a:lnTo>
                      <a:lnTo>
                        <a:pt x="6048" y="328"/>
                      </a:lnTo>
                      <a:lnTo>
                        <a:pt x="6790" y="328"/>
                      </a:lnTo>
                      <a:close/>
                      <a:moveTo>
                        <a:pt x="5960" y="328"/>
                      </a:moveTo>
                      <a:lnTo>
                        <a:pt x="5960" y="1092"/>
                      </a:lnTo>
                      <a:lnTo>
                        <a:pt x="5196" y="1092"/>
                      </a:lnTo>
                      <a:lnTo>
                        <a:pt x="5196" y="328"/>
                      </a:lnTo>
                      <a:lnTo>
                        <a:pt x="5960" y="328"/>
                      </a:lnTo>
                      <a:close/>
                      <a:moveTo>
                        <a:pt x="5130" y="328"/>
                      </a:moveTo>
                      <a:lnTo>
                        <a:pt x="5130" y="1092"/>
                      </a:lnTo>
                      <a:lnTo>
                        <a:pt x="4366" y="1092"/>
                      </a:lnTo>
                      <a:lnTo>
                        <a:pt x="4366" y="328"/>
                      </a:lnTo>
                      <a:lnTo>
                        <a:pt x="5130" y="328"/>
                      </a:lnTo>
                      <a:close/>
                      <a:moveTo>
                        <a:pt x="4301" y="328"/>
                      </a:moveTo>
                      <a:lnTo>
                        <a:pt x="4301" y="1092"/>
                      </a:lnTo>
                      <a:lnTo>
                        <a:pt x="3536" y="1092"/>
                      </a:lnTo>
                      <a:lnTo>
                        <a:pt x="3536" y="328"/>
                      </a:lnTo>
                      <a:lnTo>
                        <a:pt x="4301" y="328"/>
                      </a:lnTo>
                      <a:close/>
                      <a:moveTo>
                        <a:pt x="3449" y="328"/>
                      </a:moveTo>
                      <a:lnTo>
                        <a:pt x="3449" y="1092"/>
                      </a:lnTo>
                      <a:lnTo>
                        <a:pt x="2707" y="1092"/>
                      </a:lnTo>
                      <a:lnTo>
                        <a:pt x="2707" y="328"/>
                      </a:lnTo>
                      <a:lnTo>
                        <a:pt x="3449" y="328"/>
                      </a:lnTo>
                      <a:close/>
                      <a:moveTo>
                        <a:pt x="2620" y="328"/>
                      </a:moveTo>
                      <a:lnTo>
                        <a:pt x="2620" y="1092"/>
                      </a:lnTo>
                      <a:lnTo>
                        <a:pt x="1877" y="1092"/>
                      </a:lnTo>
                      <a:lnTo>
                        <a:pt x="1877" y="328"/>
                      </a:lnTo>
                      <a:lnTo>
                        <a:pt x="2620" y="328"/>
                      </a:lnTo>
                      <a:close/>
                      <a:moveTo>
                        <a:pt x="1790" y="328"/>
                      </a:moveTo>
                      <a:lnTo>
                        <a:pt x="1790" y="1092"/>
                      </a:lnTo>
                      <a:lnTo>
                        <a:pt x="1025" y="1092"/>
                      </a:lnTo>
                      <a:lnTo>
                        <a:pt x="1025" y="328"/>
                      </a:lnTo>
                      <a:lnTo>
                        <a:pt x="1790" y="328"/>
                      </a:lnTo>
                      <a:close/>
                      <a:moveTo>
                        <a:pt x="196" y="328"/>
                      </a:moveTo>
                      <a:lnTo>
                        <a:pt x="960" y="328"/>
                      </a:lnTo>
                      <a:lnTo>
                        <a:pt x="960" y="1092"/>
                      </a:lnTo>
                      <a:lnTo>
                        <a:pt x="196" y="1092"/>
                      </a:lnTo>
                      <a:lnTo>
                        <a:pt x="196" y="328"/>
                      </a:lnTo>
                      <a:close/>
                      <a:moveTo>
                        <a:pt x="196" y="1158"/>
                      </a:moveTo>
                      <a:lnTo>
                        <a:pt x="960" y="1158"/>
                      </a:lnTo>
                      <a:lnTo>
                        <a:pt x="960" y="1921"/>
                      </a:lnTo>
                      <a:lnTo>
                        <a:pt x="196" y="1921"/>
                      </a:lnTo>
                      <a:lnTo>
                        <a:pt x="196" y="1158"/>
                      </a:lnTo>
                      <a:close/>
                      <a:moveTo>
                        <a:pt x="196" y="1987"/>
                      </a:moveTo>
                      <a:lnTo>
                        <a:pt x="960" y="1987"/>
                      </a:lnTo>
                      <a:lnTo>
                        <a:pt x="960" y="2752"/>
                      </a:lnTo>
                      <a:lnTo>
                        <a:pt x="196" y="2752"/>
                      </a:lnTo>
                      <a:lnTo>
                        <a:pt x="196" y="1987"/>
                      </a:lnTo>
                      <a:close/>
                      <a:moveTo>
                        <a:pt x="196" y="2839"/>
                      </a:moveTo>
                      <a:lnTo>
                        <a:pt x="960" y="2839"/>
                      </a:lnTo>
                      <a:lnTo>
                        <a:pt x="960" y="3581"/>
                      </a:lnTo>
                      <a:lnTo>
                        <a:pt x="196" y="3581"/>
                      </a:lnTo>
                      <a:lnTo>
                        <a:pt x="196" y="2839"/>
                      </a:lnTo>
                      <a:close/>
                      <a:moveTo>
                        <a:pt x="196" y="3668"/>
                      </a:moveTo>
                      <a:lnTo>
                        <a:pt x="960" y="3668"/>
                      </a:lnTo>
                      <a:lnTo>
                        <a:pt x="960" y="4433"/>
                      </a:lnTo>
                      <a:lnTo>
                        <a:pt x="196" y="4433"/>
                      </a:lnTo>
                      <a:lnTo>
                        <a:pt x="196" y="3668"/>
                      </a:lnTo>
                      <a:close/>
                      <a:moveTo>
                        <a:pt x="196" y="4498"/>
                      </a:moveTo>
                      <a:lnTo>
                        <a:pt x="960" y="4498"/>
                      </a:lnTo>
                      <a:lnTo>
                        <a:pt x="960" y="5263"/>
                      </a:lnTo>
                      <a:lnTo>
                        <a:pt x="196" y="5263"/>
                      </a:lnTo>
                      <a:lnTo>
                        <a:pt x="196" y="4498"/>
                      </a:lnTo>
                      <a:close/>
                      <a:moveTo>
                        <a:pt x="196" y="5328"/>
                      </a:moveTo>
                      <a:lnTo>
                        <a:pt x="960" y="5328"/>
                      </a:lnTo>
                      <a:lnTo>
                        <a:pt x="960" y="6092"/>
                      </a:lnTo>
                      <a:lnTo>
                        <a:pt x="196" y="6092"/>
                      </a:lnTo>
                      <a:lnTo>
                        <a:pt x="196" y="5328"/>
                      </a:lnTo>
                      <a:close/>
                      <a:moveTo>
                        <a:pt x="196" y="6922"/>
                      </a:moveTo>
                      <a:lnTo>
                        <a:pt x="196" y="6179"/>
                      </a:lnTo>
                      <a:lnTo>
                        <a:pt x="960" y="6179"/>
                      </a:lnTo>
                      <a:lnTo>
                        <a:pt x="960" y="6922"/>
                      </a:lnTo>
                      <a:lnTo>
                        <a:pt x="196" y="6922"/>
                      </a:lnTo>
                      <a:close/>
                      <a:moveTo>
                        <a:pt x="1025" y="6922"/>
                      </a:moveTo>
                      <a:lnTo>
                        <a:pt x="1025" y="6179"/>
                      </a:lnTo>
                      <a:lnTo>
                        <a:pt x="1790" y="6179"/>
                      </a:lnTo>
                      <a:lnTo>
                        <a:pt x="1790" y="6922"/>
                      </a:lnTo>
                      <a:lnTo>
                        <a:pt x="1025" y="6922"/>
                      </a:lnTo>
                      <a:close/>
                      <a:moveTo>
                        <a:pt x="1877" y="6922"/>
                      </a:moveTo>
                      <a:lnTo>
                        <a:pt x="1877" y="6179"/>
                      </a:lnTo>
                      <a:lnTo>
                        <a:pt x="2620" y="6179"/>
                      </a:lnTo>
                      <a:lnTo>
                        <a:pt x="2620" y="6922"/>
                      </a:lnTo>
                      <a:lnTo>
                        <a:pt x="1877" y="6922"/>
                      </a:lnTo>
                      <a:close/>
                      <a:moveTo>
                        <a:pt x="2707" y="6922"/>
                      </a:moveTo>
                      <a:lnTo>
                        <a:pt x="2707" y="6179"/>
                      </a:lnTo>
                      <a:lnTo>
                        <a:pt x="3449" y="6179"/>
                      </a:lnTo>
                      <a:lnTo>
                        <a:pt x="3449" y="6922"/>
                      </a:lnTo>
                      <a:lnTo>
                        <a:pt x="2707" y="6922"/>
                      </a:lnTo>
                      <a:close/>
                      <a:moveTo>
                        <a:pt x="3536" y="6922"/>
                      </a:moveTo>
                      <a:lnTo>
                        <a:pt x="3536" y="6179"/>
                      </a:lnTo>
                      <a:lnTo>
                        <a:pt x="4301" y="6179"/>
                      </a:lnTo>
                      <a:lnTo>
                        <a:pt x="4301" y="6922"/>
                      </a:lnTo>
                      <a:lnTo>
                        <a:pt x="3536" y="6922"/>
                      </a:lnTo>
                      <a:close/>
                      <a:moveTo>
                        <a:pt x="4366" y="6922"/>
                      </a:moveTo>
                      <a:lnTo>
                        <a:pt x="4366" y="6179"/>
                      </a:lnTo>
                      <a:lnTo>
                        <a:pt x="5130" y="6179"/>
                      </a:lnTo>
                      <a:lnTo>
                        <a:pt x="5130" y="6922"/>
                      </a:lnTo>
                      <a:lnTo>
                        <a:pt x="4366" y="6922"/>
                      </a:lnTo>
                      <a:close/>
                      <a:moveTo>
                        <a:pt x="5196" y="6922"/>
                      </a:moveTo>
                      <a:lnTo>
                        <a:pt x="5196" y="6179"/>
                      </a:lnTo>
                      <a:lnTo>
                        <a:pt x="5960" y="6179"/>
                      </a:lnTo>
                      <a:lnTo>
                        <a:pt x="5960" y="6922"/>
                      </a:lnTo>
                      <a:lnTo>
                        <a:pt x="5196" y="6922"/>
                      </a:lnTo>
                      <a:close/>
                      <a:moveTo>
                        <a:pt x="6048" y="6922"/>
                      </a:moveTo>
                      <a:lnTo>
                        <a:pt x="6048" y="6179"/>
                      </a:lnTo>
                      <a:lnTo>
                        <a:pt x="6790" y="6179"/>
                      </a:lnTo>
                      <a:lnTo>
                        <a:pt x="6790" y="6922"/>
                      </a:lnTo>
                      <a:lnTo>
                        <a:pt x="6048" y="6922"/>
                      </a:lnTo>
                      <a:close/>
                      <a:moveTo>
                        <a:pt x="6877" y="6922"/>
                      </a:moveTo>
                      <a:lnTo>
                        <a:pt x="6877" y="6179"/>
                      </a:lnTo>
                      <a:lnTo>
                        <a:pt x="7598" y="6179"/>
                      </a:lnTo>
                      <a:lnTo>
                        <a:pt x="7598" y="6922"/>
                      </a:lnTo>
                      <a:lnTo>
                        <a:pt x="6877" y="6922"/>
                      </a:lnTo>
                      <a:close/>
                      <a:moveTo>
                        <a:pt x="7685" y="6922"/>
                      </a:moveTo>
                      <a:lnTo>
                        <a:pt x="7685" y="6179"/>
                      </a:lnTo>
                      <a:lnTo>
                        <a:pt x="8449" y="6179"/>
                      </a:lnTo>
                      <a:lnTo>
                        <a:pt x="8449" y="6922"/>
                      </a:lnTo>
                      <a:lnTo>
                        <a:pt x="7685" y="6922"/>
                      </a:lnTo>
                      <a:close/>
                      <a:moveTo>
                        <a:pt x="9279" y="6922"/>
                      </a:moveTo>
                      <a:lnTo>
                        <a:pt x="8515" y="6922"/>
                      </a:lnTo>
                      <a:lnTo>
                        <a:pt x="8515" y="6179"/>
                      </a:lnTo>
                      <a:lnTo>
                        <a:pt x="9279" y="6179"/>
                      </a:lnTo>
                      <a:lnTo>
                        <a:pt x="9279" y="6922"/>
                      </a:lnTo>
                      <a:close/>
                      <a:moveTo>
                        <a:pt x="9279" y="6092"/>
                      </a:moveTo>
                      <a:lnTo>
                        <a:pt x="8515" y="6092"/>
                      </a:lnTo>
                      <a:lnTo>
                        <a:pt x="8515" y="5328"/>
                      </a:lnTo>
                      <a:lnTo>
                        <a:pt x="9279" y="5328"/>
                      </a:lnTo>
                      <a:lnTo>
                        <a:pt x="9279" y="6092"/>
                      </a:lnTo>
                      <a:close/>
                      <a:moveTo>
                        <a:pt x="9279" y="5263"/>
                      </a:moveTo>
                      <a:lnTo>
                        <a:pt x="8515" y="5263"/>
                      </a:lnTo>
                      <a:lnTo>
                        <a:pt x="8515" y="4498"/>
                      </a:lnTo>
                      <a:lnTo>
                        <a:pt x="9279" y="4498"/>
                      </a:lnTo>
                      <a:lnTo>
                        <a:pt x="9279" y="5263"/>
                      </a:lnTo>
                      <a:close/>
                      <a:moveTo>
                        <a:pt x="9279" y="4433"/>
                      </a:moveTo>
                      <a:lnTo>
                        <a:pt x="8515" y="4433"/>
                      </a:lnTo>
                      <a:lnTo>
                        <a:pt x="8515" y="3668"/>
                      </a:lnTo>
                      <a:lnTo>
                        <a:pt x="9279" y="3668"/>
                      </a:lnTo>
                      <a:lnTo>
                        <a:pt x="9279" y="4433"/>
                      </a:lnTo>
                      <a:close/>
                      <a:moveTo>
                        <a:pt x="9279" y="3581"/>
                      </a:moveTo>
                      <a:lnTo>
                        <a:pt x="8515" y="3581"/>
                      </a:lnTo>
                      <a:lnTo>
                        <a:pt x="8515" y="2839"/>
                      </a:lnTo>
                      <a:lnTo>
                        <a:pt x="9279" y="2839"/>
                      </a:lnTo>
                      <a:lnTo>
                        <a:pt x="9279" y="3581"/>
                      </a:lnTo>
                      <a:close/>
                      <a:moveTo>
                        <a:pt x="9279" y="2752"/>
                      </a:moveTo>
                      <a:lnTo>
                        <a:pt x="8515" y="2752"/>
                      </a:lnTo>
                      <a:lnTo>
                        <a:pt x="8515" y="1987"/>
                      </a:lnTo>
                      <a:lnTo>
                        <a:pt x="9279" y="1987"/>
                      </a:lnTo>
                      <a:lnTo>
                        <a:pt x="9279" y="2752"/>
                      </a:lnTo>
                      <a:close/>
                      <a:moveTo>
                        <a:pt x="9279" y="1921"/>
                      </a:moveTo>
                      <a:lnTo>
                        <a:pt x="8515" y="1921"/>
                      </a:lnTo>
                      <a:lnTo>
                        <a:pt x="8515" y="1158"/>
                      </a:lnTo>
                      <a:lnTo>
                        <a:pt x="9279" y="1158"/>
                      </a:lnTo>
                      <a:lnTo>
                        <a:pt x="9279" y="1921"/>
                      </a:lnTo>
                      <a:close/>
                      <a:moveTo>
                        <a:pt x="9279" y="1092"/>
                      </a:moveTo>
                      <a:lnTo>
                        <a:pt x="8515" y="1092"/>
                      </a:lnTo>
                      <a:lnTo>
                        <a:pt x="8515" y="328"/>
                      </a:lnTo>
                      <a:lnTo>
                        <a:pt x="9279" y="328"/>
                      </a:lnTo>
                      <a:lnTo>
                        <a:pt x="9279" y="1092"/>
                      </a:lnTo>
                      <a:close/>
                    </a:path>
                  </a:pathLst>
                </a:custGeom>
                <a:solidFill>
                  <a:srgbClr val="E6E9EB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2" name="íşľîḓé">
                  <a:extLst>
                    <a:ext uri="{FF2B5EF4-FFF2-40B4-BE49-F238E27FC236}">
                      <a16:creationId xmlns:a16="http://schemas.microsoft.com/office/drawing/2014/main" id="{0B148710-570D-4349-9D7E-9F18FCB17CCE}"/>
                    </a:ext>
                  </a:extLst>
                </p:cNvPr>
                <p:cNvSpPr/>
                <p:nvPr/>
              </p:nvSpPr>
              <p:spPr bwMode="auto">
                <a:xfrm>
                  <a:off x="2198688" y="2332038"/>
                  <a:ext cx="3363912" cy="1541462"/>
                </a:xfrm>
                <a:custGeom>
                  <a:avLst/>
                  <a:gdLst>
                    <a:gd name="T0" fmla="*/ 65 w 9346"/>
                    <a:gd name="T1" fmla="*/ 4279 h 4280"/>
                    <a:gd name="T2" fmla="*/ 65 w 9346"/>
                    <a:gd name="T3" fmla="*/ 4279 h 4280"/>
                    <a:gd name="T4" fmla="*/ 22 w 9346"/>
                    <a:gd name="T5" fmla="*/ 4257 h 4280"/>
                    <a:gd name="T6" fmla="*/ 22 w 9346"/>
                    <a:gd name="T7" fmla="*/ 4191 h 4280"/>
                    <a:gd name="T8" fmla="*/ 1681 w 9346"/>
                    <a:gd name="T9" fmla="*/ 2510 h 4280"/>
                    <a:gd name="T10" fmla="*/ 1769 w 9346"/>
                    <a:gd name="T11" fmla="*/ 2510 h 4280"/>
                    <a:gd name="T12" fmla="*/ 2532 w 9346"/>
                    <a:gd name="T13" fmla="*/ 3209 h 4280"/>
                    <a:gd name="T14" fmla="*/ 3341 w 9346"/>
                    <a:gd name="T15" fmla="*/ 43 h 4280"/>
                    <a:gd name="T16" fmla="*/ 3384 w 9346"/>
                    <a:gd name="T17" fmla="*/ 0 h 4280"/>
                    <a:gd name="T18" fmla="*/ 3428 w 9346"/>
                    <a:gd name="T19" fmla="*/ 21 h 4280"/>
                    <a:gd name="T20" fmla="*/ 5065 w 9346"/>
                    <a:gd name="T21" fmla="*/ 2445 h 4280"/>
                    <a:gd name="T22" fmla="*/ 5851 w 9346"/>
                    <a:gd name="T23" fmla="*/ 786 h 4280"/>
                    <a:gd name="T24" fmla="*/ 5895 w 9346"/>
                    <a:gd name="T25" fmla="*/ 763 h 4280"/>
                    <a:gd name="T26" fmla="*/ 5939 w 9346"/>
                    <a:gd name="T27" fmla="*/ 786 h 4280"/>
                    <a:gd name="T28" fmla="*/ 6790 w 9346"/>
                    <a:gd name="T29" fmla="*/ 3995 h 4280"/>
                    <a:gd name="T30" fmla="*/ 7489 w 9346"/>
                    <a:gd name="T31" fmla="*/ 1703 h 4280"/>
                    <a:gd name="T32" fmla="*/ 7533 w 9346"/>
                    <a:gd name="T33" fmla="*/ 1659 h 4280"/>
                    <a:gd name="T34" fmla="*/ 7598 w 9346"/>
                    <a:gd name="T35" fmla="*/ 1703 h 4280"/>
                    <a:gd name="T36" fmla="*/ 8362 w 9346"/>
                    <a:gd name="T37" fmla="*/ 3187 h 4280"/>
                    <a:gd name="T38" fmla="*/ 9236 w 9346"/>
                    <a:gd name="T39" fmla="*/ 873 h 4280"/>
                    <a:gd name="T40" fmla="*/ 9301 w 9346"/>
                    <a:gd name="T41" fmla="*/ 829 h 4280"/>
                    <a:gd name="T42" fmla="*/ 9345 w 9346"/>
                    <a:gd name="T43" fmla="*/ 895 h 4280"/>
                    <a:gd name="T44" fmla="*/ 8428 w 9346"/>
                    <a:gd name="T45" fmla="*/ 3340 h 4280"/>
                    <a:gd name="T46" fmla="*/ 8384 w 9346"/>
                    <a:gd name="T47" fmla="*/ 3362 h 4280"/>
                    <a:gd name="T48" fmla="*/ 8341 w 9346"/>
                    <a:gd name="T49" fmla="*/ 3340 h 4280"/>
                    <a:gd name="T50" fmla="*/ 7555 w 9346"/>
                    <a:gd name="T51" fmla="*/ 1856 h 4280"/>
                    <a:gd name="T52" fmla="*/ 6856 w 9346"/>
                    <a:gd name="T53" fmla="*/ 4191 h 4280"/>
                    <a:gd name="T54" fmla="*/ 6790 w 9346"/>
                    <a:gd name="T55" fmla="*/ 4235 h 4280"/>
                    <a:gd name="T56" fmla="*/ 6747 w 9346"/>
                    <a:gd name="T57" fmla="*/ 4191 h 4280"/>
                    <a:gd name="T58" fmla="*/ 5895 w 9346"/>
                    <a:gd name="T59" fmla="*/ 961 h 4280"/>
                    <a:gd name="T60" fmla="*/ 5109 w 9346"/>
                    <a:gd name="T61" fmla="*/ 2576 h 4280"/>
                    <a:gd name="T62" fmla="*/ 5065 w 9346"/>
                    <a:gd name="T63" fmla="*/ 2598 h 4280"/>
                    <a:gd name="T64" fmla="*/ 5022 w 9346"/>
                    <a:gd name="T65" fmla="*/ 2576 h 4280"/>
                    <a:gd name="T66" fmla="*/ 3406 w 9346"/>
                    <a:gd name="T67" fmla="*/ 174 h 4280"/>
                    <a:gd name="T68" fmla="*/ 2620 w 9346"/>
                    <a:gd name="T69" fmla="*/ 3319 h 4280"/>
                    <a:gd name="T70" fmla="*/ 2576 w 9346"/>
                    <a:gd name="T71" fmla="*/ 3362 h 4280"/>
                    <a:gd name="T72" fmla="*/ 2532 w 9346"/>
                    <a:gd name="T73" fmla="*/ 3362 h 4280"/>
                    <a:gd name="T74" fmla="*/ 1725 w 9346"/>
                    <a:gd name="T75" fmla="*/ 2620 h 4280"/>
                    <a:gd name="T76" fmla="*/ 87 w 9346"/>
                    <a:gd name="T77" fmla="*/ 4257 h 4280"/>
                    <a:gd name="T78" fmla="*/ 65 w 9346"/>
                    <a:gd name="T79" fmla="*/ 4279 h 4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9346" h="4280">
                      <a:moveTo>
                        <a:pt x="65" y="4279"/>
                      </a:moveTo>
                      <a:lnTo>
                        <a:pt x="65" y="4279"/>
                      </a:lnTo>
                      <a:cubicBezTo>
                        <a:pt x="44" y="4279"/>
                        <a:pt x="22" y="4279"/>
                        <a:pt x="22" y="4257"/>
                      </a:cubicBezTo>
                      <a:cubicBezTo>
                        <a:pt x="0" y="4235"/>
                        <a:pt x="0" y="4214"/>
                        <a:pt x="22" y="4191"/>
                      </a:cubicBezTo>
                      <a:cubicBezTo>
                        <a:pt x="1681" y="2510"/>
                        <a:pt x="1681" y="2510"/>
                        <a:pt x="1681" y="2510"/>
                      </a:cubicBezTo>
                      <a:cubicBezTo>
                        <a:pt x="1703" y="2510"/>
                        <a:pt x="1746" y="2489"/>
                        <a:pt x="1769" y="2510"/>
                      </a:cubicBezTo>
                      <a:cubicBezTo>
                        <a:pt x="2532" y="3209"/>
                        <a:pt x="2532" y="3209"/>
                        <a:pt x="2532" y="3209"/>
                      </a:cubicBezTo>
                      <a:cubicBezTo>
                        <a:pt x="3341" y="43"/>
                        <a:pt x="3341" y="43"/>
                        <a:pt x="3341" y="43"/>
                      </a:cubicBezTo>
                      <a:cubicBezTo>
                        <a:pt x="3341" y="21"/>
                        <a:pt x="3362" y="0"/>
                        <a:pt x="3384" y="0"/>
                      </a:cubicBezTo>
                      <a:cubicBezTo>
                        <a:pt x="3406" y="0"/>
                        <a:pt x="3428" y="0"/>
                        <a:pt x="3428" y="21"/>
                      </a:cubicBezTo>
                      <a:cubicBezTo>
                        <a:pt x="5065" y="2445"/>
                        <a:pt x="5065" y="2445"/>
                        <a:pt x="5065" y="2445"/>
                      </a:cubicBezTo>
                      <a:cubicBezTo>
                        <a:pt x="5851" y="786"/>
                        <a:pt x="5851" y="786"/>
                        <a:pt x="5851" y="786"/>
                      </a:cubicBezTo>
                      <a:cubicBezTo>
                        <a:pt x="5851" y="763"/>
                        <a:pt x="5874" y="763"/>
                        <a:pt x="5895" y="763"/>
                      </a:cubicBezTo>
                      <a:cubicBezTo>
                        <a:pt x="5917" y="763"/>
                        <a:pt x="5939" y="786"/>
                        <a:pt x="5939" y="786"/>
                      </a:cubicBezTo>
                      <a:cubicBezTo>
                        <a:pt x="6790" y="3995"/>
                        <a:pt x="6790" y="3995"/>
                        <a:pt x="6790" y="3995"/>
                      </a:cubicBezTo>
                      <a:cubicBezTo>
                        <a:pt x="7489" y="1703"/>
                        <a:pt x="7489" y="1703"/>
                        <a:pt x="7489" y="1703"/>
                      </a:cubicBezTo>
                      <a:cubicBezTo>
                        <a:pt x="7489" y="1681"/>
                        <a:pt x="7511" y="1681"/>
                        <a:pt x="7533" y="1659"/>
                      </a:cubicBezTo>
                      <a:cubicBezTo>
                        <a:pt x="7555" y="1659"/>
                        <a:pt x="7576" y="1681"/>
                        <a:pt x="7598" y="1703"/>
                      </a:cubicBezTo>
                      <a:cubicBezTo>
                        <a:pt x="8362" y="3187"/>
                        <a:pt x="8362" y="3187"/>
                        <a:pt x="8362" y="3187"/>
                      </a:cubicBezTo>
                      <a:cubicBezTo>
                        <a:pt x="9236" y="873"/>
                        <a:pt x="9236" y="873"/>
                        <a:pt x="9236" y="873"/>
                      </a:cubicBezTo>
                      <a:cubicBezTo>
                        <a:pt x="9257" y="851"/>
                        <a:pt x="9280" y="829"/>
                        <a:pt x="9301" y="829"/>
                      </a:cubicBezTo>
                      <a:cubicBezTo>
                        <a:pt x="9323" y="851"/>
                        <a:pt x="9345" y="873"/>
                        <a:pt x="9345" y="895"/>
                      </a:cubicBezTo>
                      <a:cubicBezTo>
                        <a:pt x="8428" y="3340"/>
                        <a:pt x="8428" y="3340"/>
                        <a:pt x="8428" y="3340"/>
                      </a:cubicBezTo>
                      <a:cubicBezTo>
                        <a:pt x="8428" y="3340"/>
                        <a:pt x="8406" y="3362"/>
                        <a:pt x="8384" y="3362"/>
                      </a:cubicBezTo>
                      <a:cubicBezTo>
                        <a:pt x="8362" y="3362"/>
                        <a:pt x="8341" y="3362"/>
                        <a:pt x="8341" y="3340"/>
                      </a:cubicBezTo>
                      <a:cubicBezTo>
                        <a:pt x="7555" y="1856"/>
                        <a:pt x="7555" y="1856"/>
                        <a:pt x="7555" y="1856"/>
                      </a:cubicBezTo>
                      <a:cubicBezTo>
                        <a:pt x="6856" y="4191"/>
                        <a:pt x="6856" y="4191"/>
                        <a:pt x="6856" y="4191"/>
                      </a:cubicBezTo>
                      <a:cubicBezTo>
                        <a:pt x="6834" y="4214"/>
                        <a:pt x="6812" y="4235"/>
                        <a:pt x="6790" y="4235"/>
                      </a:cubicBezTo>
                      <a:cubicBezTo>
                        <a:pt x="6769" y="4235"/>
                        <a:pt x="6747" y="4214"/>
                        <a:pt x="6747" y="4191"/>
                      </a:cubicBezTo>
                      <a:cubicBezTo>
                        <a:pt x="5895" y="961"/>
                        <a:pt x="5895" y="961"/>
                        <a:pt x="5895" y="961"/>
                      </a:cubicBezTo>
                      <a:cubicBezTo>
                        <a:pt x="5109" y="2576"/>
                        <a:pt x="5109" y="2576"/>
                        <a:pt x="5109" y="2576"/>
                      </a:cubicBezTo>
                      <a:cubicBezTo>
                        <a:pt x="5109" y="2598"/>
                        <a:pt x="5088" y="2598"/>
                        <a:pt x="5065" y="2598"/>
                      </a:cubicBezTo>
                      <a:cubicBezTo>
                        <a:pt x="5044" y="2598"/>
                        <a:pt x="5022" y="2598"/>
                        <a:pt x="5022" y="2576"/>
                      </a:cubicBezTo>
                      <a:cubicBezTo>
                        <a:pt x="3406" y="174"/>
                        <a:pt x="3406" y="174"/>
                        <a:pt x="3406" y="174"/>
                      </a:cubicBezTo>
                      <a:cubicBezTo>
                        <a:pt x="2620" y="3319"/>
                        <a:pt x="2620" y="3319"/>
                        <a:pt x="2620" y="3319"/>
                      </a:cubicBezTo>
                      <a:cubicBezTo>
                        <a:pt x="2598" y="3340"/>
                        <a:pt x="2598" y="3362"/>
                        <a:pt x="2576" y="3362"/>
                      </a:cubicBezTo>
                      <a:cubicBezTo>
                        <a:pt x="2555" y="3362"/>
                        <a:pt x="2532" y="3362"/>
                        <a:pt x="2532" y="3362"/>
                      </a:cubicBezTo>
                      <a:cubicBezTo>
                        <a:pt x="1725" y="2620"/>
                        <a:pt x="1725" y="2620"/>
                        <a:pt x="1725" y="2620"/>
                      </a:cubicBezTo>
                      <a:cubicBezTo>
                        <a:pt x="87" y="4257"/>
                        <a:pt x="87" y="4257"/>
                        <a:pt x="87" y="4257"/>
                      </a:cubicBezTo>
                      <a:cubicBezTo>
                        <a:pt x="87" y="4279"/>
                        <a:pt x="65" y="4279"/>
                        <a:pt x="65" y="4279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3" name="îṩ1íḍe">
                  <a:extLst>
                    <a:ext uri="{FF2B5EF4-FFF2-40B4-BE49-F238E27FC236}">
                      <a16:creationId xmlns:a16="http://schemas.microsoft.com/office/drawing/2014/main" id="{A85C3A9D-C3BD-462B-9E06-8948CEE3A998}"/>
                    </a:ext>
                  </a:extLst>
                </p:cNvPr>
                <p:cNvSpPr/>
                <p:nvPr/>
              </p:nvSpPr>
              <p:spPr bwMode="auto">
                <a:xfrm>
                  <a:off x="3352800" y="2284413"/>
                  <a:ext cx="142875" cy="133350"/>
                </a:xfrm>
                <a:custGeom>
                  <a:avLst/>
                  <a:gdLst>
                    <a:gd name="T0" fmla="*/ 394 w 395"/>
                    <a:gd name="T1" fmla="*/ 175 h 372"/>
                    <a:gd name="T2" fmla="*/ 394 w 395"/>
                    <a:gd name="T3" fmla="*/ 175 h 372"/>
                    <a:gd name="T4" fmla="*/ 197 w 395"/>
                    <a:gd name="T5" fmla="*/ 0 h 372"/>
                    <a:gd name="T6" fmla="*/ 0 w 395"/>
                    <a:gd name="T7" fmla="*/ 175 h 372"/>
                    <a:gd name="T8" fmla="*/ 197 w 395"/>
                    <a:gd name="T9" fmla="*/ 371 h 372"/>
                    <a:gd name="T10" fmla="*/ 394 w 395"/>
                    <a:gd name="T11" fmla="*/ 175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5" h="372">
                      <a:moveTo>
                        <a:pt x="394" y="175"/>
                      </a:moveTo>
                      <a:lnTo>
                        <a:pt x="394" y="175"/>
                      </a:lnTo>
                      <a:cubicBezTo>
                        <a:pt x="394" y="88"/>
                        <a:pt x="306" y="0"/>
                        <a:pt x="197" y="0"/>
                      </a:cubicBezTo>
                      <a:cubicBezTo>
                        <a:pt x="88" y="0"/>
                        <a:pt x="0" y="88"/>
                        <a:pt x="0" y="175"/>
                      </a:cubicBezTo>
                      <a:cubicBezTo>
                        <a:pt x="0" y="284"/>
                        <a:pt x="88" y="371"/>
                        <a:pt x="197" y="371"/>
                      </a:cubicBezTo>
                      <a:cubicBezTo>
                        <a:pt x="306" y="371"/>
                        <a:pt x="394" y="284"/>
                        <a:pt x="394" y="175"/>
                      </a:cubicBezTo>
                    </a:path>
                  </a:pathLst>
                </a:custGeom>
                <a:solidFill>
                  <a:srgbClr val="F4826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4" name="íṥḻiḓe">
                  <a:extLst>
                    <a:ext uri="{FF2B5EF4-FFF2-40B4-BE49-F238E27FC236}">
                      <a16:creationId xmlns:a16="http://schemas.microsoft.com/office/drawing/2014/main" id="{565162FE-B977-4D4B-9BAB-1A0BB34C2F2A}"/>
                    </a:ext>
                  </a:extLst>
                </p:cNvPr>
                <p:cNvSpPr/>
                <p:nvPr/>
              </p:nvSpPr>
              <p:spPr bwMode="auto">
                <a:xfrm>
                  <a:off x="3046413" y="3440113"/>
                  <a:ext cx="141287" cy="141287"/>
                </a:xfrm>
                <a:custGeom>
                  <a:avLst/>
                  <a:gdLst>
                    <a:gd name="T0" fmla="*/ 393 w 394"/>
                    <a:gd name="T1" fmla="*/ 197 h 394"/>
                    <a:gd name="T2" fmla="*/ 393 w 394"/>
                    <a:gd name="T3" fmla="*/ 197 h 394"/>
                    <a:gd name="T4" fmla="*/ 197 w 394"/>
                    <a:gd name="T5" fmla="*/ 0 h 394"/>
                    <a:gd name="T6" fmla="*/ 0 w 394"/>
                    <a:gd name="T7" fmla="*/ 197 h 394"/>
                    <a:gd name="T8" fmla="*/ 197 w 394"/>
                    <a:gd name="T9" fmla="*/ 393 h 394"/>
                    <a:gd name="T10" fmla="*/ 393 w 394"/>
                    <a:gd name="T11" fmla="*/ 197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94">
                      <a:moveTo>
                        <a:pt x="393" y="197"/>
                      </a:moveTo>
                      <a:lnTo>
                        <a:pt x="393" y="197"/>
                      </a:lnTo>
                      <a:cubicBezTo>
                        <a:pt x="393" y="88"/>
                        <a:pt x="306" y="0"/>
                        <a:pt x="197" y="0"/>
                      </a:cubicBezTo>
                      <a:cubicBezTo>
                        <a:pt x="87" y="0"/>
                        <a:pt x="0" y="88"/>
                        <a:pt x="0" y="197"/>
                      </a:cubicBezTo>
                      <a:cubicBezTo>
                        <a:pt x="0" y="306"/>
                        <a:pt x="87" y="393"/>
                        <a:pt x="197" y="393"/>
                      </a:cubicBezTo>
                      <a:cubicBezTo>
                        <a:pt x="306" y="393"/>
                        <a:pt x="393" y="306"/>
                        <a:pt x="393" y="197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5" name="iṧlîḑe">
                  <a:extLst>
                    <a:ext uri="{FF2B5EF4-FFF2-40B4-BE49-F238E27FC236}">
                      <a16:creationId xmlns:a16="http://schemas.microsoft.com/office/drawing/2014/main" id="{F5782E77-6F79-4B8A-AA65-8B7B4CC4F958}"/>
                    </a:ext>
                  </a:extLst>
                </p:cNvPr>
                <p:cNvSpPr/>
                <p:nvPr/>
              </p:nvSpPr>
              <p:spPr bwMode="auto">
                <a:xfrm>
                  <a:off x="2747963" y="3189288"/>
                  <a:ext cx="141287" cy="141287"/>
                </a:xfrm>
                <a:custGeom>
                  <a:avLst/>
                  <a:gdLst>
                    <a:gd name="T0" fmla="*/ 393 w 394"/>
                    <a:gd name="T1" fmla="*/ 196 h 393"/>
                    <a:gd name="T2" fmla="*/ 393 w 394"/>
                    <a:gd name="T3" fmla="*/ 196 h 393"/>
                    <a:gd name="T4" fmla="*/ 197 w 394"/>
                    <a:gd name="T5" fmla="*/ 0 h 393"/>
                    <a:gd name="T6" fmla="*/ 0 w 394"/>
                    <a:gd name="T7" fmla="*/ 196 h 393"/>
                    <a:gd name="T8" fmla="*/ 197 w 394"/>
                    <a:gd name="T9" fmla="*/ 392 h 393"/>
                    <a:gd name="T10" fmla="*/ 393 w 394"/>
                    <a:gd name="T11" fmla="*/ 196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93">
                      <a:moveTo>
                        <a:pt x="393" y="196"/>
                      </a:moveTo>
                      <a:lnTo>
                        <a:pt x="393" y="196"/>
                      </a:lnTo>
                      <a:cubicBezTo>
                        <a:pt x="393" y="87"/>
                        <a:pt x="306" y="0"/>
                        <a:pt x="197" y="0"/>
                      </a:cubicBezTo>
                      <a:cubicBezTo>
                        <a:pt x="88" y="0"/>
                        <a:pt x="0" y="87"/>
                        <a:pt x="0" y="196"/>
                      </a:cubicBezTo>
                      <a:cubicBezTo>
                        <a:pt x="0" y="305"/>
                        <a:pt x="88" y="392"/>
                        <a:pt x="197" y="392"/>
                      </a:cubicBezTo>
                      <a:cubicBezTo>
                        <a:pt x="306" y="392"/>
                        <a:pt x="393" y="305"/>
                        <a:pt x="393" y="196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6" name="íšľîḑé">
                  <a:extLst>
                    <a:ext uri="{FF2B5EF4-FFF2-40B4-BE49-F238E27FC236}">
                      <a16:creationId xmlns:a16="http://schemas.microsoft.com/office/drawing/2014/main" id="{347B68F8-0942-4B41-A9B2-BE9C05993C57}"/>
                    </a:ext>
                  </a:extLst>
                </p:cNvPr>
                <p:cNvSpPr/>
                <p:nvPr/>
              </p:nvSpPr>
              <p:spPr bwMode="auto">
                <a:xfrm>
                  <a:off x="3951288" y="3173413"/>
                  <a:ext cx="141287" cy="133350"/>
                </a:xfrm>
                <a:custGeom>
                  <a:avLst/>
                  <a:gdLst>
                    <a:gd name="T0" fmla="*/ 393 w 394"/>
                    <a:gd name="T1" fmla="*/ 174 h 372"/>
                    <a:gd name="T2" fmla="*/ 393 w 394"/>
                    <a:gd name="T3" fmla="*/ 174 h 372"/>
                    <a:gd name="T4" fmla="*/ 196 w 394"/>
                    <a:gd name="T5" fmla="*/ 0 h 372"/>
                    <a:gd name="T6" fmla="*/ 0 w 394"/>
                    <a:gd name="T7" fmla="*/ 174 h 372"/>
                    <a:gd name="T8" fmla="*/ 196 w 394"/>
                    <a:gd name="T9" fmla="*/ 371 h 372"/>
                    <a:gd name="T10" fmla="*/ 393 w 394"/>
                    <a:gd name="T11" fmla="*/ 174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72">
                      <a:moveTo>
                        <a:pt x="393" y="174"/>
                      </a:moveTo>
                      <a:lnTo>
                        <a:pt x="393" y="174"/>
                      </a:lnTo>
                      <a:cubicBezTo>
                        <a:pt x="393" y="65"/>
                        <a:pt x="306" y="0"/>
                        <a:pt x="196" y="0"/>
                      </a:cubicBezTo>
                      <a:cubicBezTo>
                        <a:pt x="87" y="0"/>
                        <a:pt x="0" y="65"/>
                        <a:pt x="0" y="174"/>
                      </a:cubicBezTo>
                      <a:cubicBezTo>
                        <a:pt x="0" y="284"/>
                        <a:pt x="87" y="371"/>
                        <a:pt x="196" y="371"/>
                      </a:cubicBezTo>
                      <a:cubicBezTo>
                        <a:pt x="306" y="371"/>
                        <a:pt x="393" y="284"/>
                        <a:pt x="393" y="174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7" name="íşḷidê">
                  <a:extLst>
                    <a:ext uri="{FF2B5EF4-FFF2-40B4-BE49-F238E27FC236}">
                      <a16:creationId xmlns:a16="http://schemas.microsoft.com/office/drawing/2014/main" id="{F3C14C9A-1B70-41F2-B891-5B7966C21354}"/>
                    </a:ext>
                  </a:extLst>
                </p:cNvPr>
                <p:cNvSpPr/>
                <p:nvPr/>
              </p:nvSpPr>
              <p:spPr bwMode="auto">
                <a:xfrm>
                  <a:off x="4257675" y="2560638"/>
                  <a:ext cx="133350" cy="141287"/>
                </a:xfrm>
                <a:custGeom>
                  <a:avLst/>
                  <a:gdLst>
                    <a:gd name="T0" fmla="*/ 371 w 372"/>
                    <a:gd name="T1" fmla="*/ 196 h 394"/>
                    <a:gd name="T2" fmla="*/ 371 w 372"/>
                    <a:gd name="T3" fmla="*/ 196 h 394"/>
                    <a:gd name="T4" fmla="*/ 196 w 372"/>
                    <a:gd name="T5" fmla="*/ 0 h 394"/>
                    <a:gd name="T6" fmla="*/ 0 w 372"/>
                    <a:gd name="T7" fmla="*/ 196 h 394"/>
                    <a:gd name="T8" fmla="*/ 196 w 372"/>
                    <a:gd name="T9" fmla="*/ 393 h 394"/>
                    <a:gd name="T10" fmla="*/ 371 w 372"/>
                    <a:gd name="T11" fmla="*/ 196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2" h="394">
                      <a:moveTo>
                        <a:pt x="371" y="196"/>
                      </a:moveTo>
                      <a:lnTo>
                        <a:pt x="371" y="196"/>
                      </a:lnTo>
                      <a:cubicBezTo>
                        <a:pt x="371" y="87"/>
                        <a:pt x="283" y="0"/>
                        <a:pt x="196" y="0"/>
                      </a:cubicBezTo>
                      <a:cubicBezTo>
                        <a:pt x="87" y="0"/>
                        <a:pt x="0" y="87"/>
                        <a:pt x="0" y="196"/>
                      </a:cubicBezTo>
                      <a:cubicBezTo>
                        <a:pt x="0" y="305"/>
                        <a:pt x="87" y="393"/>
                        <a:pt x="196" y="393"/>
                      </a:cubicBezTo>
                      <a:cubicBezTo>
                        <a:pt x="283" y="393"/>
                        <a:pt x="371" y="305"/>
                        <a:pt x="371" y="196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8" name="íšḻíďè">
                  <a:extLst>
                    <a:ext uri="{FF2B5EF4-FFF2-40B4-BE49-F238E27FC236}">
                      <a16:creationId xmlns:a16="http://schemas.microsoft.com/office/drawing/2014/main" id="{C6F0291D-0222-44CE-B8DF-15ED6149A0FF}"/>
                    </a:ext>
                  </a:extLst>
                </p:cNvPr>
                <p:cNvSpPr/>
                <p:nvPr/>
              </p:nvSpPr>
              <p:spPr bwMode="auto">
                <a:xfrm>
                  <a:off x="4579938" y="3770313"/>
                  <a:ext cx="141287" cy="134937"/>
                </a:xfrm>
                <a:custGeom>
                  <a:avLst/>
                  <a:gdLst>
                    <a:gd name="T0" fmla="*/ 393 w 394"/>
                    <a:gd name="T1" fmla="*/ 175 h 373"/>
                    <a:gd name="T2" fmla="*/ 393 w 394"/>
                    <a:gd name="T3" fmla="*/ 175 h 373"/>
                    <a:gd name="T4" fmla="*/ 196 w 394"/>
                    <a:gd name="T5" fmla="*/ 0 h 373"/>
                    <a:gd name="T6" fmla="*/ 0 w 394"/>
                    <a:gd name="T7" fmla="*/ 175 h 373"/>
                    <a:gd name="T8" fmla="*/ 196 w 394"/>
                    <a:gd name="T9" fmla="*/ 372 h 373"/>
                    <a:gd name="T10" fmla="*/ 393 w 394"/>
                    <a:gd name="T11" fmla="*/ 175 h 3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73">
                      <a:moveTo>
                        <a:pt x="393" y="175"/>
                      </a:moveTo>
                      <a:lnTo>
                        <a:pt x="393" y="175"/>
                      </a:lnTo>
                      <a:cubicBezTo>
                        <a:pt x="393" y="87"/>
                        <a:pt x="306" y="0"/>
                        <a:pt x="196" y="0"/>
                      </a:cubicBezTo>
                      <a:cubicBezTo>
                        <a:pt x="87" y="0"/>
                        <a:pt x="0" y="87"/>
                        <a:pt x="0" y="175"/>
                      </a:cubicBezTo>
                      <a:cubicBezTo>
                        <a:pt x="0" y="284"/>
                        <a:pt x="87" y="372"/>
                        <a:pt x="196" y="372"/>
                      </a:cubicBezTo>
                      <a:cubicBezTo>
                        <a:pt x="306" y="372"/>
                        <a:pt x="393" y="284"/>
                        <a:pt x="393" y="175"/>
                      </a:cubicBezTo>
                    </a:path>
                  </a:pathLst>
                </a:custGeom>
                <a:solidFill>
                  <a:srgbClr val="82B17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99" name="ïšḻídè">
                  <a:extLst>
                    <a:ext uri="{FF2B5EF4-FFF2-40B4-BE49-F238E27FC236}">
                      <a16:creationId xmlns:a16="http://schemas.microsoft.com/office/drawing/2014/main" id="{9455C357-3D4D-4F3A-A773-D34BD46AD9BE}"/>
                    </a:ext>
                  </a:extLst>
                </p:cNvPr>
                <p:cNvSpPr/>
                <p:nvPr/>
              </p:nvSpPr>
              <p:spPr bwMode="auto">
                <a:xfrm>
                  <a:off x="4846638" y="2890838"/>
                  <a:ext cx="141287" cy="141287"/>
                </a:xfrm>
                <a:custGeom>
                  <a:avLst/>
                  <a:gdLst>
                    <a:gd name="T0" fmla="*/ 393 w 394"/>
                    <a:gd name="T1" fmla="*/ 197 h 394"/>
                    <a:gd name="T2" fmla="*/ 393 w 394"/>
                    <a:gd name="T3" fmla="*/ 197 h 394"/>
                    <a:gd name="T4" fmla="*/ 197 w 394"/>
                    <a:gd name="T5" fmla="*/ 0 h 394"/>
                    <a:gd name="T6" fmla="*/ 0 w 394"/>
                    <a:gd name="T7" fmla="*/ 197 h 394"/>
                    <a:gd name="T8" fmla="*/ 197 w 394"/>
                    <a:gd name="T9" fmla="*/ 393 h 394"/>
                    <a:gd name="T10" fmla="*/ 393 w 394"/>
                    <a:gd name="T11" fmla="*/ 197 h 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94">
                      <a:moveTo>
                        <a:pt x="393" y="197"/>
                      </a:moveTo>
                      <a:lnTo>
                        <a:pt x="393" y="197"/>
                      </a:lnTo>
                      <a:cubicBezTo>
                        <a:pt x="393" y="87"/>
                        <a:pt x="306" y="0"/>
                        <a:pt x="197" y="0"/>
                      </a:cubicBezTo>
                      <a:cubicBezTo>
                        <a:pt x="88" y="0"/>
                        <a:pt x="0" y="87"/>
                        <a:pt x="0" y="197"/>
                      </a:cubicBezTo>
                      <a:cubicBezTo>
                        <a:pt x="0" y="306"/>
                        <a:pt x="88" y="393"/>
                        <a:pt x="197" y="393"/>
                      </a:cubicBezTo>
                      <a:cubicBezTo>
                        <a:pt x="306" y="393"/>
                        <a:pt x="393" y="306"/>
                        <a:pt x="393" y="197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00" name="is1ïďê">
                  <a:extLst>
                    <a:ext uri="{FF2B5EF4-FFF2-40B4-BE49-F238E27FC236}">
                      <a16:creationId xmlns:a16="http://schemas.microsoft.com/office/drawing/2014/main" id="{793A0ED8-D4C0-4AE9-BC7C-F5B991C4481F}"/>
                    </a:ext>
                  </a:extLst>
                </p:cNvPr>
                <p:cNvSpPr/>
                <p:nvPr/>
              </p:nvSpPr>
              <p:spPr bwMode="auto">
                <a:xfrm>
                  <a:off x="5145088" y="3432175"/>
                  <a:ext cx="141287" cy="141288"/>
                </a:xfrm>
                <a:custGeom>
                  <a:avLst/>
                  <a:gdLst>
                    <a:gd name="T0" fmla="*/ 393 w 394"/>
                    <a:gd name="T1" fmla="*/ 196 h 393"/>
                    <a:gd name="T2" fmla="*/ 393 w 394"/>
                    <a:gd name="T3" fmla="*/ 196 h 393"/>
                    <a:gd name="T4" fmla="*/ 196 w 394"/>
                    <a:gd name="T5" fmla="*/ 0 h 393"/>
                    <a:gd name="T6" fmla="*/ 0 w 394"/>
                    <a:gd name="T7" fmla="*/ 196 h 393"/>
                    <a:gd name="T8" fmla="*/ 196 w 394"/>
                    <a:gd name="T9" fmla="*/ 392 h 393"/>
                    <a:gd name="T10" fmla="*/ 393 w 394"/>
                    <a:gd name="T11" fmla="*/ 196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4" h="393">
                      <a:moveTo>
                        <a:pt x="393" y="196"/>
                      </a:moveTo>
                      <a:lnTo>
                        <a:pt x="393" y="196"/>
                      </a:lnTo>
                      <a:cubicBezTo>
                        <a:pt x="393" y="87"/>
                        <a:pt x="306" y="0"/>
                        <a:pt x="196" y="0"/>
                      </a:cubicBezTo>
                      <a:cubicBezTo>
                        <a:pt x="87" y="0"/>
                        <a:pt x="0" y="87"/>
                        <a:pt x="0" y="196"/>
                      </a:cubicBezTo>
                      <a:cubicBezTo>
                        <a:pt x="0" y="305"/>
                        <a:pt x="87" y="392"/>
                        <a:pt x="196" y="392"/>
                      </a:cubicBezTo>
                      <a:cubicBezTo>
                        <a:pt x="306" y="392"/>
                        <a:pt x="393" y="305"/>
                        <a:pt x="393" y="196"/>
                      </a:cubicBezTo>
                    </a:path>
                  </a:pathLst>
                </a:custGeom>
                <a:solidFill>
                  <a:srgbClr val="394D6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78" name="iṥľídê">
                <a:extLst>
                  <a:ext uri="{FF2B5EF4-FFF2-40B4-BE49-F238E27FC236}">
                    <a16:creationId xmlns:a16="http://schemas.microsoft.com/office/drawing/2014/main" id="{0FBEDB24-33A9-4EE0-B741-BAE524C0DC71}"/>
                  </a:ext>
                </a:extLst>
              </p:cNvPr>
              <p:cNvSpPr txBox="1"/>
              <p:nvPr/>
            </p:nvSpPr>
            <p:spPr>
              <a:xfrm>
                <a:off x="4557321" y="4277667"/>
                <a:ext cx="3079888" cy="492493"/>
              </a:xfrm>
              <a:prstGeom prst="rect">
                <a:avLst/>
              </a:prstGeom>
            </p:spPr>
            <p:txBody>
              <a:bodyPr vert="horz" wrap="none" lIns="90000" tIns="46800" rIns="90000" bIns="46800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79" name="išḷîďé">
                <a:extLst>
                  <a:ext uri="{FF2B5EF4-FFF2-40B4-BE49-F238E27FC236}">
                    <a16:creationId xmlns:a16="http://schemas.microsoft.com/office/drawing/2014/main" id="{14AD998D-7A83-4BE4-BD78-A7A783C07AAB}"/>
                  </a:ext>
                </a:extLst>
              </p:cNvPr>
              <p:cNvSpPr txBox="1"/>
              <p:nvPr/>
            </p:nvSpPr>
            <p:spPr>
              <a:xfrm>
                <a:off x="4557321" y="4770160"/>
                <a:ext cx="3079888" cy="953840"/>
              </a:xfrm>
              <a:prstGeom prst="rect">
                <a:avLst/>
              </a:prstGeom>
            </p:spPr>
            <p:txBody>
              <a:bodyPr vert="horz" wrap="square" lIns="90000" tIns="46800" rIns="90000" bIns="4680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</p:grpSp>
        <p:grpSp>
          <p:nvGrpSpPr>
            <p:cNvPr id="8" name="iṩľíḋé">
              <a:extLst>
                <a:ext uri="{FF2B5EF4-FFF2-40B4-BE49-F238E27FC236}">
                  <a16:creationId xmlns:a16="http://schemas.microsoft.com/office/drawing/2014/main" id="{9B750894-B371-47E0-84FC-ECEC4BA0203A}"/>
                </a:ext>
              </a:extLst>
            </p:cNvPr>
            <p:cNvGrpSpPr/>
            <p:nvPr/>
          </p:nvGrpSpPr>
          <p:grpSpPr>
            <a:xfrm>
              <a:off x="8437330" y="1689198"/>
              <a:ext cx="3079888" cy="4034802"/>
              <a:chOff x="8105326" y="1689198"/>
              <a:chExt cx="3079888" cy="4034802"/>
            </a:xfrm>
          </p:grpSpPr>
          <p:grpSp>
            <p:nvGrpSpPr>
              <p:cNvPr id="11" name="îSľîde">
                <a:extLst>
                  <a:ext uri="{FF2B5EF4-FFF2-40B4-BE49-F238E27FC236}">
                    <a16:creationId xmlns:a16="http://schemas.microsoft.com/office/drawing/2014/main" id="{A64EF312-E114-4EFD-96DD-2E79F3DC184D}"/>
                  </a:ext>
                </a:extLst>
              </p:cNvPr>
              <p:cNvGrpSpPr/>
              <p:nvPr/>
            </p:nvGrpSpPr>
            <p:grpSpPr>
              <a:xfrm>
                <a:off x="8414207" y="1689198"/>
                <a:ext cx="2013380" cy="2012290"/>
                <a:chOff x="484188" y="2957513"/>
                <a:chExt cx="1704975" cy="1703387"/>
              </a:xfrm>
            </p:grpSpPr>
            <p:sp>
              <p:nvSpPr>
                <p:cNvPr id="14" name="íśľïḓê">
                  <a:extLst>
                    <a:ext uri="{FF2B5EF4-FFF2-40B4-BE49-F238E27FC236}">
                      <a16:creationId xmlns:a16="http://schemas.microsoft.com/office/drawing/2014/main" id="{F654A74D-71B9-4D12-85E8-3E1CCCA4C37E}"/>
                    </a:ext>
                  </a:extLst>
                </p:cNvPr>
                <p:cNvSpPr/>
                <p:nvPr/>
              </p:nvSpPr>
              <p:spPr bwMode="auto">
                <a:xfrm>
                  <a:off x="484188" y="2957513"/>
                  <a:ext cx="1703387" cy="1703387"/>
                </a:xfrm>
                <a:custGeom>
                  <a:avLst/>
                  <a:gdLst>
                    <a:gd name="T0" fmla="*/ 4731 w 4732"/>
                    <a:gd name="T1" fmla="*/ 2366 h 4733"/>
                    <a:gd name="T2" fmla="*/ 4731 w 4732"/>
                    <a:gd name="T3" fmla="*/ 2366 h 4733"/>
                    <a:gd name="T4" fmla="*/ 2366 w 4732"/>
                    <a:gd name="T5" fmla="*/ 4732 h 4733"/>
                    <a:gd name="T6" fmla="*/ 0 w 4732"/>
                    <a:gd name="T7" fmla="*/ 2366 h 4733"/>
                    <a:gd name="T8" fmla="*/ 2366 w 4732"/>
                    <a:gd name="T9" fmla="*/ 0 h 4733"/>
                    <a:gd name="T10" fmla="*/ 4731 w 4732"/>
                    <a:gd name="T11" fmla="*/ 2366 h 47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732" h="4733">
                      <a:moveTo>
                        <a:pt x="4731" y="2366"/>
                      </a:moveTo>
                      <a:lnTo>
                        <a:pt x="4731" y="2366"/>
                      </a:lnTo>
                      <a:cubicBezTo>
                        <a:pt x="4731" y="3667"/>
                        <a:pt x="3679" y="4732"/>
                        <a:pt x="2366" y="4732"/>
                      </a:cubicBezTo>
                      <a:cubicBezTo>
                        <a:pt x="1065" y="4732"/>
                        <a:pt x="0" y="3667"/>
                        <a:pt x="0" y="2366"/>
                      </a:cubicBezTo>
                      <a:cubicBezTo>
                        <a:pt x="0" y="1052"/>
                        <a:pt x="1065" y="0"/>
                        <a:pt x="2366" y="0"/>
                      </a:cubicBezTo>
                      <a:cubicBezTo>
                        <a:pt x="3679" y="0"/>
                        <a:pt x="4731" y="1052"/>
                        <a:pt x="4731" y="2366"/>
                      </a:cubicBezTo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5" name="iṥḷïďé">
                  <a:extLst>
                    <a:ext uri="{FF2B5EF4-FFF2-40B4-BE49-F238E27FC236}">
                      <a16:creationId xmlns:a16="http://schemas.microsoft.com/office/drawing/2014/main" id="{20196A41-579B-4B96-BFDE-405294C9AB1E}"/>
                    </a:ext>
                  </a:extLst>
                </p:cNvPr>
                <p:cNvSpPr/>
                <p:nvPr/>
              </p:nvSpPr>
              <p:spPr bwMode="auto">
                <a:xfrm>
                  <a:off x="952500" y="4013200"/>
                  <a:ext cx="25400" cy="20638"/>
                </a:xfrm>
                <a:custGeom>
                  <a:avLst/>
                  <a:gdLst>
                    <a:gd name="T0" fmla="*/ 55 w 70"/>
                    <a:gd name="T1" fmla="*/ 55 h 56"/>
                    <a:gd name="T2" fmla="*/ 0 w 70"/>
                    <a:gd name="T3" fmla="*/ 14 h 56"/>
                    <a:gd name="T4" fmla="*/ 0 w 70"/>
                    <a:gd name="T5" fmla="*/ 0 h 56"/>
                    <a:gd name="T6" fmla="*/ 28 w 70"/>
                    <a:gd name="T7" fmla="*/ 14 h 56"/>
                    <a:gd name="T8" fmla="*/ 55 w 70"/>
                    <a:gd name="T9" fmla="*/ 0 h 56"/>
                    <a:gd name="T10" fmla="*/ 55 w 70"/>
                    <a:gd name="T11" fmla="*/ 14 h 56"/>
                    <a:gd name="T12" fmla="*/ 69 w 70"/>
                    <a:gd name="T13" fmla="*/ 42 h 56"/>
                    <a:gd name="T14" fmla="*/ 55 w 70"/>
                    <a:gd name="T15" fmla="*/ 55 h 56"/>
                    <a:gd name="T16" fmla="*/ 42 w 70"/>
                    <a:gd name="T17" fmla="*/ 14 h 56"/>
                    <a:gd name="T18" fmla="*/ 28 w 70"/>
                    <a:gd name="T19" fmla="*/ 28 h 56"/>
                    <a:gd name="T20" fmla="*/ 55 w 70"/>
                    <a:gd name="T21" fmla="*/ 42 h 56"/>
                    <a:gd name="T22" fmla="*/ 55 w 70"/>
                    <a:gd name="T23" fmla="*/ 28 h 56"/>
                    <a:gd name="T24" fmla="*/ 42 w 70"/>
                    <a:gd name="T25" fmla="*/ 14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" h="56">
                      <a:moveTo>
                        <a:pt x="55" y="55"/>
                      </a:moveTo>
                      <a:cubicBezTo>
                        <a:pt x="0" y="14"/>
                        <a:pt x="0" y="14"/>
                        <a:pt x="0" y="14"/>
                      </a:cubicBezTo>
                      <a:lnTo>
                        <a:pt x="0" y="0"/>
                      </a:lnTo>
                      <a:lnTo>
                        <a:pt x="28" y="14"/>
                      </a:lnTo>
                      <a:cubicBezTo>
                        <a:pt x="28" y="0"/>
                        <a:pt x="42" y="0"/>
                        <a:pt x="55" y="0"/>
                      </a:cubicBezTo>
                      <a:lnTo>
                        <a:pt x="55" y="14"/>
                      </a:lnTo>
                      <a:cubicBezTo>
                        <a:pt x="69" y="14"/>
                        <a:pt x="69" y="28"/>
                        <a:pt x="69" y="42"/>
                      </a:cubicBezTo>
                      <a:lnTo>
                        <a:pt x="55" y="55"/>
                      </a:lnTo>
                      <a:close/>
                      <a:moveTo>
                        <a:pt x="42" y="14"/>
                      </a:moveTo>
                      <a:cubicBezTo>
                        <a:pt x="28" y="28"/>
                        <a:pt x="28" y="28"/>
                        <a:pt x="28" y="28"/>
                      </a:cubicBezTo>
                      <a:cubicBezTo>
                        <a:pt x="55" y="42"/>
                        <a:pt x="55" y="42"/>
                        <a:pt x="55" y="42"/>
                      </a:cubicBezTo>
                      <a:lnTo>
                        <a:pt x="55" y="28"/>
                      </a:lnTo>
                      <a:lnTo>
                        <a:pt x="42" y="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6" name="isḻiḍé">
                  <a:extLst>
                    <a:ext uri="{FF2B5EF4-FFF2-40B4-BE49-F238E27FC236}">
                      <a16:creationId xmlns:a16="http://schemas.microsoft.com/office/drawing/2014/main" id="{E5DDC520-BA73-482F-BE33-8F782A4407BB}"/>
                    </a:ext>
                  </a:extLst>
                </p:cNvPr>
                <p:cNvSpPr/>
                <p:nvPr/>
              </p:nvSpPr>
              <p:spPr bwMode="auto">
                <a:xfrm>
                  <a:off x="962025" y="3987800"/>
                  <a:ext cx="25400" cy="25400"/>
                </a:xfrm>
                <a:custGeom>
                  <a:avLst/>
                  <a:gdLst>
                    <a:gd name="T0" fmla="*/ 69 w 70"/>
                    <a:gd name="T1" fmla="*/ 55 h 70"/>
                    <a:gd name="T2" fmla="*/ 69 w 70"/>
                    <a:gd name="T3" fmla="*/ 69 h 70"/>
                    <a:gd name="T4" fmla="*/ 0 w 70"/>
                    <a:gd name="T5" fmla="*/ 42 h 70"/>
                    <a:gd name="T6" fmla="*/ 0 w 70"/>
                    <a:gd name="T7" fmla="*/ 28 h 70"/>
                    <a:gd name="T8" fmla="*/ 14 w 70"/>
                    <a:gd name="T9" fmla="*/ 28 h 70"/>
                    <a:gd name="T10" fmla="*/ 27 w 70"/>
                    <a:gd name="T11" fmla="*/ 28 h 70"/>
                    <a:gd name="T12" fmla="*/ 14 w 70"/>
                    <a:gd name="T13" fmla="*/ 14 h 70"/>
                    <a:gd name="T14" fmla="*/ 14 w 70"/>
                    <a:gd name="T15" fmla="*/ 0 h 70"/>
                    <a:gd name="T16" fmla="*/ 69 w 70"/>
                    <a:gd name="T17" fmla="*/ 55 h 70"/>
                    <a:gd name="T18" fmla="*/ 55 w 70"/>
                    <a:gd name="T19" fmla="*/ 55 h 70"/>
                    <a:gd name="T20" fmla="*/ 27 w 70"/>
                    <a:gd name="T21" fmla="*/ 28 h 70"/>
                    <a:gd name="T22" fmla="*/ 27 w 70"/>
                    <a:gd name="T23" fmla="*/ 42 h 70"/>
                    <a:gd name="T24" fmla="*/ 55 w 70"/>
                    <a:gd name="T25" fmla="*/ 5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70" h="70">
                      <a:moveTo>
                        <a:pt x="69" y="55"/>
                      </a:moveTo>
                      <a:lnTo>
                        <a:pt x="69" y="69"/>
                      </a:lnTo>
                      <a:lnTo>
                        <a:pt x="0" y="42"/>
                      </a:lnTo>
                      <a:lnTo>
                        <a:pt x="0" y="28"/>
                      </a:lnTo>
                      <a:lnTo>
                        <a:pt x="14" y="28"/>
                      </a:lnTo>
                      <a:lnTo>
                        <a:pt x="27" y="28"/>
                      </a:lnTo>
                      <a:lnTo>
                        <a:pt x="14" y="14"/>
                      </a:lnTo>
                      <a:lnTo>
                        <a:pt x="14" y="0"/>
                      </a:lnTo>
                      <a:lnTo>
                        <a:pt x="69" y="55"/>
                      </a:lnTo>
                      <a:close/>
                      <a:moveTo>
                        <a:pt x="55" y="55"/>
                      </a:moveTo>
                      <a:lnTo>
                        <a:pt x="27" y="28"/>
                      </a:lnTo>
                      <a:lnTo>
                        <a:pt x="27" y="42"/>
                      </a:lnTo>
                      <a:lnTo>
                        <a:pt x="55" y="5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7" name="íṩḻïdé">
                  <a:extLst>
                    <a:ext uri="{FF2B5EF4-FFF2-40B4-BE49-F238E27FC236}">
                      <a16:creationId xmlns:a16="http://schemas.microsoft.com/office/drawing/2014/main" id="{DA8A5B4A-A1BA-4D38-97F6-AA6185428964}"/>
                    </a:ext>
                  </a:extLst>
                </p:cNvPr>
                <p:cNvSpPr/>
                <p:nvPr/>
              </p:nvSpPr>
              <p:spPr bwMode="auto">
                <a:xfrm>
                  <a:off x="962025" y="3987800"/>
                  <a:ext cx="25400" cy="25400"/>
                </a:xfrm>
                <a:custGeom>
                  <a:avLst/>
                  <a:gdLst>
                    <a:gd name="T0" fmla="*/ 69 w 70"/>
                    <a:gd name="T1" fmla="*/ 55 h 70"/>
                    <a:gd name="T2" fmla="*/ 69 w 70"/>
                    <a:gd name="T3" fmla="*/ 69 h 70"/>
                    <a:gd name="T4" fmla="*/ 0 w 70"/>
                    <a:gd name="T5" fmla="*/ 42 h 70"/>
                    <a:gd name="T6" fmla="*/ 0 w 70"/>
                    <a:gd name="T7" fmla="*/ 28 h 70"/>
                    <a:gd name="T8" fmla="*/ 14 w 70"/>
                    <a:gd name="T9" fmla="*/ 28 h 70"/>
                    <a:gd name="T10" fmla="*/ 27 w 70"/>
                    <a:gd name="T11" fmla="*/ 28 h 70"/>
                    <a:gd name="T12" fmla="*/ 14 w 70"/>
                    <a:gd name="T13" fmla="*/ 14 h 70"/>
                    <a:gd name="T14" fmla="*/ 14 w 70"/>
                    <a:gd name="T15" fmla="*/ 0 h 70"/>
                    <a:gd name="T16" fmla="*/ 69 w 70"/>
                    <a:gd name="T17" fmla="*/ 5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70" h="70">
                      <a:moveTo>
                        <a:pt x="69" y="55"/>
                      </a:moveTo>
                      <a:lnTo>
                        <a:pt x="69" y="69"/>
                      </a:lnTo>
                      <a:lnTo>
                        <a:pt x="0" y="42"/>
                      </a:lnTo>
                      <a:lnTo>
                        <a:pt x="0" y="28"/>
                      </a:lnTo>
                      <a:lnTo>
                        <a:pt x="14" y="28"/>
                      </a:lnTo>
                      <a:lnTo>
                        <a:pt x="27" y="28"/>
                      </a:lnTo>
                      <a:lnTo>
                        <a:pt x="14" y="14"/>
                      </a:lnTo>
                      <a:lnTo>
                        <a:pt x="14" y="0"/>
                      </a:lnTo>
                      <a:lnTo>
                        <a:pt x="69" y="55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8" name="íşḷiḋe">
                  <a:extLst>
                    <a:ext uri="{FF2B5EF4-FFF2-40B4-BE49-F238E27FC236}">
                      <a16:creationId xmlns:a16="http://schemas.microsoft.com/office/drawing/2014/main" id="{D026C512-7DEE-42D8-9BE9-D67F0D9EC0ED}"/>
                    </a:ext>
                  </a:extLst>
                </p:cNvPr>
                <p:cNvSpPr/>
                <p:nvPr/>
              </p:nvSpPr>
              <p:spPr bwMode="auto">
                <a:xfrm>
                  <a:off x="973138" y="3998913"/>
                  <a:ext cx="11112" cy="9525"/>
                </a:xfrm>
                <a:custGeom>
                  <a:avLst/>
                  <a:gdLst>
                    <a:gd name="T0" fmla="*/ 28 w 29"/>
                    <a:gd name="T1" fmla="*/ 27 h 28"/>
                    <a:gd name="T2" fmla="*/ 0 w 29"/>
                    <a:gd name="T3" fmla="*/ 14 h 28"/>
                    <a:gd name="T4" fmla="*/ 0 w 29"/>
                    <a:gd name="T5" fmla="*/ 0 h 28"/>
                    <a:gd name="T6" fmla="*/ 28 w 29"/>
                    <a:gd name="T7" fmla="*/ 2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28">
                      <a:moveTo>
                        <a:pt x="28" y="27"/>
                      </a:moveTo>
                      <a:lnTo>
                        <a:pt x="0" y="14"/>
                      </a:lnTo>
                      <a:lnTo>
                        <a:pt x="0" y="0"/>
                      </a:lnTo>
                      <a:lnTo>
                        <a:pt x="28" y="27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19" name="î$ḻíďé">
                  <a:extLst>
                    <a:ext uri="{FF2B5EF4-FFF2-40B4-BE49-F238E27FC236}">
                      <a16:creationId xmlns:a16="http://schemas.microsoft.com/office/drawing/2014/main" id="{A14E3303-7941-4F0A-97DD-42A33B4079C3}"/>
                    </a:ext>
                  </a:extLst>
                </p:cNvPr>
                <p:cNvSpPr/>
                <p:nvPr/>
              </p:nvSpPr>
              <p:spPr bwMode="auto">
                <a:xfrm>
                  <a:off x="973138" y="3973513"/>
                  <a:ext cx="30162" cy="25400"/>
                </a:xfrm>
                <a:custGeom>
                  <a:avLst/>
                  <a:gdLst>
                    <a:gd name="T0" fmla="*/ 28 w 85"/>
                    <a:gd name="T1" fmla="*/ 0 h 71"/>
                    <a:gd name="T2" fmla="*/ 28 w 85"/>
                    <a:gd name="T3" fmla="*/ 0 h 71"/>
                    <a:gd name="T4" fmla="*/ 28 w 85"/>
                    <a:gd name="T5" fmla="*/ 0 h 71"/>
                    <a:gd name="T6" fmla="*/ 42 w 85"/>
                    <a:gd name="T7" fmla="*/ 15 h 71"/>
                    <a:gd name="T8" fmla="*/ 56 w 85"/>
                    <a:gd name="T9" fmla="*/ 28 h 71"/>
                    <a:gd name="T10" fmla="*/ 70 w 85"/>
                    <a:gd name="T11" fmla="*/ 28 h 71"/>
                    <a:gd name="T12" fmla="*/ 70 w 85"/>
                    <a:gd name="T13" fmla="*/ 28 h 71"/>
                    <a:gd name="T14" fmla="*/ 70 w 85"/>
                    <a:gd name="T15" fmla="*/ 56 h 71"/>
                    <a:gd name="T16" fmla="*/ 70 w 85"/>
                    <a:gd name="T17" fmla="*/ 70 h 71"/>
                    <a:gd name="T18" fmla="*/ 0 w 85"/>
                    <a:gd name="T19" fmla="*/ 28 h 71"/>
                    <a:gd name="T20" fmla="*/ 14 w 85"/>
                    <a:gd name="T21" fmla="*/ 15 h 71"/>
                    <a:gd name="T22" fmla="*/ 42 w 85"/>
                    <a:gd name="T23" fmla="*/ 42 h 71"/>
                    <a:gd name="T24" fmla="*/ 42 w 85"/>
                    <a:gd name="T25" fmla="*/ 28 h 71"/>
                    <a:gd name="T26" fmla="*/ 28 w 85"/>
                    <a:gd name="T27" fmla="*/ 28 h 71"/>
                    <a:gd name="T28" fmla="*/ 28 w 85"/>
                    <a:gd name="T29" fmla="*/ 15 h 71"/>
                    <a:gd name="T30" fmla="*/ 14 w 85"/>
                    <a:gd name="T31" fmla="*/ 15 h 71"/>
                    <a:gd name="T32" fmla="*/ 28 w 85"/>
                    <a:gd name="T33" fmla="*/ 0 h 71"/>
                    <a:gd name="T34" fmla="*/ 70 w 85"/>
                    <a:gd name="T35" fmla="*/ 56 h 71"/>
                    <a:gd name="T36" fmla="*/ 70 w 85"/>
                    <a:gd name="T37" fmla="*/ 56 h 71"/>
                    <a:gd name="T38" fmla="*/ 70 w 85"/>
                    <a:gd name="T39" fmla="*/ 42 h 71"/>
                    <a:gd name="T40" fmla="*/ 56 w 85"/>
                    <a:gd name="T41" fmla="*/ 42 h 71"/>
                    <a:gd name="T42" fmla="*/ 42 w 85"/>
                    <a:gd name="T43" fmla="*/ 42 h 71"/>
                    <a:gd name="T44" fmla="*/ 42 w 85"/>
                    <a:gd name="T45" fmla="*/ 42 h 71"/>
                    <a:gd name="T46" fmla="*/ 70 w 85"/>
                    <a:gd name="T47" fmla="*/ 56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5" h="71">
                      <a:moveTo>
                        <a:pt x="28" y="0"/>
                      </a:moveTo>
                      <a:lnTo>
                        <a:pt x="28" y="0"/>
                      </a:lnTo>
                      <a:lnTo>
                        <a:pt x="28" y="0"/>
                      </a:lnTo>
                      <a:cubicBezTo>
                        <a:pt x="42" y="15"/>
                        <a:pt x="42" y="15"/>
                        <a:pt x="42" y="15"/>
                      </a:cubicBezTo>
                      <a:cubicBezTo>
                        <a:pt x="42" y="15"/>
                        <a:pt x="56" y="15"/>
                        <a:pt x="56" y="28"/>
                      </a:cubicBezTo>
                      <a:cubicBezTo>
                        <a:pt x="56" y="28"/>
                        <a:pt x="56" y="28"/>
                        <a:pt x="70" y="28"/>
                      </a:cubicBezTo>
                      <a:lnTo>
                        <a:pt x="70" y="28"/>
                      </a:lnTo>
                      <a:cubicBezTo>
                        <a:pt x="84" y="42"/>
                        <a:pt x="84" y="42"/>
                        <a:pt x="70" y="56"/>
                      </a:cubicBezTo>
                      <a:cubicBezTo>
                        <a:pt x="70" y="70"/>
                        <a:pt x="70" y="70"/>
                        <a:pt x="70" y="70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cubicBezTo>
                        <a:pt x="42" y="42"/>
                        <a:pt x="42" y="42"/>
                        <a:pt x="42" y="42"/>
                      </a:cubicBezTo>
                      <a:cubicBezTo>
                        <a:pt x="42" y="28"/>
                        <a:pt x="42" y="28"/>
                        <a:pt x="42" y="28"/>
                      </a:cubicBezTo>
                      <a:cubicBezTo>
                        <a:pt x="42" y="28"/>
                        <a:pt x="42" y="28"/>
                        <a:pt x="28" y="28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14" y="15"/>
                        <a:pt x="14" y="15"/>
                        <a:pt x="14" y="15"/>
                      </a:cubicBezTo>
                      <a:lnTo>
                        <a:pt x="28" y="0"/>
                      </a:lnTo>
                      <a:close/>
                      <a:moveTo>
                        <a:pt x="70" y="56"/>
                      </a:moveTo>
                      <a:lnTo>
                        <a:pt x="70" y="56"/>
                      </a:lnTo>
                      <a:cubicBezTo>
                        <a:pt x="70" y="42"/>
                        <a:pt x="70" y="42"/>
                        <a:pt x="70" y="42"/>
                      </a:cubicBezTo>
                      <a:cubicBezTo>
                        <a:pt x="56" y="42"/>
                        <a:pt x="56" y="42"/>
                        <a:pt x="56" y="42"/>
                      </a:cubicBezTo>
                      <a:cubicBezTo>
                        <a:pt x="56" y="28"/>
                        <a:pt x="56" y="42"/>
                        <a:pt x="42" y="42"/>
                      </a:cubicBezTo>
                      <a:lnTo>
                        <a:pt x="42" y="42"/>
                      </a:lnTo>
                      <a:cubicBezTo>
                        <a:pt x="70" y="56"/>
                        <a:pt x="70" y="56"/>
                        <a:pt x="70" y="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0" name="ïśľiďè">
                  <a:extLst>
                    <a:ext uri="{FF2B5EF4-FFF2-40B4-BE49-F238E27FC236}">
                      <a16:creationId xmlns:a16="http://schemas.microsoft.com/office/drawing/2014/main" id="{B510332E-3CC3-4596-858A-BA8DA87854C1}"/>
                    </a:ext>
                  </a:extLst>
                </p:cNvPr>
                <p:cNvSpPr/>
                <p:nvPr/>
              </p:nvSpPr>
              <p:spPr bwMode="auto">
                <a:xfrm>
                  <a:off x="987425" y="3957638"/>
                  <a:ext cx="30163" cy="25400"/>
                </a:xfrm>
                <a:custGeom>
                  <a:avLst/>
                  <a:gdLst>
                    <a:gd name="T0" fmla="*/ 42 w 84"/>
                    <a:gd name="T1" fmla="*/ 69 h 70"/>
                    <a:gd name="T2" fmla="*/ 55 w 84"/>
                    <a:gd name="T3" fmla="*/ 56 h 70"/>
                    <a:gd name="T4" fmla="*/ 0 w 84"/>
                    <a:gd name="T5" fmla="*/ 14 h 70"/>
                    <a:gd name="T6" fmla="*/ 0 w 84"/>
                    <a:gd name="T7" fmla="*/ 0 h 70"/>
                    <a:gd name="T8" fmla="*/ 55 w 84"/>
                    <a:gd name="T9" fmla="*/ 41 h 70"/>
                    <a:gd name="T10" fmla="*/ 69 w 84"/>
                    <a:gd name="T11" fmla="*/ 28 h 70"/>
                    <a:gd name="T12" fmla="*/ 83 w 84"/>
                    <a:gd name="T13" fmla="*/ 41 h 70"/>
                    <a:gd name="T14" fmla="*/ 55 w 84"/>
                    <a:gd name="T15" fmla="*/ 69 h 70"/>
                    <a:gd name="T16" fmla="*/ 42 w 84"/>
                    <a:gd name="T17" fmla="*/ 69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4" h="70">
                      <a:moveTo>
                        <a:pt x="42" y="69"/>
                      </a:moveTo>
                      <a:lnTo>
                        <a:pt x="55" y="56"/>
                      </a:lnTo>
                      <a:lnTo>
                        <a:pt x="0" y="14"/>
                      </a:lnTo>
                      <a:lnTo>
                        <a:pt x="0" y="0"/>
                      </a:lnTo>
                      <a:lnTo>
                        <a:pt x="55" y="41"/>
                      </a:lnTo>
                      <a:lnTo>
                        <a:pt x="69" y="28"/>
                      </a:lnTo>
                      <a:lnTo>
                        <a:pt x="83" y="41"/>
                      </a:lnTo>
                      <a:lnTo>
                        <a:pt x="55" y="69"/>
                      </a:lnTo>
                      <a:lnTo>
                        <a:pt x="42" y="69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1" name="i$ļîḍê">
                  <a:extLst>
                    <a:ext uri="{FF2B5EF4-FFF2-40B4-BE49-F238E27FC236}">
                      <a16:creationId xmlns:a16="http://schemas.microsoft.com/office/drawing/2014/main" id="{F63F2663-C778-463F-935C-2882606CD15A}"/>
                    </a:ext>
                  </a:extLst>
                </p:cNvPr>
                <p:cNvSpPr/>
                <p:nvPr/>
              </p:nvSpPr>
              <p:spPr bwMode="auto">
                <a:xfrm>
                  <a:off x="996950" y="3938588"/>
                  <a:ext cx="30163" cy="30162"/>
                </a:xfrm>
                <a:custGeom>
                  <a:avLst/>
                  <a:gdLst>
                    <a:gd name="T0" fmla="*/ 14 w 84"/>
                    <a:gd name="T1" fmla="*/ 14 h 84"/>
                    <a:gd name="T2" fmla="*/ 14 w 84"/>
                    <a:gd name="T3" fmla="*/ 0 h 84"/>
                    <a:gd name="T4" fmla="*/ 83 w 84"/>
                    <a:gd name="T5" fmla="*/ 55 h 84"/>
                    <a:gd name="T6" fmla="*/ 69 w 84"/>
                    <a:gd name="T7" fmla="*/ 55 h 84"/>
                    <a:gd name="T8" fmla="*/ 41 w 84"/>
                    <a:gd name="T9" fmla="*/ 27 h 84"/>
                    <a:gd name="T10" fmla="*/ 69 w 84"/>
                    <a:gd name="T11" fmla="*/ 69 h 84"/>
                    <a:gd name="T12" fmla="*/ 55 w 84"/>
                    <a:gd name="T13" fmla="*/ 83 h 84"/>
                    <a:gd name="T14" fmla="*/ 0 w 84"/>
                    <a:gd name="T15" fmla="*/ 41 h 84"/>
                    <a:gd name="T16" fmla="*/ 0 w 84"/>
                    <a:gd name="T17" fmla="*/ 27 h 84"/>
                    <a:gd name="T18" fmla="*/ 55 w 84"/>
                    <a:gd name="T19" fmla="*/ 55 h 84"/>
                    <a:gd name="T20" fmla="*/ 14 w 84"/>
                    <a:gd name="T21" fmla="*/ 1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4" h="84">
                      <a:moveTo>
                        <a:pt x="14" y="14"/>
                      </a:moveTo>
                      <a:lnTo>
                        <a:pt x="14" y="0"/>
                      </a:lnTo>
                      <a:lnTo>
                        <a:pt x="83" y="55"/>
                      </a:lnTo>
                      <a:lnTo>
                        <a:pt x="69" y="55"/>
                      </a:lnTo>
                      <a:lnTo>
                        <a:pt x="41" y="27"/>
                      </a:lnTo>
                      <a:lnTo>
                        <a:pt x="69" y="69"/>
                      </a:lnTo>
                      <a:lnTo>
                        <a:pt x="55" y="83"/>
                      </a:lnTo>
                      <a:lnTo>
                        <a:pt x="0" y="41"/>
                      </a:lnTo>
                      <a:lnTo>
                        <a:pt x="0" y="27"/>
                      </a:lnTo>
                      <a:lnTo>
                        <a:pt x="55" y="55"/>
                      </a:lnTo>
                      <a:lnTo>
                        <a:pt x="14" y="14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2" name="ï$ľídè">
                  <a:extLst>
                    <a:ext uri="{FF2B5EF4-FFF2-40B4-BE49-F238E27FC236}">
                      <a16:creationId xmlns:a16="http://schemas.microsoft.com/office/drawing/2014/main" id="{E1EF85D2-CF30-4A37-8963-BEECB087C878}"/>
                    </a:ext>
                  </a:extLst>
                </p:cNvPr>
                <p:cNvSpPr/>
                <p:nvPr/>
              </p:nvSpPr>
              <p:spPr bwMode="auto">
                <a:xfrm>
                  <a:off x="1008063" y="3922713"/>
                  <a:ext cx="30162" cy="25400"/>
                </a:xfrm>
                <a:custGeom>
                  <a:avLst/>
                  <a:gdLst>
                    <a:gd name="T0" fmla="*/ 69 w 84"/>
                    <a:gd name="T1" fmla="*/ 56 h 70"/>
                    <a:gd name="T2" fmla="*/ 83 w 84"/>
                    <a:gd name="T3" fmla="*/ 42 h 70"/>
                    <a:gd name="T4" fmla="*/ 83 w 84"/>
                    <a:gd name="T5" fmla="*/ 42 h 70"/>
                    <a:gd name="T6" fmla="*/ 69 w 84"/>
                    <a:gd name="T7" fmla="*/ 69 h 70"/>
                    <a:gd name="T8" fmla="*/ 0 w 84"/>
                    <a:gd name="T9" fmla="*/ 28 h 70"/>
                    <a:gd name="T10" fmla="*/ 28 w 84"/>
                    <a:gd name="T11" fmla="*/ 0 h 70"/>
                    <a:gd name="T12" fmla="*/ 28 w 84"/>
                    <a:gd name="T13" fmla="*/ 14 h 70"/>
                    <a:gd name="T14" fmla="*/ 14 w 84"/>
                    <a:gd name="T15" fmla="*/ 28 h 70"/>
                    <a:gd name="T16" fmla="*/ 42 w 84"/>
                    <a:gd name="T17" fmla="*/ 42 h 70"/>
                    <a:gd name="T18" fmla="*/ 42 w 84"/>
                    <a:gd name="T19" fmla="*/ 28 h 70"/>
                    <a:gd name="T20" fmla="*/ 56 w 84"/>
                    <a:gd name="T21" fmla="*/ 28 h 70"/>
                    <a:gd name="T22" fmla="*/ 42 w 84"/>
                    <a:gd name="T23" fmla="*/ 42 h 70"/>
                    <a:gd name="T24" fmla="*/ 69 w 84"/>
                    <a:gd name="T25" fmla="*/ 5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4" h="70">
                      <a:moveTo>
                        <a:pt x="69" y="56"/>
                      </a:moveTo>
                      <a:lnTo>
                        <a:pt x="83" y="42"/>
                      </a:lnTo>
                      <a:lnTo>
                        <a:pt x="83" y="42"/>
                      </a:lnTo>
                      <a:lnTo>
                        <a:pt x="69" y="69"/>
                      </a:lnTo>
                      <a:lnTo>
                        <a:pt x="0" y="28"/>
                      </a:lnTo>
                      <a:lnTo>
                        <a:pt x="28" y="0"/>
                      </a:lnTo>
                      <a:lnTo>
                        <a:pt x="28" y="14"/>
                      </a:lnTo>
                      <a:lnTo>
                        <a:pt x="14" y="28"/>
                      </a:lnTo>
                      <a:lnTo>
                        <a:pt x="42" y="42"/>
                      </a:lnTo>
                      <a:lnTo>
                        <a:pt x="42" y="28"/>
                      </a:lnTo>
                      <a:lnTo>
                        <a:pt x="56" y="28"/>
                      </a:lnTo>
                      <a:lnTo>
                        <a:pt x="42" y="42"/>
                      </a:lnTo>
                      <a:lnTo>
                        <a:pt x="69" y="56"/>
                      </a:ln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3" name="îṡlïḑé">
                  <a:extLst>
                    <a:ext uri="{FF2B5EF4-FFF2-40B4-BE49-F238E27FC236}">
                      <a16:creationId xmlns:a16="http://schemas.microsoft.com/office/drawing/2014/main" id="{12769054-3323-4DF8-877A-761EC10B901E}"/>
                    </a:ext>
                  </a:extLst>
                </p:cNvPr>
                <p:cNvSpPr/>
                <p:nvPr/>
              </p:nvSpPr>
              <p:spPr bwMode="auto">
                <a:xfrm>
                  <a:off x="1022350" y="3908425"/>
                  <a:ext cx="25400" cy="25400"/>
                </a:xfrm>
                <a:custGeom>
                  <a:avLst/>
                  <a:gdLst>
                    <a:gd name="T0" fmla="*/ 14 w 70"/>
                    <a:gd name="T1" fmla="*/ 0 h 70"/>
                    <a:gd name="T2" fmla="*/ 14 w 70"/>
                    <a:gd name="T3" fmla="*/ 0 h 70"/>
                    <a:gd name="T4" fmla="*/ 27 w 70"/>
                    <a:gd name="T5" fmla="*/ 0 h 70"/>
                    <a:gd name="T6" fmla="*/ 27 w 70"/>
                    <a:gd name="T7" fmla="*/ 13 h 70"/>
                    <a:gd name="T8" fmla="*/ 41 w 70"/>
                    <a:gd name="T9" fmla="*/ 28 h 70"/>
                    <a:gd name="T10" fmla="*/ 55 w 70"/>
                    <a:gd name="T11" fmla="*/ 28 h 70"/>
                    <a:gd name="T12" fmla="*/ 69 w 70"/>
                    <a:gd name="T13" fmla="*/ 28 h 70"/>
                    <a:gd name="T14" fmla="*/ 69 w 70"/>
                    <a:gd name="T15" fmla="*/ 55 h 70"/>
                    <a:gd name="T16" fmla="*/ 55 w 70"/>
                    <a:gd name="T17" fmla="*/ 69 h 70"/>
                    <a:gd name="T18" fmla="*/ 0 w 70"/>
                    <a:gd name="T19" fmla="*/ 28 h 70"/>
                    <a:gd name="T20" fmla="*/ 0 w 70"/>
                    <a:gd name="T21" fmla="*/ 13 h 70"/>
                    <a:gd name="T22" fmla="*/ 27 w 70"/>
                    <a:gd name="T23" fmla="*/ 41 h 70"/>
                    <a:gd name="T24" fmla="*/ 27 w 70"/>
                    <a:gd name="T25" fmla="*/ 28 h 70"/>
                    <a:gd name="T26" fmla="*/ 27 w 70"/>
                    <a:gd name="T27" fmla="*/ 13 h 70"/>
                    <a:gd name="T28" fmla="*/ 14 w 70"/>
                    <a:gd name="T29" fmla="*/ 13 h 70"/>
                    <a:gd name="T30" fmla="*/ 14 w 70"/>
                    <a:gd name="T31" fmla="*/ 0 h 70"/>
                    <a:gd name="T32" fmla="*/ 55 w 70"/>
                    <a:gd name="T33" fmla="*/ 55 h 70"/>
                    <a:gd name="T34" fmla="*/ 55 w 70"/>
                    <a:gd name="T35" fmla="*/ 55 h 70"/>
                    <a:gd name="T36" fmla="*/ 55 w 70"/>
                    <a:gd name="T37" fmla="*/ 41 h 70"/>
                    <a:gd name="T38" fmla="*/ 55 w 70"/>
                    <a:gd name="T39" fmla="*/ 41 h 70"/>
                    <a:gd name="T40" fmla="*/ 41 w 70"/>
                    <a:gd name="T41" fmla="*/ 41 h 70"/>
                    <a:gd name="T42" fmla="*/ 41 w 70"/>
                    <a:gd name="T43" fmla="*/ 41 h 70"/>
                    <a:gd name="T44" fmla="*/ 55 w 70"/>
                    <a:gd name="T45" fmla="*/ 5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0" h="70">
                      <a:moveTo>
                        <a:pt x="14" y="0"/>
                      </a:moveTo>
                      <a:lnTo>
                        <a:pt x="14" y="0"/>
                      </a:lnTo>
                      <a:cubicBezTo>
                        <a:pt x="14" y="0"/>
                        <a:pt x="14" y="0"/>
                        <a:pt x="27" y="0"/>
                      </a:cubicBez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41" y="13"/>
                        <a:pt x="41" y="13"/>
                        <a:pt x="41" y="28"/>
                      </a:cubicBezTo>
                      <a:lnTo>
                        <a:pt x="55" y="28"/>
                      </a:lnTo>
                      <a:cubicBezTo>
                        <a:pt x="69" y="28"/>
                        <a:pt x="69" y="28"/>
                        <a:pt x="69" y="28"/>
                      </a:cubicBezTo>
                      <a:cubicBezTo>
                        <a:pt x="69" y="41"/>
                        <a:pt x="69" y="41"/>
                        <a:pt x="69" y="55"/>
                      </a:cubicBezTo>
                      <a:cubicBezTo>
                        <a:pt x="55" y="69"/>
                        <a:pt x="55" y="69"/>
                        <a:pt x="55" y="69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27" y="41"/>
                        <a:pt x="27" y="41"/>
                        <a:pt x="27" y="41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13"/>
                      </a:cubicBezTo>
                      <a:cubicBezTo>
                        <a:pt x="14" y="13"/>
                        <a:pt x="14" y="13"/>
                        <a:pt x="14" y="13"/>
                      </a:cubicBezTo>
                      <a:cubicBezTo>
                        <a:pt x="14" y="13"/>
                        <a:pt x="14" y="13"/>
                        <a:pt x="14" y="0"/>
                      </a:cubicBezTo>
                      <a:close/>
                      <a:moveTo>
                        <a:pt x="55" y="55"/>
                      </a:moveTo>
                      <a:lnTo>
                        <a:pt x="55" y="55"/>
                      </a:lnTo>
                      <a:cubicBezTo>
                        <a:pt x="55" y="41"/>
                        <a:pt x="55" y="41"/>
                        <a:pt x="55" y="41"/>
                      </a:cubicBezTo>
                      <a:lnTo>
                        <a:pt x="55" y="41"/>
                      </a:lnTo>
                      <a:cubicBezTo>
                        <a:pt x="41" y="28"/>
                        <a:pt x="41" y="28"/>
                        <a:pt x="41" y="41"/>
                      </a:cubicBezTo>
                      <a:lnTo>
                        <a:pt x="41" y="41"/>
                      </a:lnTo>
                      <a:cubicBezTo>
                        <a:pt x="55" y="55"/>
                        <a:pt x="55" y="55"/>
                        <a:pt x="55" y="5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işlîḋé">
                  <a:extLst>
                    <a:ext uri="{FF2B5EF4-FFF2-40B4-BE49-F238E27FC236}">
                      <a16:creationId xmlns:a16="http://schemas.microsoft.com/office/drawing/2014/main" id="{D34D833E-A035-457B-8EF5-A66098567C44}"/>
                    </a:ext>
                  </a:extLst>
                </p:cNvPr>
                <p:cNvSpPr/>
                <p:nvPr/>
              </p:nvSpPr>
              <p:spPr bwMode="auto">
                <a:xfrm>
                  <a:off x="1262063" y="3803650"/>
                  <a:ext cx="433387" cy="354013"/>
                </a:xfrm>
                <a:custGeom>
                  <a:avLst/>
                  <a:gdLst>
                    <a:gd name="T0" fmla="*/ 0 w 1204"/>
                    <a:gd name="T1" fmla="*/ 249 h 984"/>
                    <a:gd name="T2" fmla="*/ 180 w 1204"/>
                    <a:gd name="T3" fmla="*/ 0 h 984"/>
                    <a:gd name="T4" fmla="*/ 1203 w 1204"/>
                    <a:gd name="T5" fmla="*/ 733 h 984"/>
                    <a:gd name="T6" fmla="*/ 1023 w 1204"/>
                    <a:gd name="T7" fmla="*/ 983 h 984"/>
                    <a:gd name="T8" fmla="*/ 0 w 1204"/>
                    <a:gd name="T9" fmla="*/ 249 h 9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4" h="984">
                      <a:moveTo>
                        <a:pt x="0" y="249"/>
                      </a:moveTo>
                      <a:lnTo>
                        <a:pt x="180" y="0"/>
                      </a:lnTo>
                      <a:lnTo>
                        <a:pt x="1203" y="733"/>
                      </a:lnTo>
                      <a:lnTo>
                        <a:pt x="1023" y="983"/>
                      </a:lnTo>
                      <a:lnTo>
                        <a:pt x="0" y="249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5" name="ïṣlide">
                  <a:extLst>
                    <a:ext uri="{FF2B5EF4-FFF2-40B4-BE49-F238E27FC236}">
                      <a16:creationId xmlns:a16="http://schemas.microsoft.com/office/drawing/2014/main" id="{6F4652D9-5434-4224-8865-0C087353CF04}"/>
                    </a:ext>
                  </a:extLst>
                </p:cNvPr>
                <p:cNvSpPr/>
                <p:nvPr/>
              </p:nvSpPr>
              <p:spPr bwMode="auto">
                <a:xfrm>
                  <a:off x="1262063" y="3803650"/>
                  <a:ext cx="433387" cy="354013"/>
                </a:xfrm>
                <a:custGeom>
                  <a:avLst/>
                  <a:gdLst>
                    <a:gd name="T0" fmla="*/ 0 w 1204"/>
                    <a:gd name="T1" fmla="*/ 249 h 984"/>
                    <a:gd name="T2" fmla="*/ 180 w 1204"/>
                    <a:gd name="T3" fmla="*/ 0 h 984"/>
                    <a:gd name="T4" fmla="*/ 1203 w 1204"/>
                    <a:gd name="T5" fmla="*/ 733 h 984"/>
                    <a:gd name="T6" fmla="*/ 1023 w 1204"/>
                    <a:gd name="T7" fmla="*/ 983 h 984"/>
                    <a:gd name="T8" fmla="*/ 0 w 1204"/>
                    <a:gd name="T9" fmla="*/ 249 h 9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04" h="984">
                      <a:moveTo>
                        <a:pt x="0" y="249"/>
                      </a:moveTo>
                      <a:lnTo>
                        <a:pt x="180" y="0"/>
                      </a:lnTo>
                      <a:lnTo>
                        <a:pt x="1203" y="733"/>
                      </a:lnTo>
                      <a:lnTo>
                        <a:pt x="1023" y="983"/>
                      </a:lnTo>
                      <a:lnTo>
                        <a:pt x="0" y="249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6" name="iśļîďê">
                  <a:extLst>
                    <a:ext uri="{FF2B5EF4-FFF2-40B4-BE49-F238E27FC236}">
                      <a16:creationId xmlns:a16="http://schemas.microsoft.com/office/drawing/2014/main" id="{CD5FB39E-3A44-4917-B522-2BB3C22A2FE4}"/>
                    </a:ext>
                  </a:extLst>
                </p:cNvPr>
                <p:cNvSpPr/>
                <p:nvPr/>
              </p:nvSpPr>
              <p:spPr bwMode="auto">
                <a:xfrm>
                  <a:off x="1600200" y="4052888"/>
                  <a:ext cx="130175" cy="125412"/>
                </a:xfrm>
                <a:custGeom>
                  <a:avLst/>
                  <a:gdLst>
                    <a:gd name="T0" fmla="*/ 82 w 360"/>
                    <a:gd name="T1" fmla="*/ 291 h 347"/>
                    <a:gd name="T2" fmla="*/ 82 w 360"/>
                    <a:gd name="T3" fmla="*/ 291 h 347"/>
                    <a:gd name="T4" fmla="*/ 41 w 360"/>
                    <a:gd name="T5" fmla="*/ 69 h 347"/>
                    <a:gd name="T6" fmla="*/ 262 w 360"/>
                    <a:gd name="T7" fmla="*/ 41 h 347"/>
                    <a:gd name="T8" fmla="*/ 304 w 360"/>
                    <a:gd name="T9" fmla="*/ 263 h 347"/>
                    <a:gd name="T10" fmla="*/ 82 w 360"/>
                    <a:gd name="T11" fmla="*/ 291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0" h="347">
                      <a:moveTo>
                        <a:pt x="82" y="291"/>
                      </a:moveTo>
                      <a:lnTo>
                        <a:pt x="82" y="291"/>
                      </a:lnTo>
                      <a:cubicBezTo>
                        <a:pt x="13" y="235"/>
                        <a:pt x="0" y="138"/>
                        <a:pt x="41" y="69"/>
                      </a:cubicBezTo>
                      <a:cubicBezTo>
                        <a:pt x="97" y="0"/>
                        <a:pt x="193" y="0"/>
                        <a:pt x="262" y="41"/>
                      </a:cubicBezTo>
                      <a:cubicBezTo>
                        <a:pt x="332" y="97"/>
                        <a:pt x="359" y="194"/>
                        <a:pt x="304" y="263"/>
                      </a:cubicBezTo>
                      <a:cubicBezTo>
                        <a:pt x="262" y="332"/>
                        <a:pt x="152" y="346"/>
                        <a:pt x="82" y="291"/>
                      </a:cubicBez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7" name="ïŝļîḋe">
                  <a:extLst>
                    <a:ext uri="{FF2B5EF4-FFF2-40B4-BE49-F238E27FC236}">
                      <a16:creationId xmlns:a16="http://schemas.microsoft.com/office/drawing/2014/main" id="{0200FF50-FFA4-42CE-B592-D42613F25730}"/>
                    </a:ext>
                  </a:extLst>
                </p:cNvPr>
                <p:cNvSpPr/>
                <p:nvPr/>
              </p:nvSpPr>
              <p:spPr bwMode="auto">
                <a:xfrm>
                  <a:off x="1311275" y="3784600"/>
                  <a:ext cx="50800" cy="34925"/>
                </a:xfrm>
                <a:custGeom>
                  <a:avLst/>
                  <a:gdLst>
                    <a:gd name="T0" fmla="*/ 139 w 140"/>
                    <a:gd name="T1" fmla="*/ 97 h 98"/>
                    <a:gd name="T2" fmla="*/ 0 w 140"/>
                    <a:gd name="T3" fmla="*/ 97 h 98"/>
                    <a:gd name="T4" fmla="*/ 14 w 140"/>
                    <a:gd name="T5" fmla="*/ 42 h 98"/>
                    <a:gd name="T6" fmla="*/ 55 w 140"/>
                    <a:gd name="T7" fmla="*/ 0 h 98"/>
                    <a:gd name="T8" fmla="*/ 111 w 140"/>
                    <a:gd name="T9" fmla="*/ 27 h 98"/>
                    <a:gd name="T10" fmla="*/ 139 w 140"/>
                    <a:gd name="T11" fmla="*/ 97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40" h="98">
                      <a:moveTo>
                        <a:pt x="139" y="97"/>
                      </a:moveTo>
                      <a:lnTo>
                        <a:pt x="0" y="97"/>
                      </a:lnTo>
                      <a:lnTo>
                        <a:pt x="14" y="42"/>
                      </a:lnTo>
                      <a:lnTo>
                        <a:pt x="55" y="0"/>
                      </a:lnTo>
                      <a:lnTo>
                        <a:pt x="111" y="27"/>
                      </a:lnTo>
                      <a:lnTo>
                        <a:pt x="139" y="97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8" name="îś1íďé">
                  <a:extLst>
                    <a:ext uri="{FF2B5EF4-FFF2-40B4-BE49-F238E27FC236}">
                      <a16:creationId xmlns:a16="http://schemas.microsoft.com/office/drawing/2014/main" id="{5DF416DA-956A-4D9F-801F-0EFDF3BE9E21}"/>
                    </a:ext>
                  </a:extLst>
                </p:cNvPr>
                <p:cNvSpPr/>
                <p:nvPr/>
              </p:nvSpPr>
              <p:spPr bwMode="auto">
                <a:xfrm>
                  <a:off x="873125" y="3673475"/>
                  <a:ext cx="463550" cy="488950"/>
                </a:xfrm>
                <a:custGeom>
                  <a:avLst/>
                  <a:gdLst>
                    <a:gd name="T0" fmla="*/ 1287 w 1288"/>
                    <a:gd name="T1" fmla="*/ 347 h 1357"/>
                    <a:gd name="T2" fmla="*/ 567 w 1288"/>
                    <a:gd name="T3" fmla="*/ 1356 h 1357"/>
                    <a:gd name="T4" fmla="*/ 235 w 1288"/>
                    <a:gd name="T5" fmla="*/ 1121 h 1357"/>
                    <a:gd name="T6" fmla="*/ 194 w 1288"/>
                    <a:gd name="T7" fmla="*/ 1093 h 1357"/>
                    <a:gd name="T8" fmla="*/ 180 w 1288"/>
                    <a:gd name="T9" fmla="*/ 623 h 1357"/>
                    <a:gd name="T10" fmla="*/ 429 w 1288"/>
                    <a:gd name="T11" fmla="*/ 291 h 1357"/>
                    <a:gd name="T12" fmla="*/ 484 w 1288"/>
                    <a:gd name="T13" fmla="*/ 222 h 1357"/>
                    <a:gd name="T14" fmla="*/ 484 w 1288"/>
                    <a:gd name="T15" fmla="*/ 222 h 1357"/>
                    <a:gd name="T16" fmla="*/ 830 w 1288"/>
                    <a:gd name="T17" fmla="*/ 42 h 1357"/>
                    <a:gd name="T18" fmla="*/ 885 w 1288"/>
                    <a:gd name="T19" fmla="*/ 70 h 1357"/>
                    <a:gd name="T20" fmla="*/ 996 w 1288"/>
                    <a:gd name="T21" fmla="*/ 70 h 1357"/>
                    <a:gd name="T22" fmla="*/ 968 w 1288"/>
                    <a:gd name="T23" fmla="*/ 111 h 1357"/>
                    <a:gd name="T24" fmla="*/ 1287 w 1288"/>
                    <a:gd name="T25" fmla="*/ 347 h 1357"/>
                    <a:gd name="T26" fmla="*/ 1287 w 1288"/>
                    <a:gd name="T27" fmla="*/ 347 h 13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88" h="1357">
                      <a:moveTo>
                        <a:pt x="1287" y="347"/>
                      </a:moveTo>
                      <a:cubicBezTo>
                        <a:pt x="1287" y="347"/>
                        <a:pt x="1287" y="347"/>
                        <a:pt x="567" y="1356"/>
                      </a:cubicBezTo>
                      <a:cubicBezTo>
                        <a:pt x="567" y="1356"/>
                        <a:pt x="567" y="1356"/>
                        <a:pt x="235" y="1121"/>
                      </a:cubicBezTo>
                      <a:cubicBezTo>
                        <a:pt x="235" y="1121"/>
                        <a:pt x="235" y="1121"/>
                        <a:pt x="194" y="1093"/>
                      </a:cubicBezTo>
                      <a:cubicBezTo>
                        <a:pt x="0" y="872"/>
                        <a:pt x="180" y="623"/>
                        <a:pt x="180" y="623"/>
                      </a:cubicBezTo>
                      <a:cubicBezTo>
                        <a:pt x="180" y="623"/>
                        <a:pt x="180" y="623"/>
                        <a:pt x="429" y="291"/>
                      </a:cubicBezTo>
                      <a:cubicBezTo>
                        <a:pt x="442" y="263"/>
                        <a:pt x="456" y="250"/>
                        <a:pt x="484" y="222"/>
                      </a:cubicBezTo>
                      <a:lnTo>
                        <a:pt x="484" y="222"/>
                      </a:lnTo>
                      <a:cubicBezTo>
                        <a:pt x="650" y="0"/>
                        <a:pt x="830" y="42"/>
                        <a:pt x="830" y="42"/>
                      </a:cubicBezTo>
                      <a:cubicBezTo>
                        <a:pt x="830" y="42"/>
                        <a:pt x="830" y="42"/>
                        <a:pt x="885" y="70"/>
                      </a:cubicBezTo>
                      <a:cubicBezTo>
                        <a:pt x="955" y="70"/>
                        <a:pt x="996" y="70"/>
                        <a:pt x="996" y="70"/>
                      </a:cubicBezTo>
                      <a:cubicBezTo>
                        <a:pt x="996" y="70"/>
                        <a:pt x="996" y="70"/>
                        <a:pt x="968" y="111"/>
                      </a:cubicBezTo>
                      <a:cubicBezTo>
                        <a:pt x="968" y="111"/>
                        <a:pt x="968" y="111"/>
                        <a:pt x="1287" y="347"/>
                      </a:cubicBezTo>
                      <a:lnTo>
                        <a:pt x="1287" y="347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9" name="íşḷîďê">
                  <a:extLst>
                    <a:ext uri="{FF2B5EF4-FFF2-40B4-BE49-F238E27FC236}">
                      <a16:creationId xmlns:a16="http://schemas.microsoft.com/office/drawing/2014/main" id="{9473F847-05C6-4F29-A5B6-1E4E79396DA8}"/>
                    </a:ext>
                  </a:extLst>
                </p:cNvPr>
                <p:cNvSpPr/>
                <p:nvPr/>
              </p:nvSpPr>
              <p:spPr bwMode="auto">
                <a:xfrm>
                  <a:off x="733425" y="3594100"/>
                  <a:ext cx="384175" cy="384175"/>
                </a:xfrm>
                <a:custGeom>
                  <a:avLst/>
                  <a:gdLst>
                    <a:gd name="T0" fmla="*/ 0 w 1067"/>
                    <a:gd name="T1" fmla="*/ 623 h 1067"/>
                    <a:gd name="T2" fmla="*/ 443 w 1067"/>
                    <a:gd name="T3" fmla="*/ 0 h 1067"/>
                    <a:gd name="T4" fmla="*/ 1066 w 1067"/>
                    <a:gd name="T5" fmla="*/ 443 h 1067"/>
                    <a:gd name="T6" fmla="*/ 623 w 1067"/>
                    <a:gd name="T7" fmla="*/ 1066 h 1067"/>
                    <a:gd name="T8" fmla="*/ 0 w 1067"/>
                    <a:gd name="T9" fmla="*/ 623 h 10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67" h="1067">
                      <a:moveTo>
                        <a:pt x="0" y="623"/>
                      </a:moveTo>
                      <a:lnTo>
                        <a:pt x="443" y="0"/>
                      </a:lnTo>
                      <a:lnTo>
                        <a:pt x="1066" y="443"/>
                      </a:lnTo>
                      <a:lnTo>
                        <a:pt x="623" y="1066"/>
                      </a:lnTo>
                      <a:lnTo>
                        <a:pt x="0" y="623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0" name="iśḻïďé">
                  <a:extLst>
                    <a:ext uri="{FF2B5EF4-FFF2-40B4-BE49-F238E27FC236}">
                      <a16:creationId xmlns:a16="http://schemas.microsoft.com/office/drawing/2014/main" id="{7C2E95DB-15DA-4ED0-BD68-DA456F33ED34}"/>
                    </a:ext>
                  </a:extLst>
                </p:cNvPr>
                <p:cNvSpPr/>
                <p:nvPr/>
              </p:nvSpPr>
              <p:spPr bwMode="auto">
                <a:xfrm>
                  <a:off x="1316038" y="3933825"/>
                  <a:ext cx="65087" cy="46038"/>
                </a:xfrm>
                <a:custGeom>
                  <a:avLst/>
                  <a:gdLst>
                    <a:gd name="T0" fmla="*/ 152 w 181"/>
                    <a:gd name="T1" fmla="*/ 110 h 126"/>
                    <a:gd name="T2" fmla="*/ 111 w 181"/>
                    <a:gd name="T3" fmla="*/ 83 h 126"/>
                    <a:gd name="T4" fmla="*/ 69 w 181"/>
                    <a:gd name="T5" fmla="*/ 55 h 126"/>
                    <a:gd name="T6" fmla="*/ 28 w 181"/>
                    <a:gd name="T7" fmla="*/ 28 h 126"/>
                    <a:gd name="T8" fmla="*/ 28 w 181"/>
                    <a:gd name="T9" fmla="*/ 14 h 126"/>
                    <a:gd name="T10" fmla="*/ 14 w 181"/>
                    <a:gd name="T11" fmla="*/ 14 h 126"/>
                    <a:gd name="T12" fmla="*/ 0 w 181"/>
                    <a:gd name="T13" fmla="*/ 0 h 126"/>
                    <a:gd name="T14" fmla="*/ 14 w 181"/>
                    <a:gd name="T15" fmla="*/ 0 h 126"/>
                    <a:gd name="T16" fmla="*/ 28 w 181"/>
                    <a:gd name="T17" fmla="*/ 14 h 126"/>
                    <a:gd name="T18" fmla="*/ 41 w 181"/>
                    <a:gd name="T19" fmla="*/ 14 h 126"/>
                    <a:gd name="T20" fmla="*/ 83 w 181"/>
                    <a:gd name="T21" fmla="*/ 41 h 126"/>
                    <a:gd name="T22" fmla="*/ 111 w 181"/>
                    <a:gd name="T23" fmla="*/ 69 h 126"/>
                    <a:gd name="T24" fmla="*/ 152 w 181"/>
                    <a:gd name="T25" fmla="*/ 97 h 126"/>
                    <a:gd name="T26" fmla="*/ 180 w 181"/>
                    <a:gd name="T27" fmla="*/ 125 h 126"/>
                    <a:gd name="T28" fmla="*/ 152 w 181"/>
                    <a:gd name="T29" fmla="*/ 110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1" h="126">
                      <a:moveTo>
                        <a:pt x="152" y="110"/>
                      </a:moveTo>
                      <a:cubicBezTo>
                        <a:pt x="138" y="97"/>
                        <a:pt x="125" y="97"/>
                        <a:pt x="111" y="83"/>
                      </a:cubicBezTo>
                      <a:cubicBezTo>
                        <a:pt x="97" y="69"/>
                        <a:pt x="83" y="69"/>
                        <a:pt x="69" y="55"/>
                      </a:cubicBezTo>
                      <a:cubicBezTo>
                        <a:pt x="56" y="55"/>
                        <a:pt x="41" y="41"/>
                        <a:pt x="28" y="28"/>
                      </a:cubicBezTo>
                      <a:lnTo>
                        <a:pt x="28" y="14"/>
                      </a:lnTo>
                      <a:lnTo>
                        <a:pt x="14" y="14"/>
                      </a:lnTo>
                      <a:cubicBezTo>
                        <a:pt x="14" y="0"/>
                        <a:pt x="0" y="0"/>
                        <a:pt x="0" y="0"/>
                      </a:cubicBezTo>
                      <a:lnTo>
                        <a:pt x="14" y="0"/>
                      </a:lnTo>
                      <a:cubicBezTo>
                        <a:pt x="14" y="14"/>
                        <a:pt x="28" y="14"/>
                        <a:pt x="28" y="14"/>
                      </a:cubicBezTo>
                      <a:lnTo>
                        <a:pt x="41" y="14"/>
                      </a:lnTo>
                      <a:cubicBezTo>
                        <a:pt x="56" y="28"/>
                        <a:pt x="69" y="28"/>
                        <a:pt x="83" y="41"/>
                      </a:cubicBezTo>
                      <a:lnTo>
                        <a:pt x="111" y="69"/>
                      </a:lnTo>
                      <a:cubicBezTo>
                        <a:pt x="125" y="83"/>
                        <a:pt x="138" y="83"/>
                        <a:pt x="152" y="97"/>
                      </a:cubicBezTo>
                      <a:cubicBezTo>
                        <a:pt x="166" y="110"/>
                        <a:pt x="180" y="110"/>
                        <a:pt x="180" y="125"/>
                      </a:cubicBezTo>
                      <a:cubicBezTo>
                        <a:pt x="166" y="125"/>
                        <a:pt x="152" y="110"/>
                        <a:pt x="152" y="110"/>
                      </a:cubicBez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1" name="ïṧ1íḋê">
                  <a:extLst>
                    <a:ext uri="{FF2B5EF4-FFF2-40B4-BE49-F238E27FC236}">
                      <a16:creationId xmlns:a16="http://schemas.microsoft.com/office/drawing/2014/main" id="{A5FC0B41-BE9E-46CF-8087-869FF4671925}"/>
                    </a:ext>
                  </a:extLst>
                </p:cNvPr>
                <p:cNvSpPr/>
                <p:nvPr/>
              </p:nvSpPr>
              <p:spPr bwMode="auto">
                <a:xfrm>
                  <a:off x="733425" y="3589338"/>
                  <a:ext cx="323850" cy="349250"/>
                </a:xfrm>
                <a:custGeom>
                  <a:avLst/>
                  <a:gdLst>
                    <a:gd name="T0" fmla="*/ 0 w 901"/>
                    <a:gd name="T1" fmla="*/ 651 h 970"/>
                    <a:gd name="T2" fmla="*/ 457 w 901"/>
                    <a:gd name="T3" fmla="*/ 0 h 970"/>
                    <a:gd name="T4" fmla="*/ 900 w 901"/>
                    <a:gd name="T5" fmla="*/ 305 h 970"/>
                    <a:gd name="T6" fmla="*/ 429 w 901"/>
                    <a:gd name="T7" fmla="*/ 969 h 970"/>
                    <a:gd name="T8" fmla="*/ 0 w 901"/>
                    <a:gd name="T9" fmla="*/ 651 h 9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1" h="970">
                      <a:moveTo>
                        <a:pt x="0" y="651"/>
                      </a:moveTo>
                      <a:lnTo>
                        <a:pt x="457" y="0"/>
                      </a:lnTo>
                      <a:lnTo>
                        <a:pt x="900" y="305"/>
                      </a:lnTo>
                      <a:lnTo>
                        <a:pt x="429" y="969"/>
                      </a:lnTo>
                      <a:lnTo>
                        <a:pt x="0" y="651"/>
                      </a:lnTo>
                    </a:path>
                  </a:pathLst>
                </a:custGeom>
                <a:solidFill>
                  <a:srgbClr val="F0EFE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2" name="ïşľíďê">
                  <a:extLst>
                    <a:ext uri="{FF2B5EF4-FFF2-40B4-BE49-F238E27FC236}">
                      <a16:creationId xmlns:a16="http://schemas.microsoft.com/office/drawing/2014/main" id="{B0A41BA8-6480-4820-9FD7-D1EFEC0B6BE1}"/>
                    </a:ext>
                  </a:extLst>
                </p:cNvPr>
                <p:cNvSpPr/>
                <p:nvPr/>
              </p:nvSpPr>
              <p:spPr bwMode="auto">
                <a:xfrm>
                  <a:off x="1027113" y="4043363"/>
                  <a:ext cx="393700" cy="323850"/>
                </a:xfrm>
                <a:custGeom>
                  <a:avLst/>
                  <a:gdLst>
                    <a:gd name="T0" fmla="*/ 166 w 1094"/>
                    <a:gd name="T1" fmla="*/ 0 h 900"/>
                    <a:gd name="T2" fmla="*/ 1093 w 1094"/>
                    <a:gd name="T3" fmla="*/ 664 h 900"/>
                    <a:gd name="T4" fmla="*/ 927 w 1094"/>
                    <a:gd name="T5" fmla="*/ 899 h 900"/>
                    <a:gd name="T6" fmla="*/ 0 w 1094"/>
                    <a:gd name="T7" fmla="*/ 235 h 900"/>
                    <a:gd name="T8" fmla="*/ 166 w 1094"/>
                    <a:gd name="T9" fmla="*/ 0 h 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94" h="900">
                      <a:moveTo>
                        <a:pt x="166" y="0"/>
                      </a:moveTo>
                      <a:lnTo>
                        <a:pt x="1093" y="664"/>
                      </a:lnTo>
                      <a:lnTo>
                        <a:pt x="927" y="899"/>
                      </a:lnTo>
                      <a:lnTo>
                        <a:pt x="0" y="235"/>
                      </a:lnTo>
                      <a:lnTo>
                        <a:pt x="166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3" name="iṥḷidê">
                  <a:extLst>
                    <a:ext uri="{FF2B5EF4-FFF2-40B4-BE49-F238E27FC236}">
                      <a16:creationId xmlns:a16="http://schemas.microsoft.com/office/drawing/2014/main" id="{16B874E9-3B4B-4D2B-A640-8E73C14B342B}"/>
                    </a:ext>
                  </a:extLst>
                </p:cNvPr>
                <p:cNvSpPr/>
                <p:nvPr/>
              </p:nvSpPr>
              <p:spPr bwMode="auto">
                <a:xfrm>
                  <a:off x="1027113" y="4043363"/>
                  <a:ext cx="393700" cy="323850"/>
                </a:xfrm>
                <a:custGeom>
                  <a:avLst/>
                  <a:gdLst>
                    <a:gd name="T0" fmla="*/ 166 w 1094"/>
                    <a:gd name="T1" fmla="*/ 0 h 900"/>
                    <a:gd name="T2" fmla="*/ 1093 w 1094"/>
                    <a:gd name="T3" fmla="*/ 664 h 900"/>
                    <a:gd name="T4" fmla="*/ 927 w 1094"/>
                    <a:gd name="T5" fmla="*/ 899 h 900"/>
                    <a:gd name="T6" fmla="*/ 0 w 1094"/>
                    <a:gd name="T7" fmla="*/ 235 h 900"/>
                    <a:gd name="T8" fmla="*/ 166 w 1094"/>
                    <a:gd name="T9" fmla="*/ 0 h 9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94" h="900">
                      <a:moveTo>
                        <a:pt x="166" y="0"/>
                      </a:moveTo>
                      <a:lnTo>
                        <a:pt x="1093" y="664"/>
                      </a:lnTo>
                      <a:lnTo>
                        <a:pt x="927" y="899"/>
                      </a:lnTo>
                      <a:lnTo>
                        <a:pt x="0" y="235"/>
                      </a:lnTo>
                      <a:lnTo>
                        <a:pt x="166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îśḷîḑe">
                  <a:extLst>
                    <a:ext uri="{FF2B5EF4-FFF2-40B4-BE49-F238E27FC236}">
                      <a16:creationId xmlns:a16="http://schemas.microsoft.com/office/drawing/2014/main" id="{4B6F8878-4A16-4262-91EE-669A3B00263C}"/>
                    </a:ext>
                  </a:extLst>
                </p:cNvPr>
                <p:cNvSpPr/>
                <p:nvPr/>
              </p:nvSpPr>
              <p:spPr bwMode="auto">
                <a:xfrm>
                  <a:off x="1087438" y="3952875"/>
                  <a:ext cx="477837" cy="388938"/>
                </a:xfrm>
                <a:custGeom>
                  <a:avLst/>
                  <a:gdLst>
                    <a:gd name="T0" fmla="*/ 179 w 1329"/>
                    <a:gd name="T1" fmla="*/ 0 h 1080"/>
                    <a:gd name="T2" fmla="*/ 1328 w 1329"/>
                    <a:gd name="T3" fmla="*/ 816 h 1080"/>
                    <a:gd name="T4" fmla="*/ 1148 w 1329"/>
                    <a:gd name="T5" fmla="*/ 1079 h 1080"/>
                    <a:gd name="T6" fmla="*/ 0 w 1329"/>
                    <a:gd name="T7" fmla="*/ 249 h 1080"/>
                    <a:gd name="T8" fmla="*/ 179 w 1329"/>
                    <a:gd name="T9" fmla="*/ 0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080">
                      <a:moveTo>
                        <a:pt x="179" y="0"/>
                      </a:moveTo>
                      <a:lnTo>
                        <a:pt x="1328" y="816"/>
                      </a:lnTo>
                      <a:lnTo>
                        <a:pt x="1148" y="1079"/>
                      </a:lnTo>
                      <a:lnTo>
                        <a:pt x="0" y="249"/>
                      </a:lnTo>
                      <a:lnTo>
                        <a:pt x="179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5" name="íṡľîḍé">
                  <a:extLst>
                    <a:ext uri="{FF2B5EF4-FFF2-40B4-BE49-F238E27FC236}">
                      <a16:creationId xmlns:a16="http://schemas.microsoft.com/office/drawing/2014/main" id="{FD2433F2-7828-420F-A91D-E1C3E5FDC40E}"/>
                    </a:ext>
                  </a:extLst>
                </p:cNvPr>
                <p:cNvSpPr/>
                <p:nvPr/>
              </p:nvSpPr>
              <p:spPr bwMode="auto">
                <a:xfrm>
                  <a:off x="1087438" y="3952875"/>
                  <a:ext cx="477837" cy="388938"/>
                </a:xfrm>
                <a:custGeom>
                  <a:avLst/>
                  <a:gdLst>
                    <a:gd name="T0" fmla="*/ 179 w 1329"/>
                    <a:gd name="T1" fmla="*/ 0 h 1080"/>
                    <a:gd name="T2" fmla="*/ 1328 w 1329"/>
                    <a:gd name="T3" fmla="*/ 816 h 1080"/>
                    <a:gd name="T4" fmla="*/ 1148 w 1329"/>
                    <a:gd name="T5" fmla="*/ 1079 h 1080"/>
                    <a:gd name="T6" fmla="*/ 0 w 1329"/>
                    <a:gd name="T7" fmla="*/ 249 h 1080"/>
                    <a:gd name="T8" fmla="*/ 179 w 1329"/>
                    <a:gd name="T9" fmla="*/ 0 h 10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29" h="1080">
                      <a:moveTo>
                        <a:pt x="179" y="0"/>
                      </a:moveTo>
                      <a:lnTo>
                        <a:pt x="1328" y="816"/>
                      </a:lnTo>
                      <a:lnTo>
                        <a:pt x="1148" y="1079"/>
                      </a:lnTo>
                      <a:lnTo>
                        <a:pt x="0" y="249"/>
                      </a:lnTo>
                      <a:lnTo>
                        <a:pt x="179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6" name="ïSḷïďè">
                  <a:extLst>
                    <a:ext uri="{FF2B5EF4-FFF2-40B4-BE49-F238E27FC236}">
                      <a16:creationId xmlns:a16="http://schemas.microsoft.com/office/drawing/2014/main" id="{715E8A72-B50E-44AB-ACF4-96FF795D0414}"/>
                    </a:ext>
                  </a:extLst>
                </p:cNvPr>
                <p:cNvSpPr/>
                <p:nvPr/>
              </p:nvSpPr>
              <p:spPr bwMode="auto">
                <a:xfrm>
                  <a:off x="1150938" y="3863975"/>
                  <a:ext cx="542925" cy="428625"/>
                </a:xfrm>
                <a:custGeom>
                  <a:avLst/>
                  <a:gdLst>
                    <a:gd name="T0" fmla="*/ 181 w 1509"/>
                    <a:gd name="T1" fmla="*/ 0 h 1191"/>
                    <a:gd name="T2" fmla="*/ 1508 w 1509"/>
                    <a:gd name="T3" fmla="*/ 941 h 1191"/>
                    <a:gd name="T4" fmla="*/ 1328 w 1509"/>
                    <a:gd name="T5" fmla="*/ 1190 h 1191"/>
                    <a:gd name="T6" fmla="*/ 0 w 1509"/>
                    <a:gd name="T7" fmla="*/ 249 h 1191"/>
                    <a:gd name="T8" fmla="*/ 181 w 1509"/>
                    <a:gd name="T9" fmla="*/ 0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9" h="1191">
                      <a:moveTo>
                        <a:pt x="181" y="0"/>
                      </a:moveTo>
                      <a:lnTo>
                        <a:pt x="1508" y="941"/>
                      </a:lnTo>
                      <a:lnTo>
                        <a:pt x="1328" y="1190"/>
                      </a:lnTo>
                      <a:lnTo>
                        <a:pt x="0" y="249"/>
                      </a:lnTo>
                      <a:lnTo>
                        <a:pt x="181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7" name="ïś1íḑê">
                  <a:extLst>
                    <a:ext uri="{FF2B5EF4-FFF2-40B4-BE49-F238E27FC236}">
                      <a16:creationId xmlns:a16="http://schemas.microsoft.com/office/drawing/2014/main" id="{E2C01D72-753F-4B81-BA6A-B835639EAEA8}"/>
                    </a:ext>
                  </a:extLst>
                </p:cNvPr>
                <p:cNvSpPr/>
                <p:nvPr/>
              </p:nvSpPr>
              <p:spPr bwMode="auto">
                <a:xfrm>
                  <a:off x="1150938" y="3863975"/>
                  <a:ext cx="542925" cy="428625"/>
                </a:xfrm>
                <a:custGeom>
                  <a:avLst/>
                  <a:gdLst>
                    <a:gd name="T0" fmla="*/ 181 w 1509"/>
                    <a:gd name="T1" fmla="*/ 0 h 1191"/>
                    <a:gd name="T2" fmla="*/ 1508 w 1509"/>
                    <a:gd name="T3" fmla="*/ 941 h 1191"/>
                    <a:gd name="T4" fmla="*/ 1328 w 1509"/>
                    <a:gd name="T5" fmla="*/ 1190 h 1191"/>
                    <a:gd name="T6" fmla="*/ 0 w 1509"/>
                    <a:gd name="T7" fmla="*/ 249 h 1191"/>
                    <a:gd name="T8" fmla="*/ 181 w 1509"/>
                    <a:gd name="T9" fmla="*/ 0 h 1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09" h="1191">
                      <a:moveTo>
                        <a:pt x="181" y="0"/>
                      </a:moveTo>
                      <a:lnTo>
                        <a:pt x="1508" y="941"/>
                      </a:lnTo>
                      <a:lnTo>
                        <a:pt x="1328" y="1190"/>
                      </a:lnTo>
                      <a:lnTo>
                        <a:pt x="0" y="249"/>
                      </a:lnTo>
                      <a:lnTo>
                        <a:pt x="181" y="0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8" name="iSḻiḑè">
                  <a:extLst>
                    <a:ext uri="{FF2B5EF4-FFF2-40B4-BE49-F238E27FC236}">
                      <a16:creationId xmlns:a16="http://schemas.microsoft.com/office/drawing/2014/main" id="{E969106D-284E-48E7-94CA-D27ECC8E98BA}"/>
                    </a:ext>
                  </a:extLst>
                </p:cNvPr>
                <p:cNvSpPr/>
                <p:nvPr/>
              </p:nvSpPr>
              <p:spPr bwMode="auto">
                <a:xfrm>
                  <a:off x="1330325" y="4267200"/>
                  <a:ext cx="120650" cy="114300"/>
                </a:xfrm>
                <a:custGeom>
                  <a:avLst/>
                  <a:gdLst>
                    <a:gd name="T0" fmla="*/ 250 w 333"/>
                    <a:gd name="T1" fmla="*/ 41 h 319"/>
                    <a:gd name="T2" fmla="*/ 277 w 333"/>
                    <a:gd name="T3" fmla="*/ 249 h 319"/>
                    <a:gd name="T4" fmla="*/ 84 w 333"/>
                    <a:gd name="T5" fmla="*/ 276 h 319"/>
                    <a:gd name="T6" fmla="*/ 56 w 333"/>
                    <a:gd name="T7" fmla="*/ 83 h 319"/>
                    <a:gd name="T8" fmla="*/ 250 w 333"/>
                    <a:gd name="T9" fmla="*/ 41 h 319"/>
                    <a:gd name="T10" fmla="*/ 250 w 333"/>
                    <a:gd name="T11" fmla="*/ 41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3" h="319">
                      <a:moveTo>
                        <a:pt x="250" y="41"/>
                      </a:moveTo>
                      <a:cubicBezTo>
                        <a:pt x="319" y="97"/>
                        <a:pt x="332" y="180"/>
                        <a:pt x="277" y="249"/>
                      </a:cubicBezTo>
                      <a:cubicBezTo>
                        <a:pt x="236" y="304"/>
                        <a:pt x="153" y="318"/>
                        <a:pt x="84" y="276"/>
                      </a:cubicBezTo>
                      <a:cubicBezTo>
                        <a:pt x="15" y="235"/>
                        <a:pt x="0" y="138"/>
                        <a:pt x="56" y="83"/>
                      </a:cubicBezTo>
                      <a:cubicBezTo>
                        <a:pt x="97" y="14"/>
                        <a:pt x="180" y="0"/>
                        <a:pt x="250" y="41"/>
                      </a:cubicBezTo>
                      <a:lnTo>
                        <a:pt x="250" y="41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9" name="işlïḋé">
                  <a:extLst>
                    <a:ext uri="{FF2B5EF4-FFF2-40B4-BE49-F238E27FC236}">
                      <a16:creationId xmlns:a16="http://schemas.microsoft.com/office/drawing/2014/main" id="{1B0EA1C6-6AC1-4EA2-958B-2EF3C80CD0CC}"/>
                    </a:ext>
                  </a:extLst>
                </p:cNvPr>
                <p:cNvSpPr/>
                <p:nvPr/>
              </p:nvSpPr>
              <p:spPr bwMode="auto">
                <a:xfrm>
                  <a:off x="1470025" y="4232275"/>
                  <a:ext cx="125413" cy="125413"/>
                </a:xfrm>
                <a:custGeom>
                  <a:avLst/>
                  <a:gdLst>
                    <a:gd name="T0" fmla="*/ 263 w 347"/>
                    <a:gd name="T1" fmla="*/ 41 h 347"/>
                    <a:gd name="T2" fmla="*/ 304 w 347"/>
                    <a:gd name="T3" fmla="*/ 263 h 347"/>
                    <a:gd name="T4" fmla="*/ 83 w 347"/>
                    <a:gd name="T5" fmla="*/ 304 h 347"/>
                    <a:gd name="T6" fmla="*/ 41 w 347"/>
                    <a:gd name="T7" fmla="*/ 83 h 347"/>
                    <a:gd name="T8" fmla="*/ 263 w 347"/>
                    <a:gd name="T9" fmla="*/ 41 h 347"/>
                    <a:gd name="T10" fmla="*/ 263 w 347"/>
                    <a:gd name="T11" fmla="*/ 41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7" h="347">
                      <a:moveTo>
                        <a:pt x="263" y="41"/>
                      </a:moveTo>
                      <a:cubicBezTo>
                        <a:pt x="332" y="97"/>
                        <a:pt x="346" y="194"/>
                        <a:pt x="304" y="263"/>
                      </a:cubicBezTo>
                      <a:cubicBezTo>
                        <a:pt x="249" y="332"/>
                        <a:pt x="152" y="346"/>
                        <a:pt x="83" y="304"/>
                      </a:cubicBezTo>
                      <a:cubicBezTo>
                        <a:pt x="13" y="249"/>
                        <a:pt x="0" y="152"/>
                        <a:pt x="41" y="83"/>
                      </a:cubicBezTo>
                      <a:cubicBezTo>
                        <a:pt x="97" y="14"/>
                        <a:pt x="194" y="0"/>
                        <a:pt x="263" y="41"/>
                      </a:cubicBezTo>
                      <a:lnTo>
                        <a:pt x="263" y="41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ïS1ïďê">
                  <a:extLst>
                    <a:ext uri="{FF2B5EF4-FFF2-40B4-BE49-F238E27FC236}">
                      <a16:creationId xmlns:a16="http://schemas.microsoft.com/office/drawing/2014/main" id="{4A7C0A5F-B984-4A45-A747-35483669314C}"/>
                    </a:ext>
                  </a:extLst>
                </p:cNvPr>
                <p:cNvSpPr/>
                <p:nvPr/>
              </p:nvSpPr>
              <p:spPr bwMode="auto">
                <a:xfrm>
                  <a:off x="1604963" y="4192588"/>
                  <a:ext cx="130175" cy="125412"/>
                </a:xfrm>
                <a:custGeom>
                  <a:avLst/>
                  <a:gdLst>
                    <a:gd name="T0" fmla="*/ 277 w 361"/>
                    <a:gd name="T1" fmla="*/ 42 h 347"/>
                    <a:gd name="T2" fmla="*/ 305 w 361"/>
                    <a:gd name="T3" fmla="*/ 263 h 347"/>
                    <a:gd name="T4" fmla="*/ 84 w 361"/>
                    <a:gd name="T5" fmla="*/ 305 h 347"/>
                    <a:gd name="T6" fmla="*/ 56 w 361"/>
                    <a:gd name="T7" fmla="*/ 83 h 347"/>
                    <a:gd name="T8" fmla="*/ 277 w 361"/>
                    <a:gd name="T9" fmla="*/ 42 h 347"/>
                    <a:gd name="T10" fmla="*/ 277 w 361"/>
                    <a:gd name="T11" fmla="*/ 42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1" h="347">
                      <a:moveTo>
                        <a:pt x="277" y="42"/>
                      </a:moveTo>
                      <a:cubicBezTo>
                        <a:pt x="346" y="97"/>
                        <a:pt x="360" y="194"/>
                        <a:pt x="305" y="263"/>
                      </a:cubicBezTo>
                      <a:cubicBezTo>
                        <a:pt x="263" y="332"/>
                        <a:pt x="153" y="346"/>
                        <a:pt x="84" y="305"/>
                      </a:cubicBezTo>
                      <a:cubicBezTo>
                        <a:pt x="14" y="249"/>
                        <a:pt x="0" y="152"/>
                        <a:pt x="56" y="83"/>
                      </a:cubicBezTo>
                      <a:cubicBezTo>
                        <a:pt x="97" y="14"/>
                        <a:pt x="194" y="0"/>
                        <a:pt x="277" y="42"/>
                      </a:cubicBezTo>
                      <a:lnTo>
                        <a:pt x="277" y="42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1" name="îsļïḍê">
                  <a:extLst>
                    <a:ext uri="{FF2B5EF4-FFF2-40B4-BE49-F238E27FC236}">
                      <a16:creationId xmlns:a16="http://schemas.microsoft.com/office/drawing/2014/main" id="{BAF8F4D8-5175-4ECB-AB86-7CBEE038D9AE}"/>
                    </a:ext>
                  </a:extLst>
                </p:cNvPr>
                <p:cNvSpPr/>
                <p:nvPr/>
              </p:nvSpPr>
              <p:spPr bwMode="auto">
                <a:xfrm>
                  <a:off x="922338" y="3813175"/>
                  <a:ext cx="398462" cy="225425"/>
                </a:xfrm>
                <a:custGeom>
                  <a:avLst/>
                  <a:gdLst>
                    <a:gd name="T0" fmla="*/ 0 w 1108"/>
                    <a:gd name="T1" fmla="*/ 623 h 624"/>
                    <a:gd name="T2" fmla="*/ 0 w 1108"/>
                    <a:gd name="T3" fmla="*/ 623 h 624"/>
                    <a:gd name="T4" fmla="*/ 152 w 1108"/>
                    <a:gd name="T5" fmla="*/ 484 h 624"/>
                    <a:gd name="T6" fmla="*/ 1065 w 1108"/>
                    <a:gd name="T7" fmla="*/ 0 h 624"/>
                    <a:gd name="T8" fmla="*/ 1107 w 1108"/>
                    <a:gd name="T9" fmla="*/ 0 h 624"/>
                    <a:gd name="T10" fmla="*/ 0 w 1108"/>
                    <a:gd name="T11" fmla="*/ 623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08" h="624">
                      <a:moveTo>
                        <a:pt x="0" y="623"/>
                      </a:moveTo>
                      <a:lnTo>
                        <a:pt x="0" y="623"/>
                      </a:lnTo>
                      <a:cubicBezTo>
                        <a:pt x="0" y="623"/>
                        <a:pt x="28" y="553"/>
                        <a:pt x="152" y="484"/>
                      </a:cubicBezTo>
                      <a:cubicBezTo>
                        <a:pt x="1065" y="0"/>
                        <a:pt x="1065" y="0"/>
                        <a:pt x="1065" y="0"/>
                      </a:cubicBezTo>
                      <a:cubicBezTo>
                        <a:pt x="1107" y="0"/>
                        <a:pt x="1107" y="0"/>
                        <a:pt x="1107" y="0"/>
                      </a:cubicBezTo>
                      <a:cubicBezTo>
                        <a:pt x="0" y="623"/>
                        <a:pt x="0" y="623"/>
                        <a:pt x="0" y="623"/>
                      </a:cubicBezTo>
                    </a:path>
                  </a:pathLst>
                </a:custGeom>
                <a:solidFill>
                  <a:srgbClr val="E0B1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2" name="ï$ļíḋê">
                  <a:extLst>
                    <a:ext uri="{FF2B5EF4-FFF2-40B4-BE49-F238E27FC236}">
                      <a16:creationId xmlns:a16="http://schemas.microsoft.com/office/drawing/2014/main" id="{A81650E2-B47C-469C-8F05-E1B8750844E1}"/>
                    </a:ext>
                  </a:extLst>
                </p:cNvPr>
                <p:cNvSpPr/>
                <p:nvPr/>
              </p:nvSpPr>
              <p:spPr bwMode="auto">
                <a:xfrm>
                  <a:off x="947738" y="3798888"/>
                  <a:ext cx="458787" cy="309562"/>
                </a:xfrm>
                <a:custGeom>
                  <a:avLst/>
                  <a:gdLst>
                    <a:gd name="T0" fmla="*/ 1273 w 1274"/>
                    <a:gd name="T1" fmla="*/ 262 h 858"/>
                    <a:gd name="T2" fmla="*/ 153 w 1274"/>
                    <a:gd name="T3" fmla="*/ 857 h 858"/>
                    <a:gd name="T4" fmla="*/ 0 w 1274"/>
                    <a:gd name="T5" fmla="*/ 594 h 858"/>
                    <a:gd name="T6" fmla="*/ 1121 w 1274"/>
                    <a:gd name="T7" fmla="*/ 0 h 858"/>
                    <a:gd name="T8" fmla="*/ 1273 w 1274"/>
                    <a:gd name="T9" fmla="*/ 262 h 8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858">
                      <a:moveTo>
                        <a:pt x="1273" y="262"/>
                      </a:moveTo>
                      <a:lnTo>
                        <a:pt x="153" y="857"/>
                      </a:lnTo>
                      <a:lnTo>
                        <a:pt x="0" y="594"/>
                      </a:lnTo>
                      <a:lnTo>
                        <a:pt x="1121" y="0"/>
                      </a:lnTo>
                      <a:lnTo>
                        <a:pt x="1273" y="262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3" name="ïśļïḑé">
                  <a:extLst>
                    <a:ext uri="{FF2B5EF4-FFF2-40B4-BE49-F238E27FC236}">
                      <a16:creationId xmlns:a16="http://schemas.microsoft.com/office/drawing/2014/main" id="{9B39C6AE-FFEF-487F-8971-470CC84883D1}"/>
                    </a:ext>
                  </a:extLst>
                </p:cNvPr>
                <p:cNvSpPr/>
                <p:nvPr/>
              </p:nvSpPr>
              <p:spPr bwMode="auto">
                <a:xfrm>
                  <a:off x="947738" y="3798888"/>
                  <a:ext cx="458787" cy="309562"/>
                </a:xfrm>
                <a:custGeom>
                  <a:avLst/>
                  <a:gdLst>
                    <a:gd name="T0" fmla="*/ 1273 w 1274"/>
                    <a:gd name="T1" fmla="*/ 262 h 858"/>
                    <a:gd name="T2" fmla="*/ 153 w 1274"/>
                    <a:gd name="T3" fmla="*/ 857 h 858"/>
                    <a:gd name="T4" fmla="*/ 0 w 1274"/>
                    <a:gd name="T5" fmla="*/ 594 h 858"/>
                    <a:gd name="T6" fmla="*/ 1121 w 1274"/>
                    <a:gd name="T7" fmla="*/ 0 h 858"/>
                    <a:gd name="T8" fmla="*/ 1273 w 1274"/>
                    <a:gd name="T9" fmla="*/ 262 h 8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74" h="858">
                      <a:moveTo>
                        <a:pt x="1273" y="262"/>
                      </a:moveTo>
                      <a:lnTo>
                        <a:pt x="153" y="857"/>
                      </a:lnTo>
                      <a:lnTo>
                        <a:pt x="0" y="594"/>
                      </a:lnTo>
                      <a:lnTo>
                        <a:pt x="1121" y="0"/>
                      </a:lnTo>
                      <a:lnTo>
                        <a:pt x="1273" y="262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4" name="iṡḷïḑé">
                  <a:extLst>
                    <a:ext uri="{FF2B5EF4-FFF2-40B4-BE49-F238E27FC236}">
                      <a16:creationId xmlns:a16="http://schemas.microsoft.com/office/drawing/2014/main" id="{DEDEA7FA-F249-4E0F-A63E-5E8C9B9EE1FA}"/>
                    </a:ext>
                  </a:extLst>
                </p:cNvPr>
                <p:cNvSpPr/>
                <p:nvPr/>
              </p:nvSpPr>
              <p:spPr bwMode="auto">
                <a:xfrm>
                  <a:off x="908050" y="3998913"/>
                  <a:ext cx="134938" cy="125412"/>
                </a:xfrm>
                <a:custGeom>
                  <a:avLst/>
                  <a:gdLst>
                    <a:gd name="T0" fmla="*/ 263 w 374"/>
                    <a:gd name="T1" fmla="*/ 304 h 347"/>
                    <a:gd name="T2" fmla="*/ 41 w 374"/>
                    <a:gd name="T3" fmla="*/ 249 h 347"/>
                    <a:gd name="T4" fmla="*/ 110 w 374"/>
                    <a:gd name="T5" fmla="*/ 41 h 347"/>
                    <a:gd name="T6" fmla="*/ 332 w 374"/>
                    <a:gd name="T7" fmla="*/ 96 h 347"/>
                    <a:gd name="T8" fmla="*/ 263 w 374"/>
                    <a:gd name="T9" fmla="*/ 304 h 347"/>
                    <a:gd name="T10" fmla="*/ 263 w 374"/>
                    <a:gd name="T11" fmla="*/ 304 h 3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74" h="347">
                      <a:moveTo>
                        <a:pt x="263" y="304"/>
                      </a:moveTo>
                      <a:cubicBezTo>
                        <a:pt x="179" y="346"/>
                        <a:pt x="83" y="318"/>
                        <a:pt x="41" y="249"/>
                      </a:cubicBezTo>
                      <a:cubicBezTo>
                        <a:pt x="0" y="180"/>
                        <a:pt x="41" y="83"/>
                        <a:pt x="110" y="41"/>
                      </a:cubicBezTo>
                      <a:cubicBezTo>
                        <a:pt x="193" y="0"/>
                        <a:pt x="290" y="27"/>
                        <a:pt x="332" y="96"/>
                      </a:cubicBezTo>
                      <a:cubicBezTo>
                        <a:pt x="373" y="166"/>
                        <a:pt x="332" y="263"/>
                        <a:pt x="263" y="304"/>
                      </a:cubicBezTo>
                      <a:lnTo>
                        <a:pt x="263" y="304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5" name="íSḷiďê">
                  <a:extLst>
                    <a:ext uri="{FF2B5EF4-FFF2-40B4-BE49-F238E27FC236}">
                      <a16:creationId xmlns:a16="http://schemas.microsoft.com/office/drawing/2014/main" id="{DFAECF52-0FA7-4648-AE09-D270931E3ED5}"/>
                    </a:ext>
                  </a:extLst>
                </p:cNvPr>
                <p:cNvSpPr/>
                <p:nvPr/>
              </p:nvSpPr>
              <p:spPr bwMode="auto">
                <a:xfrm>
                  <a:off x="1565275" y="3649663"/>
                  <a:ext cx="368300" cy="368300"/>
                </a:xfrm>
                <a:custGeom>
                  <a:avLst/>
                  <a:gdLst>
                    <a:gd name="T0" fmla="*/ 1024 w 1025"/>
                    <a:gd name="T1" fmla="*/ 678 h 1025"/>
                    <a:gd name="T2" fmla="*/ 359 w 1025"/>
                    <a:gd name="T3" fmla="*/ 1024 h 1025"/>
                    <a:gd name="T4" fmla="*/ 0 w 1025"/>
                    <a:gd name="T5" fmla="*/ 360 h 1025"/>
                    <a:gd name="T6" fmla="*/ 664 w 1025"/>
                    <a:gd name="T7" fmla="*/ 0 h 1025"/>
                    <a:gd name="T8" fmla="*/ 1024 w 1025"/>
                    <a:gd name="T9" fmla="*/ 678 h 10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25" h="1025">
                      <a:moveTo>
                        <a:pt x="1024" y="678"/>
                      </a:moveTo>
                      <a:lnTo>
                        <a:pt x="359" y="1024"/>
                      </a:lnTo>
                      <a:lnTo>
                        <a:pt x="0" y="360"/>
                      </a:lnTo>
                      <a:lnTo>
                        <a:pt x="664" y="0"/>
                      </a:lnTo>
                      <a:lnTo>
                        <a:pt x="1024" y="678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6" name="isľíḓé">
                  <a:extLst>
                    <a:ext uri="{FF2B5EF4-FFF2-40B4-BE49-F238E27FC236}">
                      <a16:creationId xmlns:a16="http://schemas.microsoft.com/office/drawing/2014/main" id="{1E5FA649-AFBD-4C86-9989-EAC38BB06A56}"/>
                    </a:ext>
                  </a:extLst>
                </p:cNvPr>
                <p:cNvSpPr/>
                <p:nvPr/>
              </p:nvSpPr>
              <p:spPr bwMode="auto">
                <a:xfrm>
                  <a:off x="1255713" y="3929063"/>
                  <a:ext cx="85725" cy="44450"/>
                </a:xfrm>
                <a:custGeom>
                  <a:avLst/>
                  <a:gdLst>
                    <a:gd name="T0" fmla="*/ 0 w 236"/>
                    <a:gd name="T1" fmla="*/ 124 h 125"/>
                    <a:gd name="T2" fmla="*/ 41 w 236"/>
                    <a:gd name="T3" fmla="*/ 97 h 125"/>
                    <a:gd name="T4" fmla="*/ 69 w 236"/>
                    <a:gd name="T5" fmla="*/ 83 h 125"/>
                    <a:gd name="T6" fmla="*/ 111 w 236"/>
                    <a:gd name="T7" fmla="*/ 55 h 125"/>
                    <a:gd name="T8" fmla="*/ 152 w 236"/>
                    <a:gd name="T9" fmla="*/ 28 h 125"/>
                    <a:gd name="T10" fmla="*/ 194 w 236"/>
                    <a:gd name="T11" fmla="*/ 14 h 125"/>
                    <a:gd name="T12" fmla="*/ 207 w 236"/>
                    <a:gd name="T13" fmla="*/ 0 h 125"/>
                    <a:gd name="T14" fmla="*/ 222 w 236"/>
                    <a:gd name="T15" fmla="*/ 0 h 125"/>
                    <a:gd name="T16" fmla="*/ 235 w 236"/>
                    <a:gd name="T17" fmla="*/ 0 h 125"/>
                    <a:gd name="T18" fmla="*/ 235 w 236"/>
                    <a:gd name="T19" fmla="*/ 0 h 125"/>
                    <a:gd name="T20" fmla="*/ 235 w 236"/>
                    <a:gd name="T21" fmla="*/ 0 h 125"/>
                    <a:gd name="T22" fmla="*/ 222 w 236"/>
                    <a:gd name="T23" fmla="*/ 14 h 125"/>
                    <a:gd name="T24" fmla="*/ 222 w 236"/>
                    <a:gd name="T25" fmla="*/ 14 h 125"/>
                    <a:gd name="T26" fmla="*/ 207 w 236"/>
                    <a:gd name="T27" fmla="*/ 28 h 125"/>
                    <a:gd name="T28" fmla="*/ 166 w 236"/>
                    <a:gd name="T29" fmla="*/ 42 h 125"/>
                    <a:gd name="T30" fmla="*/ 125 w 236"/>
                    <a:gd name="T31" fmla="*/ 69 h 125"/>
                    <a:gd name="T32" fmla="*/ 83 w 236"/>
                    <a:gd name="T33" fmla="*/ 83 h 125"/>
                    <a:gd name="T34" fmla="*/ 41 w 236"/>
                    <a:gd name="T35" fmla="*/ 111 h 125"/>
                    <a:gd name="T36" fmla="*/ 0 w 236"/>
                    <a:gd name="T37" fmla="*/ 124 h 125"/>
                    <a:gd name="T38" fmla="*/ 0 w 236"/>
                    <a:gd name="T39" fmla="*/ 124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236" h="125">
                      <a:moveTo>
                        <a:pt x="0" y="124"/>
                      </a:moveTo>
                      <a:cubicBezTo>
                        <a:pt x="0" y="124"/>
                        <a:pt x="14" y="111"/>
                        <a:pt x="41" y="97"/>
                      </a:cubicBezTo>
                      <a:cubicBezTo>
                        <a:pt x="56" y="97"/>
                        <a:pt x="69" y="83"/>
                        <a:pt x="69" y="83"/>
                      </a:cubicBezTo>
                      <a:cubicBezTo>
                        <a:pt x="83" y="69"/>
                        <a:pt x="97" y="55"/>
                        <a:pt x="111" y="55"/>
                      </a:cubicBezTo>
                      <a:cubicBezTo>
                        <a:pt x="125" y="42"/>
                        <a:pt x="138" y="42"/>
                        <a:pt x="152" y="28"/>
                      </a:cubicBezTo>
                      <a:cubicBezTo>
                        <a:pt x="166" y="28"/>
                        <a:pt x="180" y="14"/>
                        <a:pt x="194" y="14"/>
                      </a:cubicBezTo>
                      <a:cubicBezTo>
                        <a:pt x="207" y="14"/>
                        <a:pt x="207" y="14"/>
                        <a:pt x="207" y="0"/>
                      </a:cubicBezTo>
                      <a:cubicBezTo>
                        <a:pt x="222" y="0"/>
                        <a:pt x="222" y="0"/>
                        <a:pt x="222" y="0"/>
                      </a:cubicBezTo>
                      <a:cubicBezTo>
                        <a:pt x="235" y="0"/>
                        <a:pt x="235" y="0"/>
                        <a:pt x="235" y="0"/>
                      </a:cubicBezTo>
                      <a:lnTo>
                        <a:pt x="235" y="0"/>
                      </a:lnTo>
                      <a:lnTo>
                        <a:pt x="235" y="0"/>
                      </a:lnTo>
                      <a:cubicBezTo>
                        <a:pt x="235" y="0"/>
                        <a:pt x="235" y="0"/>
                        <a:pt x="222" y="14"/>
                      </a:cubicBezTo>
                      <a:lnTo>
                        <a:pt x="222" y="14"/>
                      </a:lnTo>
                      <a:cubicBezTo>
                        <a:pt x="207" y="14"/>
                        <a:pt x="207" y="28"/>
                        <a:pt x="207" y="28"/>
                      </a:cubicBezTo>
                      <a:cubicBezTo>
                        <a:pt x="194" y="28"/>
                        <a:pt x="180" y="42"/>
                        <a:pt x="166" y="42"/>
                      </a:cubicBezTo>
                      <a:cubicBezTo>
                        <a:pt x="152" y="55"/>
                        <a:pt x="138" y="55"/>
                        <a:pt x="125" y="69"/>
                      </a:cubicBezTo>
                      <a:cubicBezTo>
                        <a:pt x="111" y="69"/>
                        <a:pt x="97" y="83"/>
                        <a:pt x="83" y="83"/>
                      </a:cubicBezTo>
                      <a:cubicBezTo>
                        <a:pt x="69" y="97"/>
                        <a:pt x="56" y="97"/>
                        <a:pt x="41" y="111"/>
                      </a:cubicBezTo>
                      <a:cubicBezTo>
                        <a:pt x="28" y="111"/>
                        <a:pt x="0" y="124"/>
                        <a:pt x="0" y="124"/>
                      </a:cubicBezTo>
                      <a:lnTo>
                        <a:pt x="0" y="124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7" name="íśļïdè">
                  <a:extLst>
                    <a:ext uri="{FF2B5EF4-FFF2-40B4-BE49-F238E27FC236}">
                      <a16:creationId xmlns:a16="http://schemas.microsoft.com/office/drawing/2014/main" id="{D02A4A0A-231D-4D71-B303-110CEB05FD50}"/>
                    </a:ext>
                  </a:extLst>
                </p:cNvPr>
                <p:cNvSpPr/>
                <p:nvPr/>
              </p:nvSpPr>
              <p:spPr bwMode="auto">
                <a:xfrm>
                  <a:off x="1630363" y="3640138"/>
                  <a:ext cx="309562" cy="349250"/>
                </a:xfrm>
                <a:custGeom>
                  <a:avLst/>
                  <a:gdLst>
                    <a:gd name="T0" fmla="*/ 858 w 859"/>
                    <a:gd name="T1" fmla="*/ 719 h 969"/>
                    <a:gd name="T2" fmla="*/ 388 w 859"/>
                    <a:gd name="T3" fmla="*/ 968 h 969"/>
                    <a:gd name="T4" fmla="*/ 0 w 859"/>
                    <a:gd name="T5" fmla="*/ 262 h 969"/>
                    <a:gd name="T6" fmla="*/ 471 w 859"/>
                    <a:gd name="T7" fmla="*/ 0 h 969"/>
                    <a:gd name="T8" fmla="*/ 858 w 859"/>
                    <a:gd name="T9" fmla="*/ 719 h 9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9" h="969">
                      <a:moveTo>
                        <a:pt x="858" y="719"/>
                      </a:moveTo>
                      <a:lnTo>
                        <a:pt x="388" y="968"/>
                      </a:lnTo>
                      <a:lnTo>
                        <a:pt x="0" y="262"/>
                      </a:lnTo>
                      <a:lnTo>
                        <a:pt x="471" y="0"/>
                      </a:lnTo>
                      <a:lnTo>
                        <a:pt x="858" y="719"/>
                      </a:lnTo>
                    </a:path>
                  </a:pathLst>
                </a:custGeom>
                <a:solidFill>
                  <a:srgbClr val="F0EFE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8" name="ïṧḷíde">
                  <a:extLst>
                    <a:ext uri="{FF2B5EF4-FFF2-40B4-BE49-F238E27FC236}">
                      <a16:creationId xmlns:a16="http://schemas.microsoft.com/office/drawing/2014/main" id="{A4E165F3-E907-4BAE-8473-06BAFE9F29FB}"/>
                    </a:ext>
                  </a:extLst>
                </p:cNvPr>
                <p:cNvSpPr/>
                <p:nvPr/>
              </p:nvSpPr>
              <p:spPr bwMode="auto">
                <a:xfrm>
                  <a:off x="1346200" y="3708400"/>
                  <a:ext cx="428625" cy="477838"/>
                </a:xfrm>
                <a:custGeom>
                  <a:avLst/>
                  <a:gdLst>
                    <a:gd name="T0" fmla="*/ 1038 w 1191"/>
                    <a:gd name="T1" fmla="*/ 651 h 1329"/>
                    <a:gd name="T2" fmla="*/ 968 w 1191"/>
                    <a:gd name="T3" fmla="*/ 1121 h 1329"/>
                    <a:gd name="T4" fmla="*/ 927 w 1191"/>
                    <a:gd name="T5" fmla="*/ 1135 h 1329"/>
                    <a:gd name="T6" fmla="*/ 567 w 1191"/>
                    <a:gd name="T7" fmla="*/ 1328 h 1329"/>
                    <a:gd name="T8" fmla="*/ 0 w 1191"/>
                    <a:gd name="T9" fmla="*/ 250 h 1329"/>
                    <a:gd name="T10" fmla="*/ 526 w 1191"/>
                    <a:gd name="T11" fmla="*/ 0 h 1329"/>
                    <a:gd name="T12" fmla="*/ 803 w 1191"/>
                    <a:gd name="T13" fmla="*/ 222 h 1329"/>
                    <a:gd name="T14" fmla="*/ 803 w 1191"/>
                    <a:gd name="T15" fmla="*/ 222 h 1329"/>
                    <a:gd name="T16" fmla="*/ 844 w 1191"/>
                    <a:gd name="T17" fmla="*/ 291 h 1329"/>
                    <a:gd name="T18" fmla="*/ 1038 w 1191"/>
                    <a:gd name="T19" fmla="*/ 651 h 1329"/>
                    <a:gd name="T20" fmla="*/ 1038 w 1191"/>
                    <a:gd name="T21" fmla="*/ 651 h 1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91" h="1329">
                      <a:moveTo>
                        <a:pt x="1038" y="651"/>
                      </a:moveTo>
                      <a:cubicBezTo>
                        <a:pt x="1038" y="651"/>
                        <a:pt x="1190" y="927"/>
                        <a:pt x="968" y="1121"/>
                      </a:cubicBezTo>
                      <a:cubicBezTo>
                        <a:pt x="968" y="1121"/>
                        <a:pt x="968" y="1121"/>
                        <a:pt x="927" y="1135"/>
                      </a:cubicBezTo>
                      <a:cubicBezTo>
                        <a:pt x="927" y="1135"/>
                        <a:pt x="927" y="1135"/>
                        <a:pt x="567" y="1328"/>
                      </a:cubicBezTo>
                      <a:cubicBezTo>
                        <a:pt x="567" y="1328"/>
                        <a:pt x="567" y="1328"/>
                        <a:pt x="0" y="250"/>
                      </a:cubicBezTo>
                      <a:cubicBezTo>
                        <a:pt x="0" y="250"/>
                        <a:pt x="0" y="250"/>
                        <a:pt x="526" y="0"/>
                      </a:cubicBezTo>
                      <a:cubicBezTo>
                        <a:pt x="581" y="0"/>
                        <a:pt x="706" y="42"/>
                        <a:pt x="803" y="222"/>
                      </a:cubicBezTo>
                      <a:lnTo>
                        <a:pt x="803" y="222"/>
                      </a:lnTo>
                      <a:cubicBezTo>
                        <a:pt x="816" y="235"/>
                        <a:pt x="830" y="263"/>
                        <a:pt x="844" y="291"/>
                      </a:cubicBezTo>
                      <a:cubicBezTo>
                        <a:pt x="844" y="291"/>
                        <a:pt x="844" y="291"/>
                        <a:pt x="1038" y="651"/>
                      </a:cubicBezTo>
                      <a:lnTo>
                        <a:pt x="1038" y="651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9" name="işľîḑé">
                  <a:extLst>
                    <a:ext uri="{FF2B5EF4-FFF2-40B4-BE49-F238E27FC236}">
                      <a16:creationId xmlns:a16="http://schemas.microsoft.com/office/drawing/2014/main" id="{93DD1429-F1AC-4189-AED0-02DC150DB130}"/>
                    </a:ext>
                  </a:extLst>
                </p:cNvPr>
                <p:cNvSpPr/>
                <p:nvPr/>
              </p:nvSpPr>
              <p:spPr bwMode="auto">
                <a:xfrm>
                  <a:off x="1192213" y="4067175"/>
                  <a:ext cx="414337" cy="284163"/>
                </a:xfrm>
                <a:custGeom>
                  <a:avLst/>
                  <a:gdLst>
                    <a:gd name="T0" fmla="*/ 1010 w 1149"/>
                    <a:gd name="T1" fmla="*/ 0 h 790"/>
                    <a:gd name="T2" fmla="*/ 1148 w 1149"/>
                    <a:gd name="T3" fmla="*/ 250 h 790"/>
                    <a:gd name="T4" fmla="*/ 139 w 1149"/>
                    <a:gd name="T5" fmla="*/ 789 h 790"/>
                    <a:gd name="T6" fmla="*/ 0 w 1149"/>
                    <a:gd name="T7" fmla="*/ 540 h 790"/>
                    <a:gd name="T8" fmla="*/ 1010 w 1149"/>
                    <a:gd name="T9" fmla="*/ 0 h 7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9" h="790">
                      <a:moveTo>
                        <a:pt x="1010" y="0"/>
                      </a:moveTo>
                      <a:lnTo>
                        <a:pt x="1148" y="250"/>
                      </a:lnTo>
                      <a:lnTo>
                        <a:pt x="139" y="789"/>
                      </a:lnTo>
                      <a:lnTo>
                        <a:pt x="0" y="540"/>
                      </a:lnTo>
                      <a:lnTo>
                        <a:pt x="1010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0" name="iṥľiḍè">
                  <a:extLst>
                    <a:ext uri="{FF2B5EF4-FFF2-40B4-BE49-F238E27FC236}">
                      <a16:creationId xmlns:a16="http://schemas.microsoft.com/office/drawing/2014/main" id="{1A4203DF-01CF-4E8B-83D4-28DCE40969BD}"/>
                    </a:ext>
                  </a:extLst>
                </p:cNvPr>
                <p:cNvSpPr/>
                <p:nvPr/>
              </p:nvSpPr>
              <p:spPr bwMode="auto">
                <a:xfrm>
                  <a:off x="1192213" y="4067175"/>
                  <a:ext cx="414337" cy="284163"/>
                </a:xfrm>
                <a:custGeom>
                  <a:avLst/>
                  <a:gdLst>
                    <a:gd name="T0" fmla="*/ 1010 w 1149"/>
                    <a:gd name="T1" fmla="*/ 0 h 790"/>
                    <a:gd name="T2" fmla="*/ 1148 w 1149"/>
                    <a:gd name="T3" fmla="*/ 250 h 790"/>
                    <a:gd name="T4" fmla="*/ 139 w 1149"/>
                    <a:gd name="T5" fmla="*/ 789 h 790"/>
                    <a:gd name="T6" fmla="*/ 0 w 1149"/>
                    <a:gd name="T7" fmla="*/ 540 h 790"/>
                    <a:gd name="T8" fmla="*/ 1010 w 1149"/>
                    <a:gd name="T9" fmla="*/ 0 h 7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9" h="790">
                      <a:moveTo>
                        <a:pt x="1010" y="0"/>
                      </a:moveTo>
                      <a:lnTo>
                        <a:pt x="1148" y="250"/>
                      </a:lnTo>
                      <a:lnTo>
                        <a:pt x="139" y="789"/>
                      </a:lnTo>
                      <a:lnTo>
                        <a:pt x="0" y="540"/>
                      </a:lnTo>
                      <a:lnTo>
                        <a:pt x="1010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1" name="íšlîde">
                  <a:extLst>
                    <a:ext uri="{FF2B5EF4-FFF2-40B4-BE49-F238E27FC236}">
                      <a16:creationId xmlns:a16="http://schemas.microsoft.com/office/drawing/2014/main" id="{2E00B8F1-EA20-46FA-B243-E5A5FFBCEE7E}"/>
                    </a:ext>
                  </a:extLst>
                </p:cNvPr>
                <p:cNvSpPr/>
                <p:nvPr/>
              </p:nvSpPr>
              <p:spPr bwMode="auto">
                <a:xfrm>
                  <a:off x="1052513" y="3968750"/>
                  <a:ext cx="503237" cy="338138"/>
                </a:xfrm>
                <a:custGeom>
                  <a:avLst/>
                  <a:gdLst>
                    <a:gd name="T0" fmla="*/ 1259 w 1398"/>
                    <a:gd name="T1" fmla="*/ 0 h 941"/>
                    <a:gd name="T2" fmla="*/ 1397 w 1398"/>
                    <a:gd name="T3" fmla="*/ 276 h 941"/>
                    <a:gd name="T4" fmla="*/ 152 w 1398"/>
                    <a:gd name="T5" fmla="*/ 940 h 941"/>
                    <a:gd name="T6" fmla="*/ 0 w 1398"/>
                    <a:gd name="T7" fmla="*/ 664 h 941"/>
                    <a:gd name="T8" fmla="*/ 1259 w 1398"/>
                    <a:gd name="T9" fmla="*/ 0 h 9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98" h="941">
                      <a:moveTo>
                        <a:pt x="1259" y="0"/>
                      </a:moveTo>
                      <a:lnTo>
                        <a:pt x="1397" y="276"/>
                      </a:lnTo>
                      <a:lnTo>
                        <a:pt x="152" y="940"/>
                      </a:lnTo>
                      <a:lnTo>
                        <a:pt x="0" y="664"/>
                      </a:lnTo>
                      <a:lnTo>
                        <a:pt x="1259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2" name="íṩļiḑè">
                  <a:extLst>
                    <a:ext uri="{FF2B5EF4-FFF2-40B4-BE49-F238E27FC236}">
                      <a16:creationId xmlns:a16="http://schemas.microsoft.com/office/drawing/2014/main" id="{35BC9830-8DB2-4F99-9C83-CFCA4EBC97E3}"/>
                    </a:ext>
                  </a:extLst>
                </p:cNvPr>
                <p:cNvSpPr/>
                <p:nvPr/>
              </p:nvSpPr>
              <p:spPr bwMode="auto">
                <a:xfrm>
                  <a:off x="1052513" y="3968750"/>
                  <a:ext cx="503237" cy="338138"/>
                </a:xfrm>
                <a:custGeom>
                  <a:avLst/>
                  <a:gdLst>
                    <a:gd name="T0" fmla="*/ 1259 w 1398"/>
                    <a:gd name="T1" fmla="*/ 0 h 941"/>
                    <a:gd name="T2" fmla="*/ 1397 w 1398"/>
                    <a:gd name="T3" fmla="*/ 276 h 941"/>
                    <a:gd name="T4" fmla="*/ 152 w 1398"/>
                    <a:gd name="T5" fmla="*/ 940 h 941"/>
                    <a:gd name="T6" fmla="*/ 0 w 1398"/>
                    <a:gd name="T7" fmla="*/ 664 h 941"/>
                    <a:gd name="T8" fmla="*/ 1259 w 1398"/>
                    <a:gd name="T9" fmla="*/ 0 h 9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98" h="941">
                      <a:moveTo>
                        <a:pt x="1259" y="0"/>
                      </a:moveTo>
                      <a:lnTo>
                        <a:pt x="1397" y="276"/>
                      </a:lnTo>
                      <a:lnTo>
                        <a:pt x="152" y="940"/>
                      </a:lnTo>
                      <a:lnTo>
                        <a:pt x="0" y="664"/>
                      </a:lnTo>
                      <a:lnTo>
                        <a:pt x="1259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3" name="i$ľídê">
                  <a:extLst>
                    <a:ext uri="{FF2B5EF4-FFF2-40B4-BE49-F238E27FC236}">
                      <a16:creationId xmlns:a16="http://schemas.microsoft.com/office/drawing/2014/main" id="{CC02AD8E-CB6C-4EE0-8734-5FE5A7A16205}"/>
                    </a:ext>
                  </a:extLst>
                </p:cNvPr>
                <p:cNvSpPr/>
                <p:nvPr/>
              </p:nvSpPr>
              <p:spPr bwMode="auto">
                <a:xfrm>
                  <a:off x="933450" y="3868738"/>
                  <a:ext cx="573088" cy="374650"/>
                </a:xfrm>
                <a:custGeom>
                  <a:avLst/>
                  <a:gdLst>
                    <a:gd name="T0" fmla="*/ 1438 w 1592"/>
                    <a:gd name="T1" fmla="*/ 0 h 1039"/>
                    <a:gd name="T2" fmla="*/ 1591 w 1592"/>
                    <a:gd name="T3" fmla="*/ 277 h 1039"/>
                    <a:gd name="T4" fmla="*/ 138 w 1592"/>
                    <a:gd name="T5" fmla="*/ 1038 h 1039"/>
                    <a:gd name="T6" fmla="*/ 0 w 1592"/>
                    <a:gd name="T7" fmla="*/ 775 h 1039"/>
                    <a:gd name="T8" fmla="*/ 1438 w 1592"/>
                    <a:gd name="T9" fmla="*/ 0 h 10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92" h="1039">
                      <a:moveTo>
                        <a:pt x="1438" y="0"/>
                      </a:moveTo>
                      <a:lnTo>
                        <a:pt x="1591" y="277"/>
                      </a:lnTo>
                      <a:lnTo>
                        <a:pt x="138" y="1038"/>
                      </a:lnTo>
                      <a:lnTo>
                        <a:pt x="0" y="775"/>
                      </a:lnTo>
                      <a:lnTo>
                        <a:pt x="1438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4" name="ïşḻîde">
                  <a:extLst>
                    <a:ext uri="{FF2B5EF4-FFF2-40B4-BE49-F238E27FC236}">
                      <a16:creationId xmlns:a16="http://schemas.microsoft.com/office/drawing/2014/main" id="{55E24061-48F0-4990-B335-05554D56167E}"/>
                    </a:ext>
                  </a:extLst>
                </p:cNvPr>
                <p:cNvSpPr/>
                <p:nvPr/>
              </p:nvSpPr>
              <p:spPr bwMode="auto">
                <a:xfrm>
                  <a:off x="933450" y="3868738"/>
                  <a:ext cx="573088" cy="374650"/>
                </a:xfrm>
                <a:custGeom>
                  <a:avLst/>
                  <a:gdLst>
                    <a:gd name="T0" fmla="*/ 1438 w 1592"/>
                    <a:gd name="T1" fmla="*/ 0 h 1039"/>
                    <a:gd name="T2" fmla="*/ 1591 w 1592"/>
                    <a:gd name="T3" fmla="*/ 277 h 1039"/>
                    <a:gd name="T4" fmla="*/ 138 w 1592"/>
                    <a:gd name="T5" fmla="*/ 1038 h 1039"/>
                    <a:gd name="T6" fmla="*/ 0 w 1592"/>
                    <a:gd name="T7" fmla="*/ 775 h 1039"/>
                    <a:gd name="T8" fmla="*/ 1438 w 1592"/>
                    <a:gd name="T9" fmla="*/ 0 h 10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92" h="1039">
                      <a:moveTo>
                        <a:pt x="1438" y="0"/>
                      </a:moveTo>
                      <a:lnTo>
                        <a:pt x="1591" y="277"/>
                      </a:lnTo>
                      <a:lnTo>
                        <a:pt x="138" y="1038"/>
                      </a:lnTo>
                      <a:lnTo>
                        <a:pt x="0" y="775"/>
                      </a:lnTo>
                      <a:lnTo>
                        <a:pt x="1438" y="0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5" name="íŝľîḍe">
                  <a:extLst>
                    <a:ext uri="{FF2B5EF4-FFF2-40B4-BE49-F238E27FC236}">
                      <a16:creationId xmlns:a16="http://schemas.microsoft.com/office/drawing/2014/main" id="{A003055F-67DD-459E-9DF4-3DD13E88E631}"/>
                    </a:ext>
                  </a:extLst>
                </p:cNvPr>
                <p:cNvSpPr/>
                <p:nvPr/>
              </p:nvSpPr>
              <p:spPr bwMode="auto">
                <a:xfrm>
                  <a:off x="1157288" y="4246563"/>
                  <a:ext cx="120650" cy="120650"/>
                </a:xfrm>
                <a:custGeom>
                  <a:avLst/>
                  <a:gdLst>
                    <a:gd name="T0" fmla="*/ 96 w 333"/>
                    <a:gd name="T1" fmla="*/ 42 h 333"/>
                    <a:gd name="T2" fmla="*/ 96 w 333"/>
                    <a:gd name="T3" fmla="*/ 42 h 333"/>
                    <a:gd name="T4" fmla="*/ 290 w 333"/>
                    <a:gd name="T5" fmla="*/ 97 h 333"/>
                    <a:gd name="T6" fmla="*/ 235 w 333"/>
                    <a:gd name="T7" fmla="*/ 291 h 333"/>
                    <a:gd name="T8" fmla="*/ 41 w 333"/>
                    <a:gd name="T9" fmla="*/ 236 h 333"/>
                    <a:gd name="T10" fmla="*/ 96 w 333"/>
                    <a:gd name="T11" fmla="*/ 42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3" h="333">
                      <a:moveTo>
                        <a:pt x="96" y="42"/>
                      </a:moveTo>
                      <a:lnTo>
                        <a:pt x="96" y="42"/>
                      </a:lnTo>
                      <a:cubicBezTo>
                        <a:pt x="166" y="0"/>
                        <a:pt x="262" y="28"/>
                        <a:pt x="290" y="97"/>
                      </a:cubicBezTo>
                      <a:cubicBezTo>
                        <a:pt x="332" y="166"/>
                        <a:pt x="304" y="249"/>
                        <a:pt x="235" y="291"/>
                      </a:cubicBezTo>
                      <a:cubicBezTo>
                        <a:pt x="166" y="332"/>
                        <a:pt x="82" y="305"/>
                        <a:pt x="41" y="236"/>
                      </a:cubicBezTo>
                      <a:cubicBezTo>
                        <a:pt x="0" y="166"/>
                        <a:pt x="27" y="70"/>
                        <a:pt x="96" y="42"/>
                      </a:cubicBez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6" name="iśḻiḓe">
                  <a:extLst>
                    <a:ext uri="{FF2B5EF4-FFF2-40B4-BE49-F238E27FC236}">
                      <a16:creationId xmlns:a16="http://schemas.microsoft.com/office/drawing/2014/main" id="{4A1FD969-E3C8-42D7-A783-7F4AAA2983ED}"/>
                    </a:ext>
                  </a:extLst>
                </p:cNvPr>
                <p:cNvSpPr/>
                <p:nvPr/>
              </p:nvSpPr>
              <p:spPr bwMode="auto">
                <a:xfrm>
                  <a:off x="1017588" y="4192588"/>
                  <a:ext cx="130175" cy="130175"/>
                </a:xfrm>
                <a:custGeom>
                  <a:avLst/>
                  <a:gdLst>
                    <a:gd name="T0" fmla="*/ 97 w 361"/>
                    <a:gd name="T1" fmla="*/ 42 h 361"/>
                    <a:gd name="T2" fmla="*/ 97 w 361"/>
                    <a:gd name="T3" fmla="*/ 42 h 361"/>
                    <a:gd name="T4" fmla="*/ 318 w 361"/>
                    <a:gd name="T5" fmla="*/ 111 h 361"/>
                    <a:gd name="T6" fmla="*/ 249 w 361"/>
                    <a:gd name="T7" fmla="*/ 318 h 361"/>
                    <a:gd name="T8" fmla="*/ 41 w 361"/>
                    <a:gd name="T9" fmla="*/ 249 h 361"/>
                    <a:gd name="T10" fmla="*/ 97 w 361"/>
                    <a:gd name="T11" fmla="*/ 42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1" h="361">
                      <a:moveTo>
                        <a:pt x="97" y="42"/>
                      </a:moveTo>
                      <a:lnTo>
                        <a:pt x="97" y="42"/>
                      </a:lnTo>
                      <a:cubicBezTo>
                        <a:pt x="180" y="0"/>
                        <a:pt x="277" y="28"/>
                        <a:pt x="318" y="111"/>
                      </a:cubicBezTo>
                      <a:cubicBezTo>
                        <a:pt x="360" y="180"/>
                        <a:pt x="318" y="277"/>
                        <a:pt x="249" y="318"/>
                      </a:cubicBezTo>
                      <a:cubicBezTo>
                        <a:pt x="166" y="360"/>
                        <a:pt x="83" y="332"/>
                        <a:pt x="41" y="249"/>
                      </a:cubicBezTo>
                      <a:cubicBezTo>
                        <a:pt x="0" y="180"/>
                        <a:pt x="28" y="83"/>
                        <a:pt x="97" y="42"/>
                      </a:cubicBez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7" name="iSļîďé">
                  <a:extLst>
                    <a:ext uri="{FF2B5EF4-FFF2-40B4-BE49-F238E27FC236}">
                      <a16:creationId xmlns:a16="http://schemas.microsoft.com/office/drawing/2014/main" id="{77BE119A-7183-4536-8544-C67995CB2F79}"/>
                    </a:ext>
                  </a:extLst>
                </p:cNvPr>
                <p:cNvSpPr/>
                <p:nvPr/>
              </p:nvSpPr>
              <p:spPr bwMode="auto">
                <a:xfrm>
                  <a:off x="887413" y="4132263"/>
                  <a:ext cx="125412" cy="130175"/>
                </a:xfrm>
                <a:custGeom>
                  <a:avLst/>
                  <a:gdLst>
                    <a:gd name="T0" fmla="*/ 97 w 347"/>
                    <a:gd name="T1" fmla="*/ 42 h 361"/>
                    <a:gd name="T2" fmla="*/ 97 w 347"/>
                    <a:gd name="T3" fmla="*/ 42 h 361"/>
                    <a:gd name="T4" fmla="*/ 305 w 347"/>
                    <a:gd name="T5" fmla="*/ 111 h 361"/>
                    <a:gd name="T6" fmla="*/ 249 w 347"/>
                    <a:gd name="T7" fmla="*/ 318 h 361"/>
                    <a:gd name="T8" fmla="*/ 28 w 347"/>
                    <a:gd name="T9" fmla="*/ 263 h 361"/>
                    <a:gd name="T10" fmla="*/ 97 w 347"/>
                    <a:gd name="T11" fmla="*/ 42 h 3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47" h="361">
                      <a:moveTo>
                        <a:pt x="97" y="42"/>
                      </a:moveTo>
                      <a:lnTo>
                        <a:pt x="97" y="42"/>
                      </a:lnTo>
                      <a:cubicBezTo>
                        <a:pt x="180" y="0"/>
                        <a:pt x="277" y="28"/>
                        <a:pt x="305" y="111"/>
                      </a:cubicBezTo>
                      <a:cubicBezTo>
                        <a:pt x="346" y="194"/>
                        <a:pt x="319" y="277"/>
                        <a:pt x="249" y="318"/>
                      </a:cubicBezTo>
                      <a:cubicBezTo>
                        <a:pt x="166" y="360"/>
                        <a:pt x="69" y="332"/>
                        <a:pt x="28" y="263"/>
                      </a:cubicBezTo>
                      <a:cubicBezTo>
                        <a:pt x="0" y="180"/>
                        <a:pt x="28" y="83"/>
                        <a:pt x="97" y="42"/>
                      </a:cubicBez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8" name="íSľiḍè">
                  <a:extLst>
                    <a:ext uri="{FF2B5EF4-FFF2-40B4-BE49-F238E27FC236}">
                      <a16:creationId xmlns:a16="http://schemas.microsoft.com/office/drawing/2014/main" id="{66C85E77-AB49-4A47-BA4F-293510410BDF}"/>
                    </a:ext>
                  </a:extLst>
                </p:cNvPr>
                <p:cNvSpPr/>
                <p:nvPr/>
              </p:nvSpPr>
              <p:spPr bwMode="auto">
                <a:xfrm>
                  <a:off x="922338" y="4008438"/>
                  <a:ext cx="104775" cy="100012"/>
                </a:xfrm>
                <a:custGeom>
                  <a:avLst/>
                  <a:gdLst>
                    <a:gd name="T0" fmla="*/ 152 w 292"/>
                    <a:gd name="T1" fmla="*/ 0 h 278"/>
                    <a:gd name="T2" fmla="*/ 208 w 292"/>
                    <a:gd name="T3" fmla="*/ 69 h 278"/>
                    <a:gd name="T4" fmla="*/ 222 w 292"/>
                    <a:gd name="T5" fmla="*/ 97 h 278"/>
                    <a:gd name="T6" fmla="*/ 291 w 292"/>
                    <a:gd name="T7" fmla="*/ 194 h 278"/>
                    <a:gd name="T8" fmla="*/ 194 w 292"/>
                    <a:gd name="T9" fmla="*/ 263 h 278"/>
                    <a:gd name="T10" fmla="*/ 180 w 292"/>
                    <a:gd name="T11" fmla="*/ 263 h 278"/>
                    <a:gd name="T12" fmla="*/ 138 w 292"/>
                    <a:gd name="T13" fmla="*/ 277 h 278"/>
                    <a:gd name="T14" fmla="*/ 28 w 292"/>
                    <a:gd name="T15" fmla="*/ 208 h 278"/>
                    <a:gd name="T16" fmla="*/ 56 w 292"/>
                    <a:gd name="T17" fmla="*/ 56 h 278"/>
                    <a:gd name="T18" fmla="*/ 56 w 292"/>
                    <a:gd name="T19" fmla="*/ 56 h 278"/>
                    <a:gd name="T20" fmla="*/ 56 w 292"/>
                    <a:gd name="T21" fmla="*/ 56 h 278"/>
                    <a:gd name="T22" fmla="*/ 69 w 292"/>
                    <a:gd name="T23" fmla="*/ 42 h 278"/>
                    <a:gd name="T24" fmla="*/ 83 w 292"/>
                    <a:gd name="T25" fmla="*/ 42 h 278"/>
                    <a:gd name="T26" fmla="*/ 152 w 292"/>
                    <a:gd name="T27" fmla="*/ 0 h 278"/>
                    <a:gd name="T28" fmla="*/ 152 w 292"/>
                    <a:gd name="T29" fmla="*/ 0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92" h="278">
                      <a:moveTo>
                        <a:pt x="152" y="0"/>
                      </a:moveTo>
                      <a:cubicBezTo>
                        <a:pt x="152" y="0"/>
                        <a:pt x="180" y="42"/>
                        <a:pt x="208" y="69"/>
                      </a:cubicBezTo>
                      <a:cubicBezTo>
                        <a:pt x="222" y="84"/>
                        <a:pt x="222" y="97"/>
                        <a:pt x="222" y="97"/>
                      </a:cubicBezTo>
                      <a:cubicBezTo>
                        <a:pt x="263" y="139"/>
                        <a:pt x="291" y="180"/>
                        <a:pt x="291" y="194"/>
                      </a:cubicBezTo>
                      <a:cubicBezTo>
                        <a:pt x="291" y="194"/>
                        <a:pt x="291" y="194"/>
                        <a:pt x="194" y="263"/>
                      </a:cubicBezTo>
                      <a:cubicBezTo>
                        <a:pt x="194" y="263"/>
                        <a:pt x="194" y="263"/>
                        <a:pt x="180" y="263"/>
                      </a:cubicBezTo>
                      <a:cubicBezTo>
                        <a:pt x="166" y="277"/>
                        <a:pt x="152" y="277"/>
                        <a:pt x="138" y="277"/>
                      </a:cubicBezTo>
                      <a:cubicBezTo>
                        <a:pt x="97" y="277"/>
                        <a:pt x="42" y="250"/>
                        <a:pt x="28" y="208"/>
                      </a:cubicBezTo>
                      <a:cubicBezTo>
                        <a:pt x="0" y="153"/>
                        <a:pt x="14" y="84"/>
                        <a:pt x="56" y="56"/>
                      </a:cubicBezTo>
                      <a:lnTo>
                        <a:pt x="56" y="56"/>
                      </a:lnTo>
                      <a:lnTo>
                        <a:pt x="56" y="56"/>
                      </a:lnTo>
                      <a:cubicBezTo>
                        <a:pt x="69" y="56"/>
                        <a:pt x="69" y="56"/>
                        <a:pt x="69" y="42"/>
                      </a:cubicBezTo>
                      <a:lnTo>
                        <a:pt x="83" y="42"/>
                      </a:lnTo>
                      <a:cubicBezTo>
                        <a:pt x="83" y="42"/>
                        <a:pt x="83" y="42"/>
                        <a:pt x="152" y="0"/>
                      </a:cubicBezTo>
                      <a:lnTo>
                        <a:pt x="152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59" name="íṣľîḋè">
                  <a:extLst>
                    <a:ext uri="{FF2B5EF4-FFF2-40B4-BE49-F238E27FC236}">
                      <a16:creationId xmlns:a16="http://schemas.microsoft.com/office/drawing/2014/main" id="{C4EF1EF0-0C3C-4623-BEFC-9EC3964CB00C}"/>
                    </a:ext>
                  </a:extLst>
                </p:cNvPr>
                <p:cNvSpPr/>
                <p:nvPr/>
              </p:nvSpPr>
              <p:spPr bwMode="auto">
                <a:xfrm>
                  <a:off x="1003300" y="4206875"/>
                  <a:ext cx="4763" cy="4763"/>
                </a:xfrm>
                <a:custGeom>
                  <a:avLst/>
                  <a:gdLst>
                    <a:gd name="T0" fmla="*/ 13 w 14"/>
                    <a:gd name="T1" fmla="*/ 0 h 15"/>
                    <a:gd name="T2" fmla="*/ 13 w 14"/>
                    <a:gd name="T3" fmla="*/ 14 h 15"/>
                    <a:gd name="T4" fmla="*/ 0 w 14"/>
                    <a:gd name="T5" fmla="*/ 14 h 15"/>
                    <a:gd name="T6" fmla="*/ 13 w 14"/>
                    <a:gd name="T7" fmla="*/ 0 h 15"/>
                    <a:gd name="T8" fmla="*/ 13 w 14"/>
                    <a:gd name="T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" h="15">
                      <a:moveTo>
                        <a:pt x="13" y="0"/>
                      </a:moveTo>
                      <a:cubicBezTo>
                        <a:pt x="13" y="14"/>
                        <a:pt x="13" y="14"/>
                        <a:pt x="13" y="14"/>
                      </a:cubicBezTo>
                      <a:cubicBezTo>
                        <a:pt x="13" y="14"/>
                        <a:pt x="13" y="14"/>
                        <a:pt x="0" y="14"/>
                      </a:cubicBezTo>
                      <a:cubicBezTo>
                        <a:pt x="0" y="14"/>
                        <a:pt x="13" y="14"/>
                        <a:pt x="13" y="0"/>
                      </a:cubicBezTo>
                      <a:lnTo>
                        <a:pt x="13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0" name="îṣḻiḋè">
                  <a:extLst>
                    <a:ext uri="{FF2B5EF4-FFF2-40B4-BE49-F238E27FC236}">
                      <a16:creationId xmlns:a16="http://schemas.microsoft.com/office/drawing/2014/main" id="{9FF3C58B-7C75-4611-A2EA-1C935B68C861}"/>
                    </a:ext>
                  </a:extLst>
                </p:cNvPr>
                <p:cNvSpPr/>
                <p:nvPr/>
              </p:nvSpPr>
              <p:spPr bwMode="auto">
                <a:xfrm>
                  <a:off x="903288" y="4141788"/>
                  <a:ext cx="104775" cy="100012"/>
                </a:xfrm>
                <a:custGeom>
                  <a:avLst/>
                  <a:gdLst>
                    <a:gd name="T0" fmla="*/ 152 w 291"/>
                    <a:gd name="T1" fmla="*/ 0 h 278"/>
                    <a:gd name="T2" fmla="*/ 207 w 291"/>
                    <a:gd name="T3" fmla="*/ 69 h 278"/>
                    <a:gd name="T4" fmla="*/ 221 w 291"/>
                    <a:gd name="T5" fmla="*/ 97 h 278"/>
                    <a:gd name="T6" fmla="*/ 290 w 291"/>
                    <a:gd name="T7" fmla="*/ 180 h 278"/>
                    <a:gd name="T8" fmla="*/ 277 w 291"/>
                    <a:gd name="T9" fmla="*/ 194 h 278"/>
                    <a:gd name="T10" fmla="*/ 193 w 291"/>
                    <a:gd name="T11" fmla="*/ 249 h 278"/>
                    <a:gd name="T12" fmla="*/ 180 w 291"/>
                    <a:gd name="T13" fmla="*/ 263 h 278"/>
                    <a:gd name="T14" fmla="*/ 138 w 291"/>
                    <a:gd name="T15" fmla="*/ 277 h 278"/>
                    <a:gd name="T16" fmla="*/ 27 w 291"/>
                    <a:gd name="T17" fmla="*/ 208 h 278"/>
                    <a:gd name="T18" fmla="*/ 69 w 291"/>
                    <a:gd name="T19" fmla="*/ 55 h 278"/>
                    <a:gd name="T20" fmla="*/ 69 w 291"/>
                    <a:gd name="T21" fmla="*/ 55 h 278"/>
                    <a:gd name="T22" fmla="*/ 69 w 291"/>
                    <a:gd name="T23" fmla="*/ 55 h 278"/>
                    <a:gd name="T24" fmla="*/ 69 w 291"/>
                    <a:gd name="T25" fmla="*/ 55 h 278"/>
                    <a:gd name="T26" fmla="*/ 83 w 291"/>
                    <a:gd name="T27" fmla="*/ 42 h 278"/>
                    <a:gd name="T28" fmla="*/ 152 w 291"/>
                    <a:gd name="T29" fmla="*/ 0 h 278"/>
                    <a:gd name="T30" fmla="*/ 152 w 291"/>
                    <a:gd name="T31" fmla="*/ 0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91" h="278">
                      <a:moveTo>
                        <a:pt x="152" y="0"/>
                      </a:moveTo>
                      <a:cubicBezTo>
                        <a:pt x="152" y="0"/>
                        <a:pt x="180" y="42"/>
                        <a:pt x="207" y="69"/>
                      </a:cubicBezTo>
                      <a:cubicBezTo>
                        <a:pt x="221" y="83"/>
                        <a:pt x="221" y="97"/>
                        <a:pt x="221" y="97"/>
                      </a:cubicBezTo>
                      <a:cubicBezTo>
                        <a:pt x="249" y="138"/>
                        <a:pt x="277" y="166"/>
                        <a:pt x="290" y="180"/>
                      </a:cubicBezTo>
                      <a:cubicBezTo>
                        <a:pt x="290" y="194"/>
                        <a:pt x="277" y="194"/>
                        <a:pt x="277" y="194"/>
                      </a:cubicBezTo>
                      <a:cubicBezTo>
                        <a:pt x="277" y="194"/>
                        <a:pt x="277" y="194"/>
                        <a:pt x="193" y="249"/>
                      </a:cubicBezTo>
                      <a:cubicBezTo>
                        <a:pt x="193" y="249"/>
                        <a:pt x="193" y="263"/>
                        <a:pt x="180" y="263"/>
                      </a:cubicBezTo>
                      <a:cubicBezTo>
                        <a:pt x="166" y="263"/>
                        <a:pt x="152" y="277"/>
                        <a:pt x="138" y="277"/>
                      </a:cubicBezTo>
                      <a:cubicBezTo>
                        <a:pt x="97" y="277"/>
                        <a:pt x="55" y="249"/>
                        <a:pt x="27" y="208"/>
                      </a:cubicBezTo>
                      <a:cubicBezTo>
                        <a:pt x="0" y="152"/>
                        <a:pt x="14" y="83"/>
                        <a:pt x="69" y="55"/>
                      </a:cubicBezTo>
                      <a:lnTo>
                        <a:pt x="69" y="55"/>
                      </a:lnTo>
                      <a:lnTo>
                        <a:pt x="69" y="55"/>
                      </a:lnTo>
                      <a:lnTo>
                        <a:pt x="69" y="55"/>
                      </a:lnTo>
                      <a:cubicBezTo>
                        <a:pt x="83" y="42"/>
                        <a:pt x="83" y="42"/>
                        <a:pt x="83" y="42"/>
                      </a:cubicBezTo>
                      <a:cubicBezTo>
                        <a:pt x="83" y="42"/>
                        <a:pt x="83" y="42"/>
                        <a:pt x="152" y="0"/>
                      </a:cubicBezTo>
                      <a:lnTo>
                        <a:pt x="152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1" name="îŝ1íďè">
                  <a:extLst>
                    <a:ext uri="{FF2B5EF4-FFF2-40B4-BE49-F238E27FC236}">
                      <a16:creationId xmlns:a16="http://schemas.microsoft.com/office/drawing/2014/main" id="{380118CD-8D71-4484-A656-C779E32C5C67}"/>
                    </a:ext>
                  </a:extLst>
                </p:cNvPr>
                <p:cNvSpPr/>
                <p:nvPr/>
              </p:nvSpPr>
              <p:spPr bwMode="auto">
                <a:xfrm>
                  <a:off x="1087438" y="4197350"/>
                  <a:ext cx="50800" cy="69850"/>
                </a:xfrm>
                <a:custGeom>
                  <a:avLst/>
                  <a:gdLst>
                    <a:gd name="T0" fmla="*/ 138 w 139"/>
                    <a:gd name="T1" fmla="*/ 180 h 195"/>
                    <a:gd name="T2" fmla="*/ 138 w 139"/>
                    <a:gd name="T3" fmla="*/ 194 h 195"/>
                    <a:gd name="T4" fmla="*/ 137 w 139"/>
                    <a:gd name="T5" fmla="*/ 194 h 195"/>
                    <a:gd name="T6" fmla="*/ 138 w 139"/>
                    <a:gd name="T7" fmla="*/ 180 h 195"/>
                    <a:gd name="T8" fmla="*/ 13 w 139"/>
                    <a:gd name="T9" fmla="*/ 14 h 195"/>
                    <a:gd name="T10" fmla="*/ 0 w 139"/>
                    <a:gd name="T11" fmla="*/ 14 h 195"/>
                    <a:gd name="T12" fmla="*/ 13 w 139"/>
                    <a:gd name="T13" fmla="*/ 0 h 195"/>
                    <a:gd name="T14" fmla="*/ 13 w 139"/>
                    <a:gd name="T15" fmla="*/ 14 h 1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39" h="195">
                      <a:moveTo>
                        <a:pt x="138" y="180"/>
                      </a:moveTo>
                      <a:lnTo>
                        <a:pt x="138" y="194"/>
                      </a:lnTo>
                      <a:lnTo>
                        <a:pt x="137" y="194"/>
                      </a:lnTo>
                      <a:cubicBezTo>
                        <a:pt x="138" y="190"/>
                        <a:pt x="138" y="185"/>
                        <a:pt x="138" y="180"/>
                      </a:cubicBezTo>
                      <a:close/>
                      <a:moveTo>
                        <a:pt x="13" y="14"/>
                      </a:moveTo>
                      <a:lnTo>
                        <a:pt x="0" y="14"/>
                      </a:lnTo>
                      <a:lnTo>
                        <a:pt x="13" y="0"/>
                      </a:lnTo>
                      <a:lnTo>
                        <a:pt x="13" y="14"/>
                      </a:lnTo>
                      <a:close/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2" name="íSļiḋe">
                  <a:extLst>
                    <a:ext uri="{FF2B5EF4-FFF2-40B4-BE49-F238E27FC236}">
                      <a16:creationId xmlns:a16="http://schemas.microsoft.com/office/drawing/2014/main" id="{F9F64E36-7EDC-4669-A981-11DE9C627FB0}"/>
                    </a:ext>
                  </a:extLst>
                </p:cNvPr>
                <p:cNvSpPr/>
                <p:nvPr/>
              </p:nvSpPr>
              <p:spPr bwMode="auto">
                <a:xfrm>
                  <a:off x="1031875" y="4202113"/>
                  <a:ext cx="104775" cy="95250"/>
                </a:xfrm>
                <a:custGeom>
                  <a:avLst/>
                  <a:gdLst>
                    <a:gd name="T0" fmla="*/ 153 w 292"/>
                    <a:gd name="T1" fmla="*/ 0 h 264"/>
                    <a:gd name="T2" fmla="*/ 166 w 292"/>
                    <a:gd name="T3" fmla="*/ 0 h 264"/>
                    <a:gd name="T4" fmla="*/ 208 w 292"/>
                    <a:gd name="T5" fmla="*/ 69 h 264"/>
                    <a:gd name="T6" fmla="*/ 236 w 292"/>
                    <a:gd name="T7" fmla="*/ 97 h 264"/>
                    <a:gd name="T8" fmla="*/ 291 w 292"/>
                    <a:gd name="T9" fmla="*/ 166 h 264"/>
                    <a:gd name="T10" fmla="*/ 277 w 292"/>
                    <a:gd name="T11" fmla="*/ 194 h 264"/>
                    <a:gd name="T12" fmla="*/ 208 w 292"/>
                    <a:gd name="T13" fmla="*/ 249 h 264"/>
                    <a:gd name="T14" fmla="*/ 194 w 292"/>
                    <a:gd name="T15" fmla="*/ 249 h 264"/>
                    <a:gd name="T16" fmla="*/ 139 w 292"/>
                    <a:gd name="T17" fmla="*/ 263 h 264"/>
                    <a:gd name="T18" fmla="*/ 28 w 292"/>
                    <a:gd name="T19" fmla="*/ 194 h 264"/>
                    <a:gd name="T20" fmla="*/ 70 w 292"/>
                    <a:gd name="T21" fmla="*/ 42 h 264"/>
                    <a:gd name="T22" fmla="*/ 70 w 292"/>
                    <a:gd name="T23" fmla="*/ 42 h 264"/>
                    <a:gd name="T24" fmla="*/ 70 w 292"/>
                    <a:gd name="T25" fmla="*/ 42 h 264"/>
                    <a:gd name="T26" fmla="*/ 70 w 292"/>
                    <a:gd name="T27" fmla="*/ 42 h 264"/>
                    <a:gd name="T28" fmla="*/ 84 w 292"/>
                    <a:gd name="T29" fmla="*/ 28 h 264"/>
                    <a:gd name="T30" fmla="*/ 153 w 292"/>
                    <a:gd name="T31" fmla="*/ 0 h 264"/>
                    <a:gd name="T32" fmla="*/ 153 w 292"/>
                    <a:gd name="T33" fmla="*/ 0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92" h="264">
                      <a:moveTo>
                        <a:pt x="153" y="0"/>
                      </a:moveTo>
                      <a:lnTo>
                        <a:pt x="166" y="0"/>
                      </a:lnTo>
                      <a:cubicBezTo>
                        <a:pt x="166" y="14"/>
                        <a:pt x="194" y="28"/>
                        <a:pt x="208" y="69"/>
                      </a:cubicBezTo>
                      <a:cubicBezTo>
                        <a:pt x="222" y="69"/>
                        <a:pt x="222" y="83"/>
                        <a:pt x="236" y="97"/>
                      </a:cubicBezTo>
                      <a:cubicBezTo>
                        <a:pt x="250" y="124"/>
                        <a:pt x="277" y="152"/>
                        <a:pt x="291" y="166"/>
                      </a:cubicBezTo>
                      <a:cubicBezTo>
                        <a:pt x="291" y="180"/>
                        <a:pt x="291" y="194"/>
                        <a:pt x="277" y="194"/>
                      </a:cubicBezTo>
                      <a:cubicBezTo>
                        <a:pt x="277" y="194"/>
                        <a:pt x="277" y="194"/>
                        <a:pt x="208" y="249"/>
                      </a:cubicBezTo>
                      <a:cubicBezTo>
                        <a:pt x="194" y="249"/>
                        <a:pt x="194" y="249"/>
                        <a:pt x="194" y="249"/>
                      </a:cubicBezTo>
                      <a:cubicBezTo>
                        <a:pt x="166" y="263"/>
                        <a:pt x="153" y="263"/>
                        <a:pt x="139" y="263"/>
                      </a:cubicBezTo>
                      <a:cubicBezTo>
                        <a:pt x="97" y="263"/>
                        <a:pt x="56" y="235"/>
                        <a:pt x="28" y="194"/>
                      </a:cubicBezTo>
                      <a:cubicBezTo>
                        <a:pt x="0" y="138"/>
                        <a:pt x="14" y="83"/>
                        <a:pt x="70" y="42"/>
                      </a:cubicBezTo>
                      <a:lnTo>
                        <a:pt x="70" y="42"/>
                      </a:lnTo>
                      <a:lnTo>
                        <a:pt x="70" y="42"/>
                      </a:lnTo>
                      <a:lnTo>
                        <a:pt x="70" y="42"/>
                      </a:lnTo>
                      <a:cubicBezTo>
                        <a:pt x="84" y="42"/>
                        <a:pt x="84" y="28"/>
                        <a:pt x="84" y="28"/>
                      </a:cubicBezTo>
                      <a:cubicBezTo>
                        <a:pt x="84" y="28"/>
                        <a:pt x="84" y="28"/>
                        <a:pt x="153" y="0"/>
                      </a:cubicBezTo>
                      <a:lnTo>
                        <a:pt x="153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3" name="i$1íḋê">
                  <a:extLst>
                    <a:ext uri="{FF2B5EF4-FFF2-40B4-BE49-F238E27FC236}">
                      <a16:creationId xmlns:a16="http://schemas.microsoft.com/office/drawing/2014/main" id="{3D6E84A0-B95A-4128-BB5F-886AC73E6663}"/>
                    </a:ext>
                  </a:extLst>
                </p:cNvPr>
                <p:cNvSpPr/>
                <p:nvPr/>
              </p:nvSpPr>
              <p:spPr bwMode="auto">
                <a:xfrm>
                  <a:off x="1262063" y="4316413"/>
                  <a:ext cx="9525" cy="11112"/>
                </a:xfrm>
                <a:custGeom>
                  <a:avLst/>
                  <a:gdLst>
                    <a:gd name="T0" fmla="*/ 14 w 28"/>
                    <a:gd name="T1" fmla="*/ 0 h 29"/>
                    <a:gd name="T2" fmla="*/ 27 w 28"/>
                    <a:gd name="T3" fmla="*/ 14 h 29"/>
                    <a:gd name="T4" fmla="*/ 0 w 28"/>
                    <a:gd name="T5" fmla="*/ 28 h 29"/>
                    <a:gd name="T6" fmla="*/ 14 w 28"/>
                    <a:gd name="T7" fmla="*/ 0 h 29"/>
                    <a:gd name="T8" fmla="*/ 14 w 28"/>
                    <a:gd name="T9" fmla="*/ 0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8" h="29">
                      <a:moveTo>
                        <a:pt x="14" y="0"/>
                      </a:moveTo>
                      <a:cubicBezTo>
                        <a:pt x="14" y="14"/>
                        <a:pt x="27" y="14"/>
                        <a:pt x="27" y="14"/>
                      </a:cubicBezTo>
                      <a:cubicBezTo>
                        <a:pt x="27" y="14"/>
                        <a:pt x="27" y="14"/>
                        <a:pt x="0" y="28"/>
                      </a:cubicBezTo>
                      <a:cubicBezTo>
                        <a:pt x="14" y="14"/>
                        <a:pt x="14" y="14"/>
                        <a:pt x="14" y="0"/>
                      </a:cubicBezTo>
                      <a:lnTo>
                        <a:pt x="14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4" name="îśľiḍê">
                  <a:extLst>
                    <a:ext uri="{FF2B5EF4-FFF2-40B4-BE49-F238E27FC236}">
                      <a16:creationId xmlns:a16="http://schemas.microsoft.com/office/drawing/2014/main" id="{768A639D-7845-468D-A2D2-ECAE0F73315D}"/>
                    </a:ext>
                  </a:extLst>
                </p:cNvPr>
                <p:cNvSpPr/>
                <p:nvPr/>
              </p:nvSpPr>
              <p:spPr bwMode="auto">
                <a:xfrm>
                  <a:off x="1176338" y="4262438"/>
                  <a:ext cx="90487" cy="85725"/>
                </a:xfrm>
                <a:custGeom>
                  <a:avLst/>
                  <a:gdLst>
                    <a:gd name="T0" fmla="*/ 139 w 251"/>
                    <a:gd name="T1" fmla="*/ 0 h 236"/>
                    <a:gd name="T2" fmla="*/ 181 w 251"/>
                    <a:gd name="T3" fmla="*/ 69 h 236"/>
                    <a:gd name="T4" fmla="*/ 208 w 251"/>
                    <a:gd name="T5" fmla="*/ 83 h 236"/>
                    <a:gd name="T6" fmla="*/ 250 w 251"/>
                    <a:gd name="T7" fmla="*/ 152 h 236"/>
                    <a:gd name="T8" fmla="*/ 236 w 251"/>
                    <a:gd name="T9" fmla="*/ 180 h 236"/>
                    <a:gd name="T10" fmla="*/ 181 w 251"/>
                    <a:gd name="T11" fmla="*/ 221 h 236"/>
                    <a:gd name="T12" fmla="*/ 167 w 251"/>
                    <a:gd name="T13" fmla="*/ 235 h 236"/>
                    <a:gd name="T14" fmla="*/ 125 w 251"/>
                    <a:gd name="T15" fmla="*/ 235 h 236"/>
                    <a:gd name="T16" fmla="*/ 28 w 251"/>
                    <a:gd name="T17" fmla="*/ 180 h 236"/>
                    <a:gd name="T18" fmla="*/ 56 w 251"/>
                    <a:gd name="T19" fmla="*/ 42 h 236"/>
                    <a:gd name="T20" fmla="*/ 56 w 251"/>
                    <a:gd name="T21" fmla="*/ 42 h 236"/>
                    <a:gd name="T22" fmla="*/ 56 w 251"/>
                    <a:gd name="T23" fmla="*/ 42 h 236"/>
                    <a:gd name="T24" fmla="*/ 70 w 251"/>
                    <a:gd name="T25" fmla="*/ 42 h 236"/>
                    <a:gd name="T26" fmla="*/ 70 w 251"/>
                    <a:gd name="T27" fmla="*/ 42 h 236"/>
                    <a:gd name="T28" fmla="*/ 139 w 251"/>
                    <a:gd name="T29" fmla="*/ 0 h 236"/>
                    <a:gd name="T30" fmla="*/ 139 w 251"/>
                    <a:gd name="T3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251" h="236">
                      <a:moveTo>
                        <a:pt x="139" y="0"/>
                      </a:moveTo>
                      <a:cubicBezTo>
                        <a:pt x="139" y="0"/>
                        <a:pt x="167" y="28"/>
                        <a:pt x="181" y="69"/>
                      </a:cubicBezTo>
                      <a:cubicBezTo>
                        <a:pt x="194" y="69"/>
                        <a:pt x="194" y="83"/>
                        <a:pt x="208" y="83"/>
                      </a:cubicBezTo>
                      <a:cubicBezTo>
                        <a:pt x="222" y="111"/>
                        <a:pt x="236" y="138"/>
                        <a:pt x="250" y="152"/>
                      </a:cubicBezTo>
                      <a:cubicBezTo>
                        <a:pt x="250" y="166"/>
                        <a:pt x="250" y="166"/>
                        <a:pt x="236" y="180"/>
                      </a:cubicBezTo>
                      <a:cubicBezTo>
                        <a:pt x="236" y="180"/>
                        <a:pt x="236" y="180"/>
                        <a:pt x="181" y="221"/>
                      </a:cubicBezTo>
                      <a:cubicBezTo>
                        <a:pt x="167" y="221"/>
                        <a:pt x="167" y="221"/>
                        <a:pt x="167" y="235"/>
                      </a:cubicBezTo>
                      <a:cubicBezTo>
                        <a:pt x="153" y="235"/>
                        <a:pt x="139" y="235"/>
                        <a:pt x="125" y="235"/>
                      </a:cubicBezTo>
                      <a:cubicBezTo>
                        <a:pt x="84" y="235"/>
                        <a:pt x="42" y="221"/>
                        <a:pt x="28" y="180"/>
                      </a:cubicBezTo>
                      <a:cubicBezTo>
                        <a:pt x="0" y="138"/>
                        <a:pt x="15" y="69"/>
                        <a:pt x="56" y="42"/>
                      </a:cubicBezTo>
                      <a:lnTo>
                        <a:pt x="56" y="42"/>
                      </a:lnTo>
                      <a:lnTo>
                        <a:pt x="56" y="42"/>
                      </a:lnTo>
                      <a:lnTo>
                        <a:pt x="70" y="42"/>
                      </a:lnTo>
                      <a:lnTo>
                        <a:pt x="70" y="42"/>
                      </a:lnTo>
                      <a:cubicBezTo>
                        <a:pt x="70" y="42"/>
                        <a:pt x="70" y="42"/>
                        <a:pt x="139" y="0"/>
                      </a:cubicBezTo>
                      <a:lnTo>
                        <a:pt x="139" y="0"/>
                      </a:lnTo>
                    </a:path>
                  </a:pathLst>
                </a:custGeom>
                <a:solidFill>
                  <a:srgbClr val="EEC4A8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5" name="ïṡ1îḍe">
                  <a:extLst>
                    <a:ext uri="{FF2B5EF4-FFF2-40B4-BE49-F238E27FC236}">
                      <a16:creationId xmlns:a16="http://schemas.microsoft.com/office/drawing/2014/main" id="{33539ADE-692C-405D-8CF3-F39470A510D7}"/>
                    </a:ext>
                  </a:extLst>
                </p:cNvPr>
                <p:cNvSpPr/>
                <p:nvPr/>
              </p:nvSpPr>
              <p:spPr bwMode="auto">
                <a:xfrm>
                  <a:off x="1166813" y="3689350"/>
                  <a:ext cx="368300" cy="134938"/>
                </a:xfrm>
                <a:custGeom>
                  <a:avLst/>
                  <a:gdLst>
                    <a:gd name="T0" fmla="*/ 927 w 1025"/>
                    <a:gd name="T1" fmla="*/ 111 h 375"/>
                    <a:gd name="T2" fmla="*/ 996 w 1025"/>
                    <a:gd name="T3" fmla="*/ 263 h 375"/>
                    <a:gd name="T4" fmla="*/ 816 w 1025"/>
                    <a:gd name="T5" fmla="*/ 374 h 375"/>
                    <a:gd name="T6" fmla="*/ 526 w 1025"/>
                    <a:gd name="T7" fmla="*/ 360 h 375"/>
                    <a:gd name="T8" fmla="*/ 429 w 1025"/>
                    <a:gd name="T9" fmla="*/ 346 h 375"/>
                    <a:gd name="T10" fmla="*/ 305 w 1025"/>
                    <a:gd name="T11" fmla="*/ 332 h 375"/>
                    <a:gd name="T12" fmla="*/ 360 w 1025"/>
                    <a:gd name="T13" fmla="*/ 263 h 375"/>
                    <a:gd name="T14" fmla="*/ 360 w 1025"/>
                    <a:gd name="T15" fmla="*/ 249 h 375"/>
                    <a:gd name="T16" fmla="*/ 0 w 1025"/>
                    <a:gd name="T17" fmla="*/ 0 h 375"/>
                    <a:gd name="T18" fmla="*/ 747 w 1025"/>
                    <a:gd name="T19" fmla="*/ 83 h 375"/>
                    <a:gd name="T20" fmla="*/ 927 w 1025"/>
                    <a:gd name="T21" fmla="*/ 111 h 375"/>
                    <a:gd name="T22" fmla="*/ 927 w 1025"/>
                    <a:gd name="T23" fmla="*/ 111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25" h="375">
                      <a:moveTo>
                        <a:pt x="927" y="111"/>
                      </a:moveTo>
                      <a:cubicBezTo>
                        <a:pt x="927" y="111"/>
                        <a:pt x="1024" y="139"/>
                        <a:pt x="996" y="263"/>
                      </a:cubicBezTo>
                      <a:cubicBezTo>
                        <a:pt x="996" y="263"/>
                        <a:pt x="969" y="374"/>
                        <a:pt x="816" y="374"/>
                      </a:cubicBezTo>
                      <a:cubicBezTo>
                        <a:pt x="816" y="374"/>
                        <a:pt x="816" y="374"/>
                        <a:pt x="526" y="360"/>
                      </a:cubicBezTo>
                      <a:cubicBezTo>
                        <a:pt x="526" y="360"/>
                        <a:pt x="526" y="360"/>
                        <a:pt x="429" y="346"/>
                      </a:cubicBezTo>
                      <a:cubicBezTo>
                        <a:pt x="429" y="346"/>
                        <a:pt x="429" y="346"/>
                        <a:pt x="305" y="332"/>
                      </a:cubicBezTo>
                      <a:cubicBezTo>
                        <a:pt x="305" y="332"/>
                        <a:pt x="305" y="332"/>
                        <a:pt x="360" y="263"/>
                      </a:cubicBezTo>
                      <a:cubicBezTo>
                        <a:pt x="360" y="263"/>
                        <a:pt x="360" y="263"/>
                        <a:pt x="360" y="249"/>
                      </a:cubicBezTo>
                      <a:cubicBezTo>
                        <a:pt x="360" y="249"/>
                        <a:pt x="360" y="249"/>
                        <a:pt x="0" y="0"/>
                      </a:cubicBezTo>
                      <a:cubicBezTo>
                        <a:pt x="0" y="0"/>
                        <a:pt x="0" y="0"/>
                        <a:pt x="747" y="83"/>
                      </a:cubicBezTo>
                      <a:cubicBezTo>
                        <a:pt x="747" y="83"/>
                        <a:pt x="747" y="83"/>
                        <a:pt x="927" y="111"/>
                      </a:cubicBezTo>
                      <a:lnTo>
                        <a:pt x="927" y="111"/>
                      </a:lnTo>
                    </a:path>
                  </a:pathLst>
                </a:custGeom>
                <a:solidFill>
                  <a:srgbClr val="EAB98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6" name="íşḷíďè">
                  <a:extLst>
                    <a:ext uri="{FF2B5EF4-FFF2-40B4-BE49-F238E27FC236}">
                      <a16:creationId xmlns:a16="http://schemas.microsoft.com/office/drawing/2014/main" id="{DD081F6D-809B-4351-9454-DEB75EB2ADD9}"/>
                    </a:ext>
                  </a:extLst>
                </p:cNvPr>
                <p:cNvSpPr/>
                <p:nvPr/>
              </p:nvSpPr>
              <p:spPr bwMode="auto">
                <a:xfrm>
                  <a:off x="1416050" y="3724275"/>
                  <a:ext cx="109538" cy="60325"/>
                </a:xfrm>
                <a:custGeom>
                  <a:avLst/>
                  <a:gdLst>
                    <a:gd name="T0" fmla="*/ 235 w 305"/>
                    <a:gd name="T1" fmla="*/ 27 h 167"/>
                    <a:gd name="T2" fmla="*/ 235 w 305"/>
                    <a:gd name="T3" fmla="*/ 27 h 167"/>
                    <a:gd name="T4" fmla="*/ 262 w 305"/>
                    <a:gd name="T5" fmla="*/ 138 h 167"/>
                    <a:gd name="T6" fmla="*/ 69 w 305"/>
                    <a:gd name="T7" fmla="*/ 138 h 167"/>
                    <a:gd name="T8" fmla="*/ 14 w 305"/>
                    <a:gd name="T9" fmla="*/ 27 h 167"/>
                    <a:gd name="T10" fmla="*/ 41 w 305"/>
                    <a:gd name="T11" fmla="*/ 0 h 167"/>
                    <a:gd name="T12" fmla="*/ 235 w 305"/>
                    <a:gd name="T13" fmla="*/ 27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167">
                      <a:moveTo>
                        <a:pt x="235" y="27"/>
                      </a:moveTo>
                      <a:lnTo>
                        <a:pt x="235" y="27"/>
                      </a:lnTo>
                      <a:cubicBezTo>
                        <a:pt x="235" y="27"/>
                        <a:pt x="304" y="83"/>
                        <a:pt x="262" y="138"/>
                      </a:cubicBezTo>
                      <a:cubicBezTo>
                        <a:pt x="262" y="138"/>
                        <a:pt x="235" y="166"/>
                        <a:pt x="69" y="138"/>
                      </a:cubicBezTo>
                      <a:cubicBezTo>
                        <a:pt x="69" y="138"/>
                        <a:pt x="0" y="97"/>
                        <a:pt x="14" y="27"/>
                      </a:cubicBezTo>
                      <a:cubicBezTo>
                        <a:pt x="41" y="0"/>
                        <a:pt x="41" y="0"/>
                        <a:pt x="41" y="0"/>
                      </a:cubicBezTo>
                      <a:lnTo>
                        <a:pt x="235" y="27"/>
                      </a:lnTo>
                    </a:path>
                  </a:pathLst>
                </a:custGeom>
                <a:solidFill>
                  <a:srgbClr val="E3B69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7" name="î$1ïḓè">
                  <a:extLst>
                    <a:ext uri="{FF2B5EF4-FFF2-40B4-BE49-F238E27FC236}">
                      <a16:creationId xmlns:a16="http://schemas.microsoft.com/office/drawing/2014/main" id="{1634C63E-528F-45B6-9FF7-E73D87B0FE81}"/>
                    </a:ext>
                  </a:extLst>
                </p:cNvPr>
                <p:cNvSpPr/>
                <p:nvPr/>
              </p:nvSpPr>
              <p:spPr bwMode="auto">
                <a:xfrm>
                  <a:off x="1296988" y="3684588"/>
                  <a:ext cx="239712" cy="46037"/>
                </a:xfrm>
                <a:custGeom>
                  <a:avLst/>
                  <a:gdLst>
                    <a:gd name="T0" fmla="*/ 664 w 665"/>
                    <a:gd name="T1" fmla="*/ 69 h 126"/>
                    <a:gd name="T2" fmla="*/ 539 w 665"/>
                    <a:gd name="T3" fmla="*/ 125 h 126"/>
                    <a:gd name="T4" fmla="*/ 0 w 665"/>
                    <a:gd name="T5" fmla="*/ 56 h 126"/>
                    <a:gd name="T6" fmla="*/ 332 w 665"/>
                    <a:gd name="T7" fmla="*/ 0 h 126"/>
                    <a:gd name="T8" fmla="*/ 664 w 665"/>
                    <a:gd name="T9" fmla="*/ 69 h 126"/>
                    <a:gd name="T10" fmla="*/ 664 w 665"/>
                    <a:gd name="T11" fmla="*/ 69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65" h="126">
                      <a:moveTo>
                        <a:pt x="664" y="69"/>
                      </a:moveTo>
                      <a:lnTo>
                        <a:pt x="539" y="125"/>
                      </a:lnTo>
                      <a:cubicBezTo>
                        <a:pt x="539" y="125"/>
                        <a:pt x="539" y="125"/>
                        <a:pt x="0" y="56"/>
                      </a:cubicBezTo>
                      <a:cubicBezTo>
                        <a:pt x="111" y="0"/>
                        <a:pt x="332" y="0"/>
                        <a:pt x="332" y="0"/>
                      </a:cubicBezTo>
                      <a:cubicBezTo>
                        <a:pt x="332" y="0"/>
                        <a:pt x="332" y="0"/>
                        <a:pt x="664" y="69"/>
                      </a:cubicBezTo>
                      <a:lnTo>
                        <a:pt x="664" y="69"/>
                      </a:lnTo>
                    </a:path>
                  </a:pathLst>
                </a:custGeom>
                <a:solidFill>
                  <a:srgbClr val="FED6B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8" name="ïslíḍe">
                  <a:extLst>
                    <a:ext uri="{FF2B5EF4-FFF2-40B4-BE49-F238E27FC236}">
                      <a16:creationId xmlns:a16="http://schemas.microsoft.com/office/drawing/2014/main" id="{46667B3A-B9A6-4BDB-A292-21238A57FD03}"/>
                    </a:ext>
                  </a:extLst>
                </p:cNvPr>
                <p:cNvSpPr/>
                <p:nvPr/>
              </p:nvSpPr>
              <p:spPr bwMode="auto">
                <a:xfrm>
                  <a:off x="1022350" y="3944938"/>
                  <a:ext cx="279400" cy="153987"/>
                </a:xfrm>
                <a:custGeom>
                  <a:avLst/>
                  <a:gdLst>
                    <a:gd name="T0" fmla="*/ 761 w 775"/>
                    <a:gd name="T1" fmla="*/ 9 h 426"/>
                    <a:gd name="T2" fmla="*/ 719 w 775"/>
                    <a:gd name="T3" fmla="*/ 37 h 426"/>
                    <a:gd name="T4" fmla="*/ 691 w 775"/>
                    <a:gd name="T5" fmla="*/ 51 h 426"/>
                    <a:gd name="T6" fmla="*/ 664 w 775"/>
                    <a:gd name="T7" fmla="*/ 67 h 426"/>
                    <a:gd name="T8" fmla="*/ 664 w 775"/>
                    <a:gd name="T9" fmla="*/ 65 h 426"/>
                    <a:gd name="T10" fmla="*/ 525 w 775"/>
                    <a:gd name="T11" fmla="*/ 148 h 426"/>
                    <a:gd name="T12" fmla="*/ 221 w 775"/>
                    <a:gd name="T13" fmla="*/ 300 h 426"/>
                    <a:gd name="T14" fmla="*/ 166 w 775"/>
                    <a:gd name="T15" fmla="*/ 341 h 426"/>
                    <a:gd name="T16" fmla="*/ 0 w 775"/>
                    <a:gd name="T17" fmla="*/ 425 h 426"/>
                    <a:gd name="T18" fmla="*/ 138 w 775"/>
                    <a:gd name="T19" fmla="*/ 341 h 426"/>
                    <a:gd name="T20" fmla="*/ 263 w 775"/>
                    <a:gd name="T21" fmla="*/ 259 h 426"/>
                    <a:gd name="T22" fmla="*/ 346 w 775"/>
                    <a:gd name="T23" fmla="*/ 217 h 426"/>
                    <a:gd name="T24" fmla="*/ 428 w 775"/>
                    <a:gd name="T25" fmla="*/ 175 h 426"/>
                    <a:gd name="T26" fmla="*/ 498 w 775"/>
                    <a:gd name="T27" fmla="*/ 134 h 426"/>
                    <a:gd name="T28" fmla="*/ 581 w 775"/>
                    <a:gd name="T29" fmla="*/ 93 h 426"/>
                    <a:gd name="T30" fmla="*/ 719 w 775"/>
                    <a:gd name="T31" fmla="*/ 23 h 426"/>
                    <a:gd name="T32" fmla="*/ 774 w 775"/>
                    <a:gd name="T33" fmla="*/ 0 h 426"/>
                    <a:gd name="T34" fmla="*/ 761 w 775"/>
                    <a:gd name="T35" fmla="*/ 9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5" h="426">
                      <a:moveTo>
                        <a:pt x="761" y="9"/>
                      </a:moveTo>
                      <a:cubicBezTo>
                        <a:pt x="747" y="9"/>
                        <a:pt x="733" y="23"/>
                        <a:pt x="719" y="37"/>
                      </a:cubicBezTo>
                      <a:cubicBezTo>
                        <a:pt x="719" y="37"/>
                        <a:pt x="706" y="51"/>
                        <a:pt x="691" y="51"/>
                      </a:cubicBezTo>
                      <a:cubicBezTo>
                        <a:pt x="679" y="57"/>
                        <a:pt x="670" y="62"/>
                        <a:pt x="664" y="67"/>
                      </a:cubicBezTo>
                      <a:cubicBezTo>
                        <a:pt x="664" y="66"/>
                        <a:pt x="664" y="66"/>
                        <a:pt x="664" y="65"/>
                      </a:cubicBezTo>
                      <a:lnTo>
                        <a:pt x="525" y="148"/>
                      </a:lnTo>
                      <a:lnTo>
                        <a:pt x="221" y="300"/>
                      </a:lnTo>
                      <a:lnTo>
                        <a:pt x="166" y="341"/>
                      </a:lnTo>
                      <a:lnTo>
                        <a:pt x="0" y="425"/>
                      </a:lnTo>
                      <a:cubicBezTo>
                        <a:pt x="0" y="425"/>
                        <a:pt x="55" y="383"/>
                        <a:pt x="138" y="341"/>
                      </a:cubicBezTo>
                      <a:cubicBezTo>
                        <a:pt x="166" y="314"/>
                        <a:pt x="221" y="286"/>
                        <a:pt x="263" y="259"/>
                      </a:cubicBezTo>
                      <a:cubicBezTo>
                        <a:pt x="290" y="244"/>
                        <a:pt x="318" y="231"/>
                        <a:pt x="346" y="217"/>
                      </a:cubicBezTo>
                      <a:cubicBezTo>
                        <a:pt x="374" y="203"/>
                        <a:pt x="401" y="189"/>
                        <a:pt x="428" y="175"/>
                      </a:cubicBezTo>
                      <a:cubicBezTo>
                        <a:pt x="456" y="162"/>
                        <a:pt x="484" y="148"/>
                        <a:pt x="498" y="134"/>
                      </a:cubicBezTo>
                      <a:cubicBezTo>
                        <a:pt x="525" y="120"/>
                        <a:pt x="553" y="106"/>
                        <a:pt x="581" y="93"/>
                      </a:cubicBezTo>
                      <a:cubicBezTo>
                        <a:pt x="636" y="65"/>
                        <a:pt x="678" y="51"/>
                        <a:pt x="719" y="23"/>
                      </a:cubicBezTo>
                      <a:cubicBezTo>
                        <a:pt x="737" y="13"/>
                        <a:pt x="756" y="5"/>
                        <a:pt x="774" y="0"/>
                      </a:cubicBezTo>
                      <a:cubicBezTo>
                        <a:pt x="770" y="2"/>
                        <a:pt x="765" y="4"/>
                        <a:pt x="761" y="9"/>
                      </a:cubicBez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69" name="íśľïḑe">
                  <a:extLst>
                    <a:ext uri="{FF2B5EF4-FFF2-40B4-BE49-F238E27FC236}">
                      <a16:creationId xmlns:a16="http://schemas.microsoft.com/office/drawing/2014/main" id="{3D8EA36E-66F6-4096-9065-C0CD8304AC4B}"/>
                    </a:ext>
                  </a:extLst>
                </p:cNvPr>
                <p:cNvSpPr/>
                <p:nvPr/>
              </p:nvSpPr>
              <p:spPr bwMode="auto">
                <a:xfrm>
                  <a:off x="1255713" y="3929063"/>
                  <a:ext cx="74612" cy="44450"/>
                </a:xfrm>
                <a:custGeom>
                  <a:avLst/>
                  <a:gdLst>
                    <a:gd name="T0" fmla="*/ 207 w 208"/>
                    <a:gd name="T1" fmla="*/ 0 h 125"/>
                    <a:gd name="T2" fmla="*/ 152 w 208"/>
                    <a:gd name="T3" fmla="*/ 42 h 125"/>
                    <a:gd name="T4" fmla="*/ 68 w 208"/>
                    <a:gd name="T5" fmla="*/ 84 h 125"/>
                    <a:gd name="T6" fmla="*/ 42 w 208"/>
                    <a:gd name="T7" fmla="*/ 97 h 125"/>
                    <a:gd name="T8" fmla="*/ 30 w 208"/>
                    <a:gd name="T9" fmla="*/ 102 h 125"/>
                    <a:gd name="T10" fmla="*/ 14 w 208"/>
                    <a:gd name="T11" fmla="*/ 111 h 125"/>
                    <a:gd name="T12" fmla="*/ 14 w 208"/>
                    <a:gd name="T13" fmla="*/ 113 h 125"/>
                    <a:gd name="T14" fmla="*/ 30 w 208"/>
                    <a:gd name="T15" fmla="*/ 102 h 125"/>
                    <a:gd name="T16" fmla="*/ 41 w 208"/>
                    <a:gd name="T17" fmla="*/ 97 h 125"/>
                    <a:gd name="T18" fmla="*/ 42 w 208"/>
                    <a:gd name="T19" fmla="*/ 97 h 125"/>
                    <a:gd name="T20" fmla="*/ 68 w 208"/>
                    <a:gd name="T21" fmla="*/ 84 h 125"/>
                    <a:gd name="T22" fmla="*/ 69 w 208"/>
                    <a:gd name="T23" fmla="*/ 83 h 125"/>
                    <a:gd name="T24" fmla="*/ 111 w 208"/>
                    <a:gd name="T25" fmla="*/ 55 h 125"/>
                    <a:gd name="T26" fmla="*/ 152 w 208"/>
                    <a:gd name="T27" fmla="*/ 42 h 125"/>
                    <a:gd name="T28" fmla="*/ 207 w 208"/>
                    <a:gd name="T29" fmla="*/ 0 h 125"/>
                    <a:gd name="T30" fmla="*/ 0 w 208"/>
                    <a:gd name="T31" fmla="*/ 124 h 125"/>
                    <a:gd name="T32" fmla="*/ 14 w 208"/>
                    <a:gd name="T33" fmla="*/ 113 h 125"/>
                    <a:gd name="T34" fmla="*/ 0 w 208"/>
                    <a:gd name="T35" fmla="*/ 124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08" h="125">
                      <a:moveTo>
                        <a:pt x="207" y="0"/>
                      </a:moveTo>
                      <a:cubicBezTo>
                        <a:pt x="207" y="0"/>
                        <a:pt x="194" y="28"/>
                        <a:pt x="152" y="42"/>
                      </a:cubicBezTo>
                      <a:lnTo>
                        <a:pt x="68" y="84"/>
                      </a:lnTo>
                      <a:cubicBezTo>
                        <a:pt x="111" y="62"/>
                        <a:pt x="99" y="68"/>
                        <a:pt x="42" y="97"/>
                      </a:cubicBezTo>
                      <a:cubicBezTo>
                        <a:pt x="75" y="80"/>
                        <a:pt x="67" y="84"/>
                        <a:pt x="30" y="102"/>
                      </a:cubicBezTo>
                      <a:cubicBezTo>
                        <a:pt x="45" y="95"/>
                        <a:pt x="30" y="102"/>
                        <a:pt x="14" y="111"/>
                      </a:cubicBezTo>
                      <a:cubicBezTo>
                        <a:pt x="14" y="112"/>
                        <a:pt x="14" y="112"/>
                        <a:pt x="14" y="113"/>
                      </a:cubicBezTo>
                      <a:cubicBezTo>
                        <a:pt x="18" y="110"/>
                        <a:pt x="24" y="106"/>
                        <a:pt x="30" y="102"/>
                      </a:cubicBezTo>
                      <a:cubicBezTo>
                        <a:pt x="34" y="101"/>
                        <a:pt x="37" y="99"/>
                        <a:pt x="41" y="97"/>
                      </a:cubicBezTo>
                      <a:cubicBezTo>
                        <a:pt x="41" y="97"/>
                        <a:pt x="42" y="97"/>
                        <a:pt x="42" y="97"/>
                      </a:cubicBezTo>
                      <a:cubicBezTo>
                        <a:pt x="54" y="96"/>
                        <a:pt x="65" y="87"/>
                        <a:pt x="68" y="84"/>
                      </a:cubicBezTo>
                      <a:cubicBezTo>
                        <a:pt x="69" y="83"/>
                        <a:pt x="69" y="83"/>
                        <a:pt x="69" y="83"/>
                      </a:cubicBezTo>
                      <a:cubicBezTo>
                        <a:pt x="83" y="69"/>
                        <a:pt x="97" y="55"/>
                        <a:pt x="111" y="55"/>
                      </a:cubicBezTo>
                      <a:cubicBezTo>
                        <a:pt x="125" y="42"/>
                        <a:pt x="138" y="42"/>
                        <a:pt x="152" y="42"/>
                      </a:cubicBezTo>
                      <a:cubicBezTo>
                        <a:pt x="194" y="14"/>
                        <a:pt x="207" y="0"/>
                        <a:pt x="207" y="0"/>
                      </a:cubicBezTo>
                      <a:close/>
                      <a:moveTo>
                        <a:pt x="0" y="124"/>
                      </a:moveTo>
                      <a:cubicBezTo>
                        <a:pt x="0" y="124"/>
                        <a:pt x="5" y="119"/>
                        <a:pt x="14" y="113"/>
                      </a:cubicBezTo>
                      <a:cubicBezTo>
                        <a:pt x="12" y="124"/>
                        <a:pt x="0" y="124"/>
                        <a:pt x="0" y="124"/>
                      </a:cubicBezTo>
                      <a:close/>
                    </a:path>
                  </a:pathLst>
                </a:custGeom>
                <a:solidFill>
                  <a:srgbClr val="F1BE9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0" name="iṥlíḑé">
                  <a:extLst>
                    <a:ext uri="{FF2B5EF4-FFF2-40B4-BE49-F238E27FC236}">
                      <a16:creationId xmlns:a16="http://schemas.microsoft.com/office/drawing/2014/main" id="{EEEA27A2-FB51-4DCF-BB1F-82724A9F0F5D}"/>
                    </a:ext>
                  </a:extLst>
                </p:cNvPr>
                <p:cNvSpPr/>
                <p:nvPr/>
              </p:nvSpPr>
              <p:spPr bwMode="auto">
                <a:xfrm>
                  <a:off x="1022350" y="3943350"/>
                  <a:ext cx="288925" cy="155575"/>
                </a:xfrm>
                <a:custGeom>
                  <a:avLst/>
                  <a:gdLst>
                    <a:gd name="T0" fmla="*/ 802 w 803"/>
                    <a:gd name="T1" fmla="*/ 0 h 430"/>
                    <a:gd name="T2" fmla="*/ 733 w 803"/>
                    <a:gd name="T3" fmla="*/ 41 h 430"/>
                    <a:gd name="T4" fmla="*/ 595 w 803"/>
                    <a:gd name="T5" fmla="*/ 124 h 430"/>
                    <a:gd name="T6" fmla="*/ 525 w 803"/>
                    <a:gd name="T7" fmla="*/ 166 h 430"/>
                    <a:gd name="T8" fmla="*/ 443 w 803"/>
                    <a:gd name="T9" fmla="*/ 207 h 430"/>
                    <a:gd name="T10" fmla="*/ 359 w 803"/>
                    <a:gd name="T11" fmla="*/ 248 h 430"/>
                    <a:gd name="T12" fmla="*/ 277 w 803"/>
                    <a:gd name="T13" fmla="*/ 290 h 430"/>
                    <a:gd name="T14" fmla="*/ 138 w 803"/>
                    <a:gd name="T15" fmla="*/ 359 h 430"/>
                    <a:gd name="T16" fmla="*/ 0 w 803"/>
                    <a:gd name="T17" fmla="*/ 429 h 430"/>
                    <a:gd name="T18" fmla="*/ 0 w 803"/>
                    <a:gd name="T19" fmla="*/ 429 h 430"/>
                    <a:gd name="T20" fmla="*/ 166 w 803"/>
                    <a:gd name="T21" fmla="*/ 345 h 430"/>
                    <a:gd name="T22" fmla="*/ 221 w 803"/>
                    <a:gd name="T23" fmla="*/ 304 h 430"/>
                    <a:gd name="T24" fmla="*/ 525 w 803"/>
                    <a:gd name="T25" fmla="*/ 152 h 430"/>
                    <a:gd name="T26" fmla="*/ 525 w 803"/>
                    <a:gd name="T27" fmla="*/ 152 h 430"/>
                    <a:gd name="T28" fmla="*/ 664 w 803"/>
                    <a:gd name="T29" fmla="*/ 69 h 430"/>
                    <a:gd name="T30" fmla="*/ 802 w 803"/>
                    <a:gd name="T31" fmla="*/ 0 h 430"/>
                    <a:gd name="T32" fmla="*/ 802 w 803"/>
                    <a:gd name="T33" fmla="*/ 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803" h="430">
                      <a:moveTo>
                        <a:pt x="802" y="0"/>
                      </a:moveTo>
                      <a:cubicBezTo>
                        <a:pt x="775" y="13"/>
                        <a:pt x="761" y="27"/>
                        <a:pt x="733" y="41"/>
                      </a:cubicBezTo>
                      <a:cubicBezTo>
                        <a:pt x="691" y="69"/>
                        <a:pt x="650" y="97"/>
                        <a:pt x="595" y="124"/>
                      </a:cubicBezTo>
                      <a:cubicBezTo>
                        <a:pt x="567" y="138"/>
                        <a:pt x="553" y="152"/>
                        <a:pt x="525" y="166"/>
                      </a:cubicBezTo>
                      <a:cubicBezTo>
                        <a:pt x="498" y="179"/>
                        <a:pt x="470" y="193"/>
                        <a:pt x="443" y="207"/>
                      </a:cubicBezTo>
                      <a:cubicBezTo>
                        <a:pt x="415" y="221"/>
                        <a:pt x="387" y="235"/>
                        <a:pt x="359" y="248"/>
                      </a:cubicBezTo>
                      <a:cubicBezTo>
                        <a:pt x="332" y="263"/>
                        <a:pt x="304" y="276"/>
                        <a:pt x="277" y="290"/>
                      </a:cubicBezTo>
                      <a:cubicBezTo>
                        <a:pt x="235" y="318"/>
                        <a:pt x="180" y="345"/>
                        <a:pt x="138" y="359"/>
                      </a:cubicBezTo>
                      <a:cubicBezTo>
                        <a:pt x="55" y="401"/>
                        <a:pt x="0" y="429"/>
                        <a:pt x="0" y="429"/>
                      </a:cubicBezTo>
                      <a:lnTo>
                        <a:pt x="0" y="429"/>
                      </a:lnTo>
                      <a:cubicBezTo>
                        <a:pt x="0" y="429"/>
                        <a:pt x="0" y="429"/>
                        <a:pt x="166" y="345"/>
                      </a:cubicBezTo>
                      <a:cubicBezTo>
                        <a:pt x="166" y="345"/>
                        <a:pt x="166" y="345"/>
                        <a:pt x="221" y="304"/>
                      </a:cubicBezTo>
                      <a:cubicBezTo>
                        <a:pt x="221" y="304"/>
                        <a:pt x="221" y="304"/>
                        <a:pt x="525" y="152"/>
                      </a:cubicBezTo>
                      <a:lnTo>
                        <a:pt x="525" y="152"/>
                      </a:lnTo>
                      <a:cubicBezTo>
                        <a:pt x="525" y="152"/>
                        <a:pt x="525" y="152"/>
                        <a:pt x="664" y="69"/>
                      </a:cubicBezTo>
                      <a:cubicBezTo>
                        <a:pt x="664" y="69"/>
                        <a:pt x="664" y="69"/>
                        <a:pt x="802" y="0"/>
                      </a:cubicBezTo>
                      <a:lnTo>
                        <a:pt x="802" y="0"/>
                      </a:ln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1" name="íšļîďè">
                  <a:extLst>
                    <a:ext uri="{FF2B5EF4-FFF2-40B4-BE49-F238E27FC236}">
                      <a16:creationId xmlns:a16="http://schemas.microsoft.com/office/drawing/2014/main" id="{DDC1E8CD-6A23-4DE3-BF01-94826672B758}"/>
                    </a:ext>
                  </a:extLst>
                </p:cNvPr>
                <p:cNvSpPr/>
                <p:nvPr/>
              </p:nvSpPr>
              <p:spPr bwMode="auto">
                <a:xfrm>
                  <a:off x="1077913" y="4032250"/>
                  <a:ext cx="309562" cy="165100"/>
                </a:xfrm>
                <a:custGeom>
                  <a:avLst/>
                  <a:gdLst>
                    <a:gd name="T0" fmla="*/ 857 w 858"/>
                    <a:gd name="T1" fmla="*/ 0 h 457"/>
                    <a:gd name="T2" fmla="*/ 732 w 858"/>
                    <a:gd name="T3" fmla="*/ 70 h 457"/>
                    <a:gd name="T4" fmla="*/ 594 w 858"/>
                    <a:gd name="T5" fmla="*/ 153 h 457"/>
                    <a:gd name="T6" fmla="*/ 511 w 858"/>
                    <a:gd name="T7" fmla="*/ 194 h 457"/>
                    <a:gd name="T8" fmla="*/ 442 w 858"/>
                    <a:gd name="T9" fmla="*/ 236 h 457"/>
                    <a:gd name="T10" fmla="*/ 359 w 858"/>
                    <a:gd name="T11" fmla="*/ 277 h 457"/>
                    <a:gd name="T12" fmla="*/ 275 w 858"/>
                    <a:gd name="T13" fmla="*/ 319 h 457"/>
                    <a:gd name="T14" fmla="*/ 137 w 858"/>
                    <a:gd name="T15" fmla="*/ 388 h 457"/>
                    <a:gd name="T16" fmla="*/ 0 w 858"/>
                    <a:gd name="T17" fmla="*/ 456 h 457"/>
                    <a:gd name="T18" fmla="*/ 68 w 858"/>
                    <a:gd name="T19" fmla="*/ 416 h 457"/>
                    <a:gd name="T20" fmla="*/ 345 w 858"/>
                    <a:gd name="T21" fmla="*/ 263 h 457"/>
                    <a:gd name="T22" fmla="*/ 663 w 858"/>
                    <a:gd name="T23" fmla="*/ 97 h 457"/>
                    <a:gd name="T24" fmla="*/ 843 w 858"/>
                    <a:gd name="T25" fmla="*/ 0 h 457"/>
                    <a:gd name="T26" fmla="*/ 857 w 858"/>
                    <a:gd name="T27" fmla="*/ 0 h 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858" h="457">
                      <a:moveTo>
                        <a:pt x="857" y="0"/>
                      </a:moveTo>
                      <a:cubicBezTo>
                        <a:pt x="857" y="0"/>
                        <a:pt x="801" y="28"/>
                        <a:pt x="732" y="70"/>
                      </a:cubicBezTo>
                      <a:cubicBezTo>
                        <a:pt x="691" y="97"/>
                        <a:pt x="635" y="125"/>
                        <a:pt x="594" y="153"/>
                      </a:cubicBezTo>
                      <a:cubicBezTo>
                        <a:pt x="566" y="167"/>
                        <a:pt x="538" y="181"/>
                        <a:pt x="511" y="194"/>
                      </a:cubicBezTo>
                      <a:cubicBezTo>
                        <a:pt x="483" y="208"/>
                        <a:pt x="469" y="222"/>
                        <a:pt x="442" y="236"/>
                      </a:cubicBezTo>
                      <a:cubicBezTo>
                        <a:pt x="414" y="250"/>
                        <a:pt x="387" y="263"/>
                        <a:pt x="359" y="277"/>
                      </a:cubicBezTo>
                      <a:cubicBezTo>
                        <a:pt x="331" y="305"/>
                        <a:pt x="303" y="305"/>
                        <a:pt x="275" y="319"/>
                      </a:cubicBezTo>
                      <a:cubicBezTo>
                        <a:pt x="221" y="347"/>
                        <a:pt x="179" y="374"/>
                        <a:pt x="137" y="388"/>
                      </a:cubicBezTo>
                      <a:cubicBezTo>
                        <a:pt x="60" y="426"/>
                        <a:pt x="7" y="452"/>
                        <a:pt x="0" y="456"/>
                      </a:cubicBezTo>
                      <a:cubicBezTo>
                        <a:pt x="5" y="454"/>
                        <a:pt x="31" y="440"/>
                        <a:pt x="68" y="416"/>
                      </a:cubicBezTo>
                      <a:lnTo>
                        <a:pt x="345" y="263"/>
                      </a:lnTo>
                      <a:lnTo>
                        <a:pt x="663" y="97"/>
                      </a:lnTo>
                      <a:lnTo>
                        <a:pt x="843" y="0"/>
                      </a:lnTo>
                      <a:lnTo>
                        <a:pt x="857" y="0"/>
                      </a:ln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2" name="íšlïḓê">
                  <a:extLst>
                    <a:ext uri="{FF2B5EF4-FFF2-40B4-BE49-F238E27FC236}">
                      <a16:creationId xmlns:a16="http://schemas.microsoft.com/office/drawing/2014/main" id="{D7625493-A7DA-48C7-962E-D84A9B87B10B}"/>
                    </a:ext>
                  </a:extLst>
                </p:cNvPr>
                <p:cNvSpPr/>
                <p:nvPr/>
              </p:nvSpPr>
              <p:spPr bwMode="auto">
                <a:xfrm>
                  <a:off x="1101725" y="4035425"/>
                  <a:ext cx="274638" cy="147638"/>
                </a:xfrm>
                <a:custGeom>
                  <a:avLst/>
                  <a:gdLst>
                    <a:gd name="T0" fmla="*/ 595 w 763"/>
                    <a:gd name="T1" fmla="*/ 90 h 410"/>
                    <a:gd name="T2" fmla="*/ 277 w 763"/>
                    <a:gd name="T3" fmla="*/ 256 h 410"/>
                    <a:gd name="T4" fmla="*/ 0 w 763"/>
                    <a:gd name="T5" fmla="*/ 409 h 410"/>
                    <a:gd name="T6" fmla="*/ 56 w 763"/>
                    <a:gd name="T7" fmla="*/ 367 h 410"/>
                    <a:gd name="T8" fmla="*/ 194 w 763"/>
                    <a:gd name="T9" fmla="*/ 298 h 410"/>
                    <a:gd name="T10" fmla="*/ 277 w 763"/>
                    <a:gd name="T11" fmla="*/ 243 h 410"/>
                    <a:gd name="T12" fmla="*/ 346 w 763"/>
                    <a:gd name="T13" fmla="*/ 201 h 410"/>
                    <a:gd name="T14" fmla="*/ 429 w 763"/>
                    <a:gd name="T15" fmla="*/ 160 h 410"/>
                    <a:gd name="T16" fmla="*/ 512 w 763"/>
                    <a:gd name="T17" fmla="*/ 118 h 410"/>
                    <a:gd name="T18" fmla="*/ 651 w 763"/>
                    <a:gd name="T19" fmla="*/ 49 h 410"/>
                    <a:gd name="T20" fmla="*/ 727 w 763"/>
                    <a:gd name="T21" fmla="*/ 19 h 410"/>
                    <a:gd name="T22" fmla="*/ 595 w 763"/>
                    <a:gd name="T23" fmla="*/ 90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63" h="410">
                      <a:moveTo>
                        <a:pt x="595" y="90"/>
                      </a:moveTo>
                      <a:lnTo>
                        <a:pt x="277" y="256"/>
                      </a:lnTo>
                      <a:lnTo>
                        <a:pt x="0" y="409"/>
                      </a:lnTo>
                      <a:cubicBezTo>
                        <a:pt x="14" y="395"/>
                        <a:pt x="42" y="381"/>
                        <a:pt x="56" y="367"/>
                      </a:cubicBezTo>
                      <a:cubicBezTo>
                        <a:pt x="97" y="340"/>
                        <a:pt x="138" y="326"/>
                        <a:pt x="194" y="298"/>
                      </a:cubicBezTo>
                      <a:cubicBezTo>
                        <a:pt x="222" y="284"/>
                        <a:pt x="249" y="256"/>
                        <a:pt x="277" y="243"/>
                      </a:cubicBezTo>
                      <a:cubicBezTo>
                        <a:pt x="304" y="229"/>
                        <a:pt x="319" y="215"/>
                        <a:pt x="346" y="201"/>
                      </a:cubicBezTo>
                      <a:cubicBezTo>
                        <a:pt x="374" y="187"/>
                        <a:pt x="401" y="174"/>
                        <a:pt x="429" y="160"/>
                      </a:cubicBezTo>
                      <a:cubicBezTo>
                        <a:pt x="457" y="146"/>
                        <a:pt x="485" y="132"/>
                        <a:pt x="512" y="118"/>
                      </a:cubicBezTo>
                      <a:cubicBezTo>
                        <a:pt x="567" y="90"/>
                        <a:pt x="609" y="77"/>
                        <a:pt x="651" y="49"/>
                      </a:cubicBezTo>
                      <a:cubicBezTo>
                        <a:pt x="682" y="36"/>
                        <a:pt x="707" y="27"/>
                        <a:pt x="727" y="19"/>
                      </a:cubicBezTo>
                      <a:cubicBezTo>
                        <a:pt x="762" y="0"/>
                        <a:pt x="727" y="19"/>
                        <a:pt x="595" y="90"/>
                      </a:cubicBez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3" name="ïŝļïḋè">
                  <a:extLst>
                    <a:ext uri="{FF2B5EF4-FFF2-40B4-BE49-F238E27FC236}">
                      <a16:creationId xmlns:a16="http://schemas.microsoft.com/office/drawing/2014/main" id="{3617BE03-4F27-40DD-BCB5-A0DB8AF13949}"/>
                    </a:ext>
                  </a:extLst>
                </p:cNvPr>
                <p:cNvSpPr/>
                <p:nvPr/>
              </p:nvSpPr>
              <p:spPr bwMode="auto">
                <a:xfrm>
                  <a:off x="1211263" y="4127500"/>
                  <a:ext cx="228600" cy="127000"/>
                </a:xfrm>
                <a:custGeom>
                  <a:avLst/>
                  <a:gdLst>
                    <a:gd name="T0" fmla="*/ 636 w 637"/>
                    <a:gd name="T1" fmla="*/ 0 h 353"/>
                    <a:gd name="T2" fmla="*/ 608 w 637"/>
                    <a:gd name="T3" fmla="*/ 28 h 353"/>
                    <a:gd name="T4" fmla="*/ 484 w 637"/>
                    <a:gd name="T5" fmla="*/ 97 h 353"/>
                    <a:gd name="T6" fmla="*/ 415 w 637"/>
                    <a:gd name="T7" fmla="*/ 139 h 353"/>
                    <a:gd name="T8" fmla="*/ 346 w 637"/>
                    <a:gd name="T9" fmla="*/ 180 h 353"/>
                    <a:gd name="T10" fmla="*/ 276 w 637"/>
                    <a:gd name="T11" fmla="*/ 208 h 353"/>
                    <a:gd name="T12" fmla="*/ 193 w 637"/>
                    <a:gd name="T13" fmla="*/ 250 h 353"/>
                    <a:gd name="T14" fmla="*/ 69 w 637"/>
                    <a:gd name="T15" fmla="*/ 319 h 353"/>
                    <a:gd name="T16" fmla="*/ 47 w 637"/>
                    <a:gd name="T17" fmla="*/ 326 h 353"/>
                    <a:gd name="T18" fmla="*/ 262 w 637"/>
                    <a:gd name="T19" fmla="*/ 208 h 353"/>
                    <a:gd name="T20" fmla="*/ 567 w 637"/>
                    <a:gd name="T21" fmla="*/ 42 h 353"/>
                    <a:gd name="T22" fmla="*/ 636 w 637"/>
                    <a:gd name="T23" fmla="*/ 0 h 3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37" h="353">
                      <a:moveTo>
                        <a:pt x="636" y="0"/>
                      </a:moveTo>
                      <a:lnTo>
                        <a:pt x="608" y="28"/>
                      </a:lnTo>
                      <a:cubicBezTo>
                        <a:pt x="567" y="42"/>
                        <a:pt x="525" y="70"/>
                        <a:pt x="484" y="97"/>
                      </a:cubicBezTo>
                      <a:cubicBezTo>
                        <a:pt x="456" y="111"/>
                        <a:pt x="442" y="125"/>
                        <a:pt x="415" y="139"/>
                      </a:cubicBezTo>
                      <a:cubicBezTo>
                        <a:pt x="387" y="153"/>
                        <a:pt x="373" y="166"/>
                        <a:pt x="346" y="180"/>
                      </a:cubicBezTo>
                      <a:cubicBezTo>
                        <a:pt x="318" y="180"/>
                        <a:pt x="290" y="194"/>
                        <a:pt x="276" y="208"/>
                      </a:cubicBezTo>
                      <a:cubicBezTo>
                        <a:pt x="249" y="222"/>
                        <a:pt x="221" y="236"/>
                        <a:pt x="193" y="250"/>
                      </a:cubicBezTo>
                      <a:cubicBezTo>
                        <a:pt x="152" y="277"/>
                        <a:pt x="110" y="291"/>
                        <a:pt x="69" y="319"/>
                      </a:cubicBezTo>
                      <a:cubicBezTo>
                        <a:pt x="61" y="321"/>
                        <a:pt x="54" y="323"/>
                        <a:pt x="47" y="326"/>
                      </a:cubicBezTo>
                      <a:cubicBezTo>
                        <a:pt x="0" y="352"/>
                        <a:pt x="47" y="326"/>
                        <a:pt x="262" y="208"/>
                      </a:cubicBezTo>
                      <a:lnTo>
                        <a:pt x="567" y="42"/>
                      </a:lnTo>
                      <a:lnTo>
                        <a:pt x="636" y="0"/>
                      </a:ln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4" name="íṩḻide">
                  <a:extLst>
                    <a:ext uri="{FF2B5EF4-FFF2-40B4-BE49-F238E27FC236}">
                      <a16:creationId xmlns:a16="http://schemas.microsoft.com/office/drawing/2014/main" id="{1294B7BD-F1AD-4F31-AFAF-04BEE3FDE19C}"/>
                    </a:ext>
                  </a:extLst>
                </p:cNvPr>
                <p:cNvSpPr/>
                <p:nvPr/>
              </p:nvSpPr>
              <p:spPr bwMode="auto">
                <a:xfrm>
                  <a:off x="1192213" y="4106863"/>
                  <a:ext cx="284162" cy="155575"/>
                </a:xfrm>
                <a:custGeom>
                  <a:avLst/>
                  <a:gdLst>
                    <a:gd name="T0" fmla="*/ 788 w 789"/>
                    <a:gd name="T1" fmla="*/ 0 h 430"/>
                    <a:gd name="T2" fmla="*/ 692 w 789"/>
                    <a:gd name="T3" fmla="*/ 55 h 430"/>
                    <a:gd name="T4" fmla="*/ 623 w 789"/>
                    <a:gd name="T5" fmla="*/ 97 h 430"/>
                    <a:gd name="T6" fmla="*/ 623 w 789"/>
                    <a:gd name="T7" fmla="*/ 97 h 430"/>
                    <a:gd name="T8" fmla="*/ 318 w 789"/>
                    <a:gd name="T9" fmla="*/ 263 h 430"/>
                    <a:gd name="T10" fmla="*/ 42 w 789"/>
                    <a:gd name="T11" fmla="*/ 415 h 430"/>
                    <a:gd name="T12" fmla="*/ 28 w 789"/>
                    <a:gd name="T13" fmla="*/ 415 h 430"/>
                    <a:gd name="T14" fmla="*/ 0 w 789"/>
                    <a:gd name="T15" fmla="*/ 429 h 430"/>
                    <a:gd name="T16" fmla="*/ 111 w 789"/>
                    <a:gd name="T17" fmla="*/ 346 h 430"/>
                    <a:gd name="T18" fmla="*/ 236 w 789"/>
                    <a:gd name="T19" fmla="*/ 277 h 430"/>
                    <a:gd name="T20" fmla="*/ 305 w 789"/>
                    <a:gd name="T21" fmla="*/ 235 h 430"/>
                    <a:gd name="T22" fmla="*/ 387 w 789"/>
                    <a:gd name="T23" fmla="*/ 194 h 430"/>
                    <a:gd name="T24" fmla="*/ 457 w 789"/>
                    <a:gd name="T25" fmla="*/ 166 h 430"/>
                    <a:gd name="T26" fmla="*/ 526 w 789"/>
                    <a:gd name="T27" fmla="*/ 125 h 430"/>
                    <a:gd name="T28" fmla="*/ 650 w 789"/>
                    <a:gd name="T29" fmla="*/ 55 h 430"/>
                    <a:gd name="T30" fmla="*/ 788 w 789"/>
                    <a:gd name="T31" fmla="*/ 0 h 430"/>
                    <a:gd name="T32" fmla="*/ 788 w 789"/>
                    <a:gd name="T33" fmla="*/ 0 h 4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789" h="430">
                      <a:moveTo>
                        <a:pt x="788" y="0"/>
                      </a:moveTo>
                      <a:cubicBezTo>
                        <a:pt x="788" y="0"/>
                        <a:pt x="747" y="28"/>
                        <a:pt x="692" y="55"/>
                      </a:cubicBezTo>
                      <a:cubicBezTo>
                        <a:pt x="692" y="55"/>
                        <a:pt x="692" y="55"/>
                        <a:pt x="623" y="97"/>
                      </a:cubicBezTo>
                      <a:lnTo>
                        <a:pt x="623" y="97"/>
                      </a:lnTo>
                      <a:cubicBezTo>
                        <a:pt x="623" y="97"/>
                        <a:pt x="623" y="97"/>
                        <a:pt x="318" y="263"/>
                      </a:cubicBezTo>
                      <a:cubicBezTo>
                        <a:pt x="318" y="263"/>
                        <a:pt x="318" y="263"/>
                        <a:pt x="42" y="415"/>
                      </a:cubicBezTo>
                      <a:cubicBezTo>
                        <a:pt x="42" y="415"/>
                        <a:pt x="42" y="415"/>
                        <a:pt x="28" y="415"/>
                      </a:cubicBezTo>
                      <a:cubicBezTo>
                        <a:pt x="14" y="415"/>
                        <a:pt x="0" y="429"/>
                        <a:pt x="0" y="429"/>
                      </a:cubicBezTo>
                      <a:cubicBezTo>
                        <a:pt x="0" y="429"/>
                        <a:pt x="42" y="387"/>
                        <a:pt x="111" y="346"/>
                      </a:cubicBezTo>
                      <a:cubicBezTo>
                        <a:pt x="152" y="332"/>
                        <a:pt x="194" y="305"/>
                        <a:pt x="236" y="277"/>
                      </a:cubicBezTo>
                      <a:cubicBezTo>
                        <a:pt x="263" y="263"/>
                        <a:pt x="291" y="249"/>
                        <a:pt x="305" y="235"/>
                      </a:cubicBezTo>
                      <a:cubicBezTo>
                        <a:pt x="332" y="221"/>
                        <a:pt x="360" y="208"/>
                        <a:pt x="387" y="194"/>
                      </a:cubicBezTo>
                      <a:cubicBezTo>
                        <a:pt x="402" y="180"/>
                        <a:pt x="429" y="180"/>
                        <a:pt x="457" y="166"/>
                      </a:cubicBezTo>
                      <a:cubicBezTo>
                        <a:pt x="484" y="152"/>
                        <a:pt x="498" y="139"/>
                        <a:pt x="526" y="125"/>
                      </a:cubicBezTo>
                      <a:cubicBezTo>
                        <a:pt x="567" y="97"/>
                        <a:pt x="623" y="83"/>
                        <a:pt x="650" y="55"/>
                      </a:cubicBezTo>
                      <a:cubicBezTo>
                        <a:pt x="734" y="28"/>
                        <a:pt x="788" y="0"/>
                        <a:pt x="788" y="0"/>
                      </a:cubicBezTo>
                      <a:lnTo>
                        <a:pt x="788" y="0"/>
                      </a:lnTo>
                    </a:path>
                  </a:pathLst>
                </a:custGeom>
                <a:solidFill>
                  <a:srgbClr val="F8C9A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5" name="îṩľîḋè">
                  <a:extLst>
                    <a:ext uri="{FF2B5EF4-FFF2-40B4-BE49-F238E27FC236}">
                      <a16:creationId xmlns:a16="http://schemas.microsoft.com/office/drawing/2014/main" id="{2D3E3A18-F398-4E8F-BE15-0B9AD033086F}"/>
                    </a:ext>
                  </a:extLst>
                </p:cNvPr>
                <p:cNvSpPr/>
                <p:nvPr/>
              </p:nvSpPr>
              <p:spPr bwMode="auto">
                <a:xfrm>
                  <a:off x="1660525" y="3451225"/>
                  <a:ext cx="528638" cy="561975"/>
                </a:xfrm>
                <a:custGeom>
                  <a:avLst/>
                  <a:gdLst>
                    <a:gd name="T0" fmla="*/ 1466 w 1467"/>
                    <a:gd name="T1" fmla="*/ 994 h 1562"/>
                    <a:gd name="T2" fmla="*/ 1461 w 1467"/>
                    <a:gd name="T3" fmla="*/ 1046 h 1562"/>
                    <a:gd name="T4" fmla="*/ 470 w 1467"/>
                    <a:gd name="T5" fmla="*/ 1561 h 1562"/>
                    <a:gd name="T6" fmla="*/ 0 w 1467"/>
                    <a:gd name="T7" fmla="*/ 635 h 1562"/>
                    <a:gd name="T8" fmla="*/ 1244 w 1467"/>
                    <a:gd name="T9" fmla="*/ 0 h 1562"/>
                    <a:gd name="T10" fmla="*/ 1281 w 1467"/>
                    <a:gd name="T11" fmla="*/ 70 h 1562"/>
                    <a:gd name="T12" fmla="*/ 1418 w 1467"/>
                    <a:gd name="T13" fmla="*/ 515 h 1562"/>
                    <a:gd name="T14" fmla="*/ 1466 w 1467"/>
                    <a:gd name="T15" fmla="*/ 994 h 15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467" h="1562">
                      <a:moveTo>
                        <a:pt x="1466" y="994"/>
                      </a:moveTo>
                      <a:lnTo>
                        <a:pt x="1461" y="1046"/>
                      </a:lnTo>
                      <a:lnTo>
                        <a:pt x="470" y="1561"/>
                      </a:lnTo>
                      <a:lnTo>
                        <a:pt x="0" y="635"/>
                      </a:lnTo>
                      <a:lnTo>
                        <a:pt x="1244" y="0"/>
                      </a:lnTo>
                      <a:lnTo>
                        <a:pt x="1281" y="70"/>
                      </a:lnTo>
                      <a:lnTo>
                        <a:pt x="1418" y="515"/>
                      </a:lnTo>
                      <a:lnTo>
                        <a:pt x="1466" y="994"/>
                      </a:ln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76" name="i$ḷîḓê">
                  <a:extLst>
                    <a:ext uri="{FF2B5EF4-FFF2-40B4-BE49-F238E27FC236}">
                      <a16:creationId xmlns:a16="http://schemas.microsoft.com/office/drawing/2014/main" id="{2526AB53-02D6-4780-BCFB-2330DA57DBA0}"/>
                    </a:ext>
                  </a:extLst>
                </p:cNvPr>
                <p:cNvSpPr/>
                <p:nvPr/>
              </p:nvSpPr>
              <p:spPr bwMode="auto">
                <a:xfrm>
                  <a:off x="492125" y="3360738"/>
                  <a:ext cx="544513" cy="598487"/>
                </a:xfrm>
                <a:custGeom>
                  <a:avLst/>
                  <a:gdLst>
                    <a:gd name="T0" fmla="*/ 25 w 1513"/>
                    <a:gd name="T1" fmla="*/ 767 h 1662"/>
                    <a:gd name="T2" fmla="*/ 164 w 1513"/>
                    <a:gd name="T3" fmla="*/ 322 h 1662"/>
                    <a:gd name="T4" fmla="*/ 338 w 1513"/>
                    <a:gd name="T5" fmla="*/ 0 h 1662"/>
                    <a:gd name="T6" fmla="*/ 1512 w 1513"/>
                    <a:gd name="T7" fmla="*/ 803 h 1662"/>
                    <a:gd name="T8" fmla="*/ 931 w 1513"/>
                    <a:gd name="T9" fmla="*/ 1661 h 1662"/>
                    <a:gd name="T10" fmla="*/ 0 w 1513"/>
                    <a:gd name="T11" fmla="*/ 1017 h 1662"/>
                    <a:gd name="T12" fmla="*/ 25 w 1513"/>
                    <a:gd name="T13" fmla="*/ 767 h 16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13" h="1662">
                      <a:moveTo>
                        <a:pt x="25" y="767"/>
                      </a:moveTo>
                      <a:lnTo>
                        <a:pt x="164" y="322"/>
                      </a:lnTo>
                      <a:lnTo>
                        <a:pt x="338" y="0"/>
                      </a:lnTo>
                      <a:lnTo>
                        <a:pt x="1512" y="803"/>
                      </a:lnTo>
                      <a:lnTo>
                        <a:pt x="931" y="1661"/>
                      </a:lnTo>
                      <a:lnTo>
                        <a:pt x="0" y="1017"/>
                      </a:lnTo>
                      <a:lnTo>
                        <a:pt x="25" y="767"/>
                      </a:ln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    <a:solidFill>
                        <a:srgbClr val="808080"/>
                      </a:solidFill>
                      <a:bevel/>
                      <a:headEnd/>
                      <a:tailEnd/>
                    </a14:hiddenLine>
                  </a:ext>
                  <a:ext uri="{AF507438-7753-43e0-B8FC-AC1667EBCBE1}">
    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2" name="ïṡlïďé">
                <a:extLst>
                  <a:ext uri="{FF2B5EF4-FFF2-40B4-BE49-F238E27FC236}">
                    <a16:creationId xmlns:a16="http://schemas.microsoft.com/office/drawing/2014/main" id="{034DA557-B2B6-4AEF-8709-9CDA2F9CE878}"/>
                  </a:ext>
                </a:extLst>
              </p:cNvPr>
              <p:cNvSpPr txBox="1"/>
              <p:nvPr/>
            </p:nvSpPr>
            <p:spPr>
              <a:xfrm>
                <a:off x="8105326" y="4277667"/>
                <a:ext cx="3079888" cy="492493"/>
              </a:xfrm>
              <a:prstGeom prst="rect">
                <a:avLst/>
              </a:prstGeom>
            </p:spPr>
            <p:txBody>
              <a:bodyPr vert="horz" wrap="none" lIns="90000" tIns="46800" rIns="90000" bIns="46800" anchor="ctr">
                <a:normAutofit/>
              </a:bodyPr>
              <a:lstStyle/>
              <a:p>
                <a:pPr algn="ctr"/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  <p:sp>
            <p:nvSpPr>
              <p:cNvPr id="13" name="ïṣļídê">
                <a:extLst>
                  <a:ext uri="{FF2B5EF4-FFF2-40B4-BE49-F238E27FC236}">
                    <a16:creationId xmlns:a16="http://schemas.microsoft.com/office/drawing/2014/main" id="{CEFDA441-480C-4D83-93CB-2B1AD3AA2A20}"/>
                  </a:ext>
                </a:extLst>
              </p:cNvPr>
              <p:cNvSpPr txBox="1"/>
              <p:nvPr/>
            </p:nvSpPr>
            <p:spPr>
              <a:xfrm>
                <a:off x="8151088" y="4770160"/>
                <a:ext cx="3031262" cy="953840"/>
              </a:xfrm>
              <a:prstGeom prst="rect">
                <a:avLst/>
              </a:prstGeom>
            </p:spPr>
            <p:txBody>
              <a:bodyPr vert="horz" wrap="square" lIns="90000" tIns="46800" rIns="90000" bIns="4680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Supporting text here.</a:t>
                </a:r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When you copy &amp; paste, choose "keep text only" option.</a:t>
                </a:r>
              </a:p>
            </p:txBody>
          </p: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0D704083-120B-41DD-8369-CBF36D51F2ED}"/>
                </a:ext>
              </a:extLst>
            </p:cNvPr>
            <p:cNvCxnSpPr/>
            <p:nvPr/>
          </p:nvCxnSpPr>
          <p:spPr>
            <a:xfrm>
              <a:off x="4071000" y="1123950"/>
              <a:ext cx="0" cy="5019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580EE66F-201C-4DED-A077-0AA415D0D050}"/>
                </a:ext>
              </a:extLst>
            </p:cNvPr>
            <p:cNvCxnSpPr/>
            <p:nvPr/>
          </p:nvCxnSpPr>
          <p:spPr>
            <a:xfrm>
              <a:off x="8076000" y="1123950"/>
              <a:ext cx="0" cy="5019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587514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6760D5-F23F-431D-B405-EEC1F4FCF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60DAFA9-1FB9-4244-AC1F-9498DA858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378264D-128B-4BA6-AC7E-9158576C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5" name="18599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13EFB41-BA9C-4A66-8EC5-1B6849752F9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161146"/>
            <a:ext cx="10875688" cy="5129603"/>
            <a:chOff x="660400" y="1161146"/>
            <a:chExt cx="10875688" cy="5129603"/>
          </a:xfrm>
        </p:grpSpPr>
        <p:sp>
          <p:nvSpPr>
            <p:cNvPr id="6" name="iṧlíde">
              <a:extLst>
                <a:ext uri="{FF2B5EF4-FFF2-40B4-BE49-F238E27FC236}">
                  <a16:creationId xmlns:a16="http://schemas.microsoft.com/office/drawing/2014/main" id="{AA79485A-36C1-4BAA-AA6F-FC7716F0E85C}"/>
                </a:ext>
              </a:extLst>
            </p:cNvPr>
            <p:cNvSpPr/>
            <p:nvPr/>
          </p:nvSpPr>
          <p:spPr>
            <a:xfrm>
              <a:off x="5623560" y="1161146"/>
              <a:ext cx="5912528" cy="22997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6" h="21599" extrusionOk="0">
                  <a:moveTo>
                    <a:pt x="7793" y="0"/>
                  </a:moveTo>
                  <a:cubicBezTo>
                    <a:pt x="7767" y="0"/>
                    <a:pt x="7744" y="52"/>
                    <a:pt x="7742" y="114"/>
                  </a:cubicBezTo>
                  <a:cubicBezTo>
                    <a:pt x="7739" y="177"/>
                    <a:pt x="7759" y="227"/>
                    <a:pt x="7786" y="226"/>
                  </a:cubicBezTo>
                  <a:cubicBezTo>
                    <a:pt x="7812" y="225"/>
                    <a:pt x="7835" y="174"/>
                    <a:pt x="7837" y="111"/>
                  </a:cubicBezTo>
                  <a:cubicBezTo>
                    <a:pt x="7839" y="49"/>
                    <a:pt x="7819" y="-1"/>
                    <a:pt x="7793" y="0"/>
                  </a:cubicBezTo>
                  <a:close/>
                  <a:moveTo>
                    <a:pt x="7929" y="0"/>
                  </a:moveTo>
                  <a:cubicBezTo>
                    <a:pt x="7903" y="0"/>
                    <a:pt x="7880" y="52"/>
                    <a:pt x="7878" y="114"/>
                  </a:cubicBezTo>
                  <a:cubicBezTo>
                    <a:pt x="7876" y="177"/>
                    <a:pt x="7897" y="227"/>
                    <a:pt x="7923" y="226"/>
                  </a:cubicBezTo>
                  <a:cubicBezTo>
                    <a:pt x="7949" y="225"/>
                    <a:pt x="7972" y="174"/>
                    <a:pt x="7974" y="111"/>
                  </a:cubicBezTo>
                  <a:cubicBezTo>
                    <a:pt x="7975" y="49"/>
                    <a:pt x="7955" y="-1"/>
                    <a:pt x="7929" y="0"/>
                  </a:cubicBezTo>
                  <a:close/>
                  <a:moveTo>
                    <a:pt x="5765" y="50"/>
                  </a:moveTo>
                  <a:cubicBezTo>
                    <a:pt x="5738" y="51"/>
                    <a:pt x="5713" y="101"/>
                    <a:pt x="5709" y="163"/>
                  </a:cubicBezTo>
                  <a:cubicBezTo>
                    <a:pt x="5705" y="225"/>
                    <a:pt x="5722" y="275"/>
                    <a:pt x="5749" y="275"/>
                  </a:cubicBezTo>
                  <a:cubicBezTo>
                    <a:pt x="5775" y="274"/>
                    <a:pt x="5800" y="224"/>
                    <a:pt x="5804" y="162"/>
                  </a:cubicBezTo>
                  <a:cubicBezTo>
                    <a:pt x="5809" y="99"/>
                    <a:pt x="5791" y="49"/>
                    <a:pt x="5765" y="50"/>
                  </a:cubicBezTo>
                  <a:close/>
                  <a:moveTo>
                    <a:pt x="5881" y="50"/>
                  </a:moveTo>
                  <a:cubicBezTo>
                    <a:pt x="5855" y="51"/>
                    <a:pt x="5830" y="101"/>
                    <a:pt x="5826" y="163"/>
                  </a:cubicBezTo>
                  <a:cubicBezTo>
                    <a:pt x="5822" y="225"/>
                    <a:pt x="5840" y="275"/>
                    <a:pt x="5866" y="275"/>
                  </a:cubicBezTo>
                  <a:cubicBezTo>
                    <a:pt x="5892" y="274"/>
                    <a:pt x="5917" y="224"/>
                    <a:pt x="5922" y="162"/>
                  </a:cubicBezTo>
                  <a:cubicBezTo>
                    <a:pt x="5926" y="99"/>
                    <a:pt x="5907" y="49"/>
                    <a:pt x="5881" y="50"/>
                  </a:cubicBezTo>
                  <a:close/>
                  <a:moveTo>
                    <a:pt x="6018" y="50"/>
                  </a:moveTo>
                  <a:cubicBezTo>
                    <a:pt x="5992" y="51"/>
                    <a:pt x="5967" y="101"/>
                    <a:pt x="5963" y="163"/>
                  </a:cubicBezTo>
                  <a:cubicBezTo>
                    <a:pt x="5959" y="225"/>
                    <a:pt x="5977" y="275"/>
                    <a:pt x="6003" y="275"/>
                  </a:cubicBezTo>
                  <a:cubicBezTo>
                    <a:pt x="6030" y="274"/>
                    <a:pt x="6054" y="224"/>
                    <a:pt x="6058" y="162"/>
                  </a:cubicBezTo>
                  <a:cubicBezTo>
                    <a:pt x="6062" y="99"/>
                    <a:pt x="6044" y="49"/>
                    <a:pt x="6018" y="50"/>
                  </a:cubicBezTo>
                  <a:close/>
                  <a:moveTo>
                    <a:pt x="6154" y="50"/>
                  </a:moveTo>
                  <a:cubicBezTo>
                    <a:pt x="6128" y="51"/>
                    <a:pt x="6104" y="101"/>
                    <a:pt x="6100" y="163"/>
                  </a:cubicBezTo>
                  <a:cubicBezTo>
                    <a:pt x="6096" y="225"/>
                    <a:pt x="6114" y="275"/>
                    <a:pt x="6140" y="275"/>
                  </a:cubicBezTo>
                  <a:cubicBezTo>
                    <a:pt x="6167" y="274"/>
                    <a:pt x="6191" y="224"/>
                    <a:pt x="6195" y="162"/>
                  </a:cubicBezTo>
                  <a:cubicBezTo>
                    <a:pt x="6198" y="99"/>
                    <a:pt x="6181" y="49"/>
                    <a:pt x="6154" y="50"/>
                  </a:cubicBezTo>
                  <a:close/>
                  <a:moveTo>
                    <a:pt x="6291" y="50"/>
                  </a:moveTo>
                  <a:cubicBezTo>
                    <a:pt x="6265" y="51"/>
                    <a:pt x="6241" y="101"/>
                    <a:pt x="6237" y="163"/>
                  </a:cubicBezTo>
                  <a:cubicBezTo>
                    <a:pt x="6233" y="225"/>
                    <a:pt x="6251" y="275"/>
                    <a:pt x="6278" y="275"/>
                  </a:cubicBezTo>
                  <a:cubicBezTo>
                    <a:pt x="6304" y="274"/>
                    <a:pt x="6328" y="224"/>
                    <a:pt x="6331" y="162"/>
                  </a:cubicBezTo>
                  <a:cubicBezTo>
                    <a:pt x="6335" y="99"/>
                    <a:pt x="6317" y="49"/>
                    <a:pt x="6291" y="50"/>
                  </a:cubicBezTo>
                  <a:close/>
                  <a:moveTo>
                    <a:pt x="7247" y="50"/>
                  </a:moveTo>
                  <a:cubicBezTo>
                    <a:pt x="7221" y="51"/>
                    <a:pt x="7197" y="102"/>
                    <a:pt x="7194" y="165"/>
                  </a:cubicBezTo>
                  <a:cubicBezTo>
                    <a:pt x="7191" y="227"/>
                    <a:pt x="7211" y="277"/>
                    <a:pt x="7237" y="276"/>
                  </a:cubicBezTo>
                  <a:cubicBezTo>
                    <a:pt x="7263" y="276"/>
                    <a:pt x="7287" y="224"/>
                    <a:pt x="7289" y="162"/>
                  </a:cubicBezTo>
                  <a:cubicBezTo>
                    <a:pt x="7292" y="99"/>
                    <a:pt x="7273" y="49"/>
                    <a:pt x="7247" y="50"/>
                  </a:cubicBezTo>
                  <a:close/>
                  <a:moveTo>
                    <a:pt x="7383" y="50"/>
                  </a:moveTo>
                  <a:cubicBezTo>
                    <a:pt x="7357" y="51"/>
                    <a:pt x="7334" y="101"/>
                    <a:pt x="7331" y="163"/>
                  </a:cubicBezTo>
                  <a:cubicBezTo>
                    <a:pt x="7328" y="225"/>
                    <a:pt x="7348" y="277"/>
                    <a:pt x="7374" y="276"/>
                  </a:cubicBezTo>
                  <a:cubicBezTo>
                    <a:pt x="7401" y="276"/>
                    <a:pt x="7424" y="224"/>
                    <a:pt x="7426" y="162"/>
                  </a:cubicBezTo>
                  <a:cubicBezTo>
                    <a:pt x="7429" y="99"/>
                    <a:pt x="7409" y="49"/>
                    <a:pt x="7383" y="50"/>
                  </a:cubicBezTo>
                  <a:close/>
                  <a:moveTo>
                    <a:pt x="7520" y="50"/>
                  </a:moveTo>
                  <a:cubicBezTo>
                    <a:pt x="7494" y="51"/>
                    <a:pt x="7470" y="102"/>
                    <a:pt x="7468" y="165"/>
                  </a:cubicBezTo>
                  <a:cubicBezTo>
                    <a:pt x="7465" y="227"/>
                    <a:pt x="7485" y="277"/>
                    <a:pt x="7511" y="276"/>
                  </a:cubicBezTo>
                  <a:cubicBezTo>
                    <a:pt x="7538" y="276"/>
                    <a:pt x="7561" y="224"/>
                    <a:pt x="7563" y="162"/>
                  </a:cubicBezTo>
                  <a:cubicBezTo>
                    <a:pt x="7565" y="99"/>
                    <a:pt x="7546" y="49"/>
                    <a:pt x="7520" y="50"/>
                  </a:cubicBezTo>
                  <a:close/>
                  <a:moveTo>
                    <a:pt x="7656" y="50"/>
                  </a:moveTo>
                  <a:cubicBezTo>
                    <a:pt x="7630" y="51"/>
                    <a:pt x="7607" y="102"/>
                    <a:pt x="7605" y="165"/>
                  </a:cubicBezTo>
                  <a:cubicBezTo>
                    <a:pt x="7602" y="227"/>
                    <a:pt x="7622" y="277"/>
                    <a:pt x="7649" y="276"/>
                  </a:cubicBezTo>
                  <a:cubicBezTo>
                    <a:pt x="7675" y="276"/>
                    <a:pt x="7698" y="224"/>
                    <a:pt x="7700" y="162"/>
                  </a:cubicBezTo>
                  <a:cubicBezTo>
                    <a:pt x="7702" y="99"/>
                    <a:pt x="7682" y="49"/>
                    <a:pt x="7656" y="50"/>
                  </a:cubicBezTo>
                  <a:close/>
                  <a:moveTo>
                    <a:pt x="12417" y="251"/>
                  </a:moveTo>
                  <a:cubicBezTo>
                    <a:pt x="12391" y="252"/>
                    <a:pt x="12372" y="303"/>
                    <a:pt x="12376" y="366"/>
                  </a:cubicBezTo>
                  <a:cubicBezTo>
                    <a:pt x="12379" y="429"/>
                    <a:pt x="12403" y="480"/>
                    <a:pt x="12429" y="479"/>
                  </a:cubicBezTo>
                  <a:cubicBezTo>
                    <a:pt x="12456" y="478"/>
                    <a:pt x="12474" y="427"/>
                    <a:pt x="12471" y="364"/>
                  </a:cubicBezTo>
                  <a:cubicBezTo>
                    <a:pt x="12467" y="302"/>
                    <a:pt x="12443" y="250"/>
                    <a:pt x="12417" y="251"/>
                  </a:cubicBezTo>
                  <a:close/>
                  <a:moveTo>
                    <a:pt x="12553" y="251"/>
                  </a:moveTo>
                  <a:cubicBezTo>
                    <a:pt x="12527" y="252"/>
                    <a:pt x="12509" y="303"/>
                    <a:pt x="12512" y="366"/>
                  </a:cubicBezTo>
                  <a:cubicBezTo>
                    <a:pt x="12516" y="429"/>
                    <a:pt x="12540" y="480"/>
                    <a:pt x="12566" y="479"/>
                  </a:cubicBezTo>
                  <a:cubicBezTo>
                    <a:pt x="12593" y="478"/>
                    <a:pt x="12611" y="427"/>
                    <a:pt x="12608" y="364"/>
                  </a:cubicBezTo>
                  <a:cubicBezTo>
                    <a:pt x="12604" y="302"/>
                    <a:pt x="12580" y="250"/>
                    <a:pt x="12553" y="251"/>
                  </a:cubicBezTo>
                  <a:close/>
                  <a:moveTo>
                    <a:pt x="12690" y="251"/>
                  </a:moveTo>
                  <a:cubicBezTo>
                    <a:pt x="12664" y="252"/>
                    <a:pt x="12646" y="303"/>
                    <a:pt x="12649" y="366"/>
                  </a:cubicBezTo>
                  <a:cubicBezTo>
                    <a:pt x="12653" y="429"/>
                    <a:pt x="12677" y="480"/>
                    <a:pt x="12704" y="479"/>
                  </a:cubicBezTo>
                  <a:cubicBezTo>
                    <a:pt x="12730" y="478"/>
                    <a:pt x="12748" y="427"/>
                    <a:pt x="12745" y="364"/>
                  </a:cubicBezTo>
                  <a:cubicBezTo>
                    <a:pt x="12741" y="302"/>
                    <a:pt x="12717" y="250"/>
                    <a:pt x="12690" y="251"/>
                  </a:cubicBezTo>
                  <a:close/>
                  <a:moveTo>
                    <a:pt x="7910" y="301"/>
                  </a:moveTo>
                  <a:cubicBezTo>
                    <a:pt x="7884" y="302"/>
                    <a:pt x="7861" y="354"/>
                    <a:pt x="7859" y="416"/>
                  </a:cubicBezTo>
                  <a:cubicBezTo>
                    <a:pt x="7857" y="478"/>
                    <a:pt x="7877" y="528"/>
                    <a:pt x="7903" y="528"/>
                  </a:cubicBezTo>
                  <a:cubicBezTo>
                    <a:pt x="7930" y="527"/>
                    <a:pt x="7953" y="475"/>
                    <a:pt x="7955" y="413"/>
                  </a:cubicBezTo>
                  <a:cubicBezTo>
                    <a:pt x="7957" y="351"/>
                    <a:pt x="7937" y="301"/>
                    <a:pt x="7910" y="301"/>
                  </a:cubicBezTo>
                  <a:close/>
                  <a:moveTo>
                    <a:pt x="9686" y="301"/>
                  </a:moveTo>
                  <a:cubicBezTo>
                    <a:pt x="9659" y="302"/>
                    <a:pt x="9638" y="354"/>
                    <a:pt x="9638" y="416"/>
                  </a:cubicBezTo>
                  <a:cubicBezTo>
                    <a:pt x="9638" y="479"/>
                    <a:pt x="9660" y="528"/>
                    <a:pt x="9686" y="528"/>
                  </a:cubicBezTo>
                  <a:cubicBezTo>
                    <a:pt x="9713" y="527"/>
                    <a:pt x="9733" y="475"/>
                    <a:pt x="9733" y="413"/>
                  </a:cubicBezTo>
                  <a:cubicBezTo>
                    <a:pt x="9733" y="350"/>
                    <a:pt x="9712" y="301"/>
                    <a:pt x="9686" y="301"/>
                  </a:cubicBezTo>
                  <a:close/>
                  <a:moveTo>
                    <a:pt x="9841" y="301"/>
                  </a:moveTo>
                  <a:cubicBezTo>
                    <a:pt x="9815" y="302"/>
                    <a:pt x="9794" y="354"/>
                    <a:pt x="9794" y="416"/>
                  </a:cubicBezTo>
                  <a:cubicBezTo>
                    <a:pt x="9795" y="479"/>
                    <a:pt x="9816" y="528"/>
                    <a:pt x="9843" y="528"/>
                  </a:cubicBezTo>
                  <a:cubicBezTo>
                    <a:pt x="9869" y="527"/>
                    <a:pt x="9890" y="475"/>
                    <a:pt x="9890" y="413"/>
                  </a:cubicBezTo>
                  <a:cubicBezTo>
                    <a:pt x="9889" y="350"/>
                    <a:pt x="9868" y="301"/>
                    <a:pt x="9841" y="301"/>
                  </a:cubicBezTo>
                  <a:close/>
                  <a:moveTo>
                    <a:pt x="6135" y="352"/>
                  </a:moveTo>
                  <a:cubicBezTo>
                    <a:pt x="6109" y="352"/>
                    <a:pt x="6084" y="403"/>
                    <a:pt x="6080" y="465"/>
                  </a:cubicBezTo>
                  <a:cubicBezTo>
                    <a:pt x="6076" y="527"/>
                    <a:pt x="6095" y="577"/>
                    <a:pt x="6121" y="576"/>
                  </a:cubicBezTo>
                  <a:cubicBezTo>
                    <a:pt x="6148" y="576"/>
                    <a:pt x="6172" y="525"/>
                    <a:pt x="6176" y="463"/>
                  </a:cubicBezTo>
                  <a:cubicBezTo>
                    <a:pt x="6180" y="401"/>
                    <a:pt x="6162" y="351"/>
                    <a:pt x="6135" y="352"/>
                  </a:cubicBezTo>
                  <a:close/>
                  <a:moveTo>
                    <a:pt x="6272" y="352"/>
                  </a:moveTo>
                  <a:cubicBezTo>
                    <a:pt x="6245" y="352"/>
                    <a:pt x="6221" y="404"/>
                    <a:pt x="6217" y="466"/>
                  </a:cubicBezTo>
                  <a:cubicBezTo>
                    <a:pt x="6213" y="529"/>
                    <a:pt x="6232" y="577"/>
                    <a:pt x="6258" y="576"/>
                  </a:cubicBezTo>
                  <a:cubicBezTo>
                    <a:pt x="6285" y="576"/>
                    <a:pt x="6309" y="526"/>
                    <a:pt x="6313" y="463"/>
                  </a:cubicBezTo>
                  <a:cubicBezTo>
                    <a:pt x="6316" y="401"/>
                    <a:pt x="6298" y="351"/>
                    <a:pt x="6272" y="352"/>
                  </a:cubicBezTo>
                  <a:close/>
                  <a:moveTo>
                    <a:pt x="6408" y="352"/>
                  </a:moveTo>
                  <a:cubicBezTo>
                    <a:pt x="6382" y="352"/>
                    <a:pt x="6358" y="404"/>
                    <a:pt x="6354" y="466"/>
                  </a:cubicBezTo>
                  <a:cubicBezTo>
                    <a:pt x="6351" y="529"/>
                    <a:pt x="6369" y="577"/>
                    <a:pt x="6395" y="576"/>
                  </a:cubicBezTo>
                  <a:cubicBezTo>
                    <a:pt x="6421" y="576"/>
                    <a:pt x="6446" y="525"/>
                    <a:pt x="6449" y="463"/>
                  </a:cubicBezTo>
                  <a:cubicBezTo>
                    <a:pt x="6453" y="401"/>
                    <a:pt x="6435" y="351"/>
                    <a:pt x="6408" y="352"/>
                  </a:cubicBezTo>
                  <a:close/>
                  <a:moveTo>
                    <a:pt x="6545" y="352"/>
                  </a:moveTo>
                  <a:cubicBezTo>
                    <a:pt x="6518" y="352"/>
                    <a:pt x="6494" y="404"/>
                    <a:pt x="6491" y="466"/>
                  </a:cubicBezTo>
                  <a:cubicBezTo>
                    <a:pt x="6487" y="529"/>
                    <a:pt x="6506" y="577"/>
                    <a:pt x="6532" y="576"/>
                  </a:cubicBezTo>
                  <a:cubicBezTo>
                    <a:pt x="6559" y="576"/>
                    <a:pt x="6583" y="525"/>
                    <a:pt x="6586" y="463"/>
                  </a:cubicBezTo>
                  <a:cubicBezTo>
                    <a:pt x="6590" y="401"/>
                    <a:pt x="6571" y="351"/>
                    <a:pt x="6545" y="352"/>
                  </a:cubicBezTo>
                  <a:close/>
                  <a:moveTo>
                    <a:pt x="6682" y="352"/>
                  </a:moveTo>
                  <a:cubicBezTo>
                    <a:pt x="6655" y="352"/>
                    <a:pt x="6631" y="404"/>
                    <a:pt x="6628" y="466"/>
                  </a:cubicBezTo>
                  <a:cubicBezTo>
                    <a:pt x="6624" y="529"/>
                    <a:pt x="6643" y="577"/>
                    <a:pt x="6669" y="576"/>
                  </a:cubicBezTo>
                  <a:cubicBezTo>
                    <a:pt x="6696" y="576"/>
                    <a:pt x="6720" y="525"/>
                    <a:pt x="6723" y="463"/>
                  </a:cubicBezTo>
                  <a:cubicBezTo>
                    <a:pt x="6726" y="401"/>
                    <a:pt x="6708" y="351"/>
                    <a:pt x="6682" y="352"/>
                  </a:cubicBezTo>
                  <a:close/>
                  <a:moveTo>
                    <a:pt x="6818" y="352"/>
                  </a:moveTo>
                  <a:cubicBezTo>
                    <a:pt x="6791" y="352"/>
                    <a:pt x="6768" y="404"/>
                    <a:pt x="6765" y="466"/>
                  </a:cubicBezTo>
                  <a:cubicBezTo>
                    <a:pt x="6761" y="529"/>
                    <a:pt x="6780" y="579"/>
                    <a:pt x="6807" y="578"/>
                  </a:cubicBezTo>
                  <a:cubicBezTo>
                    <a:pt x="6833" y="577"/>
                    <a:pt x="6857" y="526"/>
                    <a:pt x="6860" y="463"/>
                  </a:cubicBezTo>
                  <a:cubicBezTo>
                    <a:pt x="6863" y="401"/>
                    <a:pt x="6844" y="351"/>
                    <a:pt x="6818" y="352"/>
                  </a:cubicBezTo>
                  <a:close/>
                  <a:moveTo>
                    <a:pt x="6954" y="352"/>
                  </a:moveTo>
                  <a:cubicBezTo>
                    <a:pt x="6928" y="352"/>
                    <a:pt x="6904" y="404"/>
                    <a:pt x="6901" y="466"/>
                  </a:cubicBezTo>
                  <a:cubicBezTo>
                    <a:pt x="6899" y="529"/>
                    <a:pt x="6917" y="579"/>
                    <a:pt x="6944" y="578"/>
                  </a:cubicBezTo>
                  <a:cubicBezTo>
                    <a:pt x="6970" y="577"/>
                    <a:pt x="6994" y="526"/>
                    <a:pt x="6997" y="463"/>
                  </a:cubicBezTo>
                  <a:cubicBezTo>
                    <a:pt x="7000" y="401"/>
                    <a:pt x="6980" y="351"/>
                    <a:pt x="6954" y="352"/>
                  </a:cubicBezTo>
                  <a:close/>
                  <a:moveTo>
                    <a:pt x="7091" y="352"/>
                  </a:moveTo>
                  <a:cubicBezTo>
                    <a:pt x="7065" y="352"/>
                    <a:pt x="7041" y="404"/>
                    <a:pt x="7038" y="466"/>
                  </a:cubicBezTo>
                  <a:cubicBezTo>
                    <a:pt x="7035" y="529"/>
                    <a:pt x="7054" y="579"/>
                    <a:pt x="7081" y="578"/>
                  </a:cubicBezTo>
                  <a:cubicBezTo>
                    <a:pt x="7107" y="577"/>
                    <a:pt x="7131" y="526"/>
                    <a:pt x="7134" y="463"/>
                  </a:cubicBezTo>
                  <a:cubicBezTo>
                    <a:pt x="7136" y="401"/>
                    <a:pt x="7117" y="351"/>
                    <a:pt x="7091" y="352"/>
                  </a:cubicBezTo>
                  <a:close/>
                  <a:moveTo>
                    <a:pt x="7227" y="352"/>
                  </a:moveTo>
                  <a:cubicBezTo>
                    <a:pt x="7201" y="352"/>
                    <a:pt x="7177" y="404"/>
                    <a:pt x="7175" y="466"/>
                  </a:cubicBezTo>
                  <a:cubicBezTo>
                    <a:pt x="7172" y="529"/>
                    <a:pt x="7192" y="579"/>
                    <a:pt x="7218" y="578"/>
                  </a:cubicBezTo>
                  <a:cubicBezTo>
                    <a:pt x="7244" y="577"/>
                    <a:pt x="7268" y="526"/>
                    <a:pt x="7271" y="463"/>
                  </a:cubicBezTo>
                  <a:cubicBezTo>
                    <a:pt x="7273" y="401"/>
                    <a:pt x="7253" y="351"/>
                    <a:pt x="7227" y="352"/>
                  </a:cubicBezTo>
                  <a:close/>
                  <a:moveTo>
                    <a:pt x="7364" y="352"/>
                  </a:moveTo>
                  <a:cubicBezTo>
                    <a:pt x="7338" y="352"/>
                    <a:pt x="7314" y="404"/>
                    <a:pt x="7311" y="466"/>
                  </a:cubicBezTo>
                  <a:cubicBezTo>
                    <a:pt x="7309" y="529"/>
                    <a:pt x="7328" y="579"/>
                    <a:pt x="7355" y="578"/>
                  </a:cubicBezTo>
                  <a:cubicBezTo>
                    <a:pt x="7381" y="577"/>
                    <a:pt x="7405" y="526"/>
                    <a:pt x="7407" y="463"/>
                  </a:cubicBezTo>
                  <a:cubicBezTo>
                    <a:pt x="7410" y="401"/>
                    <a:pt x="7390" y="351"/>
                    <a:pt x="7364" y="352"/>
                  </a:cubicBezTo>
                  <a:close/>
                  <a:moveTo>
                    <a:pt x="7500" y="352"/>
                  </a:moveTo>
                  <a:cubicBezTo>
                    <a:pt x="7474" y="352"/>
                    <a:pt x="7451" y="404"/>
                    <a:pt x="7448" y="466"/>
                  </a:cubicBezTo>
                  <a:cubicBezTo>
                    <a:pt x="7446" y="529"/>
                    <a:pt x="7466" y="579"/>
                    <a:pt x="7492" y="578"/>
                  </a:cubicBezTo>
                  <a:cubicBezTo>
                    <a:pt x="7519" y="577"/>
                    <a:pt x="7542" y="526"/>
                    <a:pt x="7544" y="463"/>
                  </a:cubicBezTo>
                  <a:cubicBezTo>
                    <a:pt x="7546" y="401"/>
                    <a:pt x="7527" y="351"/>
                    <a:pt x="7500" y="352"/>
                  </a:cubicBezTo>
                  <a:close/>
                  <a:moveTo>
                    <a:pt x="7637" y="352"/>
                  </a:moveTo>
                  <a:cubicBezTo>
                    <a:pt x="7611" y="352"/>
                    <a:pt x="7587" y="404"/>
                    <a:pt x="7585" y="466"/>
                  </a:cubicBezTo>
                  <a:cubicBezTo>
                    <a:pt x="7583" y="529"/>
                    <a:pt x="7603" y="579"/>
                    <a:pt x="7629" y="578"/>
                  </a:cubicBezTo>
                  <a:cubicBezTo>
                    <a:pt x="7656" y="577"/>
                    <a:pt x="7679" y="526"/>
                    <a:pt x="7681" y="463"/>
                  </a:cubicBezTo>
                  <a:cubicBezTo>
                    <a:pt x="7683" y="401"/>
                    <a:pt x="7663" y="351"/>
                    <a:pt x="7637" y="352"/>
                  </a:cubicBezTo>
                  <a:close/>
                  <a:moveTo>
                    <a:pt x="7773" y="352"/>
                  </a:moveTo>
                  <a:cubicBezTo>
                    <a:pt x="7747" y="352"/>
                    <a:pt x="7724" y="404"/>
                    <a:pt x="7722" y="466"/>
                  </a:cubicBezTo>
                  <a:cubicBezTo>
                    <a:pt x="7720" y="529"/>
                    <a:pt x="7740" y="579"/>
                    <a:pt x="7767" y="578"/>
                  </a:cubicBezTo>
                  <a:cubicBezTo>
                    <a:pt x="7793" y="577"/>
                    <a:pt x="7816" y="526"/>
                    <a:pt x="7818" y="463"/>
                  </a:cubicBezTo>
                  <a:cubicBezTo>
                    <a:pt x="7820" y="401"/>
                    <a:pt x="7800" y="351"/>
                    <a:pt x="7773" y="352"/>
                  </a:cubicBezTo>
                  <a:close/>
                  <a:moveTo>
                    <a:pt x="5472" y="402"/>
                  </a:moveTo>
                  <a:cubicBezTo>
                    <a:pt x="5446" y="403"/>
                    <a:pt x="5420" y="453"/>
                    <a:pt x="5416" y="515"/>
                  </a:cubicBezTo>
                  <a:cubicBezTo>
                    <a:pt x="5411" y="577"/>
                    <a:pt x="5429" y="627"/>
                    <a:pt x="5455" y="627"/>
                  </a:cubicBezTo>
                  <a:cubicBezTo>
                    <a:pt x="5482" y="626"/>
                    <a:pt x="5507" y="576"/>
                    <a:pt x="5512" y="514"/>
                  </a:cubicBezTo>
                  <a:cubicBezTo>
                    <a:pt x="5516" y="451"/>
                    <a:pt x="5498" y="401"/>
                    <a:pt x="5472" y="402"/>
                  </a:cubicBezTo>
                  <a:close/>
                  <a:moveTo>
                    <a:pt x="5609" y="402"/>
                  </a:moveTo>
                  <a:cubicBezTo>
                    <a:pt x="5582" y="403"/>
                    <a:pt x="5557" y="453"/>
                    <a:pt x="5553" y="515"/>
                  </a:cubicBezTo>
                  <a:cubicBezTo>
                    <a:pt x="5548" y="577"/>
                    <a:pt x="5566" y="627"/>
                    <a:pt x="5592" y="627"/>
                  </a:cubicBezTo>
                  <a:cubicBezTo>
                    <a:pt x="5619" y="626"/>
                    <a:pt x="5644" y="576"/>
                    <a:pt x="5648" y="514"/>
                  </a:cubicBezTo>
                  <a:cubicBezTo>
                    <a:pt x="5653" y="451"/>
                    <a:pt x="5635" y="401"/>
                    <a:pt x="5609" y="402"/>
                  </a:cubicBezTo>
                  <a:close/>
                  <a:moveTo>
                    <a:pt x="5725" y="402"/>
                  </a:moveTo>
                  <a:cubicBezTo>
                    <a:pt x="5699" y="403"/>
                    <a:pt x="5674" y="454"/>
                    <a:pt x="5670" y="517"/>
                  </a:cubicBezTo>
                  <a:cubicBezTo>
                    <a:pt x="5665" y="579"/>
                    <a:pt x="5683" y="627"/>
                    <a:pt x="5710" y="627"/>
                  </a:cubicBezTo>
                  <a:cubicBezTo>
                    <a:pt x="5736" y="626"/>
                    <a:pt x="5761" y="576"/>
                    <a:pt x="5766" y="514"/>
                  </a:cubicBezTo>
                  <a:cubicBezTo>
                    <a:pt x="5770" y="451"/>
                    <a:pt x="5752" y="401"/>
                    <a:pt x="5725" y="402"/>
                  </a:cubicBezTo>
                  <a:close/>
                  <a:moveTo>
                    <a:pt x="5882" y="402"/>
                  </a:moveTo>
                  <a:cubicBezTo>
                    <a:pt x="5856" y="403"/>
                    <a:pt x="5830" y="453"/>
                    <a:pt x="5826" y="515"/>
                  </a:cubicBezTo>
                  <a:cubicBezTo>
                    <a:pt x="5822" y="577"/>
                    <a:pt x="5840" y="627"/>
                    <a:pt x="5867" y="627"/>
                  </a:cubicBezTo>
                  <a:cubicBezTo>
                    <a:pt x="5893" y="626"/>
                    <a:pt x="5917" y="576"/>
                    <a:pt x="5922" y="514"/>
                  </a:cubicBezTo>
                  <a:cubicBezTo>
                    <a:pt x="5926" y="451"/>
                    <a:pt x="5908" y="401"/>
                    <a:pt x="5882" y="402"/>
                  </a:cubicBezTo>
                  <a:close/>
                  <a:moveTo>
                    <a:pt x="13393" y="503"/>
                  </a:moveTo>
                  <a:cubicBezTo>
                    <a:pt x="13367" y="503"/>
                    <a:pt x="13349" y="555"/>
                    <a:pt x="13353" y="617"/>
                  </a:cubicBezTo>
                  <a:cubicBezTo>
                    <a:pt x="13357" y="680"/>
                    <a:pt x="13383" y="731"/>
                    <a:pt x="13409" y="730"/>
                  </a:cubicBezTo>
                  <a:cubicBezTo>
                    <a:pt x="13436" y="730"/>
                    <a:pt x="13453" y="678"/>
                    <a:pt x="13449" y="616"/>
                  </a:cubicBezTo>
                  <a:cubicBezTo>
                    <a:pt x="13445" y="553"/>
                    <a:pt x="13420" y="502"/>
                    <a:pt x="13393" y="503"/>
                  </a:cubicBezTo>
                  <a:close/>
                  <a:moveTo>
                    <a:pt x="12983" y="553"/>
                  </a:moveTo>
                  <a:cubicBezTo>
                    <a:pt x="12957" y="554"/>
                    <a:pt x="12939" y="605"/>
                    <a:pt x="12943" y="668"/>
                  </a:cubicBezTo>
                  <a:cubicBezTo>
                    <a:pt x="12946" y="730"/>
                    <a:pt x="12971" y="781"/>
                    <a:pt x="12997" y="781"/>
                  </a:cubicBezTo>
                  <a:cubicBezTo>
                    <a:pt x="13024" y="780"/>
                    <a:pt x="13042" y="729"/>
                    <a:pt x="13038" y="666"/>
                  </a:cubicBezTo>
                  <a:cubicBezTo>
                    <a:pt x="13034" y="603"/>
                    <a:pt x="13010" y="552"/>
                    <a:pt x="12983" y="553"/>
                  </a:cubicBezTo>
                  <a:close/>
                  <a:moveTo>
                    <a:pt x="13120" y="553"/>
                  </a:moveTo>
                  <a:cubicBezTo>
                    <a:pt x="13093" y="554"/>
                    <a:pt x="13075" y="605"/>
                    <a:pt x="13079" y="668"/>
                  </a:cubicBezTo>
                  <a:cubicBezTo>
                    <a:pt x="13083" y="730"/>
                    <a:pt x="13108" y="781"/>
                    <a:pt x="13135" y="781"/>
                  </a:cubicBezTo>
                  <a:cubicBezTo>
                    <a:pt x="13162" y="780"/>
                    <a:pt x="13179" y="729"/>
                    <a:pt x="13175" y="666"/>
                  </a:cubicBezTo>
                  <a:cubicBezTo>
                    <a:pt x="13171" y="603"/>
                    <a:pt x="13146" y="552"/>
                    <a:pt x="13120" y="553"/>
                  </a:cubicBezTo>
                  <a:close/>
                  <a:moveTo>
                    <a:pt x="13257" y="553"/>
                  </a:moveTo>
                  <a:cubicBezTo>
                    <a:pt x="13230" y="554"/>
                    <a:pt x="13212" y="605"/>
                    <a:pt x="13216" y="668"/>
                  </a:cubicBezTo>
                  <a:cubicBezTo>
                    <a:pt x="13220" y="730"/>
                    <a:pt x="13245" y="781"/>
                    <a:pt x="13272" y="781"/>
                  </a:cubicBezTo>
                  <a:cubicBezTo>
                    <a:pt x="13298" y="780"/>
                    <a:pt x="13316" y="729"/>
                    <a:pt x="13312" y="666"/>
                  </a:cubicBezTo>
                  <a:cubicBezTo>
                    <a:pt x="13308" y="603"/>
                    <a:pt x="13283" y="552"/>
                    <a:pt x="13257" y="553"/>
                  </a:cubicBezTo>
                  <a:close/>
                  <a:moveTo>
                    <a:pt x="6935" y="653"/>
                  </a:moveTo>
                  <a:cubicBezTo>
                    <a:pt x="6909" y="654"/>
                    <a:pt x="6885" y="704"/>
                    <a:pt x="6882" y="767"/>
                  </a:cubicBezTo>
                  <a:cubicBezTo>
                    <a:pt x="6879" y="829"/>
                    <a:pt x="6898" y="880"/>
                    <a:pt x="6925" y="880"/>
                  </a:cubicBezTo>
                  <a:cubicBezTo>
                    <a:pt x="6951" y="879"/>
                    <a:pt x="6975" y="827"/>
                    <a:pt x="6978" y="765"/>
                  </a:cubicBezTo>
                  <a:cubicBezTo>
                    <a:pt x="6981" y="703"/>
                    <a:pt x="6962" y="653"/>
                    <a:pt x="6935" y="653"/>
                  </a:cubicBezTo>
                  <a:close/>
                  <a:moveTo>
                    <a:pt x="7071" y="653"/>
                  </a:moveTo>
                  <a:cubicBezTo>
                    <a:pt x="7045" y="654"/>
                    <a:pt x="7021" y="704"/>
                    <a:pt x="7018" y="767"/>
                  </a:cubicBezTo>
                  <a:cubicBezTo>
                    <a:pt x="7015" y="829"/>
                    <a:pt x="7035" y="880"/>
                    <a:pt x="7062" y="880"/>
                  </a:cubicBezTo>
                  <a:cubicBezTo>
                    <a:pt x="7088" y="879"/>
                    <a:pt x="7112" y="827"/>
                    <a:pt x="7115" y="765"/>
                  </a:cubicBezTo>
                  <a:cubicBezTo>
                    <a:pt x="7117" y="703"/>
                    <a:pt x="7098" y="653"/>
                    <a:pt x="7071" y="653"/>
                  </a:cubicBezTo>
                  <a:close/>
                  <a:moveTo>
                    <a:pt x="7228" y="653"/>
                  </a:moveTo>
                  <a:cubicBezTo>
                    <a:pt x="7201" y="654"/>
                    <a:pt x="7177" y="706"/>
                    <a:pt x="7175" y="768"/>
                  </a:cubicBezTo>
                  <a:cubicBezTo>
                    <a:pt x="7172" y="831"/>
                    <a:pt x="7191" y="880"/>
                    <a:pt x="7218" y="880"/>
                  </a:cubicBezTo>
                  <a:cubicBezTo>
                    <a:pt x="7245" y="879"/>
                    <a:pt x="7269" y="827"/>
                    <a:pt x="7271" y="765"/>
                  </a:cubicBezTo>
                  <a:cubicBezTo>
                    <a:pt x="7274" y="703"/>
                    <a:pt x="7254" y="653"/>
                    <a:pt x="7228" y="653"/>
                  </a:cubicBezTo>
                  <a:close/>
                  <a:moveTo>
                    <a:pt x="7364" y="653"/>
                  </a:moveTo>
                  <a:cubicBezTo>
                    <a:pt x="7338" y="654"/>
                    <a:pt x="7314" y="706"/>
                    <a:pt x="7311" y="768"/>
                  </a:cubicBezTo>
                  <a:cubicBezTo>
                    <a:pt x="7309" y="831"/>
                    <a:pt x="7329" y="880"/>
                    <a:pt x="7355" y="880"/>
                  </a:cubicBezTo>
                  <a:cubicBezTo>
                    <a:pt x="7382" y="879"/>
                    <a:pt x="7406" y="827"/>
                    <a:pt x="7408" y="765"/>
                  </a:cubicBezTo>
                  <a:cubicBezTo>
                    <a:pt x="7410" y="703"/>
                    <a:pt x="7391" y="653"/>
                    <a:pt x="7364" y="653"/>
                  </a:cubicBezTo>
                  <a:close/>
                  <a:moveTo>
                    <a:pt x="7501" y="653"/>
                  </a:moveTo>
                  <a:cubicBezTo>
                    <a:pt x="7474" y="654"/>
                    <a:pt x="7451" y="706"/>
                    <a:pt x="7448" y="768"/>
                  </a:cubicBezTo>
                  <a:cubicBezTo>
                    <a:pt x="7446" y="831"/>
                    <a:pt x="7466" y="880"/>
                    <a:pt x="7492" y="880"/>
                  </a:cubicBezTo>
                  <a:cubicBezTo>
                    <a:pt x="7519" y="879"/>
                    <a:pt x="7543" y="827"/>
                    <a:pt x="7545" y="765"/>
                  </a:cubicBezTo>
                  <a:cubicBezTo>
                    <a:pt x="7547" y="703"/>
                    <a:pt x="7527" y="653"/>
                    <a:pt x="7501" y="653"/>
                  </a:cubicBezTo>
                  <a:close/>
                  <a:moveTo>
                    <a:pt x="7637" y="653"/>
                  </a:moveTo>
                  <a:cubicBezTo>
                    <a:pt x="7611" y="654"/>
                    <a:pt x="7587" y="704"/>
                    <a:pt x="7585" y="767"/>
                  </a:cubicBezTo>
                  <a:cubicBezTo>
                    <a:pt x="7583" y="829"/>
                    <a:pt x="7603" y="880"/>
                    <a:pt x="7630" y="880"/>
                  </a:cubicBezTo>
                  <a:cubicBezTo>
                    <a:pt x="7656" y="879"/>
                    <a:pt x="7680" y="827"/>
                    <a:pt x="7682" y="765"/>
                  </a:cubicBezTo>
                  <a:cubicBezTo>
                    <a:pt x="7684" y="703"/>
                    <a:pt x="7664" y="653"/>
                    <a:pt x="7637" y="653"/>
                  </a:cubicBezTo>
                  <a:close/>
                  <a:moveTo>
                    <a:pt x="7774" y="653"/>
                  </a:moveTo>
                  <a:cubicBezTo>
                    <a:pt x="7747" y="654"/>
                    <a:pt x="7724" y="706"/>
                    <a:pt x="7722" y="768"/>
                  </a:cubicBezTo>
                  <a:cubicBezTo>
                    <a:pt x="7720" y="831"/>
                    <a:pt x="7740" y="880"/>
                    <a:pt x="7767" y="880"/>
                  </a:cubicBezTo>
                  <a:cubicBezTo>
                    <a:pt x="7793" y="879"/>
                    <a:pt x="7817" y="828"/>
                    <a:pt x="7819" y="765"/>
                  </a:cubicBezTo>
                  <a:cubicBezTo>
                    <a:pt x="7820" y="703"/>
                    <a:pt x="7800" y="653"/>
                    <a:pt x="7774" y="653"/>
                  </a:cubicBezTo>
                  <a:close/>
                  <a:moveTo>
                    <a:pt x="7910" y="653"/>
                  </a:moveTo>
                  <a:cubicBezTo>
                    <a:pt x="7884" y="654"/>
                    <a:pt x="7861" y="706"/>
                    <a:pt x="7859" y="768"/>
                  </a:cubicBezTo>
                  <a:cubicBezTo>
                    <a:pt x="7857" y="831"/>
                    <a:pt x="7877" y="880"/>
                    <a:pt x="7903" y="880"/>
                  </a:cubicBezTo>
                  <a:cubicBezTo>
                    <a:pt x="7930" y="879"/>
                    <a:pt x="7954" y="828"/>
                    <a:pt x="7955" y="765"/>
                  </a:cubicBezTo>
                  <a:cubicBezTo>
                    <a:pt x="7957" y="703"/>
                    <a:pt x="7937" y="653"/>
                    <a:pt x="7910" y="653"/>
                  </a:cubicBezTo>
                  <a:close/>
                  <a:moveTo>
                    <a:pt x="9412" y="653"/>
                  </a:moveTo>
                  <a:cubicBezTo>
                    <a:pt x="9386" y="654"/>
                    <a:pt x="9364" y="706"/>
                    <a:pt x="9364" y="768"/>
                  </a:cubicBezTo>
                  <a:cubicBezTo>
                    <a:pt x="9364" y="831"/>
                    <a:pt x="9385" y="880"/>
                    <a:pt x="9412" y="880"/>
                  </a:cubicBezTo>
                  <a:cubicBezTo>
                    <a:pt x="9439" y="879"/>
                    <a:pt x="9460" y="827"/>
                    <a:pt x="9460" y="765"/>
                  </a:cubicBezTo>
                  <a:cubicBezTo>
                    <a:pt x="9460" y="703"/>
                    <a:pt x="9439" y="653"/>
                    <a:pt x="9412" y="653"/>
                  </a:cubicBezTo>
                  <a:close/>
                  <a:moveTo>
                    <a:pt x="9549" y="653"/>
                  </a:moveTo>
                  <a:cubicBezTo>
                    <a:pt x="9523" y="654"/>
                    <a:pt x="9501" y="706"/>
                    <a:pt x="9501" y="768"/>
                  </a:cubicBezTo>
                  <a:cubicBezTo>
                    <a:pt x="9501" y="831"/>
                    <a:pt x="9523" y="880"/>
                    <a:pt x="9549" y="880"/>
                  </a:cubicBezTo>
                  <a:cubicBezTo>
                    <a:pt x="9576" y="879"/>
                    <a:pt x="9597" y="827"/>
                    <a:pt x="9597" y="765"/>
                  </a:cubicBezTo>
                  <a:cubicBezTo>
                    <a:pt x="9597" y="703"/>
                    <a:pt x="9576" y="653"/>
                    <a:pt x="9549" y="653"/>
                  </a:cubicBezTo>
                  <a:close/>
                  <a:moveTo>
                    <a:pt x="9686" y="653"/>
                  </a:moveTo>
                  <a:cubicBezTo>
                    <a:pt x="9659" y="654"/>
                    <a:pt x="9638" y="706"/>
                    <a:pt x="9638" y="768"/>
                  </a:cubicBezTo>
                  <a:cubicBezTo>
                    <a:pt x="9638" y="831"/>
                    <a:pt x="9660" y="881"/>
                    <a:pt x="9686" y="880"/>
                  </a:cubicBezTo>
                  <a:cubicBezTo>
                    <a:pt x="9713" y="879"/>
                    <a:pt x="9734" y="828"/>
                    <a:pt x="9734" y="765"/>
                  </a:cubicBezTo>
                  <a:cubicBezTo>
                    <a:pt x="9734" y="703"/>
                    <a:pt x="9712" y="653"/>
                    <a:pt x="9686" y="653"/>
                  </a:cubicBezTo>
                  <a:close/>
                  <a:moveTo>
                    <a:pt x="9842" y="653"/>
                  </a:moveTo>
                  <a:cubicBezTo>
                    <a:pt x="9815" y="654"/>
                    <a:pt x="9794" y="706"/>
                    <a:pt x="9794" y="768"/>
                  </a:cubicBezTo>
                  <a:cubicBezTo>
                    <a:pt x="9795" y="831"/>
                    <a:pt x="9817" y="880"/>
                    <a:pt x="9843" y="880"/>
                  </a:cubicBezTo>
                  <a:cubicBezTo>
                    <a:pt x="9870" y="879"/>
                    <a:pt x="9891" y="828"/>
                    <a:pt x="9890" y="765"/>
                  </a:cubicBezTo>
                  <a:cubicBezTo>
                    <a:pt x="9890" y="703"/>
                    <a:pt x="9869" y="653"/>
                    <a:pt x="9842" y="653"/>
                  </a:cubicBezTo>
                  <a:close/>
                  <a:moveTo>
                    <a:pt x="5433" y="704"/>
                  </a:moveTo>
                  <a:cubicBezTo>
                    <a:pt x="5407" y="704"/>
                    <a:pt x="5381" y="755"/>
                    <a:pt x="5377" y="817"/>
                  </a:cubicBezTo>
                  <a:cubicBezTo>
                    <a:pt x="5372" y="879"/>
                    <a:pt x="5390" y="929"/>
                    <a:pt x="5416" y="929"/>
                  </a:cubicBezTo>
                  <a:cubicBezTo>
                    <a:pt x="5443" y="928"/>
                    <a:pt x="5468" y="878"/>
                    <a:pt x="5473" y="815"/>
                  </a:cubicBezTo>
                  <a:cubicBezTo>
                    <a:pt x="5478" y="753"/>
                    <a:pt x="5460" y="703"/>
                    <a:pt x="5433" y="704"/>
                  </a:cubicBezTo>
                  <a:close/>
                  <a:moveTo>
                    <a:pt x="5843" y="704"/>
                  </a:moveTo>
                  <a:cubicBezTo>
                    <a:pt x="5816" y="704"/>
                    <a:pt x="5791" y="755"/>
                    <a:pt x="5787" y="817"/>
                  </a:cubicBezTo>
                  <a:cubicBezTo>
                    <a:pt x="5783" y="879"/>
                    <a:pt x="5801" y="929"/>
                    <a:pt x="5827" y="929"/>
                  </a:cubicBezTo>
                  <a:cubicBezTo>
                    <a:pt x="5854" y="928"/>
                    <a:pt x="5879" y="878"/>
                    <a:pt x="5883" y="815"/>
                  </a:cubicBezTo>
                  <a:cubicBezTo>
                    <a:pt x="5887" y="753"/>
                    <a:pt x="5869" y="703"/>
                    <a:pt x="5843" y="704"/>
                  </a:cubicBezTo>
                  <a:close/>
                  <a:moveTo>
                    <a:pt x="5999" y="704"/>
                  </a:moveTo>
                  <a:cubicBezTo>
                    <a:pt x="5973" y="704"/>
                    <a:pt x="5948" y="755"/>
                    <a:pt x="5944" y="817"/>
                  </a:cubicBezTo>
                  <a:cubicBezTo>
                    <a:pt x="5939" y="879"/>
                    <a:pt x="5958" y="929"/>
                    <a:pt x="5984" y="929"/>
                  </a:cubicBezTo>
                  <a:cubicBezTo>
                    <a:pt x="6011" y="928"/>
                    <a:pt x="6035" y="878"/>
                    <a:pt x="6039" y="815"/>
                  </a:cubicBezTo>
                  <a:cubicBezTo>
                    <a:pt x="6043" y="753"/>
                    <a:pt x="6026" y="703"/>
                    <a:pt x="5999" y="704"/>
                  </a:cubicBezTo>
                  <a:close/>
                  <a:moveTo>
                    <a:pt x="6116" y="704"/>
                  </a:moveTo>
                  <a:cubicBezTo>
                    <a:pt x="6089" y="704"/>
                    <a:pt x="6065" y="755"/>
                    <a:pt x="6061" y="817"/>
                  </a:cubicBezTo>
                  <a:cubicBezTo>
                    <a:pt x="6057" y="879"/>
                    <a:pt x="6075" y="929"/>
                    <a:pt x="6102" y="929"/>
                  </a:cubicBezTo>
                  <a:cubicBezTo>
                    <a:pt x="6128" y="928"/>
                    <a:pt x="6153" y="878"/>
                    <a:pt x="6157" y="815"/>
                  </a:cubicBezTo>
                  <a:cubicBezTo>
                    <a:pt x="6161" y="753"/>
                    <a:pt x="6142" y="703"/>
                    <a:pt x="6116" y="704"/>
                  </a:cubicBezTo>
                  <a:close/>
                  <a:moveTo>
                    <a:pt x="6253" y="704"/>
                  </a:moveTo>
                  <a:cubicBezTo>
                    <a:pt x="6226" y="704"/>
                    <a:pt x="6201" y="755"/>
                    <a:pt x="6198" y="817"/>
                  </a:cubicBezTo>
                  <a:cubicBezTo>
                    <a:pt x="6194" y="879"/>
                    <a:pt x="6212" y="929"/>
                    <a:pt x="6239" y="929"/>
                  </a:cubicBezTo>
                  <a:cubicBezTo>
                    <a:pt x="6265" y="928"/>
                    <a:pt x="6290" y="878"/>
                    <a:pt x="6294" y="815"/>
                  </a:cubicBezTo>
                  <a:cubicBezTo>
                    <a:pt x="6297" y="753"/>
                    <a:pt x="6279" y="703"/>
                    <a:pt x="6253" y="704"/>
                  </a:cubicBezTo>
                  <a:close/>
                  <a:moveTo>
                    <a:pt x="6389" y="704"/>
                  </a:moveTo>
                  <a:cubicBezTo>
                    <a:pt x="6362" y="704"/>
                    <a:pt x="6338" y="755"/>
                    <a:pt x="6335" y="817"/>
                  </a:cubicBezTo>
                  <a:cubicBezTo>
                    <a:pt x="6331" y="879"/>
                    <a:pt x="6349" y="929"/>
                    <a:pt x="6376" y="929"/>
                  </a:cubicBezTo>
                  <a:cubicBezTo>
                    <a:pt x="6403" y="928"/>
                    <a:pt x="6427" y="878"/>
                    <a:pt x="6430" y="815"/>
                  </a:cubicBezTo>
                  <a:cubicBezTo>
                    <a:pt x="6434" y="753"/>
                    <a:pt x="6415" y="703"/>
                    <a:pt x="6389" y="704"/>
                  </a:cubicBezTo>
                  <a:close/>
                  <a:moveTo>
                    <a:pt x="6525" y="704"/>
                  </a:moveTo>
                  <a:cubicBezTo>
                    <a:pt x="6499" y="704"/>
                    <a:pt x="6475" y="755"/>
                    <a:pt x="6471" y="817"/>
                  </a:cubicBezTo>
                  <a:cubicBezTo>
                    <a:pt x="6468" y="879"/>
                    <a:pt x="6486" y="929"/>
                    <a:pt x="6513" y="929"/>
                  </a:cubicBezTo>
                  <a:cubicBezTo>
                    <a:pt x="6540" y="928"/>
                    <a:pt x="6564" y="878"/>
                    <a:pt x="6567" y="815"/>
                  </a:cubicBezTo>
                  <a:cubicBezTo>
                    <a:pt x="6571" y="753"/>
                    <a:pt x="6552" y="703"/>
                    <a:pt x="6525" y="704"/>
                  </a:cubicBezTo>
                  <a:close/>
                  <a:moveTo>
                    <a:pt x="6662" y="704"/>
                  </a:moveTo>
                  <a:cubicBezTo>
                    <a:pt x="6635" y="704"/>
                    <a:pt x="6612" y="755"/>
                    <a:pt x="6608" y="817"/>
                  </a:cubicBezTo>
                  <a:cubicBezTo>
                    <a:pt x="6605" y="879"/>
                    <a:pt x="6624" y="929"/>
                    <a:pt x="6650" y="929"/>
                  </a:cubicBezTo>
                  <a:cubicBezTo>
                    <a:pt x="6677" y="928"/>
                    <a:pt x="6701" y="878"/>
                    <a:pt x="6704" y="815"/>
                  </a:cubicBezTo>
                  <a:cubicBezTo>
                    <a:pt x="6707" y="753"/>
                    <a:pt x="6688" y="703"/>
                    <a:pt x="6662" y="704"/>
                  </a:cubicBezTo>
                  <a:close/>
                  <a:moveTo>
                    <a:pt x="6798" y="704"/>
                  </a:moveTo>
                  <a:cubicBezTo>
                    <a:pt x="6772" y="704"/>
                    <a:pt x="6748" y="755"/>
                    <a:pt x="6745" y="817"/>
                  </a:cubicBezTo>
                  <a:cubicBezTo>
                    <a:pt x="6742" y="879"/>
                    <a:pt x="6761" y="931"/>
                    <a:pt x="6787" y="930"/>
                  </a:cubicBezTo>
                  <a:cubicBezTo>
                    <a:pt x="6814" y="929"/>
                    <a:pt x="6838" y="878"/>
                    <a:pt x="6841" y="815"/>
                  </a:cubicBezTo>
                  <a:cubicBezTo>
                    <a:pt x="6844" y="753"/>
                    <a:pt x="6825" y="703"/>
                    <a:pt x="6798" y="704"/>
                  </a:cubicBezTo>
                  <a:close/>
                  <a:moveTo>
                    <a:pt x="15072" y="754"/>
                  </a:moveTo>
                  <a:cubicBezTo>
                    <a:pt x="15046" y="755"/>
                    <a:pt x="15029" y="806"/>
                    <a:pt x="15035" y="869"/>
                  </a:cubicBezTo>
                  <a:cubicBezTo>
                    <a:pt x="15041" y="932"/>
                    <a:pt x="15068" y="983"/>
                    <a:pt x="15095" y="982"/>
                  </a:cubicBezTo>
                  <a:cubicBezTo>
                    <a:pt x="15122" y="981"/>
                    <a:pt x="15138" y="930"/>
                    <a:pt x="15132" y="867"/>
                  </a:cubicBezTo>
                  <a:cubicBezTo>
                    <a:pt x="15125" y="804"/>
                    <a:pt x="15099" y="753"/>
                    <a:pt x="15072" y="754"/>
                  </a:cubicBezTo>
                  <a:close/>
                  <a:moveTo>
                    <a:pt x="12867" y="855"/>
                  </a:moveTo>
                  <a:cubicBezTo>
                    <a:pt x="12840" y="855"/>
                    <a:pt x="12821" y="907"/>
                    <a:pt x="12825" y="969"/>
                  </a:cubicBezTo>
                  <a:cubicBezTo>
                    <a:pt x="12829" y="1032"/>
                    <a:pt x="12853" y="1083"/>
                    <a:pt x="12880" y="1083"/>
                  </a:cubicBezTo>
                  <a:cubicBezTo>
                    <a:pt x="12907" y="1082"/>
                    <a:pt x="12926" y="1030"/>
                    <a:pt x="12922" y="968"/>
                  </a:cubicBezTo>
                  <a:cubicBezTo>
                    <a:pt x="12918" y="905"/>
                    <a:pt x="12893" y="854"/>
                    <a:pt x="12867" y="855"/>
                  </a:cubicBezTo>
                  <a:close/>
                  <a:moveTo>
                    <a:pt x="13003" y="855"/>
                  </a:moveTo>
                  <a:cubicBezTo>
                    <a:pt x="12976" y="855"/>
                    <a:pt x="12958" y="907"/>
                    <a:pt x="12962" y="969"/>
                  </a:cubicBezTo>
                  <a:cubicBezTo>
                    <a:pt x="12966" y="1032"/>
                    <a:pt x="12991" y="1083"/>
                    <a:pt x="13018" y="1083"/>
                  </a:cubicBezTo>
                  <a:cubicBezTo>
                    <a:pt x="13044" y="1082"/>
                    <a:pt x="13063" y="1031"/>
                    <a:pt x="13059" y="968"/>
                  </a:cubicBezTo>
                  <a:cubicBezTo>
                    <a:pt x="13055" y="905"/>
                    <a:pt x="13030" y="854"/>
                    <a:pt x="13003" y="855"/>
                  </a:cubicBezTo>
                  <a:close/>
                  <a:moveTo>
                    <a:pt x="13140" y="855"/>
                  </a:moveTo>
                  <a:cubicBezTo>
                    <a:pt x="13113" y="855"/>
                    <a:pt x="13095" y="907"/>
                    <a:pt x="13099" y="969"/>
                  </a:cubicBezTo>
                  <a:cubicBezTo>
                    <a:pt x="13103" y="1032"/>
                    <a:pt x="13128" y="1083"/>
                    <a:pt x="13155" y="1083"/>
                  </a:cubicBezTo>
                  <a:cubicBezTo>
                    <a:pt x="13181" y="1082"/>
                    <a:pt x="13200" y="1031"/>
                    <a:pt x="13195" y="968"/>
                  </a:cubicBezTo>
                  <a:cubicBezTo>
                    <a:pt x="13191" y="905"/>
                    <a:pt x="13167" y="854"/>
                    <a:pt x="13140" y="855"/>
                  </a:cubicBezTo>
                  <a:close/>
                  <a:moveTo>
                    <a:pt x="13276" y="855"/>
                  </a:moveTo>
                  <a:cubicBezTo>
                    <a:pt x="13249" y="855"/>
                    <a:pt x="13231" y="907"/>
                    <a:pt x="13236" y="969"/>
                  </a:cubicBezTo>
                  <a:cubicBezTo>
                    <a:pt x="13240" y="1032"/>
                    <a:pt x="13265" y="1083"/>
                    <a:pt x="13292" y="1083"/>
                  </a:cubicBezTo>
                  <a:cubicBezTo>
                    <a:pt x="13319" y="1082"/>
                    <a:pt x="13337" y="1031"/>
                    <a:pt x="13332" y="968"/>
                  </a:cubicBezTo>
                  <a:cubicBezTo>
                    <a:pt x="13328" y="905"/>
                    <a:pt x="13303" y="854"/>
                    <a:pt x="13276" y="855"/>
                  </a:cubicBezTo>
                  <a:close/>
                  <a:moveTo>
                    <a:pt x="13413" y="855"/>
                  </a:moveTo>
                  <a:cubicBezTo>
                    <a:pt x="13386" y="855"/>
                    <a:pt x="13368" y="907"/>
                    <a:pt x="13373" y="969"/>
                  </a:cubicBezTo>
                  <a:cubicBezTo>
                    <a:pt x="13377" y="1032"/>
                    <a:pt x="13402" y="1083"/>
                    <a:pt x="13429" y="1083"/>
                  </a:cubicBezTo>
                  <a:cubicBezTo>
                    <a:pt x="13456" y="1082"/>
                    <a:pt x="13474" y="1030"/>
                    <a:pt x="13469" y="968"/>
                  </a:cubicBezTo>
                  <a:cubicBezTo>
                    <a:pt x="13465" y="905"/>
                    <a:pt x="13440" y="854"/>
                    <a:pt x="13413" y="855"/>
                  </a:cubicBezTo>
                  <a:close/>
                  <a:moveTo>
                    <a:pt x="11208" y="905"/>
                  </a:moveTo>
                  <a:cubicBezTo>
                    <a:pt x="11181" y="906"/>
                    <a:pt x="11161" y="957"/>
                    <a:pt x="11163" y="1020"/>
                  </a:cubicBezTo>
                  <a:cubicBezTo>
                    <a:pt x="11165" y="1082"/>
                    <a:pt x="11188" y="1132"/>
                    <a:pt x="11215" y="1131"/>
                  </a:cubicBezTo>
                  <a:cubicBezTo>
                    <a:pt x="11241" y="1131"/>
                    <a:pt x="11262" y="1079"/>
                    <a:pt x="11260" y="1017"/>
                  </a:cubicBezTo>
                  <a:cubicBezTo>
                    <a:pt x="11258" y="954"/>
                    <a:pt x="11235" y="904"/>
                    <a:pt x="11208" y="905"/>
                  </a:cubicBezTo>
                  <a:close/>
                  <a:moveTo>
                    <a:pt x="11344" y="905"/>
                  </a:moveTo>
                  <a:cubicBezTo>
                    <a:pt x="11318" y="906"/>
                    <a:pt x="11298" y="957"/>
                    <a:pt x="11300" y="1020"/>
                  </a:cubicBezTo>
                  <a:cubicBezTo>
                    <a:pt x="11302" y="1082"/>
                    <a:pt x="11325" y="1132"/>
                    <a:pt x="11352" y="1131"/>
                  </a:cubicBezTo>
                  <a:cubicBezTo>
                    <a:pt x="11379" y="1131"/>
                    <a:pt x="11399" y="1079"/>
                    <a:pt x="11397" y="1017"/>
                  </a:cubicBezTo>
                  <a:cubicBezTo>
                    <a:pt x="11395" y="954"/>
                    <a:pt x="11371" y="904"/>
                    <a:pt x="11344" y="905"/>
                  </a:cubicBezTo>
                  <a:close/>
                  <a:moveTo>
                    <a:pt x="12593" y="905"/>
                  </a:moveTo>
                  <a:cubicBezTo>
                    <a:pt x="12566" y="906"/>
                    <a:pt x="12548" y="957"/>
                    <a:pt x="12551" y="1020"/>
                  </a:cubicBezTo>
                  <a:cubicBezTo>
                    <a:pt x="12555" y="1082"/>
                    <a:pt x="12579" y="1132"/>
                    <a:pt x="12606" y="1131"/>
                  </a:cubicBezTo>
                  <a:cubicBezTo>
                    <a:pt x="12633" y="1131"/>
                    <a:pt x="12652" y="1081"/>
                    <a:pt x="12648" y="1018"/>
                  </a:cubicBezTo>
                  <a:cubicBezTo>
                    <a:pt x="12644" y="955"/>
                    <a:pt x="12620" y="904"/>
                    <a:pt x="12593" y="905"/>
                  </a:cubicBezTo>
                  <a:close/>
                  <a:moveTo>
                    <a:pt x="12730" y="905"/>
                  </a:moveTo>
                  <a:cubicBezTo>
                    <a:pt x="12703" y="906"/>
                    <a:pt x="12685" y="957"/>
                    <a:pt x="12688" y="1020"/>
                  </a:cubicBezTo>
                  <a:cubicBezTo>
                    <a:pt x="12692" y="1082"/>
                    <a:pt x="12717" y="1133"/>
                    <a:pt x="12743" y="1133"/>
                  </a:cubicBezTo>
                  <a:cubicBezTo>
                    <a:pt x="12770" y="1132"/>
                    <a:pt x="12789" y="1081"/>
                    <a:pt x="12785" y="1018"/>
                  </a:cubicBezTo>
                  <a:cubicBezTo>
                    <a:pt x="12781" y="955"/>
                    <a:pt x="12756" y="904"/>
                    <a:pt x="12730" y="905"/>
                  </a:cubicBezTo>
                  <a:close/>
                  <a:moveTo>
                    <a:pt x="6369" y="1006"/>
                  </a:moveTo>
                  <a:cubicBezTo>
                    <a:pt x="6343" y="1006"/>
                    <a:pt x="6319" y="1056"/>
                    <a:pt x="6315" y="1119"/>
                  </a:cubicBezTo>
                  <a:cubicBezTo>
                    <a:pt x="6311" y="1181"/>
                    <a:pt x="6330" y="1231"/>
                    <a:pt x="6357" y="1230"/>
                  </a:cubicBezTo>
                  <a:cubicBezTo>
                    <a:pt x="6383" y="1230"/>
                    <a:pt x="6408" y="1179"/>
                    <a:pt x="6412" y="1117"/>
                  </a:cubicBezTo>
                  <a:cubicBezTo>
                    <a:pt x="6415" y="1055"/>
                    <a:pt x="6396" y="1005"/>
                    <a:pt x="6369" y="1006"/>
                  </a:cubicBezTo>
                  <a:close/>
                  <a:moveTo>
                    <a:pt x="6506" y="1006"/>
                  </a:moveTo>
                  <a:cubicBezTo>
                    <a:pt x="6480" y="1006"/>
                    <a:pt x="6455" y="1056"/>
                    <a:pt x="6452" y="1119"/>
                  </a:cubicBezTo>
                  <a:cubicBezTo>
                    <a:pt x="6448" y="1181"/>
                    <a:pt x="6467" y="1231"/>
                    <a:pt x="6494" y="1230"/>
                  </a:cubicBezTo>
                  <a:cubicBezTo>
                    <a:pt x="6521" y="1230"/>
                    <a:pt x="6545" y="1179"/>
                    <a:pt x="6548" y="1117"/>
                  </a:cubicBezTo>
                  <a:cubicBezTo>
                    <a:pt x="6552" y="1055"/>
                    <a:pt x="6533" y="1005"/>
                    <a:pt x="6506" y="1006"/>
                  </a:cubicBezTo>
                  <a:close/>
                  <a:moveTo>
                    <a:pt x="6642" y="1006"/>
                  </a:moveTo>
                  <a:cubicBezTo>
                    <a:pt x="6616" y="1006"/>
                    <a:pt x="6592" y="1056"/>
                    <a:pt x="6589" y="1119"/>
                  </a:cubicBezTo>
                  <a:cubicBezTo>
                    <a:pt x="6585" y="1181"/>
                    <a:pt x="6604" y="1231"/>
                    <a:pt x="6631" y="1230"/>
                  </a:cubicBezTo>
                  <a:cubicBezTo>
                    <a:pt x="6658" y="1230"/>
                    <a:pt x="6682" y="1179"/>
                    <a:pt x="6685" y="1117"/>
                  </a:cubicBezTo>
                  <a:cubicBezTo>
                    <a:pt x="6688" y="1055"/>
                    <a:pt x="6669" y="1005"/>
                    <a:pt x="6642" y="1006"/>
                  </a:cubicBezTo>
                  <a:close/>
                  <a:moveTo>
                    <a:pt x="6799" y="1006"/>
                  </a:moveTo>
                  <a:cubicBezTo>
                    <a:pt x="6772" y="1006"/>
                    <a:pt x="6748" y="1056"/>
                    <a:pt x="6745" y="1119"/>
                  </a:cubicBezTo>
                  <a:cubicBezTo>
                    <a:pt x="6742" y="1181"/>
                    <a:pt x="6761" y="1231"/>
                    <a:pt x="6788" y="1230"/>
                  </a:cubicBezTo>
                  <a:cubicBezTo>
                    <a:pt x="6815" y="1230"/>
                    <a:pt x="6839" y="1179"/>
                    <a:pt x="6842" y="1117"/>
                  </a:cubicBezTo>
                  <a:cubicBezTo>
                    <a:pt x="6845" y="1055"/>
                    <a:pt x="6826" y="1005"/>
                    <a:pt x="6799" y="1006"/>
                  </a:cubicBezTo>
                  <a:close/>
                  <a:moveTo>
                    <a:pt x="6935" y="1006"/>
                  </a:moveTo>
                  <a:cubicBezTo>
                    <a:pt x="6908" y="1006"/>
                    <a:pt x="6885" y="1056"/>
                    <a:pt x="6882" y="1119"/>
                  </a:cubicBezTo>
                  <a:cubicBezTo>
                    <a:pt x="6879" y="1181"/>
                    <a:pt x="6898" y="1231"/>
                    <a:pt x="6925" y="1230"/>
                  </a:cubicBezTo>
                  <a:cubicBezTo>
                    <a:pt x="6951" y="1230"/>
                    <a:pt x="6976" y="1179"/>
                    <a:pt x="6978" y="1117"/>
                  </a:cubicBezTo>
                  <a:cubicBezTo>
                    <a:pt x="6981" y="1055"/>
                    <a:pt x="6962" y="1005"/>
                    <a:pt x="6935" y="1006"/>
                  </a:cubicBezTo>
                  <a:close/>
                  <a:moveTo>
                    <a:pt x="7072" y="1006"/>
                  </a:moveTo>
                  <a:cubicBezTo>
                    <a:pt x="7045" y="1006"/>
                    <a:pt x="7021" y="1056"/>
                    <a:pt x="7018" y="1119"/>
                  </a:cubicBezTo>
                  <a:cubicBezTo>
                    <a:pt x="7015" y="1181"/>
                    <a:pt x="7035" y="1231"/>
                    <a:pt x="7062" y="1230"/>
                  </a:cubicBezTo>
                  <a:cubicBezTo>
                    <a:pt x="7088" y="1230"/>
                    <a:pt x="7113" y="1179"/>
                    <a:pt x="7115" y="1117"/>
                  </a:cubicBezTo>
                  <a:cubicBezTo>
                    <a:pt x="7118" y="1055"/>
                    <a:pt x="7099" y="1005"/>
                    <a:pt x="7072" y="1006"/>
                  </a:cubicBezTo>
                  <a:close/>
                  <a:moveTo>
                    <a:pt x="7208" y="1006"/>
                  </a:moveTo>
                  <a:cubicBezTo>
                    <a:pt x="7182" y="1006"/>
                    <a:pt x="7158" y="1058"/>
                    <a:pt x="7155" y="1120"/>
                  </a:cubicBezTo>
                  <a:cubicBezTo>
                    <a:pt x="7152" y="1183"/>
                    <a:pt x="7172" y="1231"/>
                    <a:pt x="7199" y="1230"/>
                  </a:cubicBezTo>
                  <a:cubicBezTo>
                    <a:pt x="7226" y="1230"/>
                    <a:pt x="7250" y="1179"/>
                    <a:pt x="7252" y="1117"/>
                  </a:cubicBezTo>
                  <a:cubicBezTo>
                    <a:pt x="7255" y="1055"/>
                    <a:pt x="7235" y="1005"/>
                    <a:pt x="7208" y="1006"/>
                  </a:cubicBezTo>
                  <a:close/>
                  <a:moveTo>
                    <a:pt x="7345" y="1006"/>
                  </a:moveTo>
                  <a:cubicBezTo>
                    <a:pt x="7318" y="1006"/>
                    <a:pt x="7294" y="1058"/>
                    <a:pt x="7292" y="1120"/>
                  </a:cubicBezTo>
                  <a:cubicBezTo>
                    <a:pt x="7289" y="1183"/>
                    <a:pt x="7309" y="1232"/>
                    <a:pt x="7336" y="1232"/>
                  </a:cubicBezTo>
                  <a:cubicBezTo>
                    <a:pt x="7363" y="1231"/>
                    <a:pt x="7387" y="1179"/>
                    <a:pt x="7389" y="1117"/>
                  </a:cubicBezTo>
                  <a:cubicBezTo>
                    <a:pt x="7391" y="1055"/>
                    <a:pt x="7372" y="1005"/>
                    <a:pt x="7345" y="1006"/>
                  </a:cubicBezTo>
                  <a:close/>
                  <a:moveTo>
                    <a:pt x="7481" y="1006"/>
                  </a:moveTo>
                  <a:cubicBezTo>
                    <a:pt x="7455" y="1006"/>
                    <a:pt x="7431" y="1058"/>
                    <a:pt x="7429" y="1120"/>
                  </a:cubicBezTo>
                  <a:cubicBezTo>
                    <a:pt x="7426" y="1183"/>
                    <a:pt x="7447" y="1232"/>
                    <a:pt x="7473" y="1232"/>
                  </a:cubicBezTo>
                  <a:cubicBezTo>
                    <a:pt x="7500" y="1231"/>
                    <a:pt x="7524" y="1179"/>
                    <a:pt x="7526" y="1117"/>
                  </a:cubicBezTo>
                  <a:cubicBezTo>
                    <a:pt x="7528" y="1055"/>
                    <a:pt x="7508" y="1005"/>
                    <a:pt x="7481" y="1006"/>
                  </a:cubicBezTo>
                  <a:close/>
                  <a:moveTo>
                    <a:pt x="7618" y="1006"/>
                  </a:moveTo>
                  <a:cubicBezTo>
                    <a:pt x="7591" y="1006"/>
                    <a:pt x="7568" y="1058"/>
                    <a:pt x="7566" y="1120"/>
                  </a:cubicBezTo>
                  <a:cubicBezTo>
                    <a:pt x="7563" y="1183"/>
                    <a:pt x="7583" y="1232"/>
                    <a:pt x="7610" y="1232"/>
                  </a:cubicBezTo>
                  <a:cubicBezTo>
                    <a:pt x="7637" y="1231"/>
                    <a:pt x="7661" y="1179"/>
                    <a:pt x="7663" y="1117"/>
                  </a:cubicBezTo>
                  <a:cubicBezTo>
                    <a:pt x="7665" y="1055"/>
                    <a:pt x="7645" y="1005"/>
                    <a:pt x="7618" y="1006"/>
                  </a:cubicBezTo>
                  <a:close/>
                  <a:moveTo>
                    <a:pt x="7754" y="1006"/>
                  </a:moveTo>
                  <a:cubicBezTo>
                    <a:pt x="7728" y="1006"/>
                    <a:pt x="7704" y="1058"/>
                    <a:pt x="7702" y="1120"/>
                  </a:cubicBezTo>
                  <a:cubicBezTo>
                    <a:pt x="7700" y="1183"/>
                    <a:pt x="7721" y="1233"/>
                    <a:pt x="7748" y="1232"/>
                  </a:cubicBezTo>
                  <a:cubicBezTo>
                    <a:pt x="7774" y="1231"/>
                    <a:pt x="7798" y="1179"/>
                    <a:pt x="7800" y="1117"/>
                  </a:cubicBezTo>
                  <a:cubicBezTo>
                    <a:pt x="7802" y="1055"/>
                    <a:pt x="7781" y="1005"/>
                    <a:pt x="7754" y="1006"/>
                  </a:cubicBezTo>
                  <a:close/>
                  <a:moveTo>
                    <a:pt x="13999" y="1156"/>
                  </a:moveTo>
                  <a:cubicBezTo>
                    <a:pt x="13972" y="1157"/>
                    <a:pt x="13954" y="1208"/>
                    <a:pt x="13959" y="1271"/>
                  </a:cubicBezTo>
                  <a:cubicBezTo>
                    <a:pt x="13964" y="1334"/>
                    <a:pt x="13990" y="1385"/>
                    <a:pt x="14017" y="1384"/>
                  </a:cubicBezTo>
                  <a:cubicBezTo>
                    <a:pt x="14044" y="1384"/>
                    <a:pt x="14062" y="1332"/>
                    <a:pt x="14057" y="1270"/>
                  </a:cubicBezTo>
                  <a:cubicBezTo>
                    <a:pt x="14052" y="1207"/>
                    <a:pt x="14026" y="1156"/>
                    <a:pt x="13999" y="1156"/>
                  </a:cubicBezTo>
                  <a:close/>
                  <a:moveTo>
                    <a:pt x="14136" y="1156"/>
                  </a:moveTo>
                  <a:cubicBezTo>
                    <a:pt x="14109" y="1157"/>
                    <a:pt x="14091" y="1208"/>
                    <a:pt x="14096" y="1271"/>
                  </a:cubicBezTo>
                  <a:cubicBezTo>
                    <a:pt x="14101" y="1334"/>
                    <a:pt x="14128" y="1385"/>
                    <a:pt x="14155" y="1384"/>
                  </a:cubicBezTo>
                  <a:cubicBezTo>
                    <a:pt x="14182" y="1384"/>
                    <a:pt x="14199" y="1333"/>
                    <a:pt x="14194" y="1270"/>
                  </a:cubicBezTo>
                  <a:cubicBezTo>
                    <a:pt x="14188" y="1207"/>
                    <a:pt x="14163" y="1156"/>
                    <a:pt x="14136" y="1156"/>
                  </a:cubicBezTo>
                  <a:close/>
                  <a:moveTo>
                    <a:pt x="14272" y="1156"/>
                  </a:moveTo>
                  <a:cubicBezTo>
                    <a:pt x="14245" y="1157"/>
                    <a:pt x="14228" y="1208"/>
                    <a:pt x="14233" y="1271"/>
                  </a:cubicBezTo>
                  <a:cubicBezTo>
                    <a:pt x="14239" y="1334"/>
                    <a:pt x="14264" y="1385"/>
                    <a:pt x="14291" y="1384"/>
                  </a:cubicBezTo>
                  <a:cubicBezTo>
                    <a:pt x="14318" y="1384"/>
                    <a:pt x="14336" y="1333"/>
                    <a:pt x="14331" y="1270"/>
                  </a:cubicBezTo>
                  <a:cubicBezTo>
                    <a:pt x="14325" y="1207"/>
                    <a:pt x="14299" y="1156"/>
                    <a:pt x="14272" y="1156"/>
                  </a:cubicBezTo>
                  <a:close/>
                  <a:moveTo>
                    <a:pt x="14409" y="1156"/>
                  </a:moveTo>
                  <a:cubicBezTo>
                    <a:pt x="14382" y="1157"/>
                    <a:pt x="14365" y="1208"/>
                    <a:pt x="14370" y="1271"/>
                  </a:cubicBezTo>
                  <a:cubicBezTo>
                    <a:pt x="14376" y="1334"/>
                    <a:pt x="14402" y="1385"/>
                    <a:pt x="14429" y="1384"/>
                  </a:cubicBezTo>
                  <a:cubicBezTo>
                    <a:pt x="14456" y="1384"/>
                    <a:pt x="14473" y="1332"/>
                    <a:pt x="14467" y="1270"/>
                  </a:cubicBezTo>
                  <a:cubicBezTo>
                    <a:pt x="14462" y="1207"/>
                    <a:pt x="14436" y="1156"/>
                    <a:pt x="14409" y="1156"/>
                  </a:cubicBezTo>
                  <a:close/>
                  <a:moveTo>
                    <a:pt x="14545" y="1156"/>
                  </a:moveTo>
                  <a:cubicBezTo>
                    <a:pt x="14518" y="1157"/>
                    <a:pt x="14501" y="1208"/>
                    <a:pt x="14507" y="1271"/>
                  </a:cubicBezTo>
                  <a:cubicBezTo>
                    <a:pt x="14513" y="1334"/>
                    <a:pt x="14539" y="1385"/>
                    <a:pt x="14566" y="1384"/>
                  </a:cubicBezTo>
                  <a:cubicBezTo>
                    <a:pt x="14593" y="1384"/>
                    <a:pt x="14610" y="1333"/>
                    <a:pt x="14604" y="1270"/>
                  </a:cubicBezTo>
                  <a:cubicBezTo>
                    <a:pt x="14599" y="1207"/>
                    <a:pt x="14572" y="1156"/>
                    <a:pt x="14545" y="1156"/>
                  </a:cubicBezTo>
                  <a:close/>
                  <a:moveTo>
                    <a:pt x="15111" y="1156"/>
                  </a:moveTo>
                  <a:cubicBezTo>
                    <a:pt x="15084" y="1157"/>
                    <a:pt x="15068" y="1208"/>
                    <a:pt x="15074" y="1271"/>
                  </a:cubicBezTo>
                  <a:cubicBezTo>
                    <a:pt x="15080" y="1334"/>
                    <a:pt x="15108" y="1385"/>
                    <a:pt x="15135" y="1384"/>
                  </a:cubicBezTo>
                  <a:cubicBezTo>
                    <a:pt x="15161" y="1384"/>
                    <a:pt x="15178" y="1332"/>
                    <a:pt x="15171" y="1270"/>
                  </a:cubicBezTo>
                  <a:cubicBezTo>
                    <a:pt x="15165" y="1207"/>
                    <a:pt x="15138" y="1156"/>
                    <a:pt x="15111" y="1156"/>
                  </a:cubicBezTo>
                  <a:close/>
                  <a:moveTo>
                    <a:pt x="15248" y="1156"/>
                  </a:moveTo>
                  <a:cubicBezTo>
                    <a:pt x="15221" y="1157"/>
                    <a:pt x="15204" y="1208"/>
                    <a:pt x="15211" y="1271"/>
                  </a:cubicBezTo>
                  <a:cubicBezTo>
                    <a:pt x="15217" y="1334"/>
                    <a:pt x="15244" y="1385"/>
                    <a:pt x="15271" y="1384"/>
                  </a:cubicBezTo>
                  <a:cubicBezTo>
                    <a:pt x="15298" y="1384"/>
                    <a:pt x="15315" y="1332"/>
                    <a:pt x="15309" y="1270"/>
                  </a:cubicBezTo>
                  <a:cubicBezTo>
                    <a:pt x="15302" y="1207"/>
                    <a:pt x="15275" y="1156"/>
                    <a:pt x="15248" y="1156"/>
                  </a:cubicBezTo>
                  <a:close/>
                  <a:moveTo>
                    <a:pt x="15384" y="1156"/>
                  </a:moveTo>
                  <a:cubicBezTo>
                    <a:pt x="15358" y="1157"/>
                    <a:pt x="15341" y="1208"/>
                    <a:pt x="15348" y="1271"/>
                  </a:cubicBezTo>
                  <a:cubicBezTo>
                    <a:pt x="15354" y="1334"/>
                    <a:pt x="15382" y="1385"/>
                    <a:pt x="15409" y="1384"/>
                  </a:cubicBezTo>
                  <a:cubicBezTo>
                    <a:pt x="15436" y="1384"/>
                    <a:pt x="15452" y="1332"/>
                    <a:pt x="15446" y="1270"/>
                  </a:cubicBezTo>
                  <a:cubicBezTo>
                    <a:pt x="15439" y="1207"/>
                    <a:pt x="15411" y="1156"/>
                    <a:pt x="15384" y="1156"/>
                  </a:cubicBezTo>
                  <a:close/>
                  <a:moveTo>
                    <a:pt x="11228" y="1207"/>
                  </a:moveTo>
                  <a:cubicBezTo>
                    <a:pt x="11201" y="1207"/>
                    <a:pt x="11180" y="1259"/>
                    <a:pt x="11182" y="1321"/>
                  </a:cubicBezTo>
                  <a:cubicBezTo>
                    <a:pt x="11184" y="1384"/>
                    <a:pt x="11208" y="1434"/>
                    <a:pt x="11235" y="1433"/>
                  </a:cubicBezTo>
                  <a:cubicBezTo>
                    <a:pt x="11262" y="1432"/>
                    <a:pt x="11282" y="1381"/>
                    <a:pt x="11280" y="1318"/>
                  </a:cubicBezTo>
                  <a:cubicBezTo>
                    <a:pt x="11278" y="1256"/>
                    <a:pt x="11254" y="1206"/>
                    <a:pt x="11228" y="1207"/>
                  </a:cubicBezTo>
                  <a:close/>
                  <a:moveTo>
                    <a:pt x="11911" y="1207"/>
                  </a:moveTo>
                  <a:cubicBezTo>
                    <a:pt x="11884" y="1207"/>
                    <a:pt x="11864" y="1259"/>
                    <a:pt x="11867" y="1321"/>
                  </a:cubicBezTo>
                  <a:cubicBezTo>
                    <a:pt x="11869" y="1384"/>
                    <a:pt x="11894" y="1434"/>
                    <a:pt x="11920" y="1433"/>
                  </a:cubicBezTo>
                  <a:cubicBezTo>
                    <a:pt x="11947" y="1432"/>
                    <a:pt x="11967" y="1381"/>
                    <a:pt x="11964" y="1318"/>
                  </a:cubicBezTo>
                  <a:cubicBezTo>
                    <a:pt x="11962" y="1256"/>
                    <a:pt x="11937" y="1206"/>
                    <a:pt x="11911" y="1207"/>
                  </a:cubicBezTo>
                  <a:close/>
                  <a:moveTo>
                    <a:pt x="12184" y="1207"/>
                  </a:moveTo>
                  <a:cubicBezTo>
                    <a:pt x="12157" y="1207"/>
                    <a:pt x="12137" y="1259"/>
                    <a:pt x="12140" y="1321"/>
                  </a:cubicBezTo>
                  <a:cubicBezTo>
                    <a:pt x="12143" y="1384"/>
                    <a:pt x="12168" y="1434"/>
                    <a:pt x="12195" y="1433"/>
                  </a:cubicBezTo>
                  <a:cubicBezTo>
                    <a:pt x="12222" y="1432"/>
                    <a:pt x="12241" y="1383"/>
                    <a:pt x="12238" y="1320"/>
                  </a:cubicBezTo>
                  <a:cubicBezTo>
                    <a:pt x="12235" y="1257"/>
                    <a:pt x="12211" y="1206"/>
                    <a:pt x="12184" y="1207"/>
                  </a:cubicBezTo>
                  <a:close/>
                  <a:moveTo>
                    <a:pt x="12340" y="1207"/>
                  </a:moveTo>
                  <a:cubicBezTo>
                    <a:pt x="12313" y="1207"/>
                    <a:pt x="12294" y="1259"/>
                    <a:pt x="12297" y="1321"/>
                  </a:cubicBezTo>
                  <a:cubicBezTo>
                    <a:pt x="12300" y="1384"/>
                    <a:pt x="12325" y="1434"/>
                    <a:pt x="12352" y="1433"/>
                  </a:cubicBezTo>
                  <a:cubicBezTo>
                    <a:pt x="12379" y="1432"/>
                    <a:pt x="12398" y="1381"/>
                    <a:pt x="12394" y="1318"/>
                  </a:cubicBezTo>
                  <a:cubicBezTo>
                    <a:pt x="12391" y="1256"/>
                    <a:pt x="12367" y="1206"/>
                    <a:pt x="12340" y="1207"/>
                  </a:cubicBezTo>
                  <a:close/>
                  <a:moveTo>
                    <a:pt x="12476" y="1207"/>
                  </a:moveTo>
                  <a:cubicBezTo>
                    <a:pt x="12449" y="1207"/>
                    <a:pt x="12431" y="1259"/>
                    <a:pt x="12434" y="1321"/>
                  </a:cubicBezTo>
                  <a:cubicBezTo>
                    <a:pt x="12437" y="1384"/>
                    <a:pt x="12462" y="1435"/>
                    <a:pt x="12489" y="1435"/>
                  </a:cubicBezTo>
                  <a:cubicBezTo>
                    <a:pt x="12516" y="1434"/>
                    <a:pt x="12535" y="1383"/>
                    <a:pt x="12531" y="1320"/>
                  </a:cubicBezTo>
                  <a:cubicBezTo>
                    <a:pt x="12528" y="1257"/>
                    <a:pt x="12503" y="1206"/>
                    <a:pt x="12476" y="1207"/>
                  </a:cubicBezTo>
                  <a:close/>
                  <a:moveTo>
                    <a:pt x="12613" y="1207"/>
                  </a:moveTo>
                  <a:cubicBezTo>
                    <a:pt x="12586" y="1207"/>
                    <a:pt x="12568" y="1259"/>
                    <a:pt x="12571" y="1321"/>
                  </a:cubicBezTo>
                  <a:cubicBezTo>
                    <a:pt x="12575" y="1384"/>
                    <a:pt x="12599" y="1435"/>
                    <a:pt x="12626" y="1435"/>
                  </a:cubicBezTo>
                  <a:cubicBezTo>
                    <a:pt x="12653" y="1434"/>
                    <a:pt x="12672" y="1383"/>
                    <a:pt x="12668" y="1320"/>
                  </a:cubicBezTo>
                  <a:cubicBezTo>
                    <a:pt x="12665" y="1257"/>
                    <a:pt x="12640" y="1206"/>
                    <a:pt x="12613" y="1207"/>
                  </a:cubicBezTo>
                  <a:close/>
                  <a:moveTo>
                    <a:pt x="12750" y="1207"/>
                  </a:moveTo>
                  <a:cubicBezTo>
                    <a:pt x="12723" y="1207"/>
                    <a:pt x="12704" y="1259"/>
                    <a:pt x="12708" y="1321"/>
                  </a:cubicBezTo>
                  <a:cubicBezTo>
                    <a:pt x="12712" y="1384"/>
                    <a:pt x="12736" y="1435"/>
                    <a:pt x="12763" y="1435"/>
                  </a:cubicBezTo>
                  <a:cubicBezTo>
                    <a:pt x="12790" y="1434"/>
                    <a:pt x="12809" y="1383"/>
                    <a:pt x="12805" y="1320"/>
                  </a:cubicBezTo>
                  <a:cubicBezTo>
                    <a:pt x="12801" y="1257"/>
                    <a:pt x="12777" y="1206"/>
                    <a:pt x="12750" y="1207"/>
                  </a:cubicBezTo>
                  <a:close/>
                  <a:moveTo>
                    <a:pt x="12886" y="1207"/>
                  </a:moveTo>
                  <a:cubicBezTo>
                    <a:pt x="12860" y="1207"/>
                    <a:pt x="12841" y="1259"/>
                    <a:pt x="12845" y="1321"/>
                  </a:cubicBezTo>
                  <a:cubicBezTo>
                    <a:pt x="12849" y="1384"/>
                    <a:pt x="12873" y="1435"/>
                    <a:pt x="12900" y="1435"/>
                  </a:cubicBezTo>
                  <a:cubicBezTo>
                    <a:pt x="12927" y="1434"/>
                    <a:pt x="12946" y="1383"/>
                    <a:pt x="12942" y="1320"/>
                  </a:cubicBezTo>
                  <a:cubicBezTo>
                    <a:pt x="12938" y="1257"/>
                    <a:pt x="12913" y="1206"/>
                    <a:pt x="12886" y="1207"/>
                  </a:cubicBezTo>
                  <a:close/>
                  <a:moveTo>
                    <a:pt x="13023" y="1207"/>
                  </a:moveTo>
                  <a:cubicBezTo>
                    <a:pt x="12996" y="1207"/>
                    <a:pt x="12978" y="1259"/>
                    <a:pt x="12982" y="1321"/>
                  </a:cubicBezTo>
                  <a:cubicBezTo>
                    <a:pt x="12986" y="1384"/>
                    <a:pt x="13010" y="1435"/>
                    <a:pt x="13037" y="1435"/>
                  </a:cubicBezTo>
                  <a:cubicBezTo>
                    <a:pt x="13064" y="1434"/>
                    <a:pt x="13083" y="1383"/>
                    <a:pt x="13079" y="1320"/>
                  </a:cubicBezTo>
                  <a:cubicBezTo>
                    <a:pt x="13075" y="1257"/>
                    <a:pt x="13050" y="1206"/>
                    <a:pt x="13023" y="1207"/>
                  </a:cubicBezTo>
                  <a:close/>
                  <a:moveTo>
                    <a:pt x="13159" y="1207"/>
                  </a:moveTo>
                  <a:cubicBezTo>
                    <a:pt x="13133" y="1207"/>
                    <a:pt x="13114" y="1259"/>
                    <a:pt x="13118" y="1321"/>
                  </a:cubicBezTo>
                  <a:cubicBezTo>
                    <a:pt x="13123" y="1384"/>
                    <a:pt x="13148" y="1435"/>
                    <a:pt x="13175" y="1435"/>
                  </a:cubicBezTo>
                  <a:cubicBezTo>
                    <a:pt x="13202" y="1434"/>
                    <a:pt x="13220" y="1383"/>
                    <a:pt x="13216" y="1320"/>
                  </a:cubicBezTo>
                  <a:cubicBezTo>
                    <a:pt x="13211" y="1257"/>
                    <a:pt x="13186" y="1206"/>
                    <a:pt x="13159" y="1207"/>
                  </a:cubicBezTo>
                  <a:close/>
                  <a:moveTo>
                    <a:pt x="13296" y="1207"/>
                  </a:moveTo>
                  <a:cubicBezTo>
                    <a:pt x="13269" y="1207"/>
                    <a:pt x="13251" y="1259"/>
                    <a:pt x="13255" y="1321"/>
                  </a:cubicBezTo>
                  <a:cubicBezTo>
                    <a:pt x="13260" y="1384"/>
                    <a:pt x="13285" y="1435"/>
                    <a:pt x="13312" y="1435"/>
                  </a:cubicBezTo>
                  <a:cubicBezTo>
                    <a:pt x="13338" y="1434"/>
                    <a:pt x="13357" y="1383"/>
                    <a:pt x="13352" y="1320"/>
                  </a:cubicBezTo>
                  <a:cubicBezTo>
                    <a:pt x="13348" y="1257"/>
                    <a:pt x="13323" y="1206"/>
                    <a:pt x="13296" y="1207"/>
                  </a:cubicBezTo>
                  <a:close/>
                  <a:moveTo>
                    <a:pt x="13433" y="1207"/>
                  </a:moveTo>
                  <a:cubicBezTo>
                    <a:pt x="13406" y="1207"/>
                    <a:pt x="13388" y="1259"/>
                    <a:pt x="13392" y="1321"/>
                  </a:cubicBezTo>
                  <a:cubicBezTo>
                    <a:pt x="13396" y="1384"/>
                    <a:pt x="13422" y="1435"/>
                    <a:pt x="13449" y="1435"/>
                  </a:cubicBezTo>
                  <a:cubicBezTo>
                    <a:pt x="13476" y="1434"/>
                    <a:pt x="13494" y="1383"/>
                    <a:pt x="13489" y="1320"/>
                  </a:cubicBezTo>
                  <a:cubicBezTo>
                    <a:pt x="13485" y="1257"/>
                    <a:pt x="13460" y="1206"/>
                    <a:pt x="13433" y="1207"/>
                  </a:cubicBezTo>
                  <a:close/>
                  <a:moveTo>
                    <a:pt x="13569" y="1207"/>
                  </a:moveTo>
                  <a:cubicBezTo>
                    <a:pt x="13542" y="1207"/>
                    <a:pt x="13524" y="1259"/>
                    <a:pt x="13529" y="1321"/>
                  </a:cubicBezTo>
                  <a:cubicBezTo>
                    <a:pt x="13534" y="1384"/>
                    <a:pt x="13559" y="1435"/>
                    <a:pt x="13586" y="1435"/>
                  </a:cubicBezTo>
                  <a:cubicBezTo>
                    <a:pt x="13613" y="1434"/>
                    <a:pt x="13631" y="1383"/>
                    <a:pt x="13626" y="1320"/>
                  </a:cubicBezTo>
                  <a:cubicBezTo>
                    <a:pt x="13621" y="1257"/>
                    <a:pt x="13596" y="1206"/>
                    <a:pt x="13569" y="1207"/>
                  </a:cubicBezTo>
                  <a:close/>
                  <a:moveTo>
                    <a:pt x="13726" y="1207"/>
                  </a:moveTo>
                  <a:cubicBezTo>
                    <a:pt x="13699" y="1207"/>
                    <a:pt x="13681" y="1259"/>
                    <a:pt x="13685" y="1321"/>
                  </a:cubicBezTo>
                  <a:cubicBezTo>
                    <a:pt x="13690" y="1384"/>
                    <a:pt x="13716" y="1435"/>
                    <a:pt x="13743" y="1435"/>
                  </a:cubicBezTo>
                  <a:cubicBezTo>
                    <a:pt x="13770" y="1434"/>
                    <a:pt x="13787" y="1383"/>
                    <a:pt x="13783" y="1320"/>
                  </a:cubicBezTo>
                  <a:cubicBezTo>
                    <a:pt x="13778" y="1257"/>
                    <a:pt x="13753" y="1206"/>
                    <a:pt x="13726" y="1207"/>
                  </a:cubicBezTo>
                  <a:close/>
                  <a:moveTo>
                    <a:pt x="13862" y="1207"/>
                  </a:moveTo>
                  <a:cubicBezTo>
                    <a:pt x="13835" y="1207"/>
                    <a:pt x="13817" y="1259"/>
                    <a:pt x="13822" y="1321"/>
                  </a:cubicBezTo>
                  <a:cubicBezTo>
                    <a:pt x="13827" y="1384"/>
                    <a:pt x="13853" y="1435"/>
                    <a:pt x="13880" y="1435"/>
                  </a:cubicBezTo>
                  <a:cubicBezTo>
                    <a:pt x="13907" y="1434"/>
                    <a:pt x="13925" y="1383"/>
                    <a:pt x="13920" y="1320"/>
                  </a:cubicBezTo>
                  <a:cubicBezTo>
                    <a:pt x="13915" y="1257"/>
                    <a:pt x="13889" y="1206"/>
                    <a:pt x="13862" y="1207"/>
                  </a:cubicBezTo>
                  <a:close/>
                  <a:moveTo>
                    <a:pt x="11774" y="1257"/>
                  </a:moveTo>
                  <a:cubicBezTo>
                    <a:pt x="11747" y="1258"/>
                    <a:pt x="11727" y="1309"/>
                    <a:pt x="11730" y="1372"/>
                  </a:cubicBezTo>
                  <a:cubicBezTo>
                    <a:pt x="11732" y="1434"/>
                    <a:pt x="11757" y="1484"/>
                    <a:pt x="11784" y="1483"/>
                  </a:cubicBezTo>
                  <a:cubicBezTo>
                    <a:pt x="11810" y="1483"/>
                    <a:pt x="11830" y="1431"/>
                    <a:pt x="11828" y="1369"/>
                  </a:cubicBezTo>
                  <a:cubicBezTo>
                    <a:pt x="11825" y="1306"/>
                    <a:pt x="11801" y="1256"/>
                    <a:pt x="11774" y="1257"/>
                  </a:cubicBezTo>
                  <a:close/>
                  <a:moveTo>
                    <a:pt x="7325" y="1307"/>
                  </a:moveTo>
                  <a:cubicBezTo>
                    <a:pt x="7299" y="1308"/>
                    <a:pt x="7275" y="1360"/>
                    <a:pt x="7272" y="1422"/>
                  </a:cubicBezTo>
                  <a:cubicBezTo>
                    <a:pt x="7270" y="1484"/>
                    <a:pt x="7290" y="1534"/>
                    <a:pt x="7317" y="1534"/>
                  </a:cubicBezTo>
                  <a:cubicBezTo>
                    <a:pt x="7344" y="1533"/>
                    <a:pt x="7368" y="1481"/>
                    <a:pt x="7370" y="1419"/>
                  </a:cubicBezTo>
                  <a:cubicBezTo>
                    <a:pt x="7372" y="1356"/>
                    <a:pt x="7352" y="1307"/>
                    <a:pt x="7325" y="1307"/>
                  </a:cubicBezTo>
                  <a:close/>
                  <a:moveTo>
                    <a:pt x="7462" y="1307"/>
                  </a:moveTo>
                  <a:cubicBezTo>
                    <a:pt x="7436" y="1308"/>
                    <a:pt x="7412" y="1360"/>
                    <a:pt x="7409" y="1422"/>
                  </a:cubicBezTo>
                  <a:cubicBezTo>
                    <a:pt x="7407" y="1484"/>
                    <a:pt x="7427" y="1534"/>
                    <a:pt x="7454" y="1534"/>
                  </a:cubicBezTo>
                  <a:cubicBezTo>
                    <a:pt x="7481" y="1533"/>
                    <a:pt x="7505" y="1481"/>
                    <a:pt x="7507" y="1419"/>
                  </a:cubicBezTo>
                  <a:cubicBezTo>
                    <a:pt x="7509" y="1357"/>
                    <a:pt x="7489" y="1307"/>
                    <a:pt x="7462" y="1307"/>
                  </a:cubicBezTo>
                  <a:close/>
                  <a:moveTo>
                    <a:pt x="7618" y="1307"/>
                  </a:moveTo>
                  <a:cubicBezTo>
                    <a:pt x="7591" y="1308"/>
                    <a:pt x="7568" y="1360"/>
                    <a:pt x="7566" y="1422"/>
                  </a:cubicBezTo>
                  <a:cubicBezTo>
                    <a:pt x="7563" y="1484"/>
                    <a:pt x="7584" y="1534"/>
                    <a:pt x="7611" y="1534"/>
                  </a:cubicBezTo>
                  <a:cubicBezTo>
                    <a:pt x="7638" y="1533"/>
                    <a:pt x="7661" y="1481"/>
                    <a:pt x="7663" y="1419"/>
                  </a:cubicBezTo>
                  <a:cubicBezTo>
                    <a:pt x="7665" y="1357"/>
                    <a:pt x="7645" y="1307"/>
                    <a:pt x="7618" y="1307"/>
                  </a:cubicBezTo>
                  <a:close/>
                  <a:moveTo>
                    <a:pt x="6350" y="1358"/>
                  </a:moveTo>
                  <a:cubicBezTo>
                    <a:pt x="6324" y="1358"/>
                    <a:pt x="6299" y="1408"/>
                    <a:pt x="6295" y="1471"/>
                  </a:cubicBezTo>
                  <a:cubicBezTo>
                    <a:pt x="6292" y="1533"/>
                    <a:pt x="6311" y="1585"/>
                    <a:pt x="6338" y="1584"/>
                  </a:cubicBezTo>
                  <a:cubicBezTo>
                    <a:pt x="6365" y="1583"/>
                    <a:pt x="6389" y="1531"/>
                    <a:pt x="6393" y="1469"/>
                  </a:cubicBezTo>
                  <a:cubicBezTo>
                    <a:pt x="6396" y="1407"/>
                    <a:pt x="6377" y="1357"/>
                    <a:pt x="6350" y="1358"/>
                  </a:cubicBezTo>
                  <a:close/>
                  <a:moveTo>
                    <a:pt x="6506" y="1358"/>
                  </a:moveTo>
                  <a:cubicBezTo>
                    <a:pt x="6479" y="1358"/>
                    <a:pt x="6455" y="1408"/>
                    <a:pt x="6452" y="1471"/>
                  </a:cubicBezTo>
                  <a:cubicBezTo>
                    <a:pt x="6448" y="1533"/>
                    <a:pt x="6467" y="1585"/>
                    <a:pt x="6494" y="1584"/>
                  </a:cubicBezTo>
                  <a:cubicBezTo>
                    <a:pt x="6521" y="1583"/>
                    <a:pt x="6546" y="1531"/>
                    <a:pt x="6549" y="1469"/>
                  </a:cubicBezTo>
                  <a:cubicBezTo>
                    <a:pt x="6552" y="1407"/>
                    <a:pt x="6533" y="1357"/>
                    <a:pt x="6506" y="1358"/>
                  </a:cubicBezTo>
                  <a:close/>
                  <a:moveTo>
                    <a:pt x="6643" y="1358"/>
                  </a:moveTo>
                  <a:cubicBezTo>
                    <a:pt x="6616" y="1358"/>
                    <a:pt x="6592" y="1410"/>
                    <a:pt x="6589" y="1472"/>
                  </a:cubicBezTo>
                  <a:cubicBezTo>
                    <a:pt x="6585" y="1535"/>
                    <a:pt x="6604" y="1585"/>
                    <a:pt x="6631" y="1584"/>
                  </a:cubicBezTo>
                  <a:cubicBezTo>
                    <a:pt x="6658" y="1583"/>
                    <a:pt x="6683" y="1531"/>
                    <a:pt x="6686" y="1469"/>
                  </a:cubicBezTo>
                  <a:cubicBezTo>
                    <a:pt x="6689" y="1407"/>
                    <a:pt x="6670" y="1357"/>
                    <a:pt x="6643" y="1358"/>
                  </a:cubicBezTo>
                  <a:close/>
                  <a:moveTo>
                    <a:pt x="6779" y="1358"/>
                  </a:moveTo>
                  <a:cubicBezTo>
                    <a:pt x="6752" y="1358"/>
                    <a:pt x="6729" y="1410"/>
                    <a:pt x="6726" y="1472"/>
                  </a:cubicBezTo>
                  <a:cubicBezTo>
                    <a:pt x="6722" y="1535"/>
                    <a:pt x="6741" y="1585"/>
                    <a:pt x="6768" y="1584"/>
                  </a:cubicBezTo>
                  <a:cubicBezTo>
                    <a:pt x="6795" y="1583"/>
                    <a:pt x="6820" y="1531"/>
                    <a:pt x="6823" y="1469"/>
                  </a:cubicBezTo>
                  <a:cubicBezTo>
                    <a:pt x="6826" y="1407"/>
                    <a:pt x="6806" y="1357"/>
                    <a:pt x="6779" y="1358"/>
                  </a:cubicBezTo>
                  <a:close/>
                  <a:moveTo>
                    <a:pt x="6916" y="1358"/>
                  </a:moveTo>
                  <a:cubicBezTo>
                    <a:pt x="6889" y="1358"/>
                    <a:pt x="6865" y="1410"/>
                    <a:pt x="6862" y="1472"/>
                  </a:cubicBezTo>
                  <a:cubicBezTo>
                    <a:pt x="6859" y="1535"/>
                    <a:pt x="6878" y="1585"/>
                    <a:pt x="6905" y="1584"/>
                  </a:cubicBezTo>
                  <a:cubicBezTo>
                    <a:pt x="6932" y="1583"/>
                    <a:pt x="6957" y="1531"/>
                    <a:pt x="6960" y="1469"/>
                  </a:cubicBezTo>
                  <a:cubicBezTo>
                    <a:pt x="6962" y="1407"/>
                    <a:pt x="6943" y="1357"/>
                    <a:pt x="6916" y="1358"/>
                  </a:cubicBezTo>
                  <a:close/>
                  <a:moveTo>
                    <a:pt x="7052" y="1358"/>
                  </a:moveTo>
                  <a:cubicBezTo>
                    <a:pt x="7026" y="1358"/>
                    <a:pt x="7001" y="1410"/>
                    <a:pt x="6999" y="1472"/>
                  </a:cubicBezTo>
                  <a:cubicBezTo>
                    <a:pt x="6996" y="1535"/>
                    <a:pt x="7016" y="1585"/>
                    <a:pt x="7043" y="1584"/>
                  </a:cubicBezTo>
                  <a:cubicBezTo>
                    <a:pt x="7070" y="1583"/>
                    <a:pt x="7094" y="1531"/>
                    <a:pt x="7096" y="1469"/>
                  </a:cubicBezTo>
                  <a:cubicBezTo>
                    <a:pt x="7099" y="1407"/>
                    <a:pt x="7079" y="1357"/>
                    <a:pt x="7052" y="1358"/>
                  </a:cubicBezTo>
                  <a:close/>
                  <a:moveTo>
                    <a:pt x="7189" y="1358"/>
                  </a:moveTo>
                  <a:cubicBezTo>
                    <a:pt x="7162" y="1358"/>
                    <a:pt x="7138" y="1410"/>
                    <a:pt x="7135" y="1472"/>
                  </a:cubicBezTo>
                  <a:cubicBezTo>
                    <a:pt x="7133" y="1535"/>
                    <a:pt x="7153" y="1585"/>
                    <a:pt x="7179" y="1584"/>
                  </a:cubicBezTo>
                  <a:cubicBezTo>
                    <a:pt x="7206" y="1583"/>
                    <a:pt x="7231" y="1531"/>
                    <a:pt x="7233" y="1469"/>
                  </a:cubicBezTo>
                  <a:cubicBezTo>
                    <a:pt x="7236" y="1407"/>
                    <a:pt x="7216" y="1357"/>
                    <a:pt x="7189" y="1358"/>
                  </a:cubicBezTo>
                  <a:close/>
                  <a:moveTo>
                    <a:pt x="3601" y="1408"/>
                  </a:moveTo>
                  <a:cubicBezTo>
                    <a:pt x="3574" y="1409"/>
                    <a:pt x="3546" y="1459"/>
                    <a:pt x="3539" y="1521"/>
                  </a:cubicBezTo>
                  <a:cubicBezTo>
                    <a:pt x="3533" y="1583"/>
                    <a:pt x="3549" y="1633"/>
                    <a:pt x="3576" y="1633"/>
                  </a:cubicBezTo>
                  <a:cubicBezTo>
                    <a:pt x="3603" y="1632"/>
                    <a:pt x="3631" y="1582"/>
                    <a:pt x="3637" y="1519"/>
                  </a:cubicBezTo>
                  <a:cubicBezTo>
                    <a:pt x="3644" y="1457"/>
                    <a:pt x="3627" y="1407"/>
                    <a:pt x="3601" y="1408"/>
                  </a:cubicBezTo>
                  <a:close/>
                  <a:moveTo>
                    <a:pt x="3737" y="1408"/>
                  </a:moveTo>
                  <a:cubicBezTo>
                    <a:pt x="3710" y="1408"/>
                    <a:pt x="3683" y="1459"/>
                    <a:pt x="3676" y="1521"/>
                  </a:cubicBezTo>
                  <a:cubicBezTo>
                    <a:pt x="3670" y="1583"/>
                    <a:pt x="3687" y="1633"/>
                    <a:pt x="3714" y="1633"/>
                  </a:cubicBezTo>
                  <a:cubicBezTo>
                    <a:pt x="3741" y="1632"/>
                    <a:pt x="3768" y="1582"/>
                    <a:pt x="3774" y="1519"/>
                  </a:cubicBezTo>
                  <a:cubicBezTo>
                    <a:pt x="3781" y="1457"/>
                    <a:pt x="3764" y="1407"/>
                    <a:pt x="3737" y="1408"/>
                  </a:cubicBezTo>
                  <a:close/>
                  <a:moveTo>
                    <a:pt x="4985" y="1408"/>
                  </a:moveTo>
                  <a:cubicBezTo>
                    <a:pt x="4958" y="1409"/>
                    <a:pt x="4932" y="1459"/>
                    <a:pt x="4927" y="1521"/>
                  </a:cubicBezTo>
                  <a:cubicBezTo>
                    <a:pt x="4922" y="1583"/>
                    <a:pt x="4940" y="1633"/>
                    <a:pt x="4967" y="1633"/>
                  </a:cubicBezTo>
                  <a:cubicBezTo>
                    <a:pt x="4994" y="1632"/>
                    <a:pt x="5020" y="1582"/>
                    <a:pt x="5025" y="1519"/>
                  </a:cubicBezTo>
                  <a:cubicBezTo>
                    <a:pt x="5030" y="1457"/>
                    <a:pt x="5012" y="1407"/>
                    <a:pt x="4985" y="1408"/>
                  </a:cubicBezTo>
                  <a:close/>
                  <a:moveTo>
                    <a:pt x="5122" y="1408"/>
                  </a:moveTo>
                  <a:cubicBezTo>
                    <a:pt x="5095" y="1408"/>
                    <a:pt x="5069" y="1459"/>
                    <a:pt x="5064" y="1521"/>
                  </a:cubicBezTo>
                  <a:cubicBezTo>
                    <a:pt x="5059" y="1583"/>
                    <a:pt x="5077" y="1633"/>
                    <a:pt x="5103" y="1633"/>
                  </a:cubicBezTo>
                  <a:cubicBezTo>
                    <a:pt x="5130" y="1632"/>
                    <a:pt x="5157" y="1582"/>
                    <a:pt x="5162" y="1519"/>
                  </a:cubicBezTo>
                  <a:cubicBezTo>
                    <a:pt x="5166" y="1457"/>
                    <a:pt x="5149" y="1407"/>
                    <a:pt x="5122" y="1408"/>
                  </a:cubicBezTo>
                  <a:close/>
                  <a:moveTo>
                    <a:pt x="5258" y="1408"/>
                  </a:moveTo>
                  <a:cubicBezTo>
                    <a:pt x="5231" y="1409"/>
                    <a:pt x="5205" y="1459"/>
                    <a:pt x="5201" y="1521"/>
                  </a:cubicBezTo>
                  <a:cubicBezTo>
                    <a:pt x="5196" y="1583"/>
                    <a:pt x="5214" y="1633"/>
                    <a:pt x="5241" y="1633"/>
                  </a:cubicBezTo>
                  <a:cubicBezTo>
                    <a:pt x="5268" y="1632"/>
                    <a:pt x="5294" y="1582"/>
                    <a:pt x="5298" y="1519"/>
                  </a:cubicBezTo>
                  <a:cubicBezTo>
                    <a:pt x="5303" y="1457"/>
                    <a:pt x="5285" y="1407"/>
                    <a:pt x="5258" y="1408"/>
                  </a:cubicBezTo>
                  <a:close/>
                  <a:moveTo>
                    <a:pt x="16537" y="1408"/>
                  </a:moveTo>
                  <a:cubicBezTo>
                    <a:pt x="16510" y="1409"/>
                    <a:pt x="16494" y="1460"/>
                    <a:pt x="16502" y="1523"/>
                  </a:cubicBezTo>
                  <a:cubicBezTo>
                    <a:pt x="16510" y="1586"/>
                    <a:pt x="16538" y="1636"/>
                    <a:pt x="16565" y="1636"/>
                  </a:cubicBezTo>
                  <a:cubicBezTo>
                    <a:pt x="16593" y="1635"/>
                    <a:pt x="16608" y="1584"/>
                    <a:pt x="16600" y="1521"/>
                  </a:cubicBezTo>
                  <a:cubicBezTo>
                    <a:pt x="16592" y="1458"/>
                    <a:pt x="16564" y="1407"/>
                    <a:pt x="16537" y="1408"/>
                  </a:cubicBezTo>
                  <a:close/>
                  <a:moveTo>
                    <a:pt x="16674" y="1408"/>
                  </a:moveTo>
                  <a:cubicBezTo>
                    <a:pt x="16647" y="1409"/>
                    <a:pt x="16631" y="1460"/>
                    <a:pt x="16639" y="1523"/>
                  </a:cubicBezTo>
                  <a:cubicBezTo>
                    <a:pt x="16647" y="1586"/>
                    <a:pt x="16675" y="1636"/>
                    <a:pt x="16702" y="1636"/>
                  </a:cubicBezTo>
                  <a:cubicBezTo>
                    <a:pt x="16729" y="1635"/>
                    <a:pt x="16745" y="1584"/>
                    <a:pt x="16737" y="1521"/>
                  </a:cubicBezTo>
                  <a:cubicBezTo>
                    <a:pt x="16729" y="1458"/>
                    <a:pt x="16701" y="1407"/>
                    <a:pt x="16674" y="1408"/>
                  </a:cubicBezTo>
                  <a:close/>
                  <a:moveTo>
                    <a:pt x="16810" y="1408"/>
                  </a:moveTo>
                  <a:cubicBezTo>
                    <a:pt x="16783" y="1409"/>
                    <a:pt x="16768" y="1460"/>
                    <a:pt x="16776" y="1523"/>
                  </a:cubicBezTo>
                  <a:cubicBezTo>
                    <a:pt x="16784" y="1586"/>
                    <a:pt x="16813" y="1636"/>
                    <a:pt x="16840" y="1636"/>
                  </a:cubicBezTo>
                  <a:cubicBezTo>
                    <a:pt x="16867" y="1635"/>
                    <a:pt x="16882" y="1584"/>
                    <a:pt x="16874" y="1521"/>
                  </a:cubicBezTo>
                  <a:cubicBezTo>
                    <a:pt x="16866" y="1458"/>
                    <a:pt x="16837" y="1407"/>
                    <a:pt x="16810" y="1408"/>
                  </a:cubicBezTo>
                  <a:close/>
                  <a:moveTo>
                    <a:pt x="16966" y="1408"/>
                  </a:moveTo>
                  <a:cubicBezTo>
                    <a:pt x="16939" y="1408"/>
                    <a:pt x="16924" y="1460"/>
                    <a:pt x="16933" y="1523"/>
                  </a:cubicBezTo>
                  <a:cubicBezTo>
                    <a:pt x="16941" y="1586"/>
                    <a:pt x="16970" y="1636"/>
                    <a:pt x="16997" y="1636"/>
                  </a:cubicBezTo>
                  <a:cubicBezTo>
                    <a:pt x="17024" y="1635"/>
                    <a:pt x="17039" y="1584"/>
                    <a:pt x="17030" y="1521"/>
                  </a:cubicBezTo>
                  <a:cubicBezTo>
                    <a:pt x="17022" y="1458"/>
                    <a:pt x="16993" y="1407"/>
                    <a:pt x="16966" y="1408"/>
                  </a:cubicBezTo>
                  <a:close/>
                  <a:moveTo>
                    <a:pt x="17103" y="1408"/>
                  </a:moveTo>
                  <a:cubicBezTo>
                    <a:pt x="17076" y="1408"/>
                    <a:pt x="17061" y="1460"/>
                    <a:pt x="17069" y="1523"/>
                  </a:cubicBezTo>
                  <a:cubicBezTo>
                    <a:pt x="17078" y="1586"/>
                    <a:pt x="17107" y="1636"/>
                    <a:pt x="17134" y="1636"/>
                  </a:cubicBezTo>
                  <a:cubicBezTo>
                    <a:pt x="17161" y="1635"/>
                    <a:pt x="17176" y="1584"/>
                    <a:pt x="17167" y="1521"/>
                  </a:cubicBezTo>
                  <a:cubicBezTo>
                    <a:pt x="17159" y="1458"/>
                    <a:pt x="17130" y="1407"/>
                    <a:pt x="17103" y="1408"/>
                  </a:cubicBezTo>
                  <a:close/>
                  <a:moveTo>
                    <a:pt x="14448" y="1458"/>
                  </a:moveTo>
                  <a:cubicBezTo>
                    <a:pt x="14421" y="1459"/>
                    <a:pt x="14404" y="1510"/>
                    <a:pt x="14409" y="1573"/>
                  </a:cubicBezTo>
                  <a:cubicBezTo>
                    <a:pt x="14415" y="1636"/>
                    <a:pt x="14441" y="1687"/>
                    <a:pt x="14468" y="1686"/>
                  </a:cubicBezTo>
                  <a:cubicBezTo>
                    <a:pt x="14495" y="1685"/>
                    <a:pt x="14513" y="1634"/>
                    <a:pt x="14507" y="1571"/>
                  </a:cubicBezTo>
                  <a:cubicBezTo>
                    <a:pt x="14502" y="1508"/>
                    <a:pt x="14475" y="1458"/>
                    <a:pt x="14448" y="1458"/>
                  </a:cubicBezTo>
                  <a:close/>
                  <a:moveTo>
                    <a:pt x="14585" y="1458"/>
                  </a:moveTo>
                  <a:cubicBezTo>
                    <a:pt x="14558" y="1459"/>
                    <a:pt x="14541" y="1510"/>
                    <a:pt x="14546" y="1573"/>
                  </a:cubicBezTo>
                  <a:cubicBezTo>
                    <a:pt x="14552" y="1636"/>
                    <a:pt x="14578" y="1687"/>
                    <a:pt x="14605" y="1686"/>
                  </a:cubicBezTo>
                  <a:cubicBezTo>
                    <a:pt x="14633" y="1685"/>
                    <a:pt x="14650" y="1634"/>
                    <a:pt x="14644" y="1571"/>
                  </a:cubicBezTo>
                  <a:cubicBezTo>
                    <a:pt x="14638" y="1508"/>
                    <a:pt x="14612" y="1458"/>
                    <a:pt x="14585" y="1458"/>
                  </a:cubicBezTo>
                  <a:close/>
                  <a:moveTo>
                    <a:pt x="14722" y="1458"/>
                  </a:moveTo>
                  <a:cubicBezTo>
                    <a:pt x="14695" y="1459"/>
                    <a:pt x="14677" y="1510"/>
                    <a:pt x="14683" y="1573"/>
                  </a:cubicBezTo>
                  <a:cubicBezTo>
                    <a:pt x="14689" y="1636"/>
                    <a:pt x="14715" y="1687"/>
                    <a:pt x="14742" y="1686"/>
                  </a:cubicBezTo>
                  <a:cubicBezTo>
                    <a:pt x="14770" y="1685"/>
                    <a:pt x="14787" y="1634"/>
                    <a:pt x="14781" y="1571"/>
                  </a:cubicBezTo>
                  <a:cubicBezTo>
                    <a:pt x="14775" y="1508"/>
                    <a:pt x="14749" y="1458"/>
                    <a:pt x="14722" y="1458"/>
                  </a:cubicBezTo>
                  <a:close/>
                  <a:moveTo>
                    <a:pt x="14858" y="1458"/>
                  </a:moveTo>
                  <a:cubicBezTo>
                    <a:pt x="14831" y="1459"/>
                    <a:pt x="14814" y="1510"/>
                    <a:pt x="14820" y="1573"/>
                  </a:cubicBezTo>
                  <a:cubicBezTo>
                    <a:pt x="14826" y="1636"/>
                    <a:pt x="14853" y="1687"/>
                    <a:pt x="14880" y="1686"/>
                  </a:cubicBezTo>
                  <a:cubicBezTo>
                    <a:pt x="14907" y="1685"/>
                    <a:pt x="14924" y="1634"/>
                    <a:pt x="14918" y="1571"/>
                  </a:cubicBezTo>
                  <a:cubicBezTo>
                    <a:pt x="14912" y="1508"/>
                    <a:pt x="14885" y="1458"/>
                    <a:pt x="14858" y="1458"/>
                  </a:cubicBezTo>
                  <a:close/>
                  <a:moveTo>
                    <a:pt x="14995" y="1458"/>
                  </a:moveTo>
                  <a:cubicBezTo>
                    <a:pt x="14968" y="1459"/>
                    <a:pt x="14951" y="1510"/>
                    <a:pt x="14957" y="1573"/>
                  </a:cubicBezTo>
                  <a:cubicBezTo>
                    <a:pt x="14963" y="1636"/>
                    <a:pt x="14990" y="1687"/>
                    <a:pt x="15017" y="1686"/>
                  </a:cubicBezTo>
                  <a:cubicBezTo>
                    <a:pt x="15044" y="1685"/>
                    <a:pt x="15061" y="1634"/>
                    <a:pt x="15055" y="1571"/>
                  </a:cubicBezTo>
                  <a:cubicBezTo>
                    <a:pt x="15048" y="1508"/>
                    <a:pt x="15022" y="1458"/>
                    <a:pt x="14995" y="1458"/>
                  </a:cubicBezTo>
                  <a:close/>
                  <a:moveTo>
                    <a:pt x="15151" y="1458"/>
                  </a:moveTo>
                  <a:cubicBezTo>
                    <a:pt x="15124" y="1459"/>
                    <a:pt x="15107" y="1510"/>
                    <a:pt x="15113" y="1573"/>
                  </a:cubicBezTo>
                  <a:cubicBezTo>
                    <a:pt x="15119" y="1636"/>
                    <a:pt x="15147" y="1687"/>
                    <a:pt x="15174" y="1686"/>
                  </a:cubicBezTo>
                  <a:cubicBezTo>
                    <a:pt x="15201" y="1685"/>
                    <a:pt x="15217" y="1634"/>
                    <a:pt x="15211" y="1571"/>
                  </a:cubicBezTo>
                  <a:cubicBezTo>
                    <a:pt x="15205" y="1508"/>
                    <a:pt x="15178" y="1458"/>
                    <a:pt x="15151" y="1458"/>
                  </a:cubicBezTo>
                  <a:close/>
                  <a:moveTo>
                    <a:pt x="15287" y="1458"/>
                  </a:moveTo>
                  <a:cubicBezTo>
                    <a:pt x="15260" y="1459"/>
                    <a:pt x="15244" y="1510"/>
                    <a:pt x="15250" y="1573"/>
                  </a:cubicBezTo>
                  <a:cubicBezTo>
                    <a:pt x="15256" y="1636"/>
                    <a:pt x="15284" y="1687"/>
                    <a:pt x="15311" y="1686"/>
                  </a:cubicBezTo>
                  <a:cubicBezTo>
                    <a:pt x="15338" y="1685"/>
                    <a:pt x="15355" y="1634"/>
                    <a:pt x="15348" y="1571"/>
                  </a:cubicBezTo>
                  <a:cubicBezTo>
                    <a:pt x="15342" y="1508"/>
                    <a:pt x="15314" y="1458"/>
                    <a:pt x="15287" y="1458"/>
                  </a:cubicBezTo>
                  <a:close/>
                  <a:moveTo>
                    <a:pt x="15424" y="1458"/>
                  </a:moveTo>
                  <a:cubicBezTo>
                    <a:pt x="15397" y="1459"/>
                    <a:pt x="15380" y="1510"/>
                    <a:pt x="15387" y="1573"/>
                  </a:cubicBezTo>
                  <a:cubicBezTo>
                    <a:pt x="15393" y="1636"/>
                    <a:pt x="15421" y="1687"/>
                    <a:pt x="15448" y="1686"/>
                  </a:cubicBezTo>
                  <a:cubicBezTo>
                    <a:pt x="15475" y="1685"/>
                    <a:pt x="15492" y="1634"/>
                    <a:pt x="15485" y="1571"/>
                  </a:cubicBezTo>
                  <a:cubicBezTo>
                    <a:pt x="15479" y="1508"/>
                    <a:pt x="15451" y="1458"/>
                    <a:pt x="15424" y="1458"/>
                  </a:cubicBezTo>
                  <a:close/>
                  <a:moveTo>
                    <a:pt x="15561" y="1458"/>
                  </a:moveTo>
                  <a:cubicBezTo>
                    <a:pt x="15534" y="1459"/>
                    <a:pt x="15517" y="1510"/>
                    <a:pt x="15524" y="1573"/>
                  </a:cubicBezTo>
                  <a:cubicBezTo>
                    <a:pt x="15531" y="1636"/>
                    <a:pt x="15558" y="1687"/>
                    <a:pt x="15585" y="1686"/>
                  </a:cubicBezTo>
                  <a:cubicBezTo>
                    <a:pt x="15612" y="1685"/>
                    <a:pt x="15629" y="1634"/>
                    <a:pt x="15622" y="1571"/>
                  </a:cubicBezTo>
                  <a:cubicBezTo>
                    <a:pt x="15615" y="1508"/>
                    <a:pt x="15588" y="1458"/>
                    <a:pt x="15561" y="1458"/>
                  </a:cubicBezTo>
                  <a:close/>
                  <a:moveTo>
                    <a:pt x="15697" y="1458"/>
                  </a:moveTo>
                  <a:cubicBezTo>
                    <a:pt x="15670" y="1459"/>
                    <a:pt x="15654" y="1510"/>
                    <a:pt x="15661" y="1573"/>
                  </a:cubicBezTo>
                  <a:cubicBezTo>
                    <a:pt x="15668" y="1636"/>
                    <a:pt x="15695" y="1687"/>
                    <a:pt x="15722" y="1686"/>
                  </a:cubicBezTo>
                  <a:cubicBezTo>
                    <a:pt x="15749" y="1685"/>
                    <a:pt x="15766" y="1634"/>
                    <a:pt x="15759" y="1571"/>
                  </a:cubicBezTo>
                  <a:cubicBezTo>
                    <a:pt x="15752" y="1508"/>
                    <a:pt x="15724" y="1458"/>
                    <a:pt x="15697" y="1458"/>
                  </a:cubicBezTo>
                  <a:close/>
                  <a:moveTo>
                    <a:pt x="15834" y="1458"/>
                  </a:moveTo>
                  <a:cubicBezTo>
                    <a:pt x="15807" y="1459"/>
                    <a:pt x="15791" y="1510"/>
                    <a:pt x="15798" y="1573"/>
                  </a:cubicBezTo>
                  <a:cubicBezTo>
                    <a:pt x="15805" y="1636"/>
                    <a:pt x="15833" y="1687"/>
                    <a:pt x="15860" y="1686"/>
                  </a:cubicBezTo>
                  <a:cubicBezTo>
                    <a:pt x="15887" y="1685"/>
                    <a:pt x="15903" y="1634"/>
                    <a:pt x="15896" y="1571"/>
                  </a:cubicBezTo>
                  <a:cubicBezTo>
                    <a:pt x="15889" y="1508"/>
                    <a:pt x="15861" y="1458"/>
                    <a:pt x="15834" y="1458"/>
                  </a:cubicBezTo>
                  <a:close/>
                  <a:moveTo>
                    <a:pt x="15990" y="1458"/>
                  </a:moveTo>
                  <a:cubicBezTo>
                    <a:pt x="15963" y="1459"/>
                    <a:pt x="15947" y="1510"/>
                    <a:pt x="15954" y="1573"/>
                  </a:cubicBezTo>
                  <a:cubicBezTo>
                    <a:pt x="15962" y="1636"/>
                    <a:pt x="15989" y="1687"/>
                    <a:pt x="16016" y="1686"/>
                  </a:cubicBezTo>
                  <a:cubicBezTo>
                    <a:pt x="16043" y="1685"/>
                    <a:pt x="16060" y="1634"/>
                    <a:pt x="16052" y="1571"/>
                  </a:cubicBezTo>
                  <a:cubicBezTo>
                    <a:pt x="16045" y="1508"/>
                    <a:pt x="16017" y="1458"/>
                    <a:pt x="15990" y="1458"/>
                  </a:cubicBezTo>
                  <a:close/>
                  <a:moveTo>
                    <a:pt x="16127" y="1458"/>
                  </a:moveTo>
                  <a:cubicBezTo>
                    <a:pt x="16100" y="1459"/>
                    <a:pt x="16084" y="1510"/>
                    <a:pt x="16091" y="1573"/>
                  </a:cubicBezTo>
                  <a:cubicBezTo>
                    <a:pt x="16099" y="1636"/>
                    <a:pt x="16126" y="1687"/>
                    <a:pt x="16154" y="1686"/>
                  </a:cubicBezTo>
                  <a:cubicBezTo>
                    <a:pt x="16181" y="1685"/>
                    <a:pt x="16196" y="1634"/>
                    <a:pt x="16189" y="1571"/>
                  </a:cubicBezTo>
                  <a:cubicBezTo>
                    <a:pt x="16182" y="1508"/>
                    <a:pt x="16154" y="1458"/>
                    <a:pt x="16127" y="1458"/>
                  </a:cubicBezTo>
                  <a:close/>
                  <a:moveTo>
                    <a:pt x="16264" y="1458"/>
                  </a:moveTo>
                  <a:cubicBezTo>
                    <a:pt x="16237" y="1459"/>
                    <a:pt x="16221" y="1510"/>
                    <a:pt x="16228" y="1573"/>
                  </a:cubicBezTo>
                  <a:cubicBezTo>
                    <a:pt x="16236" y="1636"/>
                    <a:pt x="16264" y="1687"/>
                    <a:pt x="16291" y="1686"/>
                  </a:cubicBezTo>
                  <a:cubicBezTo>
                    <a:pt x="16318" y="1685"/>
                    <a:pt x="16334" y="1634"/>
                    <a:pt x="16326" y="1571"/>
                  </a:cubicBezTo>
                  <a:cubicBezTo>
                    <a:pt x="16318" y="1508"/>
                    <a:pt x="16291" y="1458"/>
                    <a:pt x="16264" y="1458"/>
                  </a:cubicBezTo>
                  <a:close/>
                  <a:moveTo>
                    <a:pt x="16400" y="1458"/>
                  </a:moveTo>
                  <a:cubicBezTo>
                    <a:pt x="16373" y="1459"/>
                    <a:pt x="16357" y="1510"/>
                    <a:pt x="16365" y="1573"/>
                  </a:cubicBezTo>
                  <a:cubicBezTo>
                    <a:pt x="16373" y="1636"/>
                    <a:pt x="16401" y="1687"/>
                    <a:pt x="16428" y="1686"/>
                  </a:cubicBezTo>
                  <a:cubicBezTo>
                    <a:pt x="16455" y="1685"/>
                    <a:pt x="16471" y="1634"/>
                    <a:pt x="16463" y="1571"/>
                  </a:cubicBezTo>
                  <a:cubicBezTo>
                    <a:pt x="16455" y="1508"/>
                    <a:pt x="16427" y="1458"/>
                    <a:pt x="16400" y="1458"/>
                  </a:cubicBezTo>
                  <a:close/>
                  <a:moveTo>
                    <a:pt x="12204" y="1508"/>
                  </a:moveTo>
                  <a:cubicBezTo>
                    <a:pt x="12177" y="1509"/>
                    <a:pt x="12157" y="1561"/>
                    <a:pt x="12160" y="1623"/>
                  </a:cubicBezTo>
                  <a:cubicBezTo>
                    <a:pt x="12163" y="1686"/>
                    <a:pt x="12188" y="1735"/>
                    <a:pt x="12215" y="1735"/>
                  </a:cubicBezTo>
                  <a:cubicBezTo>
                    <a:pt x="12242" y="1734"/>
                    <a:pt x="12261" y="1683"/>
                    <a:pt x="12258" y="1620"/>
                  </a:cubicBezTo>
                  <a:cubicBezTo>
                    <a:pt x="12255" y="1557"/>
                    <a:pt x="12231" y="1508"/>
                    <a:pt x="12204" y="1508"/>
                  </a:cubicBezTo>
                  <a:close/>
                  <a:moveTo>
                    <a:pt x="12340" y="1508"/>
                  </a:moveTo>
                  <a:cubicBezTo>
                    <a:pt x="12313" y="1509"/>
                    <a:pt x="12294" y="1561"/>
                    <a:pt x="12297" y="1623"/>
                  </a:cubicBezTo>
                  <a:cubicBezTo>
                    <a:pt x="12301" y="1686"/>
                    <a:pt x="12325" y="1735"/>
                    <a:pt x="12352" y="1735"/>
                  </a:cubicBezTo>
                  <a:cubicBezTo>
                    <a:pt x="12379" y="1734"/>
                    <a:pt x="12398" y="1683"/>
                    <a:pt x="12395" y="1620"/>
                  </a:cubicBezTo>
                  <a:cubicBezTo>
                    <a:pt x="12392" y="1557"/>
                    <a:pt x="12367" y="1508"/>
                    <a:pt x="12340" y="1508"/>
                  </a:cubicBezTo>
                  <a:close/>
                  <a:moveTo>
                    <a:pt x="12477" y="1508"/>
                  </a:moveTo>
                  <a:cubicBezTo>
                    <a:pt x="12450" y="1509"/>
                    <a:pt x="12431" y="1561"/>
                    <a:pt x="12434" y="1623"/>
                  </a:cubicBezTo>
                  <a:cubicBezTo>
                    <a:pt x="12437" y="1686"/>
                    <a:pt x="12462" y="1735"/>
                    <a:pt x="12489" y="1735"/>
                  </a:cubicBezTo>
                  <a:cubicBezTo>
                    <a:pt x="12516" y="1734"/>
                    <a:pt x="12535" y="1683"/>
                    <a:pt x="12532" y="1620"/>
                  </a:cubicBezTo>
                  <a:cubicBezTo>
                    <a:pt x="12529" y="1557"/>
                    <a:pt x="12504" y="1508"/>
                    <a:pt x="12477" y="1508"/>
                  </a:cubicBezTo>
                  <a:close/>
                  <a:moveTo>
                    <a:pt x="12613" y="1508"/>
                  </a:moveTo>
                  <a:cubicBezTo>
                    <a:pt x="12586" y="1509"/>
                    <a:pt x="12568" y="1561"/>
                    <a:pt x="12571" y="1623"/>
                  </a:cubicBezTo>
                  <a:cubicBezTo>
                    <a:pt x="12575" y="1686"/>
                    <a:pt x="12599" y="1735"/>
                    <a:pt x="12626" y="1735"/>
                  </a:cubicBezTo>
                  <a:cubicBezTo>
                    <a:pt x="12653" y="1734"/>
                    <a:pt x="12672" y="1684"/>
                    <a:pt x="12669" y="1622"/>
                  </a:cubicBezTo>
                  <a:cubicBezTo>
                    <a:pt x="12665" y="1559"/>
                    <a:pt x="12640" y="1508"/>
                    <a:pt x="12613" y="1508"/>
                  </a:cubicBezTo>
                  <a:close/>
                  <a:moveTo>
                    <a:pt x="12770" y="1508"/>
                  </a:moveTo>
                  <a:cubicBezTo>
                    <a:pt x="12743" y="1509"/>
                    <a:pt x="12724" y="1560"/>
                    <a:pt x="12727" y="1623"/>
                  </a:cubicBezTo>
                  <a:cubicBezTo>
                    <a:pt x="12731" y="1686"/>
                    <a:pt x="12756" y="1735"/>
                    <a:pt x="12783" y="1735"/>
                  </a:cubicBezTo>
                  <a:cubicBezTo>
                    <a:pt x="12810" y="1734"/>
                    <a:pt x="12829" y="1683"/>
                    <a:pt x="12825" y="1620"/>
                  </a:cubicBezTo>
                  <a:cubicBezTo>
                    <a:pt x="12821" y="1557"/>
                    <a:pt x="12797" y="1508"/>
                    <a:pt x="12770" y="1508"/>
                  </a:cubicBezTo>
                  <a:close/>
                  <a:moveTo>
                    <a:pt x="12906" y="1508"/>
                  </a:moveTo>
                  <a:cubicBezTo>
                    <a:pt x="12879" y="1509"/>
                    <a:pt x="12861" y="1560"/>
                    <a:pt x="12864" y="1623"/>
                  </a:cubicBezTo>
                  <a:cubicBezTo>
                    <a:pt x="12868" y="1686"/>
                    <a:pt x="12893" y="1735"/>
                    <a:pt x="12920" y="1735"/>
                  </a:cubicBezTo>
                  <a:cubicBezTo>
                    <a:pt x="12947" y="1734"/>
                    <a:pt x="12966" y="1683"/>
                    <a:pt x="12962" y="1620"/>
                  </a:cubicBezTo>
                  <a:cubicBezTo>
                    <a:pt x="12958" y="1557"/>
                    <a:pt x="12933" y="1508"/>
                    <a:pt x="12906" y="1508"/>
                  </a:cubicBezTo>
                  <a:close/>
                  <a:moveTo>
                    <a:pt x="13043" y="1508"/>
                  </a:moveTo>
                  <a:cubicBezTo>
                    <a:pt x="13016" y="1509"/>
                    <a:pt x="12997" y="1560"/>
                    <a:pt x="13001" y="1623"/>
                  </a:cubicBezTo>
                  <a:cubicBezTo>
                    <a:pt x="13005" y="1686"/>
                    <a:pt x="13030" y="1737"/>
                    <a:pt x="13057" y="1736"/>
                  </a:cubicBezTo>
                  <a:cubicBezTo>
                    <a:pt x="13084" y="1736"/>
                    <a:pt x="13103" y="1684"/>
                    <a:pt x="13099" y="1622"/>
                  </a:cubicBezTo>
                  <a:cubicBezTo>
                    <a:pt x="13095" y="1559"/>
                    <a:pt x="13070" y="1508"/>
                    <a:pt x="13043" y="1508"/>
                  </a:cubicBezTo>
                  <a:close/>
                  <a:moveTo>
                    <a:pt x="13180" y="1508"/>
                  </a:moveTo>
                  <a:cubicBezTo>
                    <a:pt x="13153" y="1509"/>
                    <a:pt x="13134" y="1560"/>
                    <a:pt x="13138" y="1623"/>
                  </a:cubicBezTo>
                  <a:cubicBezTo>
                    <a:pt x="13142" y="1686"/>
                    <a:pt x="13167" y="1737"/>
                    <a:pt x="13194" y="1736"/>
                  </a:cubicBezTo>
                  <a:cubicBezTo>
                    <a:pt x="13221" y="1736"/>
                    <a:pt x="13240" y="1684"/>
                    <a:pt x="13236" y="1622"/>
                  </a:cubicBezTo>
                  <a:cubicBezTo>
                    <a:pt x="13231" y="1559"/>
                    <a:pt x="13207" y="1508"/>
                    <a:pt x="13180" y="1508"/>
                  </a:cubicBezTo>
                  <a:close/>
                  <a:moveTo>
                    <a:pt x="13316" y="1508"/>
                  </a:moveTo>
                  <a:cubicBezTo>
                    <a:pt x="13289" y="1509"/>
                    <a:pt x="13271" y="1560"/>
                    <a:pt x="13275" y="1623"/>
                  </a:cubicBezTo>
                  <a:cubicBezTo>
                    <a:pt x="13279" y="1686"/>
                    <a:pt x="13305" y="1737"/>
                    <a:pt x="13332" y="1736"/>
                  </a:cubicBezTo>
                  <a:cubicBezTo>
                    <a:pt x="13359" y="1736"/>
                    <a:pt x="13377" y="1684"/>
                    <a:pt x="13373" y="1622"/>
                  </a:cubicBezTo>
                  <a:cubicBezTo>
                    <a:pt x="13368" y="1559"/>
                    <a:pt x="13343" y="1508"/>
                    <a:pt x="13316" y="1508"/>
                  </a:cubicBezTo>
                  <a:close/>
                  <a:moveTo>
                    <a:pt x="13453" y="1508"/>
                  </a:moveTo>
                  <a:cubicBezTo>
                    <a:pt x="13426" y="1509"/>
                    <a:pt x="13407" y="1560"/>
                    <a:pt x="13412" y="1623"/>
                  </a:cubicBezTo>
                  <a:cubicBezTo>
                    <a:pt x="13416" y="1686"/>
                    <a:pt x="13441" y="1737"/>
                    <a:pt x="13469" y="1736"/>
                  </a:cubicBezTo>
                  <a:cubicBezTo>
                    <a:pt x="13496" y="1736"/>
                    <a:pt x="13514" y="1684"/>
                    <a:pt x="13509" y="1622"/>
                  </a:cubicBezTo>
                  <a:cubicBezTo>
                    <a:pt x="13505" y="1559"/>
                    <a:pt x="13480" y="1508"/>
                    <a:pt x="13453" y="1508"/>
                  </a:cubicBezTo>
                  <a:close/>
                  <a:moveTo>
                    <a:pt x="13609" y="1508"/>
                  </a:moveTo>
                  <a:cubicBezTo>
                    <a:pt x="13582" y="1509"/>
                    <a:pt x="13564" y="1560"/>
                    <a:pt x="13568" y="1623"/>
                  </a:cubicBezTo>
                  <a:cubicBezTo>
                    <a:pt x="13573" y="1686"/>
                    <a:pt x="13598" y="1737"/>
                    <a:pt x="13626" y="1736"/>
                  </a:cubicBezTo>
                  <a:cubicBezTo>
                    <a:pt x="13653" y="1736"/>
                    <a:pt x="13671" y="1684"/>
                    <a:pt x="13666" y="1622"/>
                  </a:cubicBezTo>
                  <a:cubicBezTo>
                    <a:pt x="13661" y="1559"/>
                    <a:pt x="13636" y="1508"/>
                    <a:pt x="13609" y="1508"/>
                  </a:cubicBezTo>
                  <a:close/>
                  <a:moveTo>
                    <a:pt x="13745" y="1508"/>
                  </a:moveTo>
                  <a:cubicBezTo>
                    <a:pt x="13718" y="1509"/>
                    <a:pt x="13700" y="1560"/>
                    <a:pt x="13705" y="1623"/>
                  </a:cubicBezTo>
                  <a:cubicBezTo>
                    <a:pt x="13710" y="1686"/>
                    <a:pt x="13735" y="1737"/>
                    <a:pt x="13762" y="1736"/>
                  </a:cubicBezTo>
                  <a:cubicBezTo>
                    <a:pt x="13790" y="1736"/>
                    <a:pt x="13808" y="1684"/>
                    <a:pt x="13803" y="1622"/>
                  </a:cubicBezTo>
                  <a:cubicBezTo>
                    <a:pt x="13798" y="1559"/>
                    <a:pt x="13772" y="1508"/>
                    <a:pt x="13745" y="1508"/>
                  </a:cubicBezTo>
                  <a:close/>
                  <a:moveTo>
                    <a:pt x="13882" y="1508"/>
                  </a:moveTo>
                  <a:cubicBezTo>
                    <a:pt x="13855" y="1509"/>
                    <a:pt x="13837" y="1560"/>
                    <a:pt x="13842" y="1623"/>
                  </a:cubicBezTo>
                  <a:cubicBezTo>
                    <a:pt x="13847" y="1686"/>
                    <a:pt x="13873" y="1737"/>
                    <a:pt x="13900" y="1736"/>
                  </a:cubicBezTo>
                  <a:cubicBezTo>
                    <a:pt x="13927" y="1736"/>
                    <a:pt x="13945" y="1684"/>
                    <a:pt x="13940" y="1622"/>
                  </a:cubicBezTo>
                  <a:cubicBezTo>
                    <a:pt x="13935" y="1559"/>
                    <a:pt x="13909" y="1508"/>
                    <a:pt x="13882" y="1508"/>
                  </a:cubicBezTo>
                  <a:close/>
                  <a:moveTo>
                    <a:pt x="14019" y="1508"/>
                  </a:moveTo>
                  <a:cubicBezTo>
                    <a:pt x="13992" y="1509"/>
                    <a:pt x="13974" y="1560"/>
                    <a:pt x="13979" y="1623"/>
                  </a:cubicBezTo>
                  <a:cubicBezTo>
                    <a:pt x="13984" y="1686"/>
                    <a:pt x="14010" y="1737"/>
                    <a:pt x="14037" y="1736"/>
                  </a:cubicBezTo>
                  <a:cubicBezTo>
                    <a:pt x="14064" y="1736"/>
                    <a:pt x="14082" y="1684"/>
                    <a:pt x="14077" y="1622"/>
                  </a:cubicBezTo>
                  <a:cubicBezTo>
                    <a:pt x="14072" y="1559"/>
                    <a:pt x="14046" y="1508"/>
                    <a:pt x="14019" y="1508"/>
                  </a:cubicBezTo>
                  <a:close/>
                  <a:moveTo>
                    <a:pt x="14155" y="1508"/>
                  </a:moveTo>
                  <a:cubicBezTo>
                    <a:pt x="14128" y="1509"/>
                    <a:pt x="14110" y="1560"/>
                    <a:pt x="14116" y="1623"/>
                  </a:cubicBezTo>
                  <a:cubicBezTo>
                    <a:pt x="14121" y="1686"/>
                    <a:pt x="14147" y="1737"/>
                    <a:pt x="14174" y="1736"/>
                  </a:cubicBezTo>
                  <a:cubicBezTo>
                    <a:pt x="14201" y="1736"/>
                    <a:pt x="14219" y="1684"/>
                    <a:pt x="14214" y="1622"/>
                  </a:cubicBezTo>
                  <a:cubicBezTo>
                    <a:pt x="14209" y="1559"/>
                    <a:pt x="14182" y="1508"/>
                    <a:pt x="14155" y="1508"/>
                  </a:cubicBezTo>
                  <a:close/>
                  <a:moveTo>
                    <a:pt x="14292" y="1508"/>
                  </a:moveTo>
                  <a:cubicBezTo>
                    <a:pt x="14265" y="1509"/>
                    <a:pt x="14248" y="1560"/>
                    <a:pt x="14253" y="1623"/>
                  </a:cubicBezTo>
                  <a:cubicBezTo>
                    <a:pt x="14258" y="1686"/>
                    <a:pt x="14284" y="1737"/>
                    <a:pt x="14312" y="1736"/>
                  </a:cubicBezTo>
                  <a:cubicBezTo>
                    <a:pt x="14339" y="1736"/>
                    <a:pt x="14356" y="1684"/>
                    <a:pt x="14351" y="1622"/>
                  </a:cubicBezTo>
                  <a:cubicBezTo>
                    <a:pt x="14345" y="1559"/>
                    <a:pt x="14319" y="1508"/>
                    <a:pt x="14292" y="1508"/>
                  </a:cubicBezTo>
                  <a:close/>
                  <a:moveTo>
                    <a:pt x="10389" y="1559"/>
                  </a:moveTo>
                  <a:cubicBezTo>
                    <a:pt x="10362" y="1559"/>
                    <a:pt x="10341" y="1611"/>
                    <a:pt x="10342" y="1673"/>
                  </a:cubicBezTo>
                  <a:cubicBezTo>
                    <a:pt x="10343" y="1736"/>
                    <a:pt x="10365" y="1786"/>
                    <a:pt x="10392" y="1785"/>
                  </a:cubicBezTo>
                  <a:cubicBezTo>
                    <a:pt x="10420" y="1784"/>
                    <a:pt x="10441" y="1733"/>
                    <a:pt x="10439" y="1670"/>
                  </a:cubicBezTo>
                  <a:cubicBezTo>
                    <a:pt x="10438" y="1608"/>
                    <a:pt x="10416" y="1558"/>
                    <a:pt x="10389" y="1559"/>
                  </a:cubicBezTo>
                  <a:close/>
                  <a:moveTo>
                    <a:pt x="11521" y="1559"/>
                  </a:moveTo>
                  <a:cubicBezTo>
                    <a:pt x="11494" y="1559"/>
                    <a:pt x="11473" y="1611"/>
                    <a:pt x="11476" y="1673"/>
                  </a:cubicBezTo>
                  <a:cubicBezTo>
                    <a:pt x="11478" y="1736"/>
                    <a:pt x="11502" y="1786"/>
                    <a:pt x="11529" y="1785"/>
                  </a:cubicBezTo>
                  <a:cubicBezTo>
                    <a:pt x="11556" y="1785"/>
                    <a:pt x="11576" y="1733"/>
                    <a:pt x="11574" y="1670"/>
                  </a:cubicBezTo>
                  <a:cubicBezTo>
                    <a:pt x="11572" y="1608"/>
                    <a:pt x="11548" y="1558"/>
                    <a:pt x="11521" y="1559"/>
                  </a:cubicBezTo>
                  <a:close/>
                  <a:moveTo>
                    <a:pt x="11657" y="1559"/>
                  </a:moveTo>
                  <a:cubicBezTo>
                    <a:pt x="11630" y="1559"/>
                    <a:pt x="11610" y="1611"/>
                    <a:pt x="11612" y="1673"/>
                  </a:cubicBezTo>
                  <a:cubicBezTo>
                    <a:pt x="11615" y="1736"/>
                    <a:pt x="11639" y="1786"/>
                    <a:pt x="11666" y="1785"/>
                  </a:cubicBezTo>
                  <a:cubicBezTo>
                    <a:pt x="11693" y="1785"/>
                    <a:pt x="11713" y="1733"/>
                    <a:pt x="11711" y="1670"/>
                  </a:cubicBezTo>
                  <a:cubicBezTo>
                    <a:pt x="11708" y="1608"/>
                    <a:pt x="11684" y="1558"/>
                    <a:pt x="11657" y="1559"/>
                  </a:cubicBezTo>
                  <a:close/>
                  <a:moveTo>
                    <a:pt x="11930" y="1559"/>
                  </a:moveTo>
                  <a:cubicBezTo>
                    <a:pt x="11903" y="1559"/>
                    <a:pt x="11884" y="1611"/>
                    <a:pt x="11886" y="1673"/>
                  </a:cubicBezTo>
                  <a:cubicBezTo>
                    <a:pt x="11889" y="1736"/>
                    <a:pt x="11913" y="1786"/>
                    <a:pt x="11941" y="1785"/>
                  </a:cubicBezTo>
                  <a:cubicBezTo>
                    <a:pt x="11968" y="1784"/>
                    <a:pt x="11987" y="1735"/>
                    <a:pt x="11985" y="1672"/>
                  </a:cubicBezTo>
                  <a:cubicBezTo>
                    <a:pt x="11982" y="1609"/>
                    <a:pt x="11957" y="1558"/>
                    <a:pt x="11930" y="1559"/>
                  </a:cubicBezTo>
                  <a:close/>
                  <a:moveTo>
                    <a:pt x="12067" y="1559"/>
                  </a:moveTo>
                  <a:cubicBezTo>
                    <a:pt x="12040" y="1559"/>
                    <a:pt x="12020" y="1611"/>
                    <a:pt x="12023" y="1673"/>
                  </a:cubicBezTo>
                  <a:cubicBezTo>
                    <a:pt x="12026" y="1736"/>
                    <a:pt x="12050" y="1786"/>
                    <a:pt x="12077" y="1785"/>
                  </a:cubicBezTo>
                  <a:cubicBezTo>
                    <a:pt x="12104" y="1784"/>
                    <a:pt x="12124" y="1735"/>
                    <a:pt x="12121" y="1672"/>
                  </a:cubicBezTo>
                  <a:cubicBezTo>
                    <a:pt x="12118" y="1609"/>
                    <a:pt x="12094" y="1558"/>
                    <a:pt x="12067" y="1559"/>
                  </a:cubicBezTo>
                  <a:close/>
                  <a:moveTo>
                    <a:pt x="9550" y="1609"/>
                  </a:moveTo>
                  <a:cubicBezTo>
                    <a:pt x="9523" y="1610"/>
                    <a:pt x="9501" y="1661"/>
                    <a:pt x="9501" y="1724"/>
                  </a:cubicBezTo>
                  <a:cubicBezTo>
                    <a:pt x="9501" y="1786"/>
                    <a:pt x="9523" y="1836"/>
                    <a:pt x="9550" y="1835"/>
                  </a:cubicBezTo>
                  <a:cubicBezTo>
                    <a:pt x="9577" y="1835"/>
                    <a:pt x="9599" y="1783"/>
                    <a:pt x="9599" y="1721"/>
                  </a:cubicBezTo>
                  <a:cubicBezTo>
                    <a:pt x="9599" y="1658"/>
                    <a:pt x="9577" y="1608"/>
                    <a:pt x="9550" y="1609"/>
                  </a:cubicBezTo>
                  <a:close/>
                  <a:moveTo>
                    <a:pt x="9706" y="1609"/>
                  </a:moveTo>
                  <a:cubicBezTo>
                    <a:pt x="9679" y="1610"/>
                    <a:pt x="9657" y="1661"/>
                    <a:pt x="9657" y="1724"/>
                  </a:cubicBezTo>
                  <a:cubicBezTo>
                    <a:pt x="9658" y="1786"/>
                    <a:pt x="9680" y="1836"/>
                    <a:pt x="9707" y="1835"/>
                  </a:cubicBezTo>
                  <a:cubicBezTo>
                    <a:pt x="9734" y="1835"/>
                    <a:pt x="9755" y="1783"/>
                    <a:pt x="9755" y="1721"/>
                  </a:cubicBezTo>
                  <a:cubicBezTo>
                    <a:pt x="9755" y="1658"/>
                    <a:pt x="9733" y="1608"/>
                    <a:pt x="9706" y="1609"/>
                  </a:cubicBezTo>
                  <a:close/>
                  <a:moveTo>
                    <a:pt x="9843" y="1609"/>
                  </a:moveTo>
                  <a:cubicBezTo>
                    <a:pt x="9816" y="1610"/>
                    <a:pt x="9794" y="1661"/>
                    <a:pt x="9794" y="1724"/>
                  </a:cubicBezTo>
                  <a:cubicBezTo>
                    <a:pt x="9795" y="1786"/>
                    <a:pt x="9817" y="1836"/>
                    <a:pt x="9844" y="1835"/>
                  </a:cubicBezTo>
                  <a:cubicBezTo>
                    <a:pt x="9871" y="1835"/>
                    <a:pt x="9892" y="1783"/>
                    <a:pt x="9892" y="1721"/>
                  </a:cubicBezTo>
                  <a:cubicBezTo>
                    <a:pt x="9892" y="1658"/>
                    <a:pt x="9870" y="1608"/>
                    <a:pt x="9843" y="1609"/>
                  </a:cubicBezTo>
                  <a:close/>
                  <a:moveTo>
                    <a:pt x="9979" y="1609"/>
                  </a:moveTo>
                  <a:cubicBezTo>
                    <a:pt x="9952" y="1610"/>
                    <a:pt x="9931" y="1661"/>
                    <a:pt x="9931" y="1724"/>
                  </a:cubicBezTo>
                  <a:cubicBezTo>
                    <a:pt x="9932" y="1786"/>
                    <a:pt x="9954" y="1836"/>
                    <a:pt x="9981" y="1835"/>
                  </a:cubicBezTo>
                  <a:cubicBezTo>
                    <a:pt x="10008" y="1835"/>
                    <a:pt x="10029" y="1783"/>
                    <a:pt x="10029" y="1721"/>
                  </a:cubicBezTo>
                  <a:cubicBezTo>
                    <a:pt x="10028" y="1658"/>
                    <a:pt x="10006" y="1608"/>
                    <a:pt x="9979" y="1609"/>
                  </a:cubicBezTo>
                  <a:close/>
                  <a:moveTo>
                    <a:pt x="10116" y="1609"/>
                  </a:moveTo>
                  <a:cubicBezTo>
                    <a:pt x="10089" y="1610"/>
                    <a:pt x="10067" y="1661"/>
                    <a:pt x="10068" y="1724"/>
                  </a:cubicBezTo>
                  <a:cubicBezTo>
                    <a:pt x="10069" y="1786"/>
                    <a:pt x="10091" y="1836"/>
                    <a:pt x="10118" y="1835"/>
                  </a:cubicBezTo>
                  <a:cubicBezTo>
                    <a:pt x="10145" y="1835"/>
                    <a:pt x="10167" y="1783"/>
                    <a:pt x="10166" y="1721"/>
                  </a:cubicBezTo>
                  <a:cubicBezTo>
                    <a:pt x="10165" y="1658"/>
                    <a:pt x="10143" y="1608"/>
                    <a:pt x="10116" y="1609"/>
                  </a:cubicBezTo>
                  <a:close/>
                  <a:moveTo>
                    <a:pt x="10253" y="1609"/>
                  </a:moveTo>
                  <a:cubicBezTo>
                    <a:pt x="10226" y="1610"/>
                    <a:pt x="10204" y="1661"/>
                    <a:pt x="10205" y="1724"/>
                  </a:cubicBezTo>
                  <a:cubicBezTo>
                    <a:pt x="10206" y="1786"/>
                    <a:pt x="10229" y="1836"/>
                    <a:pt x="10256" y="1835"/>
                  </a:cubicBezTo>
                  <a:cubicBezTo>
                    <a:pt x="10283" y="1835"/>
                    <a:pt x="10304" y="1783"/>
                    <a:pt x="10303" y="1721"/>
                  </a:cubicBezTo>
                  <a:cubicBezTo>
                    <a:pt x="10302" y="1658"/>
                    <a:pt x="10280" y="1608"/>
                    <a:pt x="10253" y="1609"/>
                  </a:cubicBezTo>
                  <a:close/>
                  <a:moveTo>
                    <a:pt x="6331" y="1659"/>
                  </a:moveTo>
                  <a:cubicBezTo>
                    <a:pt x="6304" y="1660"/>
                    <a:pt x="6280" y="1710"/>
                    <a:pt x="6276" y="1772"/>
                  </a:cubicBezTo>
                  <a:cubicBezTo>
                    <a:pt x="6272" y="1835"/>
                    <a:pt x="6291" y="1885"/>
                    <a:pt x="6318" y="1884"/>
                  </a:cubicBezTo>
                  <a:cubicBezTo>
                    <a:pt x="6345" y="1883"/>
                    <a:pt x="6370" y="1833"/>
                    <a:pt x="6374" y="1771"/>
                  </a:cubicBezTo>
                  <a:cubicBezTo>
                    <a:pt x="6377" y="1709"/>
                    <a:pt x="6358" y="1659"/>
                    <a:pt x="6331" y="1659"/>
                  </a:cubicBezTo>
                  <a:close/>
                  <a:moveTo>
                    <a:pt x="6487" y="1659"/>
                  </a:moveTo>
                  <a:cubicBezTo>
                    <a:pt x="6460" y="1660"/>
                    <a:pt x="6436" y="1710"/>
                    <a:pt x="6432" y="1772"/>
                  </a:cubicBezTo>
                  <a:cubicBezTo>
                    <a:pt x="6429" y="1835"/>
                    <a:pt x="6448" y="1885"/>
                    <a:pt x="6475" y="1884"/>
                  </a:cubicBezTo>
                  <a:cubicBezTo>
                    <a:pt x="6502" y="1883"/>
                    <a:pt x="6527" y="1833"/>
                    <a:pt x="6530" y="1771"/>
                  </a:cubicBezTo>
                  <a:cubicBezTo>
                    <a:pt x="6533" y="1709"/>
                    <a:pt x="6514" y="1659"/>
                    <a:pt x="6487" y="1659"/>
                  </a:cubicBezTo>
                  <a:close/>
                  <a:moveTo>
                    <a:pt x="6624" y="1659"/>
                  </a:moveTo>
                  <a:cubicBezTo>
                    <a:pt x="6597" y="1660"/>
                    <a:pt x="6572" y="1710"/>
                    <a:pt x="6569" y="1772"/>
                  </a:cubicBezTo>
                  <a:cubicBezTo>
                    <a:pt x="6566" y="1835"/>
                    <a:pt x="6585" y="1886"/>
                    <a:pt x="6612" y="1886"/>
                  </a:cubicBezTo>
                  <a:cubicBezTo>
                    <a:pt x="6639" y="1885"/>
                    <a:pt x="6664" y="1833"/>
                    <a:pt x="6667" y="1771"/>
                  </a:cubicBezTo>
                  <a:cubicBezTo>
                    <a:pt x="6670" y="1709"/>
                    <a:pt x="6650" y="1659"/>
                    <a:pt x="6624" y="1659"/>
                  </a:cubicBezTo>
                  <a:close/>
                  <a:moveTo>
                    <a:pt x="6760" y="1659"/>
                  </a:moveTo>
                  <a:cubicBezTo>
                    <a:pt x="6733" y="1660"/>
                    <a:pt x="6709" y="1710"/>
                    <a:pt x="6706" y="1772"/>
                  </a:cubicBezTo>
                  <a:cubicBezTo>
                    <a:pt x="6703" y="1835"/>
                    <a:pt x="6722" y="1885"/>
                    <a:pt x="6749" y="1884"/>
                  </a:cubicBezTo>
                  <a:cubicBezTo>
                    <a:pt x="6776" y="1883"/>
                    <a:pt x="6801" y="1833"/>
                    <a:pt x="6804" y="1771"/>
                  </a:cubicBezTo>
                  <a:cubicBezTo>
                    <a:pt x="6807" y="1709"/>
                    <a:pt x="6787" y="1659"/>
                    <a:pt x="6760" y="1659"/>
                  </a:cubicBezTo>
                  <a:close/>
                  <a:moveTo>
                    <a:pt x="6897" y="1659"/>
                  </a:moveTo>
                  <a:cubicBezTo>
                    <a:pt x="6870" y="1660"/>
                    <a:pt x="6845" y="1710"/>
                    <a:pt x="6842" y="1772"/>
                  </a:cubicBezTo>
                  <a:cubicBezTo>
                    <a:pt x="6839" y="1835"/>
                    <a:pt x="6859" y="1886"/>
                    <a:pt x="6886" y="1886"/>
                  </a:cubicBezTo>
                  <a:cubicBezTo>
                    <a:pt x="6913" y="1885"/>
                    <a:pt x="6938" y="1833"/>
                    <a:pt x="6941" y="1771"/>
                  </a:cubicBezTo>
                  <a:cubicBezTo>
                    <a:pt x="6943" y="1709"/>
                    <a:pt x="6924" y="1659"/>
                    <a:pt x="6897" y="1659"/>
                  </a:cubicBezTo>
                  <a:close/>
                  <a:moveTo>
                    <a:pt x="7033" y="1659"/>
                  </a:moveTo>
                  <a:cubicBezTo>
                    <a:pt x="7007" y="1660"/>
                    <a:pt x="6982" y="1710"/>
                    <a:pt x="6979" y="1772"/>
                  </a:cubicBezTo>
                  <a:cubicBezTo>
                    <a:pt x="6976" y="1835"/>
                    <a:pt x="6996" y="1886"/>
                    <a:pt x="7023" y="1886"/>
                  </a:cubicBezTo>
                  <a:cubicBezTo>
                    <a:pt x="7050" y="1885"/>
                    <a:pt x="7075" y="1833"/>
                    <a:pt x="7077" y="1771"/>
                  </a:cubicBezTo>
                  <a:cubicBezTo>
                    <a:pt x="7080" y="1709"/>
                    <a:pt x="7060" y="1659"/>
                    <a:pt x="7033" y="1659"/>
                  </a:cubicBezTo>
                  <a:close/>
                  <a:moveTo>
                    <a:pt x="7189" y="1659"/>
                  </a:moveTo>
                  <a:cubicBezTo>
                    <a:pt x="7162" y="1660"/>
                    <a:pt x="7138" y="1710"/>
                    <a:pt x="7135" y="1772"/>
                  </a:cubicBezTo>
                  <a:cubicBezTo>
                    <a:pt x="7133" y="1835"/>
                    <a:pt x="7153" y="1886"/>
                    <a:pt x="7180" y="1886"/>
                  </a:cubicBezTo>
                  <a:cubicBezTo>
                    <a:pt x="7207" y="1885"/>
                    <a:pt x="7231" y="1833"/>
                    <a:pt x="7234" y="1771"/>
                  </a:cubicBezTo>
                  <a:cubicBezTo>
                    <a:pt x="7236" y="1709"/>
                    <a:pt x="7216" y="1659"/>
                    <a:pt x="7189" y="1659"/>
                  </a:cubicBezTo>
                  <a:close/>
                  <a:moveTo>
                    <a:pt x="7326" y="1659"/>
                  </a:moveTo>
                  <a:cubicBezTo>
                    <a:pt x="7299" y="1660"/>
                    <a:pt x="7275" y="1710"/>
                    <a:pt x="7272" y="1772"/>
                  </a:cubicBezTo>
                  <a:cubicBezTo>
                    <a:pt x="7270" y="1835"/>
                    <a:pt x="7290" y="1886"/>
                    <a:pt x="7317" y="1886"/>
                  </a:cubicBezTo>
                  <a:cubicBezTo>
                    <a:pt x="7344" y="1885"/>
                    <a:pt x="7368" y="1833"/>
                    <a:pt x="7371" y="1771"/>
                  </a:cubicBezTo>
                  <a:cubicBezTo>
                    <a:pt x="7373" y="1709"/>
                    <a:pt x="7353" y="1659"/>
                    <a:pt x="7326" y="1659"/>
                  </a:cubicBezTo>
                  <a:close/>
                  <a:moveTo>
                    <a:pt x="7462" y="1659"/>
                  </a:moveTo>
                  <a:cubicBezTo>
                    <a:pt x="7435" y="1660"/>
                    <a:pt x="7412" y="1710"/>
                    <a:pt x="7409" y="1772"/>
                  </a:cubicBezTo>
                  <a:cubicBezTo>
                    <a:pt x="7407" y="1835"/>
                    <a:pt x="7427" y="1886"/>
                    <a:pt x="7454" y="1886"/>
                  </a:cubicBezTo>
                  <a:cubicBezTo>
                    <a:pt x="7481" y="1885"/>
                    <a:pt x="7505" y="1833"/>
                    <a:pt x="7508" y="1771"/>
                  </a:cubicBezTo>
                  <a:cubicBezTo>
                    <a:pt x="7510" y="1709"/>
                    <a:pt x="7489" y="1659"/>
                    <a:pt x="7462" y="1659"/>
                  </a:cubicBezTo>
                  <a:close/>
                  <a:moveTo>
                    <a:pt x="3835" y="1710"/>
                  </a:moveTo>
                  <a:cubicBezTo>
                    <a:pt x="3808" y="1710"/>
                    <a:pt x="3781" y="1761"/>
                    <a:pt x="3774" y="1823"/>
                  </a:cubicBezTo>
                  <a:cubicBezTo>
                    <a:pt x="3768" y="1885"/>
                    <a:pt x="3784" y="1935"/>
                    <a:pt x="3811" y="1934"/>
                  </a:cubicBezTo>
                  <a:cubicBezTo>
                    <a:pt x="3838" y="1934"/>
                    <a:pt x="3866" y="1883"/>
                    <a:pt x="3872" y="1821"/>
                  </a:cubicBezTo>
                  <a:cubicBezTo>
                    <a:pt x="3879" y="1759"/>
                    <a:pt x="3862" y="1709"/>
                    <a:pt x="3835" y="1710"/>
                  </a:cubicBezTo>
                  <a:close/>
                  <a:moveTo>
                    <a:pt x="4400" y="1710"/>
                  </a:moveTo>
                  <a:cubicBezTo>
                    <a:pt x="4373" y="1710"/>
                    <a:pt x="4347" y="1761"/>
                    <a:pt x="4341" y="1823"/>
                  </a:cubicBezTo>
                  <a:cubicBezTo>
                    <a:pt x="4335" y="1885"/>
                    <a:pt x="4352" y="1935"/>
                    <a:pt x="4380" y="1934"/>
                  </a:cubicBezTo>
                  <a:cubicBezTo>
                    <a:pt x="4407" y="1934"/>
                    <a:pt x="4433" y="1883"/>
                    <a:pt x="4439" y="1821"/>
                  </a:cubicBezTo>
                  <a:cubicBezTo>
                    <a:pt x="4444" y="1759"/>
                    <a:pt x="4427" y="1709"/>
                    <a:pt x="4400" y="1710"/>
                  </a:cubicBezTo>
                  <a:close/>
                  <a:moveTo>
                    <a:pt x="5220" y="1710"/>
                  </a:moveTo>
                  <a:cubicBezTo>
                    <a:pt x="5193" y="1710"/>
                    <a:pt x="5166" y="1761"/>
                    <a:pt x="5162" y="1823"/>
                  </a:cubicBezTo>
                  <a:cubicBezTo>
                    <a:pt x="5157" y="1885"/>
                    <a:pt x="5175" y="1935"/>
                    <a:pt x="5202" y="1934"/>
                  </a:cubicBezTo>
                  <a:cubicBezTo>
                    <a:pt x="5229" y="1934"/>
                    <a:pt x="5255" y="1883"/>
                    <a:pt x="5260" y="1821"/>
                  </a:cubicBezTo>
                  <a:cubicBezTo>
                    <a:pt x="5265" y="1759"/>
                    <a:pt x="5247" y="1709"/>
                    <a:pt x="5220" y="1710"/>
                  </a:cubicBezTo>
                  <a:close/>
                  <a:moveTo>
                    <a:pt x="5375" y="1710"/>
                  </a:moveTo>
                  <a:cubicBezTo>
                    <a:pt x="5348" y="1710"/>
                    <a:pt x="5323" y="1761"/>
                    <a:pt x="5318" y="1823"/>
                  </a:cubicBezTo>
                  <a:cubicBezTo>
                    <a:pt x="5313" y="1885"/>
                    <a:pt x="5331" y="1935"/>
                    <a:pt x="5358" y="1934"/>
                  </a:cubicBezTo>
                  <a:cubicBezTo>
                    <a:pt x="5385" y="1934"/>
                    <a:pt x="5411" y="1883"/>
                    <a:pt x="5416" y="1821"/>
                  </a:cubicBezTo>
                  <a:cubicBezTo>
                    <a:pt x="5420" y="1759"/>
                    <a:pt x="5402" y="1709"/>
                    <a:pt x="5375" y="1710"/>
                  </a:cubicBezTo>
                  <a:close/>
                  <a:moveTo>
                    <a:pt x="5512" y="1710"/>
                  </a:moveTo>
                  <a:cubicBezTo>
                    <a:pt x="5485" y="1710"/>
                    <a:pt x="5459" y="1761"/>
                    <a:pt x="5455" y="1823"/>
                  </a:cubicBezTo>
                  <a:cubicBezTo>
                    <a:pt x="5450" y="1885"/>
                    <a:pt x="5469" y="1935"/>
                    <a:pt x="5496" y="1934"/>
                  </a:cubicBezTo>
                  <a:cubicBezTo>
                    <a:pt x="5523" y="1934"/>
                    <a:pt x="5549" y="1883"/>
                    <a:pt x="5553" y="1821"/>
                  </a:cubicBezTo>
                  <a:cubicBezTo>
                    <a:pt x="5558" y="1759"/>
                    <a:pt x="5539" y="1709"/>
                    <a:pt x="5512" y="1710"/>
                  </a:cubicBezTo>
                  <a:close/>
                  <a:moveTo>
                    <a:pt x="1046" y="1760"/>
                  </a:moveTo>
                  <a:cubicBezTo>
                    <a:pt x="1019" y="1761"/>
                    <a:pt x="990" y="1811"/>
                    <a:pt x="980" y="1873"/>
                  </a:cubicBezTo>
                  <a:cubicBezTo>
                    <a:pt x="971" y="1935"/>
                    <a:pt x="985" y="1985"/>
                    <a:pt x="1012" y="1985"/>
                  </a:cubicBezTo>
                  <a:cubicBezTo>
                    <a:pt x="1039" y="1984"/>
                    <a:pt x="1069" y="1933"/>
                    <a:pt x="1078" y="1872"/>
                  </a:cubicBezTo>
                  <a:cubicBezTo>
                    <a:pt x="1087" y="1810"/>
                    <a:pt x="1073" y="1759"/>
                    <a:pt x="1046" y="1760"/>
                  </a:cubicBezTo>
                  <a:close/>
                  <a:moveTo>
                    <a:pt x="1183" y="1760"/>
                  </a:moveTo>
                  <a:cubicBezTo>
                    <a:pt x="1156" y="1761"/>
                    <a:pt x="1127" y="1811"/>
                    <a:pt x="1117" y="1873"/>
                  </a:cubicBezTo>
                  <a:cubicBezTo>
                    <a:pt x="1108" y="1935"/>
                    <a:pt x="1122" y="1985"/>
                    <a:pt x="1149" y="1985"/>
                  </a:cubicBezTo>
                  <a:cubicBezTo>
                    <a:pt x="1176" y="1984"/>
                    <a:pt x="1206" y="1933"/>
                    <a:pt x="1215" y="1872"/>
                  </a:cubicBezTo>
                  <a:cubicBezTo>
                    <a:pt x="1224" y="1810"/>
                    <a:pt x="1210" y="1759"/>
                    <a:pt x="1183" y="1760"/>
                  </a:cubicBezTo>
                  <a:close/>
                  <a:moveTo>
                    <a:pt x="1319" y="1760"/>
                  </a:moveTo>
                  <a:cubicBezTo>
                    <a:pt x="1292" y="1760"/>
                    <a:pt x="1263" y="1811"/>
                    <a:pt x="1254" y="1873"/>
                  </a:cubicBezTo>
                  <a:cubicBezTo>
                    <a:pt x="1245" y="1935"/>
                    <a:pt x="1259" y="1985"/>
                    <a:pt x="1286" y="1985"/>
                  </a:cubicBezTo>
                  <a:cubicBezTo>
                    <a:pt x="1313" y="1984"/>
                    <a:pt x="1343" y="1933"/>
                    <a:pt x="1352" y="1872"/>
                  </a:cubicBezTo>
                  <a:cubicBezTo>
                    <a:pt x="1361" y="1810"/>
                    <a:pt x="1346" y="1759"/>
                    <a:pt x="1319" y="1760"/>
                  </a:cubicBezTo>
                  <a:close/>
                  <a:moveTo>
                    <a:pt x="1456" y="1760"/>
                  </a:moveTo>
                  <a:cubicBezTo>
                    <a:pt x="1429" y="1761"/>
                    <a:pt x="1399" y="1811"/>
                    <a:pt x="1390" y="1873"/>
                  </a:cubicBezTo>
                  <a:cubicBezTo>
                    <a:pt x="1381" y="1935"/>
                    <a:pt x="1396" y="1985"/>
                    <a:pt x="1423" y="1985"/>
                  </a:cubicBezTo>
                  <a:cubicBezTo>
                    <a:pt x="1450" y="1984"/>
                    <a:pt x="1480" y="1933"/>
                    <a:pt x="1489" y="1872"/>
                  </a:cubicBezTo>
                  <a:cubicBezTo>
                    <a:pt x="1498" y="1810"/>
                    <a:pt x="1483" y="1759"/>
                    <a:pt x="1456" y="1760"/>
                  </a:cubicBezTo>
                  <a:close/>
                  <a:moveTo>
                    <a:pt x="1612" y="1760"/>
                  </a:moveTo>
                  <a:cubicBezTo>
                    <a:pt x="1585" y="1761"/>
                    <a:pt x="1556" y="1811"/>
                    <a:pt x="1547" y="1873"/>
                  </a:cubicBezTo>
                  <a:cubicBezTo>
                    <a:pt x="1538" y="1935"/>
                    <a:pt x="1552" y="1985"/>
                    <a:pt x="1580" y="1985"/>
                  </a:cubicBezTo>
                  <a:cubicBezTo>
                    <a:pt x="1607" y="1984"/>
                    <a:pt x="1636" y="1933"/>
                    <a:pt x="1644" y="1872"/>
                  </a:cubicBezTo>
                  <a:cubicBezTo>
                    <a:pt x="1653" y="1810"/>
                    <a:pt x="1639" y="1759"/>
                    <a:pt x="1612" y="1760"/>
                  </a:cubicBezTo>
                  <a:close/>
                  <a:moveTo>
                    <a:pt x="1748" y="1760"/>
                  </a:moveTo>
                  <a:cubicBezTo>
                    <a:pt x="1721" y="1761"/>
                    <a:pt x="1692" y="1811"/>
                    <a:pt x="1683" y="1873"/>
                  </a:cubicBezTo>
                  <a:cubicBezTo>
                    <a:pt x="1675" y="1935"/>
                    <a:pt x="1689" y="1985"/>
                    <a:pt x="1716" y="1985"/>
                  </a:cubicBezTo>
                  <a:cubicBezTo>
                    <a:pt x="1744" y="1984"/>
                    <a:pt x="1773" y="1933"/>
                    <a:pt x="1781" y="1872"/>
                  </a:cubicBezTo>
                  <a:cubicBezTo>
                    <a:pt x="1790" y="1810"/>
                    <a:pt x="1775" y="1759"/>
                    <a:pt x="1748" y="1760"/>
                  </a:cubicBezTo>
                  <a:close/>
                  <a:moveTo>
                    <a:pt x="1884" y="1760"/>
                  </a:moveTo>
                  <a:cubicBezTo>
                    <a:pt x="1857" y="1761"/>
                    <a:pt x="1829" y="1811"/>
                    <a:pt x="1820" y="1873"/>
                  </a:cubicBezTo>
                  <a:cubicBezTo>
                    <a:pt x="1812" y="1935"/>
                    <a:pt x="1827" y="1985"/>
                    <a:pt x="1854" y="1985"/>
                  </a:cubicBezTo>
                  <a:cubicBezTo>
                    <a:pt x="1881" y="1984"/>
                    <a:pt x="1910" y="1933"/>
                    <a:pt x="1918" y="1872"/>
                  </a:cubicBezTo>
                  <a:cubicBezTo>
                    <a:pt x="1927" y="1810"/>
                    <a:pt x="1911" y="1759"/>
                    <a:pt x="1884" y="1760"/>
                  </a:cubicBezTo>
                  <a:close/>
                  <a:moveTo>
                    <a:pt x="2021" y="1760"/>
                  </a:moveTo>
                  <a:cubicBezTo>
                    <a:pt x="1994" y="1761"/>
                    <a:pt x="1966" y="1811"/>
                    <a:pt x="1957" y="1873"/>
                  </a:cubicBezTo>
                  <a:cubicBezTo>
                    <a:pt x="1949" y="1935"/>
                    <a:pt x="1964" y="1985"/>
                    <a:pt x="1991" y="1985"/>
                  </a:cubicBezTo>
                  <a:cubicBezTo>
                    <a:pt x="2018" y="1984"/>
                    <a:pt x="2047" y="1933"/>
                    <a:pt x="2055" y="1872"/>
                  </a:cubicBezTo>
                  <a:cubicBezTo>
                    <a:pt x="2063" y="1810"/>
                    <a:pt x="2048" y="1759"/>
                    <a:pt x="2021" y="1760"/>
                  </a:cubicBezTo>
                  <a:close/>
                  <a:moveTo>
                    <a:pt x="2158" y="1760"/>
                  </a:moveTo>
                  <a:cubicBezTo>
                    <a:pt x="2131" y="1761"/>
                    <a:pt x="2102" y="1811"/>
                    <a:pt x="2094" y="1873"/>
                  </a:cubicBezTo>
                  <a:cubicBezTo>
                    <a:pt x="2086" y="1935"/>
                    <a:pt x="2101" y="1985"/>
                    <a:pt x="2128" y="1985"/>
                  </a:cubicBezTo>
                  <a:cubicBezTo>
                    <a:pt x="2155" y="1984"/>
                    <a:pt x="2184" y="1933"/>
                    <a:pt x="2192" y="1872"/>
                  </a:cubicBezTo>
                  <a:cubicBezTo>
                    <a:pt x="2200" y="1809"/>
                    <a:pt x="2184" y="1759"/>
                    <a:pt x="2158" y="1760"/>
                  </a:cubicBezTo>
                  <a:close/>
                  <a:moveTo>
                    <a:pt x="2450" y="1760"/>
                  </a:moveTo>
                  <a:cubicBezTo>
                    <a:pt x="2423" y="1761"/>
                    <a:pt x="2395" y="1811"/>
                    <a:pt x="2387" y="1873"/>
                  </a:cubicBezTo>
                  <a:cubicBezTo>
                    <a:pt x="2379" y="1935"/>
                    <a:pt x="2394" y="1985"/>
                    <a:pt x="2421" y="1985"/>
                  </a:cubicBezTo>
                  <a:cubicBezTo>
                    <a:pt x="2448" y="1984"/>
                    <a:pt x="2477" y="1933"/>
                    <a:pt x="2485" y="1872"/>
                  </a:cubicBezTo>
                  <a:cubicBezTo>
                    <a:pt x="2493" y="1810"/>
                    <a:pt x="2477" y="1759"/>
                    <a:pt x="2450" y="1760"/>
                  </a:cubicBezTo>
                  <a:close/>
                  <a:moveTo>
                    <a:pt x="2587" y="1760"/>
                  </a:moveTo>
                  <a:cubicBezTo>
                    <a:pt x="2560" y="1761"/>
                    <a:pt x="2531" y="1811"/>
                    <a:pt x="2523" y="1873"/>
                  </a:cubicBezTo>
                  <a:cubicBezTo>
                    <a:pt x="2516" y="1935"/>
                    <a:pt x="2531" y="1985"/>
                    <a:pt x="2558" y="1985"/>
                  </a:cubicBezTo>
                  <a:cubicBezTo>
                    <a:pt x="2585" y="1984"/>
                    <a:pt x="2614" y="1933"/>
                    <a:pt x="2622" y="1872"/>
                  </a:cubicBezTo>
                  <a:cubicBezTo>
                    <a:pt x="2630" y="1809"/>
                    <a:pt x="2614" y="1759"/>
                    <a:pt x="2587" y="1760"/>
                  </a:cubicBezTo>
                  <a:close/>
                  <a:moveTo>
                    <a:pt x="2723" y="1760"/>
                  </a:moveTo>
                  <a:cubicBezTo>
                    <a:pt x="2696" y="1761"/>
                    <a:pt x="2668" y="1811"/>
                    <a:pt x="2660" y="1873"/>
                  </a:cubicBezTo>
                  <a:cubicBezTo>
                    <a:pt x="2653" y="1935"/>
                    <a:pt x="2669" y="1985"/>
                    <a:pt x="2696" y="1985"/>
                  </a:cubicBezTo>
                  <a:cubicBezTo>
                    <a:pt x="2723" y="1984"/>
                    <a:pt x="2751" y="1933"/>
                    <a:pt x="2758" y="1872"/>
                  </a:cubicBezTo>
                  <a:cubicBezTo>
                    <a:pt x="2766" y="1809"/>
                    <a:pt x="2750" y="1759"/>
                    <a:pt x="2723" y="1760"/>
                  </a:cubicBezTo>
                  <a:close/>
                  <a:moveTo>
                    <a:pt x="2859" y="1760"/>
                  </a:moveTo>
                  <a:cubicBezTo>
                    <a:pt x="2833" y="1761"/>
                    <a:pt x="2805" y="1811"/>
                    <a:pt x="2797" y="1873"/>
                  </a:cubicBezTo>
                  <a:cubicBezTo>
                    <a:pt x="2790" y="1935"/>
                    <a:pt x="2806" y="1985"/>
                    <a:pt x="2833" y="1985"/>
                  </a:cubicBezTo>
                  <a:cubicBezTo>
                    <a:pt x="2860" y="1984"/>
                    <a:pt x="2888" y="1933"/>
                    <a:pt x="2895" y="1872"/>
                  </a:cubicBezTo>
                  <a:cubicBezTo>
                    <a:pt x="2902" y="1809"/>
                    <a:pt x="2886" y="1759"/>
                    <a:pt x="2859" y="1760"/>
                  </a:cubicBezTo>
                  <a:close/>
                  <a:moveTo>
                    <a:pt x="2996" y="1760"/>
                  </a:moveTo>
                  <a:cubicBezTo>
                    <a:pt x="2969" y="1761"/>
                    <a:pt x="2941" y="1811"/>
                    <a:pt x="2934" y="1873"/>
                  </a:cubicBezTo>
                  <a:cubicBezTo>
                    <a:pt x="2927" y="1935"/>
                    <a:pt x="2942" y="1985"/>
                    <a:pt x="2969" y="1985"/>
                  </a:cubicBezTo>
                  <a:cubicBezTo>
                    <a:pt x="2997" y="1984"/>
                    <a:pt x="3025" y="1933"/>
                    <a:pt x="3032" y="1872"/>
                  </a:cubicBezTo>
                  <a:cubicBezTo>
                    <a:pt x="3039" y="1809"/>
                    <a:pt x="3023" y="1759"/>
                    <a:pt x="2996" y="1760"/>
                  </a:cubicBezTo>
                  <a:close/>
                  <a:moveTo>
                    <a:pt x="3425" y="1760"/>
                  </a:moveTo>
                  <a:cubicBezTo>
                    <a:pt x="3398" y="1760"/>
                    <a:pt x="3371" y="1811"/>
                    <a:pt x="3364" y="1873"/>
                  </a:cubicBezTo>
                  <a:cubicBezTo>
                    <a:pt x="3357" y="1935"/>
                    <a:pt x="3373" y="1985"/>
                    <a:pt x="3400" y="1985"/>
                  </a:cubicBezTo>
                  <a:cubicBezTo>
                    <a:pt x="3427" y="1984"/>
                    <a:pt x="3455" y="1933"/>
                    <a:pt x="3462" y="1872"/>
                  </a:cubicBezTo>
                  <a:cubicBezTo>
                    <a:pt x="3469" y="1809"/>
                    <a:pt x="3452" y="1759"/>
                    <a:pt x="3425" y="1760"/>
                  </a:cubicBezTo>
                  <a:close/>
                  <a:moveTo>
                    <a:pt x="3561" y="1760"/>
                  </a:moveTo>
                  <a:cubicBezTo>
                    <a:pt x="3535" y="1760"/>
                    <a:pt x="3507" y="1811"/>
                    <a:pt x="3500" y="1873"/>
                  </a:cubicBezTo>
                  <a:cubicBezTo>
                    <a:pt x="3494" y="1935"/>
                    <a:pt x="3511" y="1985"/>
                    <a:pt x="3538" y="1985"/>
                  </a:cubicBezTo>
                  <a:cubicBezTo>
                    <a:pt x="3565" y="1984"/>
                    <a:pt x="3592" y="1934"/>
                    <a:pt x="3599" y="1872"/>
                  </a:cubicBezTo>
                  <a:cubicBezTo>
                    <a:pt x="3605" y="1809"/>
                    <a:pt x="3588" y="1759"/>
                    <a:pt x="3561" y="1760"/>
                  </a:cubicBezTo>
                  <a:close/>
                  <a:moveTo>
                    <a:pt x="15463" y="1760"/>
                  </a:moveTo>
                  <a:cubicBezTo>
                    <a:pt x="15436" y="1761"/>
                    <a:pt x="15419" y="1812"/>
                    <a:pt x="15426" y="1875"/>
                  </a:cubicBezTo>
                  <a:cubicBezTo>
                    <a:pt x="15433" y="1938"/>
                    <a:pt x="15461" y="1988"/>
                    <a:pt x="15488" y="1988"/>
                  </a:cubicBezTo>
                  <a:cubicBezTo>
                    <a:pt x="15515" y="1987"/>
                    <a:pt x="15532" y="1936"/>
                    <a:pt x="15525" y="1873"/>
                  </a:cubicBezTo>
                  <a:cubicBezTo>
                    <a:pt x="15518" y="1810"/>
                    <a:pt x="15490" y="1759"/>
                    <a:pt x="15463" y="1760"/>
                  </a:cubicBezTo>
                  <a:close/>
                  <a:moveTo>
                    <a:pt x="15600" y="1760"/>
                  </a:moveTo>
                  <a:cubicBezTo>
                    <a:pt x="15573" y="1761"/>
                    <a:pt x="15556" y="1812"/>
                    <a:pt x="15563" y="1875"/>
                  </a:cubicBezTo>
                  <a:cubicBezTo>
                    <a:pt x="15570" y="1938"/>
                    <a:pt x="15597" y="1988"/>
                    <a:pt x="15625" y="1988"/>
                  </a:cubicBezTo>
                  <a:cubicBezTo>
                    <a:pt x="15652" y="1987"/>
                    <a:pt x="15669" y="1936"/>
                    <a:pt x="15662" y="1873"/>
                  </a:cubicBezTo>
                  <a:cubicBezTo>
                    <a:pt x="15655" y="1810"/>
                    <a:pt x="15627" y="1759"/>
                    <a:pt x="15600" y="1760"/>
                  </a:cubicBezTo>
                  <a:close/>
                  <a:moveTo>
                    <a:pt x="15737" y="1760"/>
                  </a:moveTo>
                  <a:cubicBezTo>
                    <a:pt x="15710" y="1761"/>
                    <a:pt x="15693" y="1812"/>
                    <a:pt x="15700" y="1875"/>
                  </a:cubicBezTo>
                  <a:cubicBezTo>
                    <a:pt x="15707" y="1938"/>
                    <a:pt x="15735" y="1988"/>
                    <a:pt x="15762" y="1988"/>
                  </a:cubicBezTo>
                  <a:cubicBezTo>
                    <a:pt x="15789" y="1987"/>
                    <a:pt x="15806" y="1936"/>
                    <a:pt x="15799" y="1873"/>
                  </a:cubicBezTo>
                  <a:cubicBezTo>
                    <a:pt x="15792" y="1810"/>
                    <a:pt x="15764" y="1759"/>
                    <a:pt x="15737" y="1760"/>
                  </a:cubicBezTo>
                  <a:close/>
                  <a:moveTo>
                    <a:pt x="15873" y="1760"/>
                  </a:moveTo>
                  <a:cubicBezTo>
                    <a:pt x="15846" y="1761"/>
                    <a:pt x="15830" y="1812"/>
                    <a:pt x="15837" y="1875"/>
                  </a:cubicBezTo>
                  <a:cubicBezTo>
                    <a:pt x="15844" y="1938"/>
                    <a:pt x="15872" y="1988"/>
                    <a:pt x="15899" y="1988"/>
                  </a:cubicBezTo>
                  <a:cubicBezTo>
                    <a:pt x="15926" y="1987"/>
                    <a:pt x="15943" y="1936"/>
                    <a:pt x="15936" y="1873"/>
                  </a:cubicBezTo>
                  <a:cubicBezTo>
                    <a:pt x="15928" y="1810"/>
                    <a:pt x="15900" y="1759"/>
                    <a:pt x="15873" y="1760"/>
                  </a:cubicBezTo>
                  <a:close/>
                  <a:moveTo>
                    <a:pt x="16030" y="1760"/>
                  </a:moveTo>
                  <a:cubicBezTo>
                    <a:pt x="16002" y="1761"/>
                    <a:pt x="15986" y="1812"/>
                    <a:pt x="15994" y="1875"/>
                  </a:cubicBezTo>
                  <a:cubicBezTo>
                    <a:pt x="16001" y="1938"/>
                    <a:pt x="16029" y="1988"/>
                    <a:pt x="16056" y="1988"/>
                  </a:cubicBezTo>
                  <a:cubicBezTo>
                    <a:pt x="16083" y="1987"/>
                    <a:pt x="16099" y="1936"/>
                    <a:pt x="16092" y="1873"/>
                  </a:cubicBezTo>
                  <a:cubicBezTo>
                    <a:pt x="16085" y="1810"/>
                    <a:pt x="16057" y="1759"/>
                    <a:pt x="16030" y="1760"/>
                  </a:cubicBezTo>
                  <a:close/>
                  <a:moveTo>
                    <a:pt x="16166" y="1760"/>
                  </a:moveTo>
                  <a:cubicBezTo>
                    <a:pt x="16139" y="1760"/>
                    <a:pt x="16123" y="1812"/>
                    <a:pt x="16130" y="1875"/>
                  </a:cubicBezTo>
                  <a:cubicBezTo>
                    <a:pt x="16138" y="1938"/>
                    <a:pt x="16166" y="1988"/>
                    <a:pt x="16193" y="1988"/>
                  </a:cubicBezTo>
                  <a:cubicBezTo>
                    <a:pt x="16220" y="1987"/>
                    <a:pt x="16236" y="1936"/>
                    <a:pt x="16229" y="1873"/>
                  </a:cubicBezTo>
                  <a:cubicBezTo>
                    <a:pt x="16221" y="1810"/>
                    <a:pt x="16193" y="1759"/>
                    <a:pt x="16166" y="1760"/>
                  </a:cubicBezTo>
                  <a:close/>
                  <a:moveTo>
                    <a:pt x="16303" y="1760"/>
                  </a:moveTo>
                  <a:cubicBezTo>
                    <a:pt x="16276" y="1761"/>
                    <a:pt x="16260" y="1812"/>
                    <a:pt x="16267" y="1875"/>
                  </a:cubicBezTo>
                  <a:cubicBezTo>
                    <a:pt x="16275" y="1938"/>
                    <a:pt x="16303" y="1988"/>
                    <a:pt x="16330" y="1988"/>
                  </a:cubicBezTo>
                  <a:cubicBezTo>
                    <a:pt x="16357" y="1987"/>
                    <a:pt x="16373" y="1936"/>
                    <a:pt x="16366" y="1873"/>
                  </a:cubicBezTo>
                  <a:cubicBezTo>
                    <a:pt x="16358" y="1810"/>
                    <a:pt x="16330" y="1759"/>
                    <a:pt x="16303" y="1760"/>
                  </a:cubicBezTo>
                  <a:close/>
                  <a:moveTo>
                    <a:pt x="16440" y="1760"/>
                  </a:moveTo>
                  <a:cubicBezTo>
                    <a:pt x="16412" y="1761"/>
                    <a:pt x="16396" y="1812"/>
                    <a:pt x="16404" y="1875"/>
                  </a:cubicBezTo>
                  <a:cubicBezTo>
                    <a:pt x="16412" y="1938"/>
                    <a:pt x="16440" y="1988"/>
                    <a:pt x="16468" y="1988"/>
                  </a:cubicBezTo>
                  <a:cubicBezTo>
                    <a:pt x="16495" y="1987"/>
                    <a:pt x="16510" y="1936"/>
                    <a:pt x="16502" y="1873"/>
                  </a:cubicBezTo>
                  <a:cubicBezTo>
                    <a:pt x="16495" y="1810"/>
                    <a:pt x="16467" y="1759"/>
                    <a:pt x="16440" y="1760"/>
                  </a:cubicBezTo>
                  <a:close/>
                  <a:moveTo>
                    <a:pt x="16576" y="1760"/>
                  </a:moveTo>
                  <a:cubicBezTo>
                    <a:pt x="16549" y="1761"/>
                    <a:pt x="16533" y="1812"/>
                    <a:pt x="16541" y="1875"/>
                  </a:cubicBezTo>
                  <a:cubicBezTo>
                    <a:pt x="16549" y="1938"/>
                    <a:pt x="16577" y="1988"/>
                    <a:pt x="16604" y="1988"/>
                  </a:cubicBezTo>
                  <a:cubicBezTo>
                    <a:pt x="16632" y="1987"/>
                    <a:pt x="16647" y="1936"/>
                    <a:pt x="16639" y="1873"/>
                  </a:cubicBezTo>
                  <a:cubicBezTo>
                    <a:pt x="16631" y="1810"/>
                    <a:pt x="16603" y="1759"/>
                    <a:pt x="16576" y="1760"/>
                  </a:cubicBezTo>
                  <a:close/>
                  <a:moveTo>
                    <a:pt x="16713" y="1760"/>
                  </a:moveTo>
                  <a:cubicBezTo>
                    <a:pt x="16686" y="1760"/>
                    <a:pt x="16670" y="1812"/>
                    <a:pt x="16678" y="1875"/>
                  </a:cubicBezTo>
                  <a:cubicBezTo>
                    <a:pt x="16686" y="1938"/>
                    <a:pt x="16715" y="1988"/>
                    <a:pt x="16742" y="1988"/>
                  </a:cubicBezTo>
                  <a:cubicBezTo>
                    <a:pt x="16769" y="1987"/>
                    <a:pt x="16785" y="1936"/>
                    <a:pt x="16777" y="1873"/>
                  </a:cubicBezTo>
                  <a:cubicBezTo>
                    <a:pt x="16769" y="1810"/>
                    <a:pt x="16740" y="1759"/>
                    <a:pt x="16713" y="1760"/>
                  </a:cubicBezTo>
                  <a:close/>
                  <a:moveTo>
                    <a:pt x="16869" y="1760"/>
                  </a:moveTo>
                  <a:cubicBezTo>
                    <a:pt x="16842" y="1760"/>
                    <a:pt x="16827" y="1812"/>
                    <a:pt x="16835" y="1875"/>
                  </a:cubicBezTo>
                  <a:cubicBezTo>
                    <a:pt x="16843" y="1938"/>
                    <a:pt x="16872" y="1988"/>
                    <a:pt x="16899" y="1988"/>
                  </a:cubicBezTo>
                  <a:cubicBezTo>
                    <a:pt x="16926" y="1987"/>
                    <a:pt x="16941" y="1936"/>
                    <a:pt x="16933" y="1873"/>
                  </a:cubicBezTo>
                  <a:cubicBezTo>
                    <a:pt x="16925" y="1810"/>
                    <a:pt x="16896" y="1759"/>
                    <a:pt x="16869" y="1760"/>
                  </a:cubicBezTo>
                  <a:close/>
                  <a:moveTo>
                    <a:pt x="17005" y="1760"/>
                  </a:moveTo>
                  <a:cubicBezTo>
                    <a:pt x="16978" y="1761"/>
                    <a:pt x="16963" y="1812"/>
                    <a:pt x="16972" y="1875"/>
                  </a:cubicBezTo>
                  <a:cubicBezTo>
                    <a:pt x="16980" y="1938"/>
                    <a:pt x="17009" y="1988"/>
                    <a:pt x="17036" y="1988"/>
                  </a:cubicBezTo>
                  <a:cubicBezTo>
                    <a:pt x="17063" y="1987"/>
                    <a:pt x="17078" y="1936"/>
                    <a:pt x="17070" y="1873"/>
                  </a:cubicBezTo>
                  <a:cubicBezTo>
                    <a:pt x="17062" y="1810"/>
                    <a:pt x="17032" y="1759"/>
                    <a:pt x="17005" y="1760"/>
                  </a:cubicBezTo>
                  <a:close/>
                  <a:moveTo>
                    <a:pt x="17142" y="1760"/>
                  </a:moveTo>
                  <a:cubicBezTo>
                    <a:pt x="17115" y="1761"/>
                    <a:pt x="17100" y="1812"/>
                    <a:pt x="17109" y="1875"/>
                  </a:cubicBezTo>
                  <a:cubicBezTo>
                    <a:pt x="17117" y="1938"/>
                    <a:pt x="17146" y="1988"/>
                    <a:pt x="17173" y="1988"/>
                  </a:cubicBezTo>
                  <a:cubicBezTo>
                    <a:pt x="17201" y="1987"/>
                    <a:pt x="17215" y="1936"/>
                    <a:pt x="17207" y="1873"/>
                  </a:cubicBezTo>
                  <a:cubicBezTo>
                    <a:pt x="17198" y="1810"/>
                    <a:pt x="17169" y="1759"/>
                    <a:pt x="17142" y="1760"/>
                  </a:cubicBezTo>
                  <a:close/>
                  <a:moveTo>
                    <a:pt x="17279" y="1760"/>
                  </a:moveTo>
                  <a:cubicBezTo>
                    <a:pt x="17252" y="1761"/>
                    <a:pt x="17237" y="1812"/>
                    <a:pt x="17245" y="1875"/>
                  </a:cubicBezTo>
                  <a:cubicBezTo>
                    <a:pt x="17254" y="1938"/>
                    <a:pt x="17283" y="1988"/>
                    <a:pt x="17310" y="1988"/>
                  </a:cubicBezTo>
                  <a:cubicBezTo>
                    <a:pt x="17337" y="1987"/>
                    <a:pt x="17352" y="1936"/>
                    <a:pt x="17344" y="1873"/>
                  </a:cubicBezTo>
                  <a:cubicBezTo>
                    <a:pt x="17335" y="1810"/>
                    <a:pt x="17306" y="1759"/>
                    <a:pt x="17279" y="1760"/>
                  </a:cubicBezTo>
                  <a:close/>
                  <a:moveTo>
                    <a:pt x="17415" y="1760"/>
                  </a:moveTo>
                  <a:cubicBezTo>
                    <a:pt x="17388" y="1761"/>
                    <a:pt x="17373" y="1812"/>
                    <a:pt x="17382" y="1875"/>
                  </a:cubicBezTo>
                  <a:cubicBezTo>
                    <a:pt x="17391" y="1938"/>
                    <a:pt x="17420" y="1988"/>
                    <a:pt x="17448" y="1988"/>
                  </a:cubicBezTo>
                  <a:cubicBezTo>
                    <a:pt x="17475" y="1987"/>
                    <a:pt x="17489" y="1936"/>
                    <a:pt x="17481" y="1873"/>
                  </a:cubicBezTo>
                  <a:cubicBezTo>
                    <a:pt x="17472" y="1810"/>
                    <a:pt x="17442" y="1759"/>
                    <a:pt x="17415" y="1760"/>
                  </a:cubicBezTo>
                  <a:close/>
                  <a:moveTo>
                    <a:pt x="17552" y="1760"/>
                  </a:moveTo>
                  <a:cubicBezTo>
                    <a:pt x="17525" y="1761"/>
                    <a:pt x="17510" y="1812"/>
                    <a:pt x="17519" y="1875"/>
                  </a:cubicBezTo>
                  <a:cubicBezTo>
                    <a:pt x="17528" y="1938"/>
                    <a:pt x="17558" y="1988"/>
                    <a:pt x="17585" y="1988"/>
                  </a:cubicBezTo>
                  <a:cubicBezTo>
                    <a:pt x="17612" y="1987"/>
                    <a:pt x="17627" y="1936"/>
                    <a:pt x="17618" y="1873"/>
                  </a:cubicBezTo>
                  <a:cubicBezTo>
                    <a:pt x="17609" y="1810"/>
                    <a:pt x="17579" y="1759"/>
                    <a:pt x="17552" y="1760"/>
                  </a:cubicBezTo>
                  <a:close/>
                  <a:moveTo>
                    <a:pt x="13199" y="1810"/>
                  </a:moveTo>
                  <a:cubicBezTo>
                    <a:pt x="13172" y="1811"/>
                    <a:pt x="13153" y="1862"/>
                    <a:pt x="13158" y="1925"/>
                  </a:cubicBezTo>
                  <a:cubicBezTo>
                    <a:pt x="13162" y="1988"/>
                    <a:pt x="13187" y="2039"/>
                    <a:pt x="13214" y="2038"/>
                  </a:cubicBezTo>
                  <a:cubicBezTo>
                    <a:pt x="13242" y="2038"/>
                    <a:pt x="13260" y="1986"/>
                    <a:pt x="13256" y="1923"/>
                  </a:cubicBezTo>
                  <a:cubicBezTo>
                    <a:pt x="13252" y="1861"/>
                    <a:pt x="13226" y="1810"/>
                    <a:pt x="13199" y="1810"/>
                  </a:cubicBezTo>
                  <a:close/>
                  <a:moveTo>
                    <a:pt x="13336" y="1810"/>
                  </a:moveTo>
                  <a:cubicBezTo>
                    <a:pt x="13309" y="1811"/>
                    <a:pt x="13290" y="1862"/>
                    <a:pt x="13294" y="1925"/>
                  </a:cubicBezTo>
                  <a:cubicBezTo>
                    <a:pt x="13299" y="1988"/>
                    <a:pt x="13324" y="2039"/>
                    <a:pt x="13351" y="2038"/>
                  </a:cubicBezTo>
                  <a:cubicBezTo>
                    <a:pt x="13378" y="2037"/>
                    <a:pt x="13397" y="1986"/>
                    <a:pt x="13393" y="1923"/>
                  </a:cubicBezTo>
                  <a:cubicBezTo>
                    <a:pt x="13388" y="1861"/>
                    <a:pt x="13363" y="1810"/>
                    <a:pt x="13336" y="1810"/>
                  </a:cubicBezTo>
                  <a:close/>
                  <a:moveTo>
                    <a:pt x="13492" y="1810"/>
                  </a:moveTo>
                  <a:cubicBezTo>
                    <a:pt x="13465" y="1811"/>
                    <a:pt x="13446" y="1862"/>
                    <a:pt x="13451" y="1925"/>
                  </a:cubicBezTo>
                  <a:cubicBezTo>
                    <a:pt x="13455" y="1988"/>
                    <a:pt x="13481" y="2039"/>
                    <a:pt x="13508" y="2038"/>
                  </a:cubicBezTo>
                  <a:cubicBezTo>
                    <a:pt x="13535" y="2038"/>
                    <a:pt x="13554" y="1986"/>
                    <a:pt x="13549" y="1923"/>
                  </a:cubicBezTo>
                  <a:cubicBezTo>
                    <a:pt x="13545" y="1861"/>
                    <a:pt x="13519" y="1810"/>
                    <a:pt x="13492" y="1810"/>
                  </a:cubicBezTo>
                  <a:close/>
                  <a:moveTo>
                    <a:pt x="13629" y="1810"/>
                  </a:moveTo>
                  <a:cubicBezTo>
                    <a:pt x="13601" y="1811"/>
                    <a:pt x="13583" y="1862"/>
                    <a:pt x="13588" y="1925"/>
                  </a:cubicBezTo>
                  <a:cubicBezTo>
                    <a:pt x="13592" y="1988"/>
                    <a:pt x="13618" y="2039"/>
                    <a:pt x="13645" y="2038"/>
                  </a:cubicBezTo>
                  <a:cubicBezTo>
                    <a:pt x="13672" y="2037"/>
                    <a:pt x="13691" y="1986"/>
                    <a:pt x="13686" y="1923"/>
                  </a:cubicBezTo>
                  <a:cubicBezTo>
                    <a:pt x="13681" y="1861"/>
                    <a:pt x="13656" y="1810"/>
                    <a:pt x="13629" y="1810"/>
                  </a:cubicBezTo>
                  <a:close/>
                  <a:moveTo>
                    <a:pt x="13765" y="1810"/>
                  </a:moveTo>
                  <a:cubicBezTo>
                    <a:pt x="13738" y="1811"/>
                    <a:pt x="13720" y="1862"/>
                    <a:pt x="13725" y="1925"/>
                  </a:cubicBezTo>
                  <a:cubicBezTo>
                    <a:pt x="13729" y="1988"/>
                    <a:pt x="13755" y="2039"/>
                    <a:pt x="13783" y="2038"/>
                  </a:cubicBezTo>
                  <a:cubicBezTo>
                    <a:pt x="13810" y="2038"/>
                    <a:pt x="13828" y="1986"/>
                    <a:pt x="13823" y="1923"/>
                  </a:cubicBezTo>
                  <a:cubicBezTo>
                    <a:pt x="13818" y="1861"/>
                    <a:pt x="13793" y="1810"/>
                    <a:pt x="13765" y="1810"/>
                  </a:cubicBezTo>
                  <a:close/>
                  <a:moveTo>
                    <a:pt x="13902" y="1810"/>
                  </a:moveTo>
                  <a:cubicBezTo>
                    <a:pt x="13874" y="1811"/>
                    <a:pt x="13857" y="1862"/>
                    <a:pt x="13861" y="1925"/>
                  </a:cubicBezTo>
                  <a:cubicBezTo>
                    <a:pt x="13866" y="1988"/>
                    <a:pt x="13892" y="2039"/>
                    <a:pt x="13919" y="2038"/>
                  </a:cubicBezTo>
                  <a:cubicBezTo>
                    <a:pt x="13947" y="2038"/>
                    <a:pt x="13965" y="1986"/>
                    <a:pt x="13960" y="1923"/>
                  </a:cubicBezTo>
                  <a:cubicBezTo>
                    <a:pt x="13955" y="1861"/>
                    <a:pt x="13929" y="1810"/>
                    <a:pt x="13902" y="1810"/>
                  </a:cubicBezTo>
                  <a:close/>
                  <a:moveTo>
                    <a:pt x="14039" y="1810"/>
                  </a:moveTo>
                  <a:cubicBezTo>
                    <a:pt x="14011" y="1811"/>
                    <a:pt x="13993" y="1862"/>
                    <a:pt x="13998" y="1925"/>
                  </a:cubicBezTo>
                  <a:cubicBezTo>
                    <a:pt x="14003" y="1988"/>
                    <a:pt x="14030" y="2039"/>
                    <a:pt x="14057" y="2038"/>
                  </a:cubicBezTo>
                  <a:cubicBezTo>
                    <a:pt x="14084" y="2038"/>
                    <a:pt x="14102" y="1986"/>
                    <a:pt x="14097" y="1923"/>
                  </a:cubicBezTo>
                  <a:cubicBezTo>
                    <a:pt x="14092" y="1861"/>
                    <a:pt x="14066" y="1810"/>
                    <a:pt x="14039" y="1810"/>
                  </a:cubicBezTo>
                  <a:close/>
                  <a:moveTo>
                    <a:pt x="14195" y="1810"/>
                  </a:moveTo>
                  <a:cubicBezTo>
                    <a:pt x="14168" y="1811"/>
                    <a:pt x="14149" y="1862"/>
                    <a:pt x="14155" y="1925"/>
                  </a:cubicBezTo>
                  <a:cubicBezTo>
                    <a:pt x="14160" y="1988"/>
                    <a:pt x="14187" y="2039"/>
                    <a:pt x="14214" y="2038"/>
                  </a:cubicBezTo>
                  <a:cubicBezTo>
                    <a:pt x="14241" y="2037"/>
                    <a:pt x="14259" y="1986"/>
                    <a:pt x="14254" y="1923"/>
                  </a:cubicBezTo>
                  <a:cubicBezTo>
                    <a:pt x="14248" y="1861"/>
                    <a:pt x="14222" y="1810"/>
                    <a:pt x="14195" y="1810"/>
                  </a:cubicBezTo>
                  <a:close/>
                  <a:moveTo>
                    <a:pt x="14331" y="1810"/>
                  </a:moveTo>
                  <a:cubicBezTo>
                    <a:pt x="14304" y="1811"/>
                    <a:pt x="14287" y="1862"/>
                    <a:pt x="14292" y="1925"/>
                  </a:cubicBezTo>
                  <a:cubicBezTo>
                    <a:pt x="14297" y="1988"/>
                    <a:pt x="14323" y="2039"/>
                    <a:pt x="14351" y="2038"/>
                  </a:cubicBezTo>
                  <a:cubicBezTo>
                    <a:pt x="14378" y="2038"/>
                    <a:pt x="14396" y="1986"/>
                    <a:pt x="14390" y="1923"/>
                  </a:cubicBezTo>
                  <a:cubicBezTo>
                    <a:pt x="14385" y="1861"/>
                    <a:pt x="14358" y="1810"/>
                    <a:pt x="14331" y="1810"/>
                  </a:cubicBezTo>
                  <a:close/>
                  <a:moveTo>
                    <a:pt x="14468" y="1810"/>
                  </a:moveTo>
                  <a:cubicBezTo>
                    <a:pt x="14441" y="1811"/>
                    <a:pt x="14424" y="1862"/>
                    <a:pt x="14429" y="1925"/>
                  </a:cubicBezTo>
                  <a:cubicBezTo>
                    <a:pt x="14435" y="1988"/>
                    <a:pt x="14461" y="2039"/>
                    <a:pt x="14488" y="2038"/>
                  </a:cubicBezTo>
                  <a:cubicBezTo>
                    <a:pt x="14515" y="2038"/>
                    <a:pt x="14533" y="1986"/>
                    <a:pt x="14527" y="1923"/>
                  </a:cubicBezTo>
                  <a:cubicBezTo>
                    <a:pt x="14522" y="1861"/>
                    <a:pt x="14495" y="1810"/>
                    <a:pt x="14468" y="1810"/>
                  </a:cubicBezTo>
                  <a:close/>
                  <a:moveTo>
                    <a:pt x="14604" y="1810"/>
                  </a:moveTo>
                  <a:cubicBezTo>
                    <a:pt x="14577" y="1811"/>
                    <a:pt x="14560" y="1862"/>
                    <a:pt x="14566" y="1925"/>
                  </a:cubicBezTo>
                  <a:cubicBezTo>
                    <a:pt x="14571" y="1988"/>
                    <a:pt x="14598" y="2039"/>
                    <a:pt x="14625" y="2038"/>
                  </a:cubicBezTo>
                  <a:cubicBezTo>
                    <a:pt x="14652" y="2038"/>
                    <a:pt x="14670" y="1986"/>
                    <a:pt x="14664" y="1923"/>
                  </a:cubicBezTo>
                  <a:cubicBezTo>
                    <a:pt x="14658" y="1861"/>
                    <a:pt x="14631" y="1810"/>
                    <a:pt x="14604" y="1810"/>
                  </a:cubicBezTo>
                  <a:close/>
                  <a:moveTo>
                    <a:pt x="14741" y="1810"/>
                  </a:moveTo>
                  <a:cubicBezTo>
                    <a:pt x="14714" y="1811"/>
                    <a:pt x="14697" y="1862"/>
                    <a:pt x="14703" y="1925"/>
                  </a:cubicBezTo>
                  <a:cubicBezTo>
                    <a:pt x="14708" y="1988"/>
                    <a:pt x="14735" y="2039"/>
                    <a:pt x="14763" y="2038"/>
                  </a:cubicBezTo>
                  <a:cubicBezTo>
                    <a:pt x="14790" y="2037"/>
                    <a:pt x="14807" y="1986"/>
                    <a:pt x="14801" y="1923"/>
                  </a:cubicBezTo>
                  <a:cubicBezTo>
                    <a:pt x="14795" y="1861"/>
                    <a:pt x="14768" y="1810"/>
                    <a:pt x="14741" y="1810"/>
                  </a:cubicBezTo>
                  <a:close/>
                  <a:moveTo>
                    <a:pt x="14898" y="1810"/>
                  </a:moveTo>
                  <a:cubicBezTo>
                    <a:pt x="14870" y="1811"/>
                    <a:pt x="14853" y="1862"/>
                    <a:pt x="14859" y="1925"/>
                  </a:cubicBezTo>
                  <a:cubicBezTo>
                    <a:pt x="14865" y="1988"/>
                    <a:pt x="14892" y="2039"/>
                    <a:pt x="14919" y="2038"/>
                  </a:cubicBezTo>
                  <a:cubicBezTo>
                    <a:pt x="14946" y="2037"/>
                    <a:pt x="14964" y="1986"/>
                    <a:pt x="14957" y="1923"/>
                  </a:cubicBezTo>
                  <a:cubicBezTo>
                    <a:pt x="14951" y="1861"/>
                    <a:pt x="14925" y="1810"/>
                    <a:pt x="14898" y="1810"/>
                  </a:cubicBezTo>
                  <a:close/>
                  <a:moveTo>
                    <a:pt x="15034" y="1810"/>
                  </a:moveTo>
                  <a:cubicBezTo>
                    <a:pt x="15007" y="1811"/>
                    <a:pt x="14990" y="1862"/>
                    <a:pt x="14996" y="1925"/>
                  </a:cubicBezTo>
                  <a:cubicBezTo>
                    <a:pt x="15002" y="1988"/>
                    <a:pt x="15029" y="2039"/>
                    <a:pt x="15056" y="2038"/>
                  </a:cubicBezTo>
                  <a:cubicBezTo>
                    <a:pt x="15084" y="2038"/>
                    <a:pt x="15100" y="1986"/>
                    <a:pt x="15094" y="1923"/>
                  </a:cubicBezTo>
                  <a:cubicBezTo>
                    <a:pt x="15088" y="1861"/>
                    <a:pt x="15061" y="1810"/>
                    <a:pt x="15034" y="1810"/>
                  </a:cubicBezTo>
                  <a:close/>
                  <a:moveTo>
                    <a:pt x="15171" y="1810"/>
                  </a:moveTo>
                  <a:cubicBezTo>
                    <a:pt x="15144" y="1811"/>
                    <a:pt x="15126" y="1862"/>
                    <a:pt x="15133" y="1925"/>
                  </a:cubicBezTo>
                  <a:cubicBezTo>
                    <a:pt x="15139" y="1988"/>
                    <a:pt x="15166" y="2039"/>
                    <a:pt x="15193" y="2038"/>
                  </a:cubicBezTo>
                  <a:cubicBezTo>
                    <a:pt x="15220" y="2037"/>
                    <a:pt x="15237" y="1986"/>
                    <a:pt x="15231" y="1923"/>
                  </a:cubicBezTo>
                  <a:cubicBezTo>
                    <a:pt x="15225" y="1861"/>
                    <a:pt x="15198" y="1810"/>
                    <a:pt x="15171" y="1810"/>
                  </a:cubicBezTo>
                  <a:close/>
                  <a:moveTo>
                    <a:pt x="15307" y="1810"/>
                  </a:moveTo>
                  <a:cubicBezTo>
                    <a:pt x="15280" y="1811"/>
                    <a:pt x="15263" y="1862"/>
                    <a:pt x="15270" y="1925"/>
                  </a:cubicBezTo>
                  <a:cubicBezTo>
                    <a:pt x="15276" y="1988"/>
                    <a:pt x="15304" y="2039"/>
                    <a:pt x="15331" y="2038"/>
                  </a:cubicBezTo>
                  <a:cubicBezTo>
                    <a:pt x="15358" y="2037"/>
                    <a:pt x="15374" y="1986"/>
                    <a:pt x="15368" y="1923"/>
                  </a:cubicBezTo>
                  <a:cubicBezTo>
                    <a:pt x="15361" y="1861"/>
                    <a:pt x="15334" y="1810"/>
                    <a:pt x="15307" y="1810"/>
                  </a:cubicBezTo>
                  <a:close/>
                  <a:moveTo>
                    <a:pt x="11111" y="1861"/>
                  </a:moveTo>
                  <a:cubicBezTo>
                    <a:pt x="11084" y="1861"/>
                    <a:pt x="11063" y="1913"/>
                    <a:pt x="11065" y="1975"/>
                  </a:cubicBezTo>
                  <a:cubicBezTo>
                    <a:pt x="11067" y="2038"/>
                    <a:pt x="11090" y="2087"/>
                    <a:pt x="11118" y="2087"/>
                  </a:cubicBezTo>
                  <a:cubicBezTo>
                    <a:pt x="11145" y="2086"/>
                    <a:pt x="11165" y="2035"/>
                    <a:pt x="11163" y="1972"/>
                  </a:cubicBezTo>
                  <a:cubicBezTo>
                    <a:pt x="11162" y="1909"/>
                    <a:pt x="11138" y="1860"/>
                    <a:pt x="11111" y="1861"/>
                  </a:cubicBezTo>
                  <a:close/>
                  <a:moveTo>
                    <a:pt x="11248" y="1861"/>
                  </a:moveTo>
                  <a:cubicBezTo>
                    <a:pt x="11221" y="1861"/>
                    <a:pt x="11200" y="1913"/>
                    <a:pt x="11202" y="1975"/>
                  </a:cubicBezTo>
                  <a:cubicBezTo>
                    <a:pt x="11204" y="2038"/>
                    <a:pt x="11228" y="2087"/>
                    <a:pt x="11255" y="2087"/>
                  </a:cubicBezTo>
                  <a:cubicBezTo>
                    <a:pt x="11282" y="2086"/>
                    <a:pt x="11302" y="2035"/>
                    <a:pt x="11300" y="1972"/>
                  </a:cubicBezTo>
                  <a:cubicBezTo>
                    <a:pt x="11298" y="1909"/>
                    <a:pt x="11275" y="1860"/>
                    <a:pt x="11248" y="1861"/>
                  </a:cubicBezTo>
                  <a:close/>
                  <a:moveTo>
                    <a:pt x="11385" y="1861"/>
                  </a:moveTo>
                  <a:cubicBezTo>
                    <a:pt x="11357" y="1861"/>
                    <a:pt x="11337" y="1913"/>
                    <a:pt x="11339" y="1975"/>
                  </a:cubicBezTo>
                  <a:cubicBezTo>
                    <a:pt x="11341" y="2038"/>
                    <a:pt x="11365" y="2087"/>
                    <a:pt x="11392" y="2087"/>
                  </a:cubicBezTo>
                  <a:cubicBezTo>
                    <a:pt x="11419" y="2086"/>
                    <a:pt x="11439" y="2035"/>
                    <a:pt x="11437" y="1972"/>
                  </a:cubicBezTo>
                  <a:cubicBezTo>
                    <a:pt x="11435" y="1909"/>
                    <a:pt x="11412" y="1860"/>
                    <a:pt x="11385" y="1861"/>
                  </a:cubicBezTo>
                  <a:close/>
                  <a:moveTo>
                    <a:pt x="11521" y="1861"/>
                  </a:moveTo>
                  <a:cubicBezTo>
                    <a:pt x="11494" y="1861"/>
                    <a:pt x="11473" y="1913"/>
                    <a:pt x="11476" y="1975"/>
                  </a:cubicBezTo>
                  <a:cubicBezTo>
                    <a:pt x="11478" y="2038"/>
                    <a:pt x="11502" y="2087"/>
                    <a:pt x="11529" y="2087"/>
                  </a:cubicBezTo>
                  <a:cubicBezTo>
                    <a:pt x="11557" y="2086"/>
                    <a:pt x="11577" y="2035"/>
                    <a:pt x="11575" y="1972"/>
                  </a:cubicBezTo>
                  <a:cubicBezTo>
                    <a:pt x="11572" y="1909"/>
                    <a:pt x="11548" y="1860"/>
                    <a:pt x="11521" y="1861"/>
                  </a:cubicBezTo>
                  <a:close/>
                  <a:moveTo>
                    <a:pt x="11658" y="1861"/>
                  </a:moveTo>
                  <a:cubicBezTo>
                    <a:pt x="11631" y="1861"/>
                    <a:pt x="11610" y="1913"/>
                    <a:pt x="11612" y="1975"/>
                  </a:cubicBezTo>
                  <a:cubicBezTo>
                    <a:pt x="11615" y="2038"/>
                    <a:pt x="11639" y="2087"/>
                    <a:pt x="11666" y="2087"/>
                  </a:cubicBezTo>
                  <a:cubicBezTo>
                    <a:pt x="11693" y="2086"/>
                    <a:pt x="11713" y="2035"/>
                    <a:pt x="11711" y="1972"/>
                  </a:cubicBezTo>
                  <a:cubicBezTo>
                    <a:pt x="11708" y="1910"/>
                    <a:pt x="11685" y="1860"/>
                    <a:pt x="11658" y="1861"/>
                  </a:cubicBezTo>
                  <a:close/>
                  <a:moveTo>
                    <a:pt x="11813" y="1861"/>
                  </a:moveTo>
                  <a:cubicBezTo>
                    <a:pt x="11786" y="1861"/>
                    <a:pt x="11766" y="1913"/>
                    <a:pt x="11769" y="1975"/>
                  </a:cubicBezTo>
                  <a:cubicBezTo>
                    <a:pt x="11771" y="2038"/>
                    <a:pt x="11796" y="2087"/>
                    <a:pt x="11823" y="2087"/>
                  </a:cubicBezTo>
                  <a:cubicBezTo>
                    <a:pt x="11851" y="2086"/>
                    <a:pt x="11870" y="2035"/>
                    <a:pt x="11868" y="1972"/>
                  </a:cubicBezTo>
                  <a:cubicBezTo>
                    <a:pt x="11865" y="1910"/>
                    <a:pt x="11841" y="1860"/>
                    <a:pt x="11813" y="1861"/>
                  </a:cubicBezTo>
                  <a:close/>
                  <a:moveTo>
                    <a:pt x="11950" y="1861"/>
                  </a:moveTo>
                  <a:cubicBezTo>
                    <a:pt x="11923" y="1861"/>
                    <a:pt x="11903" y="1913"/>
                    <a:pt x="11906" y="1975"/>
                  </a:cubicBezTo>
                  <a:cubicBezTo>
                    <a:pt x="11908" y="2038"/>
                    <a:pt x="11933" y="2087"/>
                    <a:pt x="11960" y="2087"/>
                  </a:cubicBezTo>
                  <a:cubicBezTo>
                    <a:pt x="11987" y="2086"/>
                    <a:pt x="12007" y="2036"/>
                    <a:pt x="12005" y="1974"/>
                  </a:cubicBezTo>
                  <a:cubicBezTo>
                    <a:pt x="12002" y="1911"/>
                    <a:pt x="11977" y="1860"/>
                    <a:pt x="11950" y="1861"/>
                  </a:cubicBezTo>
                  <a:close/>
                  <a:moveTo>
                    <a:pt x="12087" y="1861"/>
                  </a:moveTo>
                  <a:cubicBezTo>
                    <a:pt x="12060" y="1861"/>
                    <a:pt x="12040" y="1913"/>
                    <a:pt x="12043" y="1975"/>
                  </a:cubicBezTo>
                  <a:cubicBezTo>
                    <a:pt x="12045" y="2038"/>
                    <a:pt x="12070" y="2087"/>
                    <a:pt x="12098" y="2087"/>
                  </a:cubicBezTo>
                  <a:cubicBezTo>
                    <a:pt x="12125" y="2086"/>
                    <a:pt x="12145" y="2036"/>
                    <a:pt x="12142" y="1974"/>
                  </a:cubicBezTo>
                  <a:cubicBezTo>
                    <a:pt x="12139" y="1911"/>
                    <a:pt x="12114" y="1860"/>
                    <a:pt x="12087" y="1861"/>
                  </a:cubicBezTo>
                  <a:close/>
                  <a:moveTo>
                    <a:pt x="12223" y="1861"/>
                  </a:moveTo>
                  <a:cubicBezTo>
                    <a:pt x="12196" y="1861"/>
                    <a:pt x="12176" y="1913"/>
                    <a:pt x="12179" y="1975"/>
                  </a:cubicBezTo>
                  <a:cubicBezTo>
                    <a:pt x="12182" y="2038"/>
                    <a:pt x="12207" y="2087"/>
                    <a:pt x="12234" y="2087"/>
                  </a:cubicBezTo>
                  <a:cubicBezTo>
                    <a:pt x="12262" y="2086"/>
                    <a:pt x="12282" y="2035"/>
                    <a:pt x="12278" y="1972"/>
                  </a:cubicBezTo>
                  <a:cubicBezTo>
                    <a:pt x="12275" y="1909"/>
                    <a:pt x="12251" y="1860"/>
                    <a:pt x="12223" y="1861"/>
                  </a:cubicBezTo>
                  <a:close/>
                  <a:moveTo>
                    <a:pt x="12360" y="1861"/>
                  </a:moveTo>
                  <a:cubicBezTo>
                    <a:pt x="12333" y="1861"/>
                    <a:pt x="12314" y="1913"/>
                    <a:pt x="12317" y="1975"/>
                  </a:cubicBezTo>
                  <a:cubicBezTo>
                    <a:pt x="12320" y="2038"/>
                    <a:pt x="12345" y="2087"/>
                    <a:pt x="12372" y="2087"/>
                  </a:cubicBezTo>
                  <a:cubicBezTo>
                    <a:pt x="12399" y="2086"/>
                    <a:pt x="12418" y="2035"/>
                    <a:pt x="12415" y="1972"/>
                  </a:cubicBezTo>
                  <a:cubicBezTo>
                    <a:pt x="12412" y="1909"/>
                    <a:pt x="12387" y="1860"/>
                    <a:pt x="12360" y="1861"/>
                  </a:cubicBezTo>
                  <a:close/>
                  <a:moveTo>
                    <a:pt x="12497" y="1861"/>
                  </a:moveTo>
                  <a:cubicBezTo>
                    <a:pt x="12469" y="1861"/>
                    <a:pt x="12450" y="1913"/>
                    <a:pt x="12454" y="1975"/>
                  </a:cubicBezTo>
                  <a:cubicBezTo>
                    <a:pt x="12457" y="2038"/>
                    <a:pt x="12481" y="2087"/>
                    <a:pt x="12509" y="2087"/>
                  </a:cubicBezTo>
                  <a:cubicBezTo>
                    <a:pt x="12536" y="2086"/>
                    <a:pt x="12555" y="2035"/>
                    <a:pt x="12552" y="1972"/>
                  </a:cubicBezTo>
                  <a:cubicBezTo>
                    <a:pt x="12549" y="1909"/>
                    <a:pt x="12524" y="1860"/>
                    <a:pt x="12497" y="1861"/>
                  </a:cubicBezTo>
                  <a:close/>
                  <a:moveTo>
                    <a:pt x="12633" y="1861"/>
                  </a:moveTo>
                  <a:cubicBezTo>
                    <a:pt x="12606" y="1861"/>
                    <a:pt x="12587" y="1912"/>
                    <a:pt x="12591" y="1975"/>
                  </a:cubicBezTo>
                  <a:cubicBezTo>
                    <a:pt x="12594" y="2038"/>
                    <a:pt x="12619" y="2087"/>
                    <a:pt x="12646" y="2087"/>
                  </a:cubicBezTo>
                  <a:cubicBezTo>
                    <a:pt x="12673" y="2086"/>
                    <a:pt x="12692" y="2036"/>
                    <a:pt x="12689" y="1974"/>
                  </a:cubicBezTo>
                  <a:cubicBezTo>
                    <a:pt x="12685" y="1911"/>
                    <a:pt x="12660" y="1860"/>
                    <a:pt x="12633" y="1861"/>
                  </a:cubicBezTo>
                  <a:close/>
                  <a:moveTo>
                    <a:pt x="12789" y="1861"/>
                  </a:moveTo>
                  <a:cubicBezTo>
                    <a:pt x="12762" y="1861"/>
                    <a:pt x="12743" y="1913"/>
                    <a:pt x="12747" y="1975"/>
                  </a:cubicBezTo>
                  <a:cubicBezTo>
                    <a:pt x="12751" y="2038"/>
                    <a:pt x="12775" y="2087"/>
                    <a:pt x="12803" y="2087"/>
                  </a:cubicBezTo>
                  <a:cubicBezTo>
                    <a:pt x="12830" y="2086"/>
                    <a:pt x="12849" y="2035"/>
                    <a:pt x="12845" y="1972"/>
                  </a:cubicBezTo>
                  <a:cubicBezTo>
                    <a:pt x="12842" y="1909"/>
                    <a:pt x="12816" y="1860"/>
                    <a:pt x="12789" y="1861"/>
                  </a:cubicBezTo>
                  <a:close/>
                  <a:moveTo>
                    <a:pt x="12926" y="1861"/>
                  </a:moveTo>
                  <a:cubicBezTo>
                    <a:pt x="12899" y="1861"/>
                    <a:pt x="12880" y="1912"/>
                    <a:pt x="12884" y="1975"/>
                  </a:cubicBezTo>
                  <a:cubicBezTo>
                    <a:pt x="12888" y="2038"/>
                    <a:pt x="12913" y="2087"/>
                    <a:pt x="12940" y="2087"/>
                  </a:cubicBezTo>
                  <a:cubicBezTo>
                    <a:pt x="12967" y="2086"/>
                    <a:pt x="12986" y="2035"/>
                    <a:pt x="12982" y="1972"/>
                  </a:cubicBezTo>
                  <a:cubicBezTo>
                    <a:pt x="12978" y="1909"/>
                    <a:pt x="12953" y="1860"/>
                    <a:pt x="12926" y="1861"/>
                  </a:cubicBezTo>
                  <a:close/>
                  <a:moveTo>
                    <a:pt x="13063" y="1861"/>
                  </a:moveTo>
                  <a:cubicBezTo>
                    <a:pt x="13036" y="1861"/>
                    <a:pt x="13017" y="1912"/>
                    <a:pt x="13021" y="1975"/>
                  </a:cubicBezTo>
                  <a:cubicBezTo>
                    <a:pt x="13025" y="2038"/>
                    <a:pt x="13050" y="2089"/>
                    <a:pt x="13077" y="2088"/>
                  </a:cubicBezTo>
                  <a:cubicBezTo>
                    <a:pt x="13104" y="2088"/>
                    <a:pt x="13123" y="2036"/>
                    <a:pt x="13119" y="1974"/>
                  </a:cubicBezTo>
                  <a:cubicBezTo>
                    <a:pt x="13115" y="1911"/>
                    <a:pt x="13090" y="1860"/>
                    <a:pt x="13063" y="1861"/>
                  </a:cubicBezTo>
                  <a:close/>
                  <a:moveTo>
                    <a:pt x="9414" y="1911"/>
                  </a:moveTo>
                  <a:cubicBezTo>
                    <a:pt x="9387" y="1911"/>
                    <a:pt x="9364" y="1963"/>
                    <a:pt x="9364" y="2026"/>
                  </a:cubicBezTo>
                  <a:cubicBezTo>
                    <a:pt x="9364" y="2088"/>
                    <a:pt x="9386" y="2138"/>
                    <a:pt x="9413" y="2137"/>
                  </a:cubicBezTo>
                  <a:cubicBezTo>
                    <a:pt x="9440" y="2136"/>
                    <a:pt x="9463" y="2085"/>
                    <a:pt x="9463" y="2022"/>
                  </a:cubicBezTo>
                  <a:cubicBezTo>
                    <a:pt x="9463" y="1960"/>
                    <a:pt x="9441" y="1910"/>
                    <a:pt x="9414" y="1911"/>
                  </a:cubicBezTo>
                  <a:close/>
                  <a:moveTo>
                    <a:pt x="9550" y="1911"/>
                  </a:moveTo>
                  <a:cubicBezTo>
                    <a:pt x="9523" y="1911"/>
                    <a:pt x="9501" y="1963"/>
                    <a:pt x="9501" y="2026"/>
                  </a:cubicBezTo>
                  <a:cubicBezTo>
                    <a:pt x="9501" y="2088"/>
                    <a:pt x="9523" y="2138"/>
                    <a:pt x="9551" y="2137"/>
                  </a:cubicBezTo>
                  <a:cubicBezTo>
                    <a:pt x="9578" y="2137"/>
                    <a:pt x="9600" y="2085"/>
                    <a:pt x="9599" y="2022"/>
                  </a:cubicBezTo>
                  <a:cubicBezTo>
                    <a:pt x="9599" y="1960"/>
                    <a:pt x="9577" y="1910"/>
                    <a:pt x="9550" y="1911"/>
                  </a:cubicBezTo>
                  <a:close/>
                  <a:moveTo>
                    <a:pt x="9706" y="1911"/>
                  </a:moveTo>
                  <a:cubicBezTo>
                    <a:pt x="9679" y="1911"/>
                    <a:pt x="9657" y="1963"/>
                    <a:pt x="9657" y="2026"/>
                  </a:cubicBezTo>
                  <a:cubicBezTo>
                    <a:pt x="9658" y="2088"/>
                    <a:pt x="9680" y="2138"/>
                    <a:pt x="9707" y="2137"/>
                  </a:cubicBezTo>
                  <a:cubicBezTo>
                    <a:pt x="9734" y="2137"/>
                    <a:pt x="9756" y="2085"/>
                    <a:pt x="9756" y="2022"/>
                  </a:cubicBezTo>
                  <a:cubicBezTo>
                    <a:pt x="9756" y="1960"/>
                    <a:pt x="9733" y="1910"/>
                    <a:pt x="9706" y="1911"/>
                  </a:cubicBezTo>
                  <a:close/>
                  <a:moveTo>
                    <a:pt x="9843" y="1911"/>
                  </a:moveTo>
                  <a:cubicBezTo>
                    <a:pt x="9815" y="1911"/>
                    <a:pt x="9794" y="1963"/>
                    <a:pt x="9794" y="2026"/>
                  </a:cubicBezTo>
                  <a:cubicBezTo>
                    <a:pt x="9795" y="2088"/>
                    <a:pt x="9817" y="2138"/>
                    <a:pt x="9844" y="2137"/>
                  </a:cubicBezTo>
                  <a:cubicBezTo>
                    <a:pt x="9872" y="2137"/>
                    <a:pt x="9893" y="2085"/>
                    <a:pt x="9893" y="2022"/>
                  </a:cubicBezTo>
                  <a:cubicBezTo>
                    <a:pt x="9892" y="1960"/>
                    <a:pt x="9870" y="1910"/>
                    <a:pt x="9843" y="1911"/>
                  </a:cubicBezTo>
                  <a:close/>
                  <a:moveTo>
                    <a:pt x="9979" y="1911"/>
                  </a:moveTo>
                  <a:cubicBezTo>
                    <a:pt x="9952" y="1911"/>
                    <a:pt x="9931" y="1963"/>
                    <a:pt x="9931" y="2026"/>
                  </a:cubicBezTo>
                  <a:cubicBezTo>
                    <a:pt x="9932" y="2088"/>
                    <a:pt x="9954" y="2138"/>
                    <a:pt x="9981" y="2137"/>
                  </a:cubicBezTo>
                  <a:cubicBezTo>
                    <a:pt x="10008" y="2136"/>
                    <a:pt x="10030" y="2085"/>
                    <a:pt x="10030" y="2022"/>
                  </a:cubicBezTo>
                  <a:cubicBezTo>
                    <a:pt x="10029" y="1960"/>
                    <a:pt x="10007" y="1910"/>
                    <a:pt x="9979" y="1911"/>
                  </a:cubicBezTo>
                  <a:close/>
                  <a:moveTo>
                    <a:pt x="10116" y="1911"/>
                  </a:moveTo>
                  <a:cubicBezTo>
                    <a:pt x="10089" y="1911"/>
                    <a:pt x="10067" y="1963"/>
                    <a:pt x="10068" y="2026"/>
                  </a:cubicBezTo>
                  <a:cubicBezTo>
                    <a:pt x="10069" y="2088"/>
                    <a:pt x="10091" y="2138"/>
                    <a:pt x="10119" y="2137"/>
                  </a:cubicBezTo>
                  <a:cubicBezTo>
                    <a:pt x="10146" y="2137"/>
                    <a:pt x="10167" y="2085"/>
                    <a:pt x="10166" y="2022"/>
                  </a:cubicBezTo>
                  <a:cubicBezTo>
                    <a:pt x="10166" y="1960"/>
                    <a:pt x="10143" y="1910"/>
                    <a:pt x="10116" y="1911"/>
                  </a:cubicBezTo>
                  <a:close/>
                  <a:moveTo>
                    <a:pt x="10253" y="1911"/>
                  </a:moveTo>
                  <a:cubicBezTo>
                    <a:pt x="10225" y="1911"/>
                    <a:pt x="10204" y="1963"/>
                    <a:pt x="10205" y="2026"/>
                  </a:cubicBezTo>
                  <a:cubicBezTo>
                    <a:pt x="10206" y="2088"/>
                    <a:pt x="10228" y="2138"/>
                    <a:pt x="10256" y="2137"/>
                  </a:cubicBezTo>
                  <a:cubicBezTo>
                    <a:pt x="10283" y="2137"/>
                    <a:pt x="10304" y="2085"/>
                    <a:pt x="10303" y="2022"/>
                  </a:cubicBezTo>
                  <a:cubicBezTo>
                    <a:pt x="10302" y="1960"/>
                    <a:pt x="10280" y="1910"/>
                    <a:pt x="10253" y="1911"/>
                  </a:cubicBezTo>
                  <a:close/>
                  <a:moveTo>
                    <a:pt x="10389" y="1911"/>
                  </a:moveTo>
                  <a:cubicBezTo>
                    <a:pt x="10362" y="1911"/>
                    <a:pt x="10341" y="1963"/>
                    <a:pt x="10342" y="2026"/>
                  </a:cubicBezTo>
                  <a:cubicBezTo>
                    <a:pt x="10343" y="2088"/>
                    <a:pt x="10366" y="2138"/>
                    <a:pt x="10393" y="2137"/>
                  </a:cubicBezTo>
                  <a:cubicBezTo>
                    <a:pt x="10420" y="2137"/>
                    <a:pt x="10441" y="2085"/>
                    <a:pt x="10440" y="2022"/>
                  </a:cubicBezTo>
                  <a:cubicBezTo>
                    <a:pt x="10439" y="1960"/>
                    <a:pt x="10417" y="1910"/>
                    <a:pt x="10389" y="1911"/>
                  </a:cubicBezTo>
                  <a:close/>
                  <a:moveTo>
                    <a:pt x="10545" y="1911"/>
                  </a:moveTo>
                  <a:cubicBezTo>
                    <a:pt x="10518" y="1911"/>
                    <a:pt x="10497" y="1963"/>
                    <a:pt x="10498" y="2026"/>
                  </a:cubicBezTo>
                  <a:cubicBezTo>
                    <a:pt x="10499" y="2088"/>
                    <a:pt x="10522" y="2138"/>
                    <a:pt x="10549" y="2137"/>
                  </a:cubicBezTo>
                  <a:cubicBezTo>
                    <a:pt x="10577" y="2137"/>
                    <a:pt x="10598" y="2085"/>
                    <a:pt x="10596" y="2022"/>
                  </a:cubicBezTo>
                  <a:cubicBezTo>
                    <a:pt x="10595" y="1960"/>
                    <a:pt x="10572" y="1910"/>
                    <a:pt x="10545" y="1911"/>
                  </a:cubicBezTo>
                  <a:close/>
                  <a:moveTo>
                    <a:pt x="10818" y="1911"/>
                  </a:moveTo>
                  <a:cubicBezTo>
                    <a:pt x="10791" y="1911"/>
                    <a:pt x="10770" y="1963"/>
                    <a:pt x="10772" y="2026"/>
                  </a:cubicBezTo>
                  <a:cubicBezTo>
                    <a:pt x="10773" y="2088"/>
                    <a:pt x="10796" y="2138"/>
                    <a:pt x="10824" y="2137"/>
                  </a:cubicBezTo>
                  <a:cubicBezTo>
                    <a:pt x="10851" y="2137"/>
                    <a:pt x="10872" y="2085"/>
                    <a:pt x="10870" y="2022"/>
                  </a:cubicBezTo>
                  <a:cubicBezTo>
                    <a:pt x="10869" y="1960"/>
                    <a:pt x="10845" y="1910"/>
                    <a:pt x="10818" y="1911"/>
                  </a:cubicBezTo>
                  <a:close/>
                  <a:moveTo>
                    <a:pt x="10975" y="1911"/>
                  </a:moveTo>
                  <a:cubicBezTo>
                    <a:pt x="10947" y="1911"/>
                    <a:pt x="10927" y="1963"/>
                    <a:pt x="10928" y="2026"/>
                  </a:cubicBezTo>
                  <a:cubicBezTo>
                    <a:pt x="10930" y="2088"/>
                    <a:pt x="10953" y="2138"/>
                    <a:pt x="10980" y="2137"/>
                  </a:cubicBezTo>
                  <a:cubicBezTo>
                    <a:pt x="11007" y="2136"/>
                    <a:pt x="11028" y="2085"/>
                    <a:pt x="11027" y="2022"/>
                  </a:cubicBezTo>
                  <a:cubicBezTo>
                    <a:pt x="11025" y="1960"/>
                    <a:pt x="11002" y="1910"/>
                    <a:pt x="10975" y="1911"/>
                  </a:cubicBezTo>
                  <a:close/>
                  <a:moveTo>
                    <a:pt x="6897" y="1961"/>
                  </a:moveTo>
                  <a:cubicBezTo>
                    <a:pt x="6870" y="1962"/>
                    <a:pt x="6845" y="2012"/>
                    <a:pt x="6842" y="2074"/>
                  </a:cubicBezTo>
                  <a:cubicBezTo>
                    <a:pt x="6839" y="2137"/>
                    <a:pt x="6859" y="2188"/>
                    <a:pt x="6886" y="2187"/>
                  </a:cubicBezTo>
                  <a:cubicBezTo>
                    <a:pt x="6913" y="2187"/>
                    <a:pt x="6938" y="2135"/>
                    <a:pt x="6941" y="2073"/>
                  </a:cubicBezTo>
                  <a:cubicBezTo>
                    <a:pt x="6944" y="2010"/>
                    <a:pt x="6924" y="1960"/>
                    <a:pt x="6897" y="1961"/>
                  </a:cubicBezTo>
                  <a:close/>
                  <a:moveTo>
                    <a:pt x="7033" y="1961"/>
                  </a:moveTo>
                  <a:cubicBezTo>
                    <a:pt x="7006" y="1962"/>
                    <a:pt x="6982" y="2013"/>
                    <a:pt x="6979" y="2076"/>
                  </a:cubicBezTo>
                  <a:cubicBezTo>
                    <a:pt x="6976" y="2138"/>
                    <a:pt x="6996" y="2188"/>
                    <a:pt x="7024" y="2187"/>
                  </a:cubicBezTo>
                  <a:cubicBezTo>
                    <a:pt x="7051" y="2187"/>
                    <a:pt x="7075" y="2135"/>
                    <a:pt x="7078" y="2073"/>
                  </a:cubicBezTo>
                  <a:cubicBezTo>
                    <a:pt x="7081" y="2010"/>
                    <a:pt x="7061" y="1960"/>
                    <a:pt x="7033" y="1961"/>
                  </a:cubicBezTo>
                  <a:close/>
                  <a:moveTo>
                    <a:pt x="4225" y="2011"/>
                  </a:moveTo>
                  <a:cubicBezTo>
                    <a:pt x="4198" y="2012"/>
                    <a:pt x="4171" y="2062"/>
                    <a:pt x="4165" y="2125"/>
                  </a:cubicBezTo>
                  <a:cubicBezTo>
                    <a:pt x="4159" y="2187"/>
                    <a:pt x="4176" y="2237"/>
                    <a:pt x="4204" y="2236"/>
                  </a:cubicBezTo>
                  <a:cubicBezTo>
                    <a:pt x="4231" y="2235"/>
                    <a:pt x="4258" y="2185"/>
                    <a:pt x="4263" y="2123"/>
                  </a:cubicBezTo>
                  <a:cubicBezTo>
                    <a:pt x="4269" y="2061"/>
                    <a:pt x="4252" y="2011"/>
                    <a:pt x="4225" y="2011"/>
                  </a:cubicBezTo>
                  <a:close/>
                  <a:moveTo>
                    <a:pt x="4361" y="2011"/>
                  </a:moveTo>
                  <a:cubicBezTo>
                    <a:pt x="4334" y="2012"/>
                    <a:pt x="4308" y="2062"/>
                    <a:pt x="4302" y="2125"/>
                  </a:cubicBezTo>
                  <a:cubicBezTo>
                    <a:pt x="4296" y="2187"/>
                    <a:pt x="4313" y="2237"/>
                    <a:pt x="4340" y="2236"/>
                  </a:cubicBezTo>
                  <a:cubicBezTo>
                    <a:pt x="4368" y="2235"/>
                    <a:pt x="4395" y="2185"/>
                    <a:pt x="4400" y="2123"/>
                  </a:cubicBezTo>
                  <a:cubicBezTo>
                    <a:pt x="4406" y="2061"/>
                    <a:pt x="4388" y="2011"/>
                    <a:pt x="4361" y="2011"/>
                  </a:cubicBezTo>
                  <a:close/>
                  <a:moveTo>
                    <a:pt x="4634" y="2011"/>
                  </a:moveTo>
                  <a:cubicBezTo>
                    <a:pt x="4607" y="2012"/>
                    <a:pt x="4581" y="2062"/>
                    <a:pt x="4576" y="2125"/>
                  </a:cubicBezTo>
                  <a:cubicBezTo>
                    <a:pt x="4570" y="2187"/>
                    <a:pt x="4587" y="2237"/>
                    <a:pt x="4615" y="2236"/>
                  </a:cubicBezTo>
                  <a:cubicBezTo>
                    <a:pt x="4642" y="2236"/>
                    <a:pt x="4669" y="2185"/>
                    <a:pt x="4674" y="2123"/>
                  </a:cubicBezTo>
                  <a:cubicBezTo>
                    <a:pt x="4679" y="2061"/>
                    <a:pt x="4661" y="2011"/>
                    <a:pt x="4634" y="2011"/>
                  </a:cubicBezTo>
                  <a:close/>
                  <a:moveTo>
                    <a:pt x="6195" y="2011"/>
                  </a:moveTo>
                  <a:cubicBezTo>
                    <a:pt x="6167" y="2012"/>
                    <a:pt x="6143" y="2062"/>
                    <a:pt x="6139" y="2125"/>
                  </a:cubicBezTo>
                  <a:cubicBezTo>
                    <a:pt x="6135" y="2187"/>
                    <a:pt x="6154" y="2237"/>
                    <a:pt x="6181" y="2236"/>
                  </a:cubicBezTo>
                  <a:cubicBezTo>
                    <a:pt x="6208" y="2236"/>
                    <a:pt x="6234" y="2185"/>
                    <a:pt x="6237" y="2123"/>
                  </a:cubicBezTo>
                  <a:cubicBezTo>
                    <a:pt x="6241" y="2061"/>
                    <a:pt x="6222" y="2011"/>
                    <a:pt x="6195" y="2011"/>
                  </a:cubicBezTo>
                  <a:close/>
                  <a:moveTo>
                    <a:pt x="6331" y="2011"/>
                  </a:moveTo>
                  <a:cubicBezTo>
                    <a:pt x="6304" y="2012"/>
                    <a:pt x="6280" y="2062"/>
                    <a:pt x="6276" y="2125"/>
                  </a:cubicBezTo>
                  <a:cubicBezTo>
                    <a:pt x="6272" y="2187"/>
                    <a:pt x="6291" y="2237"/>
                    <a:pt x="6319" y="2236"/>
                  </a:cubicBezTo>
                  <a:cubicBezTo>
                    <a:pt x="6346" y="2235"/>
                    <a:pt x="6371" y="2185"/>
                    <a:pt x="6374" y="2123"/>
                  </a:cubicBezTo>
                  <a:cubicBezTo>
                    <a:pt x="6378" y="2061"/>
                    <a:pt x="6359" y="2011"/>
                    <a:pt x="6331" y="2011"/>
                  </a:cubicBezTo>
                  <a:close/>
                  <a:moveTo>
                    <a:pt x="6468" y="2011"/>
                  </a:moveTo>
                  <a:cubicBezTo>
                    <a:pt x="6441" y="2012"/>
                    <a:pt x="6416" y="2062"/>
                    <a:pt x="6413" y="2125"/>
                  </a:cubicBezTo>
                  <a:cubicBezTo>
                    <a:pt x="6409" y="2187"/>
                    <a:pt x="6428" y="2237"/>
                    <a:pt x="6456" y="2236"/>
                  </a:cubicBezTo>
                  <a:cubicBezTo>
                    <a:pt x="6483" y="2236"/>
                    <a:pt x="6508" y="2185"/>
                    <a:pt x="6511" y="2123"/>
                  </a:cubicBezTo>
                  <a:cubicBezTo>
                    <a:pt x="6514" y="2061"/>
                    <a:pt x="6495" y="2011"/>
                    <a:pt x="6468" y="2011"/>
                  </a:cubicBezTo>
                  <a:close/>
                  <a:moveTo>
                    <a:pt x="6605" y="2011"/>
                  </a:moveTo>
                  <a:cubicBezTo>
                    <a:pt x="6577" y="2012"/>
                    <a:pt x="6553" y="2062"/>
                    <a:pt x="6550" y="2125"/>
                  </a:cubicBezTo>
                  <a:cubicBezTo>
                    <a:pt x="6546" y="2187"/>
                    <a:pt x="6566" y="2237"/>
                    <a:pt x="6593" y="2236"/>
                  </a:cubicBezTo>
                  <a:cubicBezTo>
                    <a:pt x="6620" y="2235"/>
                    <a:pt x="6645" y="2185"/>
                    <a:pt x="6648" y="2123"/>
                  </a:cubicBezTo>
                  <a:cubicBezTo>
                    <a:pt x="6651" y="2061"/>
                    <a:pt x="6632" y="2011"/>
                    <a:pt x="6605" y="2011"/>
                  </a:cubicBezTo>
                  <a:close/>
                  <a:moveTo>
                    <a:pt x="6760" y="2011"/>
                  </a:moveTo>
                  <a:cubicBezTo>
                    <a:pt x="6733" y="2012"/>
                    <a:pt x="6709" y="2062"/>
                    <a:pt x="6706" y="2125"/>
                  </a:cubicBezTo>
                  <a:cubicBezTo>
                    <a:pt x="6703" y="2187"/>
                    <a:pt x="6722" y="2238"/>
                    <a:pt x="6749" y="2238"/>
                  </a:cubicBezTo>
                  <a:cubicBezTo>
                    <a:pt x="6777" y="2237"/>
                    <a:pt x="6801" y="2185"/>
                    <a:pt x="6804" y="2123"/>
                  </a:cubicBezTo>
                  <a:cubicBezTo>
                    <a:pt x="6807" y="2061"/>
                    <a:pt x="6787" y="2011"/>
                    <a:pt x="6760" y="2011"/>
                  </a:cubicBezTo>
                  <a:close/>
                  <a:moveTo>
                    <a:pt x="1982" y="2062"/>
                  </a:moveTo>
                  <a:cubicBezTo>
                    <a:pt x="1955" y="2062"/>
                    <a:pt x="1927" y="2113"/>
                    <a:pt x="1918" y="2175"/>
                  </a:cubicBezTo>
                  <a:cubicBezTo>
                    <a:pt x="1910" y="2237"/>
                    <a:pt x="1924" y="2287"/>
                    <a:pt x="1952" y="2286"/>
                  </a:cubicBezTo>
                  <a:cubicBezTo>
                    <a:pt x="1979" y="2286"/>
                    <a:pt x="2008" y="2235"/>
                    <a:pt x="2016" y="2173"/>
                  </a:cubicBezTo>
                  <a:cubicBezTo>
                    <a:pt x="2025" y="2111"/>
                    <a:pt x="2009" y="2061"/>
                    <a:pt x="1982" y="2062"/>
                  </a:cubicBezTo>
                  <a:close/>
                  <a:moveTo>
                    <a:pt x="2119" y="2062"/>
                  </a:moveTo>
                  <a:cubicBezTo>
                    <a:pt x="2092" y="2062"/>
                    <a:pt x="2063" y="2113"/>
                    <a:pt x="2055" y="2175"/>
                  </a:cubicBezTo>
                  <a:cubicBezTo>
                    <a:pt x="2047" y="2237"/>
                    <a:pt x="2062" y="2287"/>
                    <a:pt x="2089" y="2286"/>
                  </a:cubicBezTo>
                  <a:cubicBezTo>
                    <a:pt x="2116" y="2286"/>
                    <a:pt x="2145" y="2235"/>
                    <a:pt x="2153" y="2173"/>
                  </a:cubicBezTo>
                  <a:cubicBezTo>
                    <a:pt x="2161" y="2111"/>
                    <a:pt x="2146" y="2061"/>
                    <a:pt x="2119" y="2062"/>
                  </a:cubicBezTo>
                  <a:close/>
                  <a:moveTo>
                    <a:pt x="2255" y="2062"/>
                  </a:moveTo>
                  <a:cubicBezTo>
                    <a:pt x="2228" y="2062"/>
                    <a:pt x="2200" y="2113"/>
                    <a:pt x="2192" y="2175"/>
                  </a:cubicBezTo>
                  <a:cubicBezTo>
                    <a:pt x="2184" y="2237"/>
                    <a:pt x="2199" y="2287"/>
                    <a:pt x="2226" y="2286"/>
                  </a:cubicBezTo>
                  <a:cubicBezTo>
                    <a:pt x="2253" y="2286"/>
                    <a:pt x="2282" y="2235"/>
                    <a:pt x="2290" y="2173"/>
                  </a:cubicBezTo>
                  <a:cubicBezTo>
                    <a:pt x="2298" y="2111"/>
                    <a:pt x="2282" y="2061"/>
                    <a:pt x="2255" y="2062"/>
                  </a:cubicBezTo>
                  <a:close/>
                  <a:moveTo>
                    <a:pt x="2412" y="2062"/>
                  </a:moveTo>
                  <a:cubicBezTo>
                    <a:pt x="2385" y="2062"/>
                    <a:pt x="2356" y="2113"/>
                    <a:pt x="2348" y="2175"/>
                  </a:cubicBezTo>
                  <a:cubicBezTo>
                    <a:pt x="2340" y="2237"/>
                    <a:pt x="2355" y="2287"/>
                    <a:pt x="2382" y="2286"/>
                  </a:cubicBezTo>
                  <a:cubicBezTo>
                    <a:pt x="2410" y="2286"/>
                    <a:pt x="2439" y="2235"/>
                    <a:pt x="2447" y="2173"/>
                  </a:cubicBezTo>
                  <a:cubicBezTo>
                    <a:pt x="2454" y="2111"/>
                    <a:pt x="2439" y="2061"/>
                    <a:pt x="2412" y="2062"/>
                  </a:cubicBezTo>
                  <a:close/>
                  <a:moveTo>
                    <a:pt x="2548" y="2062"/>
                  </a:moveTo>
                  <a:cubicBezTo>
                    <a:pt x="2521" y="2062"/>
                    <a:pt x="2492" y="2113"/>
                    <a:pt x="2484" y="2175"/>
                  </a:cubicBezTo>
                  <a:cubicBezTo>
                    <a:pt x="2477" y="2237"/>
                    <a:pt x="2493" y="2287"/>
                    <a:pt x="2520" y="2286"/>
                  </a:cubicBezTo>
                  <a:cubicBezTo>
                    <a:pt x="2547" y="2286"/>
                    <a:pt x="2575" y="2235"/>
                    <a:pt x="2583" y="2173"/>
                  </a:cubicBezTo>
                  <a:cubicBezTo>
                    <a:pt x="2590" y="2111"/>
                    <a:pt x="2575" y="2061"/>
                    <a:pt x="2548" y="2062"/>
                  </a:cubicBezTo>
                  <a:close/>
                  <a:moveTo>
                    <a:pt x="2684" y="2062"/>
                  </a:moveTo>
                  <a:cubicBezTo>
                    <a:pt x="2657" y="2062"/>
                    <a:pt x="2629" y="2113"/>
                    <a:pt x="2621" y="2175"/>
                  </a:cubicBezTo>
                  <a:cubicBezTo>
                    <a:pt x="2614" y="2237"/>
                    <a:pt x="2629" y="2287"/>
                    <a:pt x="2657" y="2286"/>
                  </a:cubicBezTo>
                  <a:cubicBezTo>
                    <a:pt x="2684" y="2286"/>
                    <a:pt x="2712" y="2235"/>
                    <a:pt x="2720" y="2173"/>
                  </a:cubicBezTo>
                  <a:cubicBezTo>
                    <a:pt x="2727" y="2111"/>
                    <a:pt x="2711" y="2061"/>
                    <a:pt x="2684" y="2062"/>
                  </a:cubicBezTo>
                  <a:close/>
                  <a:moveTo>
                    <a:pt x="2821" y="2062"/>
                  </a:moveTo>
                  <a:cubicBezTo>
                    <a:pt x="2794" y="2062"/>
                    <a:pt x="2766" y="2113"/>
                    <a:pt x="2758" y="2175"/>
                  </a:cubicBezTo>
                  <a:cubicBezTo>
                    <a:pt x="2751" y="2237"/>
                    <a:pt x="2766" y="2287"/>
                    <a:pt x="2794" y="2286"/>
                  </a:cubicBezTo>
                  <a:cubicBezTo>
                    <a:pt x="2821" y="2286"/>
                    <a:pt x="2849" y="2235"/>
                    <a:pt x="2856" y="2173"/>
                  </a:cubicBezTo>
                  <a:cubicBezTo>
                    <a:pt x="2864" y="2111"/>
                    <a:pt x="2848" y="2061"/>
                    <a:pt x="2821" y="2062"/>
                  </a:cubicBezTo>
                  <a:close/>
                  <a:moveTo>
                    <a:pt x="2957" y="2062"/>
                  </a:moveTo>
                  <a:cubicBezTo>
                    <a:pt x="2930" y="2062"/>
                    <a:pt x="2902" y="2113"/>
                    <a:pt x="2895" y="2175"/>
                  </a:cubicBezTo>
                  <a:cubicBezTo>
                    <a:pt x="2888" y="2237"/>
                    <a:pt x="2904" y="2287"/>
                    <a:pt x="2931" y="2286"/>
                  </a:cubicBezTo>
                  <a:cubicBezTo>
                    <a:pt x="2958" y="2286"/>
                    <a:pt x="2986" y="2235"/>
                    <a:pt x="2993" y="2173"/>
                  </a:cubicBezTo>
                  <a:cubicBezTo>
                    <a:pt x="3001" y="2111"/>
                    <a:pt x="2984" y="2061"/>
                    <a:pt x="2957" y="2062"/>
                  </a:cubicBezTo>
                  <a:close/>
                  <a:moveTo>
                    <a:pt x="3114" y="2062"/>
                  </a:moveTo>
                  <a:cubicBezTo>
                    <a:pt x="3086" y="2062"/>
                    <a:pt x="3059" y="2113"/>
                    <a:pt x="3051" y="2175"/>
                  </a:cubicBezTo>
                  <a:cubicBezTo>
                    <a:pt x="3044" y="2237"/>
                    <a:pt x="3060" y="2287"/>
                    <a:pt x="3087" y="2286"/>
                  </a:cubicBezTo>
                  <a:cubicBezTo>
                    <a:pt x="3115" y="2286"/>
                    <a:pt x="3143" y="2235"/>
                    <a:pt x="3150" y="2173"/>
                  </a:cubicBezTo>
                  <a:cubicBezTo>
                    <a:pt x="3157" y="2111"/>
                    <a:pt x="3141" y="2061"/>
                    <a:pt x="3114" y="2062"/>
                  </a:cubicBezTo>
                  <a:close/>
                  <a:moveTo>
                    <a:pt x="3250" y="2062"/>
                  </a:moveTo>
                  <a:cubicBezTo>
                    <a:pt x="3223" y="2062"/>
                    <a:pt x="3195" y="2113"/>
                    <a:pt x="3188" y="2175"/>
                  </a:cubicBezTo>
                  <a:cubicBezTo>
                    <a:pt x="3181" y="2237"/>
                    <a:pt x="3198" y="2287"/>
                    <a:pt x="3225" y="2286"/>
                  </a:cubicBezTo>
                  <a:cubicBezTo>
                    <a:pt x="3252" y="2286"/>
                    <a:pt x="3280" y="2235"/>
                    <a:pt x="3287" y="2173"/>
                  </a:cubicBezTo>
                  <a:cubicBezTo>
                    <a:pt x="3294" y="2111"/>
                    <a:pt x="3277" y="2061"/>
                    <a:pt x="3250" y="2062"/>
                  </a:cubicBezTo>
                  <a:close/>
                  <a:moveTo>
                    <a:pt x="3386" y="2062"/>
                  </a:moveTo>
                  <a:cubicBezTo>
                    <a:pt x="3359" y="2062"/>
                    <a:pt x="3332" y="2113"/>
                    <a:pt x="3325" y="2175"/>
                  </a:cubicBezTo>
                  <a:cubicBezTo>
                    <a:pt x="3318" y="2237"/>
                    <a:pt x="3334" y="2287"/>
                    <a:pt x="3362" y="2286"/>
                  </a:cubicBezTo>
                  <a:cubicBezTo>
                    <a:pt x="3389" y="2286"/>
                    <a:pt x="3417" y="2235"/>
                    <a:pt x="3423" y="2173"/>
                  </a:cubicBezTo>
                  <a:cubicBezTo>
                    <a:pt x="3430" y="2111"/>
                    <a:pt x="3413" y="2061"/>
                    <a:pt x="3386" y="2062"/>
                  </a:cubicBezTo>
                  <a:close/>
                  <a:moveTo>
                    <a:pt x="3523" y="2062"/>
                  </a:moveTo>
                  <a:cubicBezTo>
                    <a:pt x="3496" y="2062"/>
                    <a:pt x="3468" y="2113"/>
                    <a:pt x="3461" y="2175"/>
                  </a:cubicBezTo>
                  <a:cubicBezTo>
                    <a:pt x="3455" y="2237"/>
                    <a:pt x="3471" y="2287"/>
                    <a:pt x="3499" y="2286"/>
                  </a:cubicBezTo>
                  <a:cubicBezTo>
                    <a:pt x="3526" y="2286"/>
                    <a:pt x="3554" y="2235"/>
                    <a:pt x="3560" y="2173"/>
                  </a:cubicBezTo>
                  <a:cubicBezTo>
                    <a:pt x="3567" y="2111"/>
                    <a:pt x="3550" y="2061"/>
                    <a:pt x="3523" y="2062"/>
                  </a:cubicBezTo>
                  <a:close/>
                  <a:moveTo>
                    <a:pt x="3659" y="2062"/>
                  </a:moveTo>
                  <a:cubicBezTo>
                    <a:pt x="3632" y="2062"/>
                    <a:pt x="3605" y="2113"/>
                    <a:pt x="3598" y="2175"/>
                  </a:cubicBezTo>
                  <a:cubicBezTo>
                    <a:pt x="3592" y="2237"/>
                    <a:pt x="3609" y="2287"/>
                    <a:pt x="3636" y="2286"/>
                  </a:cubicBezTo>
                  <a:cubicBezTo>
                    <a:pt x="3663" y="2286"/>
                    <a:pt x="3690" y="2235"/>
                    <a:pt x="3696" y="2173"/>
                  </a:cubicBezTo>
                  <a:cubicBezTo>
                    <a:pt x="3703" y="2111"/>
                    <a:pt x="3686" y="2061"/>
                    <a:pt x="3659" y="2062"/>
                  </a:cubicBezTo>
                  <a:close/>
                  <a:moveTo>
                    <a:pt x="3796" y="2062"/>
                  </a:moveTo>
                  <a:cubicBezTo>
                    <a:pt x="3769" y="2062"/>
                    <a:pt x="3741" y="2113"/>
                    <a:pt x="3735" y="2175"/>
                  </a:cubicBezTo>
                  <a:cubicBezTo>
                    <a:pt x="3729" y="2237"/>
                    <a:pt x="3746" y="2287"/>
                    <a:pt x="3773" y="2286"/>
                  </a:cubicBezTo>
                  <a:cubicBezTo>
                    <a:pt x="3800" y="2286"/>
                    <a:pt x="3827" y="2235"/>
                    <a:pt x="3833" y="2173"/>
                  </a:cubicBezTo>
                  <a:cubicBezTo>
                    <a:pt x="3840" y="2111"/>
                    <a:pt x="3823" y="2061"/>
                    <a:pt x="3796" y="2062"/>
                  </a:cubicBezTo>
                  <a:close/>
                  <a:moveTo>
                    <a:pt x="3952" y="2062"/>
                  </a:moveTo>
                  <a:cubicBezTo>
                    <a:pt x="3925" y="2062"/>
                    <a:pt x="3898" y="2113"/>
                    <a:pt x="3891" y="2175"/>
                  </a:cubicBezTo>
                  <a:cubicBezTo>
                    <a:pt x="3885" y="2237"/>
                    <a:pt x="3902" y="2287"/>
                    <a:pt x="3929" y="2286"/>
                  </a:cubicBezTo>
                  <a:cubicBezTo>
                    <a:pt x="3956" y="2286"/>
                    <a:pt x="3984" y="2235"/>
                    <a:pt x="3990" y="2173"/>
                  </a:cubicBezTo>
                  <a:cubicBezTo>
                    <a:pt x="3996" y="2111"/>
                    <a:pt x="3979" y="2061"/>
                    <a:pt x="3952" y="2062"/>
                  </a:cubicBezTo>
                  <a:close/>
                  <a:moveTo>
                    <a:pt x="4088" y="2062"/>
                  </a:moveTo>
                  <a:cubicBezTo>
                    <a:pt x="4061" y="2062"/>
                    <a:pt x="4034" y="2113"/>
                    <a:pt x="4028" y="2175"/>
                  </a:cubicBezTo>
                  <a:cubicBezTo>
                    <a:pt x="4022" y="2237"/>
                    <a:pt x="4040" y="2287"/>
                    <a:pt x="4067" y="2286"/>
                  </a:cubicBezTo>
                  <a:cubicBezTo>
                    <a:pt x="4094" y="2286"/>
                    <a:pt x="4121" y="2235"/>
                    <a:pt x="4127" y="2173"/>
                  </a:cubicBezTo>
                  <a:cubicBezTo>
                    <a:pt x="4133" y="2111"/>
                    <a:pt x="4115" y="2061"/>
                    <a:pt x="4088" y="2062"/>
                  </a:cubicBezTo>
                  <a:close/>
                  <a:moveTo>
                    <a:pt x="5336" y="2062"/>
                  </a:moveTo>
                  <a:cubicBezTo>
                    <a:pt x="5309" y="2062"/>
                    <a:pt x="5284" y="2113"/>
                    <a:pt x="5279" y="2175"/>
                  </a:cubicBezTo>
                  <a:cubicBezTo>
                    <a:pt x="5274" y="2237"/>
                    <a:pt x="5293" y="2287"/>
                    <a:pt x="5320" y="2286"/>
                  </a:cubicBezTo>
                  <a:cubicBezTo>
                    <a:pt x="5347" y="2286"/>
                    <a:pt x="5373" y="2235"/>
                    <a:pt x="5377" y="2173"/>
                  </a:cubicBezTo>
                  <a:cubicBezTo>
                    <a:pt x="5382" y="2111"/>
                    <a:pt x="5363" y="2061"/>
                    <a:pt x="5336" y="2062"/>
                  </a:cubicBezTo>
                  <a:close/>
                  <a:moveTo>
                    <a:pt x="5493" y="2062"/>
                  </a:moveTo>
                  <a:cubicBezTo>
                    <a:pt x="5466" y="2062"/>
                    <a:pt x="5440" y="2113"/>
                    <a:pt x="5435" y="2175"/>
                  </a:cubicBezTo>
                  <a:cubicBezTo>
                    <a:pt x="5431" y="2237"/>
                    <a:pt x="5449" y="2287"/>
                    <a:pt x="5477" y="2286"/>
                  </a:cubicBezTo>
                  <a:cubicBezTo>
                    <a:pt x="5504" y="2286"/>
                    <a:pt x="5529" y="2235"/>
                    <a:pt x="5534" y="2173"/>
                  </a:cubicBezTo>
                  <a:cubicBezTo>
                    <a:pt x="5538" y="2111"/>
                    <a:pt x="5520" y="2061"/>
                    <a:pt x="5493" y="2062"/>
                  </a:cubicBezTo>
                  <a:close/>
                  <a:moveTo>
                    <a:pt x="16772" y="2062"/>
                  </a:moveTo>
                  <a:cubicBezTo>
                    <a:pt x="16745" y="2062"/>
                    <a:pt x="16728" y="2113"/>
                    <a:pt x="16736" y="2176"/>
                  </a:cubicBezTo>
                  <a:cubicBezTo>
                    <a:pt x="16745" y="2240"/>
                    <a:pt x="16773" y="2290"/>
                    <a:pt x="16801" y="2290"/>
                  </a:cubicBezTo>
                  <a:cubicBezTo>
                    <a:pt x="16828" y="2289"/>
                    <a:pt x="16844" y="2238"/>
                    <a:pt x="16836" y="2175"/>
                  </a:cubicBezTo>
                  <a:cubicBezTo>
                    <a:pt x="16828" y="2112"/>
                    <a:pt x="16799" y="2061"/>
                    <a:pt x="16772" y="2062"/>
                  </a:cubicBezTo>
                  <a:close/>
                  <a:moveTo>
                    <a:pt x="16908" y="2062"/>
                  </a:moveTo>
                  <a:cubicBezTo>
                    <a:pt x="16881" y="2062"/>
                    <a:pt x="16866" y="2113"/>
                    <a:pt x="16874" y="2176"/>
                  </a:cubicBezTo>
                  <a:cubicBezTo>
                    <a:pt x="16882" y="2240"/>
                    <a:pt x="16911" y="2290"/>
                    <a:pt x="16938" y="2290"/>
                  </a:cubicBezTo>
                  <a:cubicBezTo>
                    <a:pt x="16965" y="2289"/>
                    <a:pt x="16981" y="2238"/>
                    <a:pt x="16973" y="2175"/>
                  </a:cubicBezTo>
                  <a:cubicBezTo>
                    <a:pt x="16965" y="2112"/>
                    <a:pt x="16935" y="2061"/>
                    <a:pt x="16908" y="2062"/>
                  </a:cubicBezTo>
                  <a:close/>
                  <a:moveTo>
                    <a:pt x="17045" y="2062"/>
                  </a:moveTo>
                  <a:cubicBezTo>
                    <a:pt x="17018" y="2062"/>
                    <a:pt x="17002" y="2113"/>
                    <a:pt x="17011" y="2176"/>
                  </a:cubicBezTo>
                  <a:cubicBezTo>
                    <a:pt x="17019" y="2240"/>
                    <a:pt x="17048" y="2290"/>
                    <a:pt x="17076" y="2290"/>
                  </a:cubicBezTo>
                  <a:cubicBezTo>
                    <a:pt x="17103" y="2289"/>
                    <a:pt x="17118" y="2238"/>
                    <a:pt x="17110" y="2175"/>
                  </a:cubicBezTo>
                  <a:cubicBezTo>
                    <a:pt x="17101" y="2112"/>
                    <a:pt x="17072" y="2061"/>
                    <a:pt x="17045" y="2062"/>
                  </a:cubicBezTo>
                  <a:close/>
                  <a:moveTo>
                    <a:pt x="17182" y="2062"/>
                  </a:moveTo>
                  <a:cubicBezTo>
                    <a:pt x="17155" y="2062"/>
                    <a:pt x="17139" y="2113"/>
                    <a:pt x="17148" y="2176"/>
                  </a:cubicBezTo>
                  <a:cubicBezTo>
                    <a:pt x="17156" y="2240"/>
                    <a:pt x="17185" y="2290"/>
                    <a:pt x="17212" y="2290"/>
                  </a:cubicBezTo>
                  <a:cubicBezTo>
                    <a:pt x="17240" y="2289"/>
                    <a:pt x="17255" y="2238"/>
                    <a:pt x="17247" y="2175"/>
                  </a:cubicBezTo>
                  <a:cubicBezTo>
                    <a:pt x="17238" y="2112"/>
                    <a:pt x="17209" y="2061"/>
                    <a:pt x="17182" y="2062"/>
                  </a:cubicBezTo>
                  <a:close/>
                  <a:moveTo>
                    <a:pt x="17318" y="2062"/>
                  </a:moveTo>
                  <a:cubicBezTo>
                    <a:pt x="17291" y="2062"/>
                    <a:pt x="17276" y="2113"/>
                    <a:pt x="17284" y="2176"/>
                  </a:cubicBezTo>
                  <a:cubicBezTo>
                    <a:pt x="17293" y="2239"/>
                    <a:pt x="17322" y="2290"/>
                    <a:pt x="17350" y="2290"/>
                  </a:cubicBezTo>
                  <a:cubicBezTo>
                    <a:pt x="17377" y="2289"/>
                    <a:pt x="17392" y="2238"/>
                    <a:pt x="17383" y="2175"/>
                  </a:cubicBezTo>
                  <a:cubicBezTo>
                    <a:pt x="17375" y="2112"/>
                    <a:pt x="17345" y="2061"/>
                    <a:pt x="17318" y="2062"/>
                  </a:cubicBezTo>
                  <a:close/>
                  <a:moveTo>
                    <a:pt x="17455" y="2062"/>
                  </a:moveTo>
                  <a:cubicBezTo>
                    <a:pt x="17428" y="2062"/>
                    <a:pt x="17413" y="2113"/>
                    <a:pt x="17421" y="2176"/>
                  </a:cubicBezTo>
                  <a:cubicBezTo>
                    <a:pt x="17430" y="2240"/>
                    <a:pt x="17459" y="2290"/>
                    <a:pt x="17487" y="2290"/>
                  </a:cubicBezTo>
                  <a:cubicBezTo>
                    <a:pt x="17514" y="2289"/>
                    <a:pt x="17529" y="2238"/>
                    <a:pt x="17520" y="2175"/>
                  </a:cubicBezTo>
                  <a:cubicBezTo>
                    <a:pt x="17511" y="2112"/>
                    <a:pt x="17482" y="2061"/>
                    <a:pt x="17455" y="2062"/>
                  </a:cubicBezTo>
                  <a:close/>
                  <a:moveTo>
                    <a:pt x="17884" y="2062"/>
                  </a:moveTo>
                  <a:cubicBezTo>
                    <a:pt x="17857" y="2062"/>
                    <a:pt x="17843" y="2113"/>
                    <a:pt x="17852" y="2176"/>
                  </a:cubicBezTo>
                  <a:cubicBezTo>
                    <a:pt x="17861" y="2239"/>
                    <a:pt x="17891" y="2290"/>
                    <a:pt x="17918" y="2290"/>
                  </a:cubicBezTo>
                  <a:cubicBezTo>
                    <a:pt x="17945" y="2289"/>
                    <a:pt x="17960" y="2238"/>
                    <a:pt x="17951" y="2175"/>
                  </a:cubicBezTo>
                  <a:cubicBezTo>
                    <a:pt x="17942" y="2112"/>
                    <a:pt x="17912" y="2061"/>
                    <a:pt x="17884" y="2062"/>
                  </a:cubicBezTo>
                  <a:close/>
                  <a:moveTo>
                    <a:pt x="851" y="2112"/>
                  </a:moveTo>
                  <a:cubicBezTo>
                    <a:pt x="824" y="2113"/>
                    <a:pt x="794" y="2163"/>
                    <a:pt x="785" y="2225"/>
                  </a:cubicBezTo>
                  <a:cubicBezTo>
                    <a:pt x="775" y="2287"/>
                    <a:pt x="789" y="2336"/>
                    <a:pt x="817" y="2335"/>
                  </a:cubicBezTo>
                  <a:cubicBezTo>
                    <a:pt x="844" y="2335"/>
                    <a:pt x="873" y="2285"/>
                    <a:pt x="883" y="2224"/>
                  </a:cubicBezTo>
                  <a:cubicBezTo>
                    <a:pt x="893" y="2162"/>
                    <a:pt x="878" y="2111"/>
                    <a:pt x="851" y="2112"/>
                  </a:cubicBezTo>
                  <a:close/>
                  <a:moveTo>
                    <a:pt x="988" y="2112"/>
                  </a:moveTo>
                  <a:cubicBezTo>
                    <a:pt x="961" y="2113"/>
                    <a:pt x="931" y="2163"/>
                    <a:pt x="922" y="2225"/>
                  </a:cubicBezTo>
                  <a:cubicBezTo>
                    <a:pt x="912" y="2287"/>
                    <a:pt x="926" y="2337"/>
                    <a:pt x="953" y="2337"/>
                  </a:cubicBezTo>
                  <a:cubicBezTo>
                    <a:pt x="981" y="2336"/>
                    <a:pt x="1010" y="2286"/>
                    <a:pt x="1020" y="2224"/>
                  </a:cubicBezTo>
                  <a:cubicBezTo>
                    <a:pt x="1029" y="2162"/>
                    <a:pt x="1015" y="2111"/>
                    <a:pt x="988" y="2112"/>
                  </a:cubicBezTo>
                  <a:close/>
                  <a:moveTo>
                    <a:pt x="1144" y="2112"/>
                  </a:moveTo>
                  <a:cubicBezTo>
                    <a:pt x="1117" y="2113"/>
                    <a:pt x="1087" y="2163"/>
                    <a:pt x="1078" y="2225"/>
                  </a:cubicBezTo>
                  <a:cubicBezTo>
                    <a:pt x="1069" y="2287"/>
                    <a:pt x="1083" y="2337"/>
                    <a:pt x="1110" y="2337"/>
                  </a:cubicBezTo>
                  <a:cubicBezTo>
                    <a:pt x="1138" y="2336"/>
                    <a:pt x="1167" y="2286"/>
                    <a:pt x="1176" y="2224"/>
                  </a:cubicBezTo>
                  <a:cubicBezTo>
                    <a:pt x="1186" y="2162"/>
                    <a:pt x="1171" y="2111"/>
                    <a:pt x="1144" y="2112"/>
                  </a:cubicBezTo>
                  <a:close/>
                  <a:moveTo>
                    <a:pt x="1280" y="2112"/>
                  </a:moveTo>
                  <a:cubicBezTo>
                    <a:pt x="1253" y="2113"/>
                    <a:pt x="1224" y="2163"/>
                    <a:pt x="1215" y="2225"/>
                  </a:cubicBezTo>
                  <a:cubicBezTo>
                    <a:pt x="1206" y="2287"/>
                    <a:pt x="1220" y="2337"/>
                    <a:pt x="1247" y="2337"/>
                  </a:cubicBezTo>
                  <a:cubicBezTo>
                    <a:pt x="1274" y="2336"/>
                    <a:pt x="1304" y="2286"/>
                    <a:pt x="1313" y="2224"/>
                  </a:cubicBezTo>
                  <a:cubicBezTo>
                    <a:pt x="1322" y="2162"/>
                    <a:pt x="1307" y="2111"/>
                    <a:pt x="1280" y="2112"/>
                  </a:cubicBezTo>
                  <a:close/>
                  <a:moveTo>
                    <a:pt x="1417" y="2112"/>
                  </a:moveTo>
                  <a:cubicBezTo>
                    <a:pt x="1390" y="2113"/>
                    <a:pt x="1360" y="2163"/>
                    <a:pt x="1351" y="2225"/>
                  </a:cubicBezTo>
                  <a:cubicBezTo>
                    <a:pt x="1342" y="2287"/>
                    <a:pt x="1357" y="2337"/>
                    <a:pt x="1384" y="2337"/>
                  </a:cubicBezTo>
                  <a:cubicBezTo>
                    <a:pt x="1411" y="2336"/>
                    <a:pt x="1441" y="2286"/>
                    <a:pt x="1450" y="2224"/>
                  </a:cubicBezTo>
                  <a:cubicBezTo>
                    <a:pt x="1459" y="2162"/>
                    <a:pt x="1444" y="2111"/>
                    <a:pt x="1417" y="2112"/>
                  </a:cubicBezTo>
                  <a:close/>
                  <a:moveTo>
                    <a:pt x="1553" y="2112"/>
                  </a:moveTo>
                  <a:cubicBezTo>
                    <a:pt x="1526" y="2113"/>
                    <a:pt x="1497" y="2163"/>
                    <a:pt x="1488" y="2225"/>
                  </a:cubicBezTo>
                  <a:cubicBezTo>
                    <a:pt x="1479" y="2287"/>
                    <a:pt x="1494" y="2337"/>
                    <a:pt x="1522" y="2337"/>
                  </a:cubicBezTo>
                  <a:cubicBezTo>
                    <a:pt x="1549" y="2336"/>
                    <a:pt x="1577" y="2286"/>
                    <a:pt x="1586" y="2224"/>
                  </a:cubicBezTo>
                  <a:cubicBezTo>
                    <a:pt x="1595" y="2162"/>
                    <a:pt x="1580" y="2111"/>
                    <a:pt x="1553" y="2112"/>
                  </a:cubicBezTo>
                  <a:close/>
                  <a:moveTo>
                    <a:pt x="1690" y="2112"/>
                  </a:moveTo>
                  <a:cubicBezTo>
                    <a:pt x="1663" y="2113"/>
                    <a:pt x="1634" y="2163"/>
                    <a:pt x="1625" y="2225"/>
                  </a:cubicBezTo>
                  <a:cubicBezTo>
                    <a:pt x="1616" y="2287"/>
                    <a:pt x="1631" y="2337"/>
                    <a:pt x="1658" y="2337"/>
                  </a:cubicBezTo>
                  <a:cubicBezTo>
                    <a:pt x="1686" y="2336"/>
                    <a:pt x="1714" y="2286"/>
                    <a:pt x="1723" y="2224"/>
                  </a:cubicBezTo>
                  <a:cubicBezTo>
                    <a:pt x="1732" y="2162"/>
                    <a:pt x="1717" y="2111"/>
                    <a:pt x="1690" y="2112"/>
                  </a:cubicBezTo>
                  <a:close/>
                  <a:moveTo>
                    <a:pt x="1846" y="2112"/>
                  </a:moveTo>
                  <a:cubicBezTo>
                    <a:pt x="1819" y="2113"/>
                    <a:pt x="1790" y="2163"/>
                    <a:pt x="1781" y="2225"/>
                  </a:cubicBezTo>
                  <a:cubicBezTo>
                    <a:pt x="1773" y="2287"/>
                    <a:pt x="1788" y="2337"/>
                    <a:pt x="1815" y="2337"/>
                  </a:cubicBezTo>
                  <a:cubicBezTo>
                    <a:pt x="1842" y="2336"/>
                    <a:pt x="1871" y="2286"/>
                    <a:pt x="1880" y="2224"/>
                  </a:cubicBezTo>
                  <a:cubicBezTo>
                    <a:pt x="1888" y="2162"/>
                    <a:pt x="1873" y="2111"/>
                    <a:pt x="1846" y="2112"/>
                  </a:cubicBezTo>
                  <a:close/>
                  <a:moveTo>
                    <a:pt x="14351" y="2112"/>
                  </a:moveTo>
                  <a:cubicBezTo>
                    <a:pt x="14324" y="2113"/>
                    <a:pt x="14306" y="2164"/>
                    <a:pt x="14312" y="2227"/>
                  </a:cubicBezTo>
                  <a:cubicBezTo>
                    <a:pt x="14317" y="2290"/>
                    <a:pt x="14343" y="2340"/>
                    <a:pt x="14370" y="2340"/>
                  </a:cubicBezTo>
                  <a:cubicBezTo>
                    <a:pt x="14398" y="2339"/>
                    <a:pt x="14416" y="2288"/>
                    <a:pt x="14411" y="2225"/>
                  </a:cubicBezTo>
                  <a:cubicBezTo>
                    <a:pt x="14405" y="2162"/>
                    <a:pt x="14379" y="2111"/>
                    <a:pt x="14351" y="2112"/>
                  </a:cubicBezTo>
                  <a:close/>
                  <a:moveTo>
                    <a:pt x="14507" y="2112"/>
                  </a:moveTo>
                  <a:cubicBezTo>
                    <a:pt x="14480" y="2113"/>
                    <a:pt x="14463" y="2164"/>
                    <a:pt x="14468" y="2227"/>
                  </a:cubicBezTo>
                  <a:cubicBezTo>
                    <a:pt x="14474" y="2290"/>
                    <a:pt x="14500" y="2340"/>
                    <a:pt x="14527" y="2340"/>
                  </a:cubicBezTo>
                  <a:cubicBezTo>
                    <a:pt x="14555" y="2339"/>
                    <a:pt x="14573" y="2288"/>
                    <a:pt x="14567" y="2225"/>
                  </a:cubicBezTo>
                  <a:cubicBezTo>
                    <a:pt x="14561" y="2162"/>
                    <a:pt x="14534" y="2111"/>
                    <a:pt x="14507" y="2112"/>
                  </a:cubicBezTo>
                  <a:close/>
                  <a:moveTo>
                    <a:pt x="14644" y="2112"/>
                  </a:moveTo>
                  <a:cubicBezTo>
                    <a:pt x="14617" y="2113"/>
                    <a:pt x="14599" y="2164"/>
                    <a:pt x="14605" y="2227"/>
                  </a:cubicBezTo>
                  <a:cubicBezTo>
                    <a:pt x="14611" y="2290"/>
                    <a:pt x="14637" y="2340"/>
                    <a:pt x="14665" y="2340"/>
                  </a:cubicBezTo>
                  <a:cubicBezTo>
                    <a:pt x="14692" y="2339"/>
                    <a:pt x="14710" y="2288"/>
                    <a:pt x="14704" y="2225"/>
                  </a:cubicBezTo>
                  <a:cubicBezTo>
                    <a:pt x="14698" y="2162"/>
                    <a:pt x="14671" y="2111"/>
                    <a:pt x="14644" y="2112"/>
                  </a:cubicBezTo>
                  <a:close/>
                  <a:moveTo>
                    <a:pt x="14781" y="2112"/>
                  </a:moveTo>
                  <a:cubicBezTo>
                    <a:pt x="14754" y="2113"/>
                    <a:pt x="14736" y="2164"/>
                    <a:pt x="14742" y="2227"/>
                  </a:cubicBezTo>
                  <a:cubicBezTo>
                    <a:pt x="14748" y="2290"/>
                    <a:pt x="14774" y="2340"/>
                    <a:pt x="14802" y="2340"/>
                  </a:cubicBezTo>
                  <a:cubicBezTo>
                    <a:pt x="14829" y="2339"/>
                    <a:pt x="14847" y="2288"/>
                    <a:pt x="14841" y="2225"/>
                  </a:cubicBezTo>
                  <a:cubicBezTo>
                    <a:pt x="14835" y="2162"/>
                    <a:pt x="14808" y="2111"/>
                    <a:pt x="14781" y="2112"/>
                  </a:cubicBezTo>
                  <a:close/>
                  <a:moveTo>
                    <a:pt x="14917" y="2112"/>
                  </a:moveTo>
                  <a:cubicBezTo>
                    <a:pt x="14890" y="2113"/>
                    <a:pt x="14873" y="2164"/>
                    <a:pt x="14879" y="2227"/>
                  </a:cubicBezTo>
                  <a:cubicBezTo>
                    <a:pt x="14885" y="2290"/>
                    <a:pt x="14912" y="2341"/>
                    <a:pt x="14939" y="2340"/>
                  </a:cubicBezTo>
                  <a:cubicBezTo>
                    <a:pt x="14967" y="2339"/>
                    <a:pt x="14984" y="2288"/>
                    <a:pt x="14978" y="2225"/>
                  </a:cubicBezTo>
                  <a:cubicBezTo>
                    <a:pt x="14972" y="2162"/>
                    <a:pt x="14944" y="2111"/>
                    <a:pt x="14917" y="2112"/>
                  </a:cubicBezTo>
                  <a:close/>
                  <a:moveTo>
                    <a:pt x="15054" y="2112"/>
                  </a:moveTo>
                  <a:cubicBezTo>
                    <a:pt x="15027" y="2113"/>
                    <a:pt x="15009" y="2164"/>
                    <a:pt x="15015" y="2227"/>
                  </a:cubicBezTo>
                  <a:cubicBezTo>
                    <a:pt x="15022" y="2290"/>
                    <a:pt x="15049" y="2340"/>
                    <a:pt x="15076" y="2340"/>
                  </a:cubicBezTo>
                  <a:cubicBezTo>
                    <a:pt x="15103" y="2339"/>
                    <a:pt x="15121" y="2288"/>
                    <a:pt x="15114" y="2225"/>
                  </a:cubicBezTo>
                  <a:cubicBezTo>
                    <a:pt x="15108" y="2162"/>
                    <a:pt x="15081" y="2111"/>
                    <a:pt x="15054" y="2112"/>
                  </a:cubicBezTo>
                  <a:close/>
                  <a:moveTo>
                    <a:pt x="15210" y="2112"/>
                  </a:moveTo>
                  <a:cubicBezTo>
                    <a:pt x="15182" y="2113"/>
                    <a:pt x="15166" y="2164"/>
                    <a:pt x="15172" y="2227"/>
                  </a:cubicBezTo>
                  <a:cubicBezTo>
                    <a:pt x="15178" y="2290"/>
                    <a:pt x="15206" y="2340"/>
                    <a:pt x="15233" y="2340"/>
                  </a:cubicBezTo>
                  <a:cubicBezTo>
                    <a:pt x="15260" y="2339"/>
                    <a:pt x="15277" y="2288"/>
                    <a:pt x="15271" y="2225"/>
                  </a:cubicBezTo>
                  <a:cubicBezTo>
                    <a:pt x="15264" y="2162"/>
                    <a:pt x="15237" y="2111"/>
                    <a:pt x="15210" y="2112"/>
                  </a:cubicBezTo>
                  <a:close/>
                  <a:moveTo>
                    <a:pt x="15347" y="2112"/>
                  </a:moveTo>
                  <a:cubicBezTo>
                    <a:pt x="15319" y="2113"/>
                    <a:pt x="15302" y="2164"/>
                    <a:pt x="15309" y="2227"/>
                  </a:cubicBezTo>
                  <a:cubicBezTo>
                    <a:pt x="15315" y="2290"/>
                    <a:pt x="15342" y="2341"/>
                    <a:pt x="15370" y="2340"/>
                  </a:cubicBezTo>
                  <a:cubicBezTo>
                    <a:pt x="15397" y="2339"/>
                    <a:pt x="15414" y="2288"/>
                    <a:pt x="15408" y="2225"/>
                  </a:cubicBezTo>
                  <a:cubicBezTo>
                    <a:pt x="15401" y="2162"/>
                    <a:pt x="15374" y="2111"/>
                    <a:pt x="15347" y="2112"/>
                  </a:cubicBezTo>
                  <a:close/>
                  <a:moveTo>
                    <a:pt x="15503" y="2112"/>
                  </a:moveTo>
                  <a:cubicBezTo>
                    <a:pt x="15476" y="2113"/>
                    <a:pt x="15458" y="2164"/>
                    <a:pt x="15465" y="2227"/>
                  </a:cubicBezTo>
                  <a:cubicBezTo>
                    <a:pt x="15472" y="2290"/>
                    <a:pt x="15499" y="2340"/>
                    <a:pt x="15527" y="2340"/>
                  </a:cubicBezTo>
                  <a:cubicBezTo>
                    <a:pt x="15554" y="2339"/>
                    <a:pt x="15571" y="2288"/>
                    <a:pt x="15565" y="2225"/>
                  </a:cubicBezTo>
                  <a:cubicBezTo>
                    <a:pt x="15558" y="2162"/>
                    <a:pt x="15530" y="2111"/>
                    <a:pt x="15503" y="2112"/>
                  </a:cubicBezTo>
                  <a:close/>
                  <a:moveTo>
                    <a:pt x="15639" y="2112"/>
                  </a:moveTo>
                  <a:cubicBezTo>
                    <a:pt x="15612" y="2113"/>
                    <a:pt x="15595" y="2164"/>
                    <a:pt x="15602" y="2227"/>
                  </a:cubicBezTo>
                  <a:cubicBezTo>
                    <a:pt x="15609" y="2290"/>
                    <a:pt x="15637" y="2341"/>
                    <a:pt x="15664" y="2340"/>
                  </a:cubicBezTo>
                  <a:cubicBezTo>
                    <a:pt x="15692" y="2339"/>
                    <a:pt x="15708" y="2288"/>
                    <a:pt x="15702" y="2225"/>
                  </a:cubicBezTo>
                  <a:cubicBezTo>
                    <a:pt x="15695" y="2162"/>
                    <a:pt x="15667" y="2111"/>
                    <a:pt x="15639" y="2112"/>
                  </a:cubicBezTo>
                  <a:close/>
                  <a:moveTo>
                    <a:pt x="15776" y="2112"/>
                  </a:moveTo>
                  <a:cubicBezTo>
                    <a:pt x="15749" y="2113"/>
                    <a:pt x="15732" y="2164"/>
                    <a:pt x="15739" y="2227"/>
                  </a:cubicBezTo>
                  <a:cubicBezTo>
                    <a:pt x="15746" y="2290"/>
                    <a:pt x="15774" y="2340"/>
                    <a:pt x="15801" y="2340"/>
                  </a:cubicBezTo>
                  <a:cubicBezTo>
                    <a:pt x="15829" y="2339"/>
                    <a:pt x="15845" y="2288"/>
                    <a:pt x="15838" y="2225"/>
                  </a:cubicBezTo>
                  <a:cubicBezTo>
                    <a:pt x="15831" y="2162"/>
                    <a:pt x="15803" y="2111"/>
                    <a:pt x="15776" y="2112"/>
                  </a:cubicBezTo>
                  <a:close/>
                  <a:moveTo>
                    <a:pt x="15913" y="2112"/>
                  </a:moveTo>
                  <a:cubicBezTo>
                    <a:pt x="15886" y="2113"/>
                    <a:pt x="15869" y="2164"/>
                    <a:pt x="15876" y="2227"/>
                  </a:cubicBezTo>
                  <a:cubicBezTo>
                    <a:pt x="15883" y="2290"/>
                    <a:pt x="15911" y="2340"/>
                    <a:pt x="15939" y="2340"/>
                  </a:cubicBezTo>
                  <a:cubicBezTo>
                    <a:pt x="15966" y="2339"/>
                    <a:pt x="15982" y="2288"/>
                    <a:pt x="15975" y="2225"/>
                  </a:cubicBezTo>
                  <a:cubicBezTo>
                    <a:pt x="15968" y="2162"/>
                    <a:pt x="15940" y="2111"/>
                    <a:pt x="15913" y="2112"/>
                  </a:cubicBezTo>
                  <a:close/>
                  <a:moveTo>
                    <a:pt x="16049" y="2112"/>
                  </a:moveTo>
                  <a:cubicBezTo>
                    <a:pt x="16022" y="2113"/>
                    <a:pt x="16006" y="2164"/>
                    <a:pt x="16013" y="2227"/>
                  </a:cubicBezTo>
                  <a:cubicBezTo>
                    <a:pt x="16020" y="2290"/>
                    <a:pt x="16048" y="2340"/>
                    <a:pt x="16075" y="2340"/>
                  </a:cubicBezTo>
                  <a:cubicBezTo>
                    <a:pt x="16103" y="2339"/>
                    <a:pt x="16119" y="2288"/>
                    <a:pt x="16112" y="2225"/>
                  </a:cubicBezTo>
                  <a:cubicBezTo>
                    <a:pt x="16105" y="2162"/>
                    <a:pt x="16076" y="2111"/>
                    <a:pt x="16049" y="2112"/>
                  </a:cubicBezTo>
                  <a:close/>
                  <a:moveTo>
                    <a:pt x="16206" y="2112"/>
                  </a:moveTo>
                  <a:cubicBezTo>
                    <a:pt x="16178" y="2113"/>
                    <a:pt x="16162" y="2164"/>
                    <a:pt x="16170" y="2227"/>
                  </a:cubicBezTo>
                  <a:cubicBezTo>
                    <a:pt x="16177" y="2290"/>
                    <a:pt x="16205" y="2340"/>
                    <a:pt x="16232" y="2340"/>
                  </a:cubicBezTo>
                  <a:cubicBezTo>
                    <a:pt x="16260" y="2339"/>
                    <a:pt x="16276" y="2288"/>
                    <a:pt x="16268" y="2225"/>
                  </a:cubicBezTo>
                  <a:cubicBezTo>
                    <a:pt x="16261" y="2162"/>
                    <a:pt x="16233" y="2111"/>
                    <a:pt x="16206" y="2112"/>
                  </a:cubicBezTo>
                  <a:close/>
                  <a:moveTo>
                    <a:pt x="16342" y="2112"/>
                  </a:moveTo>
                  <a:cubicBezTo>
                    <a:pt x="16315" y="2113"/>
                    <a:pt x="16299" y="2164"/>
                    <a:pt x="16306" y="2227"/>
                  </a:cubicBezTo>
                  <a:cubicBezTo>
                    <a:pt x="16314" y="2290"/>
                    <a:pt x="16342" y="2340"/>
                    <a:pt x="16370" y="2340"/>
                  </a:cubicBezTo>
                  <a:cubicBezTo>
                    <a:pt x="16397" y="2339"/>
                    <a:pt x="16413" y="2288"/>
                    <a:pt x="16405" y="2225"/>
                  </a:cubicBezTo>
                  <a:cubicBezTo>
                    <a:pt x="16398" y="2162"/>
                    <a:pt x="16370" y="2111"/>
                    <a:pt x="16342" y="2112"/>
                  </a:cubicBezTo>
                  <a:close/>
                  <a:moveTo>
                    <a:pt x="16479" y="2112"/>
                  </a:moveTo>
                  <a:cubicBezTo>
                    <a:pt x="16451" y="2113"/>
                    <a:pt x="16436" y="2164"/>
                    <a:pt x="16443" y="2227"/>
                  </a:cubicBezTo>
                  <a:cubicBezTo>
                    <a:pt x="16451" y="2290"/>
                    <a:pt x="16479" y="2341"/>
                    <a:pt x="16507" y="2340"/>
                  </a:cubicBezTo>
                  <a:cubicBezTo>
                    <a:pt x="16534" y="2339"/>
                    <a:pt x="16550" y="2288"/>
                    <a:pt x="16542" y="2225"/>
                  </a:cubicBezTo>
                  <a:cubicBezTo>
                    <a:pt x="16534" y="2162"/>
                    <a:pt x="16506" y="2111"/>
                    <a:pt x="16479" y="2112"/>
                  </a:cubicBezTo>
                  <a:close/>
                  <a:moveTo>
                    <a:pt x="16615" y="2112"/>
                  </a:moveTo>
                  <a:cubicBezTo>
                    <a:pt x="16588" y="2113"/>
                    <a:pt x="16572" y="2164"/>
                    <a:pt x="16580" y="2227"/>
                  </a:cubicBezTo>
                  <a:cubicBezTo>
                    <a:pt x="16588" y="2290"/>
                    <a:pt x="16617" y="2340"/>
                    <a:pt x="16644" y="2340"/>
                  </a:cubicBezTo>
                  <a:cubicBezTo>
                    <a:pt x="16672" y="2339"/>
                    <a:pt x="16687" y="2288"/>
                    <a:pt x="16679" y="2225"/>
                  </a:cubicBezTo>
                  <a:cubicBezTo>
                    <a:pt x="16671" y="2162"/>
                    <a:pt x="16643" y="2111"/>
                    <a:pt x="16615" y="2112"/>
                  </a:cubicBezTo>
                  <a:close/>
                  <a:moveTo>
                    <a:pt x="11950" y="2162"/>
                  </a:moveTo>
                  <a:cubicBezTo>
                    <a:pt x="11923" y="2163"/>
                    <a:pt x="11903" y="2214"/>
                    <a:pt x="11906" y="2277"/>
                  </a:cubicBezTo>
                  <a:cubicBezTo>
                    <a:pt x="11908" y="2340"/>
                    <a:pt x="11933" y="2389"/>
                    <a:pt x="11960" y="2389"/>
                  </a:cubicBezTo>
                  <a:cubicBezTo>
                    <a:pt x="11988" y="2388"/>
                    <a:pt x="12007" y="2337"/>
                    <a:pt x="12005" y="2274"/>
                  </a:cubicBezTo>
                  <a:cubicBezTo>
                    <a:pt x="12002" y="2211"/>
                    <a:pt x="11978" y="2162"/>
                    <a:pt x="11950" y="2162"/>
                  </a:cubicBezTo>
                  <a:close/>
                  <a:moveTo>
                    <a:pt x="12107" y="2162"/>
                  </a:moveTo>
                  <a:cubicBezTo>
                    <a:pt x="12080" y="2163"/>
                    <a:pt x="12059" y="2214"/>
                    <a:pt x="12062" y="2277"/>
                  </a:cubicBezTo>
                  <a:cubicBezTo>
                    <a:pt x="12065" y="2340"/>
                    <a:pt x="12090" y="2389"/>
                    <a:pt x="12117" y="2389"/>
                  </a:cubicBezTo>
                  <a:cubicBezTo>
                    <a:pt x="12145" y="2388"/>
                    <a:pt x="12165" y="2338"/>
                    <a:pt x="12162" y="2275"/>
                  </a:cubicBezTo>
                  <a:cubicBezTo>
                    <a:pt x="12159" y="2213"/>
                    <a:pt x="12134" y="2162"/>
                    <a:pt x="12107" y="2162"/>
                  </a:cubicBezTo>
                  <a:close/>
                  <a:moveTo>
                    <a:pt x="12244" y="2162"/>
                  </a:moveTo>
                  <a:cubicBezTo>
                    <a:pt x="12216" y="2163"/>
                    <a:pt x="12196" y="2214"/>
                    <a:pt x="12199" y="2277"/>
                  </a:cubicBezTo>
                  <a:cubicBezTo>
                    <a:pt x="12202" y="2340"/>
                    <a:pt x="12227" y="2389"/>
                    <a:pt x="12254" y="2389"/>
                  </a:cubicBezTo>
                  <a:cubicBezTo>
                    <a:pt x="12281" y="2388"/>
                    <a:pt x="12302" y="2337"/>
                    <a:pt x="12299" y="2274"/>
                  </a:cubicBezTo>
                  <a:cubicBezTo>
                    <a:pt x="12295" y="2211"/>
                    <a:pt x="12271" y="2162"/>
                    <a:pt x="12244" y="2162"/>
                  </a:cubicBezTo>
                  <a:close/>
                  <a:moveTo>
                    <a:pt x="12380" y="2162"/>
                  </a:moveTo>
                  <a:cubicBezTo>
                    <a:pt x="12353" y="2163"/>
                    <a:pt x="12333" y="2214"/>
                    <a:pt x="12336" y="2277"/>
                  </a:cubicBezTo>
                  <a:cubicBezTo>
                    <a:pt x="12340" y="2340"/>
                    <a:pt x="12364" y="2389"/>
                    <a:pt x="12391" y="2389"/>
                  </a:cubicBezTo>
                  <a:cubicBezTo>
                    <a:pt x="12419" y="2388"/>
                    <a:pt x="12439" y="2338"/>
                    <a:pt x="12435" y="2275"/>
                  </a:cubicBezTo>
                  <a:cubicBezTo>
                    <a:pt x="12432" y="2213"/>
                    <a:pt x="12407" y="2162"/>
                    <a:pt x="12380" y="2162"/>
                  </a:cubicBezTo>
                  <a:close/>
                  <a:moveTo>
                    <a:pt x="12517" y="2162"/>
                  </a:moveTo>
                  <a:cubicBezTo>
                    <a:pt x="12489" y="2163"/>
                    <a:pt x="12470" y="2214"/>
                    <a:pt x="12473" y="2277"/>
                  </a:cubicBezTo>
                  <a:cubicBezTo>
                    <a:pt x="12477" y="2340"/>
                    <a:pt x="12501" y="2389"/>
                    <a:pt x="12528" y="2389"/>
                  </a:cubicBezTo>
                  <a:cubicBezTo>
                    <a:pt x="12556" y="2388"/>
                    <a:pt x="12576" y="2338"/>
                    <a:pt x="12572" y="2275"/>
                  </a:cubicBezTo>
                  <a:cubicBezTo>
                    <a:pt x="12569" y="2213"/>
                    <a:pt x="12544" y="2162"/>
                    <a:pt x="12517" y="2162"/>
                  </a:cubicBezTo>
                  <a:close/>
                  <a:moveTo>
                    <a:pt x="12653" y="2162"/>
                  </a:moveTo>
                  <a:cubicBezTo>
                    <a:pt x="12626" y="2163"/>
                    <a:pt x="12607" y="2214"/>
                    <a:pt x="12610" y="2277"/>
                  </a:cubicBezTo>
                  <a:cubicBezTo>
                    <a:pt x="12614" y="2340"/>
                    <a:pt x="12638" y="2389"/>
                    <a:pt x="12666" y="2389"/>
                  </a:cubicBezTo>
                  <a:cubicBezTo>
                    <a:pt x="12693" y="2388"/>
                    <a:pt x="12713" y="2338"/>
                    <a:pt x="12709" y="2275"/>
                  </a:cubicBezTo>
                  <a:cubicBezTo>
                    <a:pt x="12706" y="2213"/>
                    <a:pt x="12680" y="2162"/>
                    <a:pt x="12653" y="2162"/>
                  </a:cubicBezTo>
                  <a:close/>
                  <a:moveTo>
                    <a:pt x="12809" y="2162"/>
                  </a:moveTo>
                  <a:cubicBezTo>
                    <a:pt x="12782" y="2163"/>
                    <a:pt x="12763" y="2214"/>
                    <a:pt x="12767" y="2277"/>
                  </a:cubicBezTo>
                  <a:cubicBezTo>
                    <a:pt x="12770" y="2340"/>
                    <a:pt x="12795" y="2389"/>
                    <a:pt x="12823" y="2389"/>
                  </a:cubicBezTo>
                  <a:cubicBezTo>
                    <a:pt x="12850" y="2388"/>
                    <a:pt x="12869" y="2338"/>
                    <a:pt x="12866" y="2275"/>
                  </a:cubicBezTo>
                  <a:cubicBezTo>
                    <a:pt x="12862" y="2213"/>
                    <a:pt x="12837" y="2162"/>
                    <a:pt x="12809" y="2162"/>
                  </a:cubicBezTo>
                  <a:close/>
                  <a:moveTo>
                    <a:pt x="12946" y="2162"/>
                  </a:moveTo>
                  <a:cubicBezTo>
                    <a:pt x="12918" y="2163"/>
                    <a:pt x="12900" y="2214"/>
                    <a:pt x="12903" y="2277"/>
                  </a:cubicBezTo>
                  <a:cubicBezTo>
                    <a:pt x="12907" y="2340"/>
                    <a:pt x="12932" y="2389"/>
                    <a:pt x="12960" y="2389"/>
                  </a:cubicBezTo>
                  <a:cubicBezTo>
                    <a:pt x="12987" y="2388"/>
                    <a:pt x="13006" y="2338"/>
                    <a:pt x="13002" y="2275"/>
                  </a:cubicBezTo>
                  <a:cubicBezTo>
                    <a:pt x="12999" y="2213"/>
                    <a:pt x="12973" y="2162"/>
                    <a:pt x="12946" y="2162"/>
                  </a:cubicBezTo>
                  <a:close/>
                  <a:moveTo>
                    <a:pt x="13082" y="2162"/>
                  </a:moveTo>
                  <a:cubicBezTo>
                    <a:pt x="13055" y="2163"/>
                    <a:pt x="13036" y="2214"/>
                    <a:pt x="13040" y="2277"/>
                  </a:cubicBezTo>
                  <a:cubicBezTo>
                    <a:pt x="13044" y="2340"/>
                    <a:pt x="13070" y="2389"/>
                    <a:pt x="13097" y="2389"/>
                  </a:cubicBezTo>
                  <a:cubicBezTo>
                    <a:pt x="13124" y="2388"/>
                    <a:pt x="13143" y="2338"/>
                    <a:pt x="13139" y="2275"/>
                  </a:cubicBezTo>
                  <a:cubicBezTo>
                    <a:pt x="13135" y="2213"/>
                    <a:pt x="13110" y="2162"/>
                    <a:pt x="13082" y="2162"/>
                  </a:cubicBezTo>
                  <a:close/>
                  <a:moveTo>
                    <a:pt x="13219" y="2162"/>
                  </a:moveTo>
                  <a:cubicBezTo>
                    <a:pt x="13192" y="2163"/>
                    <a:pt x="13173" y="2214"/>
                    <a:pt x="13177" y="2277"/>
                  </a:cubicBezTo>
                  <a:cubicBezTo>
                    <a:pt x="13181" y="2340"/>
                    <a:pt x="13206" y="2389"/>
                    <a:pt x="13234" y="2389"/>
                  </a:cubicBezTo>
                  <a:cubicBezTo>
                    <a:pt x="13261" y="2388"/>
                    <a:pt x="13280" y="2338"/>
                    <a:pt x="13276" y="2275"/>
                  </a:cubicBezTo>
                  <a:cubicBezTo>
                    <a:pt x="13272" y="2213"/>
                    <a:pt x="13247" y="2162"/>
                    <a:pt x="13219" y="2162"/>
                  </a:cubicBezTo>
                  <a:close/>
                  <a:moveTo>
                    <a:pt x="13375" y="2162"/>
                  </a:moveTo>
                  <a:cubicBezTo>
                    <a:pt x="13348" y="2163"/>
                    <a:pt x="13329" y="2214"/>
                    <a:pt x="13334" y="2277"/>
                  </a:cubicBezTo>
                  <a:cubicBezTo>
                    <a:pt x="13338" y="2340"/>
                    <a:pt x="13364" y="2391"/>
                    <a:pt x="13391" y="2390"/>
                  </a:cubicBezTo>
                  <a:cubicBezTo>
                    <a:pt x="13418" y="2390"/>
                    <a:pt x="13437" y="2338"/>
                    <a:pt x="13432" y="2275"/>
                  </a:cubicBezTo>
                  <a:cubicBezTo>
                    <a:pt x="13428" y="2213"/>
                    <a:pt x="13402" y="2162"/>
                    <a:pt x="13375" y="2162"/>
                  </a:cubicBezTo>
                  <a:close/>
                  <a:moveTo>
                    <a:pt x="13512" y="2162"/>
                  </a:moveTo>
                  <a:cubicBezTo>
                    <a:pt x="13485" y="2163"/>
                    <a:pt x="13466" y="2214"/>
                    <a:pt x="13470" y="2277"/>
                  </a:cubicBezTo>
                  <a:cubicBezTo>
                    <a:pt x="13475" y="2340"/>
                    <a:pt x="13500" y="2391"/>
                    <a:pt x="13528" y="2390"/>
                  </a:cubicBezTo>
                  <a:cubicBezTo>
                    <a:pt x="13555" y="2390"/>
                    <a:pt x="13574" y="2338"/>
                    <a:pt x="13569" y="2275"/>
                  </a:cubicBezTo>
                  <a:cubicBezTo>
                    <a:pt x="13565" y="2213"/>
                    <a:pt x="13539" y="2162"/>
                    <a:pt x="13512" y="2162"/>
                  </a:cubicBezTo>
                  <a:close/>
                  <a:moveTo>
                    <a:pt x="13648" y="2162"/>
                  </a:moveTo>
                  <a:cubicBezTo>
                    <a:pt x="13621" y="2163"/>
                    <a:pt x="13603" y="2214"/>
                    <a:pt x="13607" y="2277"/>
                  </a:cubicBezTo>
                  <a:cubicBezTo>
                    <a:pt x="13612" y="2340"/>
                    <a:pt x="13638" y="2391"/>
                    <a:pt x="13665" y="2390"/>
                  </a:cubicBezTo>
                  <a:cubicBezTo>
                    <a:pt x="13693" y="2390"/>
                    <a:pt x="13711" y="2338"/>
                    <a:pt x="13706" y="2275"/>
                  </a:cubicBezTo>
                  <a:cubicBezTo>
                    <a:pt x="13702" y="2213"/>
                    <a:pt x="13675" y="2162"/>
                    <a:pt x="13648" y="2162"/>
                  </a:cubicBezTo>
                  <a:close/>
                  <a:moveTo>
                    <a:pt x="13785" y="2162"/>
                  </a:moveTo>
                  <a:cubicBezTo>
                    <a:pt x="13758" y="2163"/>
                    <a:pt x="13739" y="2214"/>
                    <a:pt x="13744" y="2277"/>
                  </a:cubicBezTo>
                  <a:cubicBezTo>
                    <a:pt x="13749" y="2340"/>
                    <a:pt x="13775" y="2391"/>
                    <a:pt x="13802" y="2390"/>
                  </a:cubicBezTo>
                  <a:cubicBezTo>
                    <a:pt x="13830" y="2390"/>
                    <a:pt x="13848" y="2338"/>
                    <a:pt x="13843" y="2275"/>
                  </a:cubicBezTo>
                  <a:cubicBezTo>
                    <a:pt x="13838" y="2213"/>
                    <a:pt x="13812" y="2162"/>
                    <a:pt x="13785" y="2162"/>
                  </a:cubicBezTo>
                  <a:close/>
                  <a:moveTo>
                    <a:pt x="13922" y="2162"/>
                  </a:moveTo>
                  <a:cubicBezTo>
                    <a:pt x="13895" y="2163"/>
                    <a:pt x="13876" y="2214"/>
                    <a:pt x="13881" y="2277"/>
                  </a:cubicBezTo>
                  <a:cubicBezTo>
                    <a:pt x="13886" y="2340"/>
                    <a:pt x="13912" y="2391"/>
                    <a:pt x="13940" y="2390"/>
                  </a:cubicBezTo>
                  <a:cubicBezTo>
                    <a:pt x="13967" y="2390"/>
                    <a:pt x="13985" y="2338"/>
                    <a:pt x="13980" y="2275"/>
                  </a:cubicBezTo>
                  <a:cubicBezTo>
                    <a:pt x="13975" y="2213"/>
                    <a:pt x="13949" y="2162"/>
                    <a:pt x="13922" y="2162"/>
                  </a:cubicBezTo>
                  <a:close/>
                  <a:moveTo>
                    <a:pt x="14078" y="2162"/>
                  </a:moveTo>
                  <a:cubicBezTo>
                    <a:pt x="14050" y="2163"/>
                    <a:pt x="14032" y="2214"/>
                    <a:pt x="14037" y="2277"/>
                  </a:cubicBezTo>
                  <a:cubicBezTo>
                    <a:pt x="14042" y="2340"/>
                    <a:pt x="14069" y="2391"/>
                    <a:pt x="14096" y="2390"/>
                  </a:cubicBezTo>
                  <a:cubicBezTo>
                    <a:pt x="14123" y="2390"/>
                    <a:pt x="14141" y="2338"/>
                    <a:pt x="14136" y="2275"/>
                  </a:cubicBezTo>
                  <a:cubicBezTo>
                    <a:pt x="14131" y="2213"/>
                    <a:pt x="14105" y="2162"/>
                    <a:pt x="14078" y="2162"/>
                  </a:cubicBezTo>
                  <a:close/>
                  <a:moveTo>
                    <a:pt x="14214" y="2162"/>
                  </a:moveTo>
                  <a:cubicBezTo>
                    <a:pt x="14187" y="2163"/>
                    <a:pt x="14169" y="2214"/>
                    <a:pt x="14174" y="2277"/>
                  </a:cubicBezTo>
                  <a:cubicBezTo>
                    <a:pt x="14179" y="2340"/>
                    <a:pt x="14206" y="2391"/>
                    <a:pt x="14233" y="2390"/>
                  </a:cubicBezTo>
                  <a:cubicBezTo>
                    <a:pt x="14261" y="2390"/>
                    <a:pt x="14279" y="2338"/>
                    <a:pt x="14274" y="2275"/>
                  </a:cubicBezTo>
                  <a:cubicBezTo>
                    <a:pt x="14268" y="2213"/>
                    <a:pt x="14242" y="2162"/>
                    <a:pt x="14214" y="2162"/>
                  </a:cubicBezTo>
                  <a:close/>
                  <a:moveTo>
                    <a:pt x="9706" y="2213"/>
                  </a:moveTo>
                  <a:cubicBezTo>
                    <a:pt x="9679" y="2213"/>
                    <a:pt x="9657" y="2265"/>
                    <a:pt x="9657" y="2327"/>
                  </a:cubicBezTo>
                  <a:cubicBezTo>
                    <a:pt x="9658" y="2390"/>
                    <a:pt x="9680" y="2439"/>
                    <a:pt x="9708" y="2439"/>
                  </a:cubicBezTo>
                  <a:cubicBezTo>
                    <a:pt x="9735" y="2438"/>
                    <a:pt x="9757" y="2387"/>
                    <a:pt x="9756" y="2324"/>
                  </a:cubicBezTo>
                  <a:cubicBezTo>
                    <a:pt x="9756" y="2262"/>
                    <a:pt x="9734" y="2212"/>
                    <a:pt x="9706" y="2213"/>
                  </a:cubicBezTo>
                  <a:close/>
                  <a:moveTo>
                    <a:pt x="9843" y="2213"/>
                  </a:moveTo>
                  <a:cubicBezTo>
                    <a:pt x="9816" y="2213"/>
                    <a:pt x="9794" y="2265"/>
                    <a:pt x="9794" y="2327"/>
                  </a:cubicBezTo>
                  <a:cubicBezTo>
                    <a:pt x="9795" y="2390"/>
                    <a:pt x="9817" y="2439"/>
                    <a:pt x="9844" y="2439"/>
                  </a:cubicBezTo>
                  <a:cubicBezTo>
                    <a:pt x="9872" y="2438"/>
                    <a:pt x="9894" y="2387"/>
                    <a:pt x="9893" y="2324"/>
                  </a:cubicBezTo>
                  <a:cubicBezTo>
                    <a:pt x="9893" y="2262"/>
                    <a:pt x="9870" y="2212"/>
                    <a:pt x="9843" y="2213"/>
                  </a:cubicBezTo>
                  <a:close/>
                  <a:moveTo>
                    <a:pt x="9980" y="2213"/>
                  </a:moveTo>
                  <a:cubicBezTo>
                    <a:pt x="9953" y="2213"/>
                    <a:pt x="9931" y="2265"/>
                    <a:pt x="9931" y="2327"/>
                  </a:cubicBezTo>
                  <a:cubicBezTo>
                    <a:pt x="9932" y="2390"/>
                    <a:pt x="9954" y="2439"/>
                    <a:pt x="9982" y="2439"/>
                  </a:cubicBezTo>
                  <a:cubicBezTo>
                    <a:pt x="10009" y="2438"/>
                    <a:pt x="10031" y="2387"/>
                    <a:pt x="10030" y="2324"/>
                  </a:cubicBezTo>
                  <a:cubicBezTo>
                    <a:pt x="10030" y="2262"/>
                    <a:pt x="10007" y="2212"/>
                    <a:pt x="9980" y="2213"/>
                  </a:cubicBezTo>
                  <a:close/>
                  <a:moveTo>
                    <a:pt x="10116" y="2213"/>
                  </a:moveTo>
                  <a:cubicBezTo>
                    <a:pt x="10089" y="2213"/>
                    <a:pt x="10067" y="2265"/>
                    <a:pt x="10068" y="2327"/>
                  </a:cubicBezTo>
                  <a:cubicBezTo>
                    <a:pt x="10069" y="2390"/>
                    <a:pt x="10091" y="2439"/>
                    <a:pt x="10119" y="2439"/>
                  </a:cubicBezTo>
                  <a:cubicBezTo>
                    <a:pt x="10146" y="2438"/>
                    <a:pt x="10168" y="2387"/>
                    <a:pt x="10167" y="2324"/>
                  </a:cubicBezTo>
                  <a:cubicBezTo>
                    <a:pt x="10166" y="2262"/>
                    <a:pt x="10144" y="2212"/>
                    <a:pt x="10116" y="2213"/>
                  </a:cubicBezTo>
                  <a:close/>
                  <a:moveTo>
                    <a:pt x="10272" y="2213"/>
                  </a:moveTo>
                  <a:cubicBezTo>
                    <a:pt x="10245" y="2213"/>
                    <a:pt x="10224" y="2265"/>
                    <a:pt x="10224" y="2327"/>
                  </a:cubicBezTo>
                  <a:cubicBezTo>
                    <a:pt x="10225" y="2390"/>
                    <a:pt x="10248" y="2439"/>
                    <a:pt x="10275" y="2439"/>
                  </a:cubicBezTo>
                  <a:cubicBezTo>
                    <a:pt x="10303" y="2438"/>
                    <a:pt x="10324" y="2387"/>
                    <a:pt x="10323" y="2324"/>
                  </a:cubicBezTo>
                  <a:cubicBezTo>
                    <a:pt x="10322" y="2262"/>
                    <a:pt x="10299" y="2212"/>
                    <a:pt x="10272" y="2213"/>
                  </a:cubicBezTo>
                  <a:close/>
                  <a:moveTo>
                    <a:pt x="10409" y="2213"/>
                  </a:moveTo>
                  <a:cubicBezTo>
                    <a:pt x="10382" y="2213"/>
                    <a:pt x="10360" y="2265"/>
                    <a:pt x="10361" y="2327"/>
                  </a:cubicBezTo>
                  <a:cubicBezTo>
                    <a:pt x="10362" y="2390"/>
                    <a:pt x="10385" y="2439"/>
                    <a:pt x="10413" y="2439"/>
                  </a:cubicBezTo>
                  <a:cubicBezTo>
                    <a:pt x="10440" y="2438"/>
                    <a:pt x="10461" y="2387"/>
                    <a:pt x="10460" y="2324"/>
                  </a:cubicBezTo>
                  <a:cubicBezTo>
                    <a:pt x="10459" y="2262"/>
                    <a:pt x="10436" y="2212"/>
                    <a:pt x="10409" y="2213"/>
                  </a:cubicBezTo>
                  <a:close/>
                  <a:moveTo>
                    <a:pt x="10702" y="2213"/>
                  </a:moveTo>
                  <a:cubicBezTo>
                    <a:pt x="10674" y="2213"/>
                    <a:pt x="10653" y="2265"/>
                    <a:pt x="10655" y="2327"/>
                  </a:cubicBezTo>
                  <a:cubicBezTo>
                    <a:pt x="10656" y="2390"/>
                    <a:pt x="10679" y="2439"/>
                    <a:pt x="10706" y="2439"/>
                  </a:cubicBezTo>
                  <a:cubicBezTo>
                    <a:pt x="10734" y="2438"/>
                    <a:pt x="10755" y="2387"/>
                    <a:pt x="10753" y="2324"/>
                  </a:cubicBezTo>
                  <a:cubicBezTo>
                    <a:pt x="10752" y="2262"/>
                    <a:pt x="10729" y="2212"/>
                    <a:pt x="10702" y="2213"/>
                  </a:cubicBezTo>
                  <a:close/>
                  <a:moveTo>
                    <a:pt x="10838" y="2213"/>
                  </a:moveTo>
                  <a:cubicBezTo>
                    <a:pt x="10811" y="2213"/>
                    <a:pt x="10790" y="2265"/>
                    <a:pt x="10791" y="2327"/>
                  </a:cubicBezTo>
                  <a:cubicBezTo>
                    <a:pt x="10793" y="2390"/>
                    <a:pt x="10816" y="2439"/>
                    <a:pt x="10844" y="2439"/>
                  </a:cubicBezTo>
                  <a:cubicBezTo>
                    <a:pt x="10871" y="2438"/>
                    <a:pt x="10892" y="2387"/>
                    <a:pt x="10890" y="2324"/>
                  </a:cubicBezTo>
                  <a:cubicBezTo>
                    <a:pt x="10889" y="2262"/>
                    <a:pt x="10866" y="2212"/>
                    <a:pt x="10838" y="2213"/>
                  </a:cubicBezTo>
                  <a:close/>
                  <a:moveTo>
                    <a:pt x="10975" y="2213"/>
                  </a:moveTo>
                  <a:cubicBezTo>
                    <a:pt x="10947" y="2213"/>
                    <a:pt x="10927" y="2265"/>
                    <a:pt x="10928" y="2327"/>
                  </a:cubicBezTo>
                  <a:cubicBezTo>
                    <a:pt x="10930" y="2390"/>
                    <a:pt x="10953" y="2439"/>
                    <a:pt x="10981" y="2439"/>
                  </a:cubicBezTo>
                  <a:cubicBezTo>
                    <a:pt x="11008" y="2438"/>
                    <a:pt x="11029" y="2387"/>
                    <a:pt x="11027" y="2324"/>
                  </a:cubicBezTo>
                  <a:cubicBezTo>
                    <a:pt x="11026" y="2262"/>
                    <a:pt x="11002" y="2212"/>
                    <a:pt x="10975" y="2213"/>
                  </a:cubicBezTo>
                  <a:close/>
                  <a:moveTo>
                    <a:pt x="11112" y="2213"/>
                  </a:moveTo>
                  <a:cubicBezTo>
                    <a:pt x="11084" y="2213"/>
                    <a:pt x="11063" y="2265"/>
                    <a:pt x="11065" y="2327"/>
                  </a:cubicBezTo>
                  <a:cubicBezTo>
                    <a:pt x="11067" y="2390"/>
                    <a:pt x="11090" y="2439"/>
                    <a:pt x="11118" y="2439"/>
                  </a:cubicBezTo>
                  <a:cubicBezTo>
                    <a:pt x="11145" y="2438"/>
                    <a:pt x="11166" y="2387"/>
                    <a:pt x="11164" y="2324"/>
                  </a:cubicBezTo>
                  <a:cubicBezTo>
                    <a:pt x="11162" y="2262"/>
                    <a:pt x="11139" y="2212"/>
                    <a:pt x="11112" y="2213"/>
                  </a:cubicBezTo>
                  <a:close/>
                  <a:moveTo>
                    <a:pt x="11248" y="2213"/>
                  </a:moveTo>
                  <a:cubicBezTo>
                    <a:pt x="11221" y="2213"/>
                    <a:pt x="11200" y="2265"/>
                    <a:pt x="11202" y="2327"/>
                  </a:cubicBezTo>
                  <a:cubicBezTo>
                    <a:pt x="11204" y="2390"/>
                    <a:pt x="11228" y="2440"/>
                    <a:pt x="11255" y="2439"/>
                  </a:cubicBezTo>
                  <a:cubicBezTo>
                    <a:pt x="11282" y="2438"/>
                    <a:pt x="11303" y="2387"/>
                    <a:pt x="11301" y="2324"/>
                  </a:cubicBezTo>
                  <a:cubicBezTo>
                    <a:pt x="11299" y="2262"/>
                    <a:pt x="11276" y="2212"/>
                    <a:pt x="11248" y="2213"/>
                  </a:cubicBezTo>
                  <a:close/>
                  <a:moveTo>
                    <a:pt x="11404" y="2213"/>
                  </a:moveTo>
                  <a:cubicBezTo>
                    <a:pt x="11377" y="2213"/>
                    <a:pt x="11356" y="2265"/>
                    <a:pt x="11358" y="2327"/>
                  </a:cubicBezTo>
                  <a:cubicBezTo>
                    <a:pt x="11360" y="2390"/>
                    <a:pt x="11384" y="2440"/>
                    <a:pt x="11411" y="2439"/>
                  </a:cubicBezTo>
                  <a:cubicBezTo>
                    <a:pt x="11439" y="2438"/>
                    <a:pt x="11459" y="2387"/>
                    <a:pt x="11457" y="2324"/>
                  </a:cubicBezTo>
                  <a:cubicBezTo>
                    <a:pt x="11455" y="2261"/>
                    <a:pt x="11431" y="2212"/>
                    <a:pt x="11404" y="2213"/>
                  </a:cubicBezTo>
                  <a:close/>
                  <a:moveTo>
                    <a:pt x="11541" y="2213"/>
                  </a:moveTo>
                  <a:cubicBezTo>
                    <a:pt x="11514" y="2213"/>
                    <a:pt x="11493" y="2265"/>
                    <a:pt x="11495" y="2327"/>
                  </a:cubicBezTo>
                  <a:cubicBezTo>
                    <a:pt x="11497" y="2390"/>
                    <a:pt x="11522" y="2439"/>
                    <a:pt x="11549" y="2439"/>
                  </a:cubicBezTo>
                  <a:cubicBezTo>
                    <a:pt x="11576" y="2438"/>
                    <a:pt x="11596" y="2387"/>
                    <a:pt x="11594" y="2324"/>
                  </a:cubicBezTo>
                  <a:cubicBezTo>
                    <a:pt x="11592" y="2261"/>
                    <a:pt x="11568" y="2212"/>
                    <a:pt x="11541" y="2213"/>
                  </a:cubicBezTo>
                  <a:close/>
                  <a:moveTo>
                    <a:pt x="11677" y="2213"/>
                  </a:moveTo>
                  <a:cubicBezTo>
                    <a:pt x="11650" y="2213"/>
                    <a:pt x="11630" y="2265"/>
                    <a:pt x="11632" y="2327"/>
                  </a:cubicBezTo>
                  <a:cubicBezTo>
                    <a:pt x="11634" y="2390"/>
                    <a:pt x="11658" y="2439"/>
                    <a:pt x="11686" y="2439"/>
                  </a:cubicBezTo>
                  <a:cubicBezTo>
                    <a:pt x="11713" y="2438"/>
                    <a:pt x="11733" y="2387"/>
                    <a:pt x="11731" y="2324"/>
                  </a:cubicBezTo>
                  <a:cubicBezTo>
                    <a:pt x="11729" y="2261"/>
                    <a:pt x="11704" y="2212"/>
                    <a:pt x="11677" y="2213"/>
                  </a:cubicBezTo>
                  <a:close/>
                  <a:moveTo>
                    <a:pt x="11814" y="2213"/>
                  </a:moveTo>
                  <a:cubicBezTo>
                    <a:pt x="11787" y="2213"/>
                    <a:pt x="11766" y="2265"/>
                    <a:pt x="11769" y="2327"/>
                  </a:cubicBezTo>
                  <a:cubicBezTo>
                    <a:pt x="11771" y="2390"/>
                    <a:pt x="11796" y="2439"/>
                    <a:pt x="11823" y="2439"/>
                  </a:cubicBezTo>
                  <a:cubicBezTo>
                    <a:pt x="11851" y="2438"/>
                    <a:pt x="11871" y="2387"/>
                    <a:pt x="11868" y="2324"/>
                  </a:cubicBezTo>
                  <a:cubicBezTo>
                    <a:pt x="11866" y="2261"/>
                    <a:pt x="11841" y="2212"/>
                    <a:pt x="11814" y="2213"/>
                  </a:cubicBezTo>
                  <a:close/>
                  <a:moveTo>
                    <a:pt x="7873" y="2263"/>
                  </a:moveTo>
                  <a:cubicBezTo>
                    <a:pt x="7846" y="2263"/>
                    <a:pt x="7822" y="2315"/>
                    <a:pt x="7820" y="2378"/>
                  </a:cubicBezTo>
                  <a:cubicBezTo>
                    <a:pt x="7818" y="2440"/>
                    <a:pt x="7839" y="2490"/>
                    <a:pt x="7866" y="2489"/>
                  </a:cubicBezTo>
                  <a:cubicBezTo>
                    <a:pt x="7894" y="2489"/>
                    <a:pt x="7917" y="2437"/>
                    <a:pt x="7919" y="2374"/>
                  </a:cubicBezTo>
                  <a:cubicBezTo>
                    <a:pt x="7920" y="2312"/>
                    <a:pt x="7900" y="2262"/>
                    <a:pt x="7873" y="2263"/>
                  </a:cubicBezTo>
                  <a:close/>
                  <a:moveTo>
                    <a:pt x="9277" y="2263"/>
                  </a:moveTo>
                  <a:cubicBezTo>
                    <a:pt x="9250" y="2263"/>
                    <a:pt x="9228" y="2315"/>
                    <a:pt x="9227" y="2378"/>
                  </a:cubicBezTo>
                  <a:cubicBezTo>
                    <a:pt x="9227" y="2440"/>
                    <a:pt x="9249" y="2490"/>
                    <a:pt x="9276" y="2489"/>
                  </a:cubicBezTo>
                  <a:cubicBezTo>
                    <a:pt x="9304" y="2489"/>
                    <a:pt x="9326" y="2437"/>
                    <a:pt x="9326" y="2374"/>
                  </a:cubicBezTo>
                  <a:cubicBezTo>
                    <a:pt x="9327" y="2312"/>
                    <a:pt x="9305" y="2262"/>
                    <a:pt x="9277" y="2263"/>
                  </a:cubicBezTo>
                  <a:close/>
                  <a:moveTo>
                    <a:pt x="9414" y="2263"/>
                  </a:moveTo>
                  <a:cubicBezTo>
                    <a:pt x="9386" y="2263"/>
                    <a:pt x="9364" y="2315"/>
                    <a:pt x="9364" y="2378"/>
                  </a:cubicBezTo>
                  <a:cubicBezTo>
                    <a:pt x="9364" y="2440"/>
                    <a:pt x="9386" y="2490"/>
                    <a:pt x="9414" y="2489"/>
                  </a:cubicBezTo>
                  <a:cubicBezTo>
                    <a:pt x="9441" y="2489"/>
                    <a:pt x="9463" y="2437"/>
                    <a:pt x="9463" y="2374"/>
                  </a:cubicBezTo>
                  <a:cubicBezTo>
                    <a:pt x="9463" y="2312"/>
                    <a:pt x="9441" y="2262"/>
                    <a:pt x="9414" y="2263"/>
                  </a:cubicBezTo>
                  <a:close/>
                  <a:moveTo>
                    <a:pt x="9551" y="2263"/>
                  </a:moveTo>
                  <a:cubicBezTo>
                    <a:pt x="9523" y="2263"/>
                    <a:pt x="9501" y="2315"/>
                    <a:pt x="9501" y="2378"/>
                  </a:cubicBezTo>
                  <a:cubicBezTo>
                    <a:pt x="9501" y="2440"/>
                    <a:pt x="9523" y="2490"/>
                    <a:pt x="9551" y="2489"/>
                  </a:cubicBezTo>
                  <a:cubicBezTo>
                    <a:pt x="9578" y="2489"/>
                    <a:pt x="9600" y="2437"/>
                    <a:pt x="9600" y="2374"/>
                  </a:cubicBezTo>
                  <a:cubicBezTo>
                    <a:pt x="9600" y="2312"/>
                    <a:pt x="9578" y="2262"/>
                    <a:pt x="9551" y="2263"/>
                  </a:cubicBezTo>
                  <a:close/>
                  <a:moveTo>
                    <a:pt x="6176" y="2313"/>
                  </a:moveTo>
                  <a:cubicBezTo>
                    <a:pt x="6148" y="2314"/>
                    <a:pt x="6123" y="2364"/>
                    <a:pt x="6119" y="2426"/>
                  </a:cubicBezTo>
                  <a:cubicBezTo>
                    <a:pt x="6116" y="2489"/>
                    <a:pt x="6135" y="2539"/>
                    <a:pt x="6162" y="2538"/>
                  </a:cubicBezTo>
                  <a:cubicBezTo>
                    <a:pt x="6190" y="2537"/>
                    <a:pt x="6215" y="2487"/>
                    <a:pt x="6218" y="2425"/>
                  </a:cubicBezTo>
                  <a:cubicBezTo>
                    <a:pt x="6222" y="2362"/>
                    <a:pt x="6203" y="2313"/>
                    <a:pt x="6176" y="2313"/>
                  </a:cubicBezTo>
                  <a:close/>
                  <a:moveTo>
                    <a:pt x="6312" y="2313"/>
                  </a:moveTo>
                  <a:cubicBezTo>
                    <a:pt x="6285" y="2314"/>
                    <a:pt x="6260" y="2364"/>
                    <a:pt x="6256" y="2426"/>
                  </a:cubicBezTo>
                  <a:cubicBezTo>
                    <a:pt x="6253" y="2488"/>
                    <a:pt x="6272" y="2539"/>
                    <a:pt x="6299" y="2538"/>
                  </a:cubicBezTo>
                  <a:cubicBezTo>
                    <a:pt x="6326" y="2537"/>
                    <a:pt x="6352" y="2487"/>
                    <a:pt x="6355" y="2425"/>
                  </a:cubicBezTo>
                  <a:cubicBezTo>
                    <a:pt x="6359" y="2362"/>
                    <a:pt x="6339" y="2313"/>
                    <a:pt x="6312" y="2313"/>
                  </a:cubicBezTo>
                  <a:close/>
                  <a:moveTo>
                    <a:pt x="6449" y="2313"/>
                  </a:moveTo>
                  <a:cubicBezTo>
                    <a:pt x="6422" y="2314"/>
                    <a:pt x="6397" y="2364"/>
                    <a:pt x="6393" y="2426"/>
                  </a:cubicBezTo>
                  <a:cubicBezTo>
                    <a:pt x="6390" y="2489"/>
                    <a:pt x="6409" y="2540"/>
                    <a:pt x="6437" y="2539"/>
                  </a:cubicBezTo>
                  <a:cubicBezTo>
                    <a:pt x="6464" y="2539"/>
                    <a:pt x="6489" y="2487"/>
                    <a:pt x="6492" y="2425"/>
                  </a:cubicBezTo>
                  <a:cubicBezTo>
                    <a:pt x="6496" y="2362"/>
                    <a:pt x="6476" y="2313"/>
                    <a:pt x="6449" y="2313"/>
                  </a:cubicBezTo>
                  <a:close/>
                  <a:moveTo>
                    <a:pt x="6585" y="2313"/>
                  </a:moveTo>
                  <a:cubicBezTo>
                    <a:pt x="6558" y="2314"/>
                    <a:pt x="6533" y="2364"/>
                    <a:pt x="6530" y="2426"/>
                  </a:cubicBezTo>
                  <a:cubicBezTo>
                    <a:pt x="6527" y="2489"/>
                    <a:pt x="6546" y="2540"/>
                    <a:pt x="6573" y="2539"/>
                  </a:cubicBezTo>
                  <a:cubicBezTo>
                    <a:pt x="6601" y="2539"/>
                    <a:pt x="6626" y="2487"/>
                    <a:pt x="6629" y="2425"/>
                  </a:cubicBezTo>
                  <a:cubicBezTo>
                    <a:pt x="6632" y="2362"/>
                    <a:pt x="6612" y="2313"/>
                    <a:pt x="6585" y="2313"/>
                  </a:cubicBezTo>
                  <a:close/>
                  <a:moveTo>
                    <a:pt x="7600" y="2313"/>
                  </a:moveTo>
                  <a:cubicBezTo>
                    <a:pt x="7572" y="2314"/>
                    <a:pt x="7548" y="2365"/>
                    <a:pt x="7546" y="2428"/>
                  </a:cubicBezTo>
                  <a:cubicBezTo>
                    <a:pt x="7544" y="2490"/>
                    <a:pt x="7564" y="2540"/>
                    <a:pt x="7592" y="2539"/>
                  </a:cubicBezTo>
                  <a:cubicBezTo>
                    <a:pt x="7619" y="2539"/>
                    <a:pt x="7643" y="2487"/>
                    <a:pt x="7645" y="2425"/>
                  </a:cubicBezTo>
                  <a:cubicBezTo>
                    <a:pt x="7647" y="2362"/>
                    <a:pt x="7627" y="2313"/>
                    <a:pt x="7600" y="2313"/>
                  </a:cubicBezTo>
                  <a:close/>
                  <a:moveTo>
                    <a:pt x="7716" y="2313"/>
                  </a:moveTo>
                  <a:cubicBezTo>
                    <a:pt x="7689" y="2314"/>
                    <a:pt x="7665" y="2365"/>
                    <a:pt x="7663" y="2428"/>
                  </a:cubicBezTo>
                  <a:cubicBezTo>
                    <a:pt x="7661" y="2490"/>
                    <a:pt x="7682" y="2540"/>
                    <a:pt x="7709" y="2539"/>
                  </a:cubicBezTo>
                  <a:cubicBezTo>
                    <a:pt x="7737" y="2539"/>
                    <a:pt x="7760" y="2487"/>
                    <a:pt x="7762" y="2425"/>
                  </a:cubicBezTo>
                  <a:cubicBezTo>
                    <a:pt x="7764" y="2362"/>
                    <a:pt x="7744" y="2313"/>
                    <a:pt x="7716" y="2313"/>
                  </a:cubicBezTo>
                  <a:close/>
                  <a:moveTo>
                    <a:pt x="2919" y="2363"/>
                  </a:moveTo>
                  <a:cubicBezTo>
                    <a:pt x="2891" y="2364"/>
                    <a:pt x="2863" y="2415"/>
                    <a:pt x="2856" y="2477"/>
                  </a:cubicBezTo>
                  <a:cubicBezTo>
                    <a:pt x="2848" y="2539"/>
                    <a:pt x="2864" y="2589"/>
                    <a:pt x="2892" y="2588"/>
                  </a:cubicBezTo>
                  <a:cubicBezTo>
                    <a:pt x="2919" y="2588"/>
                    <a:pt x="2948" y="2537"/>
                    <a:pt x="2955" y="2475"/>
                  </a:cubicBezTo>
                  <a:cubicBezTo>
                    <a:pt x="2962" y="2413"/>
                    <a:pt x="2946" y="2363"/>
                    <a:pt x="2919" y="2363"/>
                  </a:cubicBezTo>
                  <a:close/>
                  <a:moveTo>
                    <a:pt x="3075" y="2363"/>
                  </a:moveTo>
                  <a:cubicBezTo>
                    <a:pt x="3047" y="2364"/>
                    <a:pt x="3019" y="2414"/>
                    <a:pt x="3012" y="2477"/>
                  </a:cubicBezTo>
                  <a:cubicBezTo>
                    <a:pt x="3005" y="2539"/>
                    <a:pt x="3021" y="2589"/>
                    <a:pt x="3049" y="2588"/>
                  </a:cubicBezTo>
                  <a:cubicBezTo>
                    <a:pt x="3076" y="2588"/>
                    <a:pt x="3104" y="2537"/>
                    <a:pt x="3111" y="2475"/>
                  </a:cubicBezTo>
                  <a:cubicBezTo>
                    <a:pt x="3118" y="2413"/>
                    <a:pt x="3102" y="2363"/>
                    <a:pt x="3075" y="2363"/>
                  </a:cubicBezTo>
                  <a:close/>
                  <a:moveTo>
                    <a:pt x="3211" y="2363"/>
                  </a:moveTo>
                  <a:cubicBezTo>
                    <a:pt x="3183" y="2364"/>
                    <a:pt x="3156" y="2414"/>
                    <a:pt x="3149" y="2477"/>
                  </a:cubicBezTo>
                  <a:cubicBezTo>
                    <a:pt x="3142" y="2539"/>
                    <a:pt x="3158" y="2589"/>
                    <a:pt x="3186" y="2588"/>
                  </a:cubicBezTo>
                  <a:cubicBezTo>
                    <a:pt x="3213" y="2588"/>
                    <a:pt x="3241" y="2537"/>
                    <a:pt x="3248" y="2475"/>
                  </a:cubicBezTo>
                  <a:cubicBezTo>
                    <a:pt x="3255" y="2413"/>
                    <a:pt x="3238" y="2363"/>
                    <a:pt x="3211" y="2363"/>
                  </a:cubicBezTo>
                  <a:close/>
                  <a:moveTo>
                    <a:pt x="3348" y="2363"/>
                  </a:moveTo>
                  <a:cubicBezTo>
                    <a:pt x="3320" y="2364"/>
                    <a:pt x="3293" y="2414"/>
                    <a:pt x="3286" y="2477"/>
                  </a:cubicBezTo>
                  <a:cubicBezTo>
                    <a:pt x="3279" y="2539"/>
                    <a:pt x="3295" y="2589"/>
                    <a:pt x="3323" y="2588"/>
                  </a:cubicBezTo>
                  <a:cubicBezTo>
                    <a:pt x="3350" y="2588"/>
                    <a:pt x="3378" y="2537"/>
                    <a:pt x="3385" y="2475"/>
                  </a:cubicBezTo>
                  <a:cubicBezTo>
                    <a:pt x="3392" y="2413"/>
                    <a:pt x="3375" y="2363"/>
                    <a:pt x="3348" y="2363"/>
                  </a:cubicBezTo>
                  <a:close/>
                  <a:moveTo>
                    <a:pt x="3484" y="2363"/>
                  </a:moveTo>
                  <a:cubicBezTo>
                    <a:pt x="3457" y="2364"/>
                    <a:pt x="3429" y="2414"/>
                    <a:pt x="3422" y="2477"/>
                  </a:cubicBezTo>
                  <a:cubicBezTo>
                    <a:pt x="3415" y="2539"/>
                    <a:pt x="3433" y="2589"/>
                    <a:pt x="3460" y="2588"/>
                  </a:cubicBezTo>
                  <a:cubicBezTo>
                    <a:pt x="3487" y="2588"/>
                    <a:pt x="3515" y="2537"/>
                    <a:pt x="3522" y="2475"/>
                  </a:cubicBezTo>
                  <a:cubicBezTo>
                    <a:pt x="3528" y="2413"/>
                    <a:pt x="3511" y="2363"/>
                    <a:pt x="3484" y="2363"/>
                  </a:cubicBezTo>
                  <a:close/>
                  <a:moveTo>
                    <a:pt x="3621" y="2363"/>
                  </a:moveTo>
                  <a:cubicBezTo>
                    <a:pt x="3593" y="2364"/>
                    <a:pt x="3566" y="2414"/>
                    <a:pt x="3559" y="2477"/>
                  </a:cubicBezTo>
                  <a:cubicBezTo>
                    <a:pt x="3552" y="2539"/>
                    <a:pt x="3570" y="2589"/>
                    <a:pt x="3597" y="2588"/>
                  </a:cubicBezTo>
                  <a:cubicBezTo>
                    <a:pt x="3624" y="2588"/>
                    <a:pt x="3652" y="2537"/>
                    <a:pt x="3658" y="2475"/>
                  </a:cubicBezTo>
                  <a:cubicBezTo>
                    <a:pt x="3664" y="2413"/>
                    <a:pt x="3648" y="2363"/>
                    <a:pt x="3621" y="2363"/>
                  </a:cubicBezTo>
                  <a:close/>
                  <a:moveTo>
                    <a:pt x="3777" y="2363"/>
                  </a:moveTo>
                  <a:cubicBezTo>
                    <a:pt x="3749" y="2364"/>
                    <a:pt x="3722" y="2414"/>
                    <a:pt x="3715" y="2477"/>
                  </a:cubicBezTo>
                  <a:cubicBezTo>
                    <a:pt x="3709" y="2539"/>
                    <a:pt x="3726" y="2589"/>
                    <a:pt x="3753" y="2588"/>
                  </a:cubicBezTo>
                  <a:cubicBezTo>
                    <a:pt x="3781" y="2588"/>
                    <a:pt x="3808" y="2537"/>
                    <a:pt x="3814" y="2475"/>
                  </a:cubicBezTo>
                  <a:cubicBezTo>
                    <a:pt x="3821" y="2413"/>
                    <a:pt x="3804" y="2363"/>
                    <a:pt x="3777" y="2363"/>
                  </a:cubicBezTo>
                  <a:close/>
                  <a:moveTo>
                    <a:pt x="3913" y="2363"/>
                  </a:moveTo>
                  <a:cubicBezTo>
                    <a:pt x="3886" y="2364"/>
                    <a:pt x="3859" y="2414"/>
                    <a:pt x="3852" y="2477"/>
                  </a:cubicBezTo>
                  <a:cubicBezTo>
                    <a:pt x="3846" y="2539"/>
                    <a:pt x="3863" y="2589"/>
                    <a:pt x="3891" y="2588"/>
                  </a:cubicBezTo>
                  <a:cubicBezTo>
                    <a:pt x="3918" y="2588"/>
                    <a:pt x="3945" y="2537"/>
                    <a:pt x="3951" y="2475"/>
                  </a:cubicBezTo>
                  <a:cubicBezTo>
                    <a:pt x="3957" y="2413"/>
                    <a:pt x="3941" y="2363"/>
                    <a:pt x="3913" y="2363"/>
                  </a:cubicBezTo>
                  <a:close/>
                  <a:moveTo>
                    <a:pt x="4050" y="2363"/>
                  </a:moveTo>
                  <a:cubicBezTo>
                    <a:pt x="4022" y="2364"/>
                    <a:pt x="3995" y="2414"/>
                    <a:pt x="3989" y="2477"/>
                  </a:cubicBezTo>
                  <a:cubicBezTo>
                    <a:pt x="3983" y="2539"/>
                    <a:pt x="4000" y="2589"/>
                    <a:pt x="4028" y="2588"/>
                  </a:cubicBezTo>
                  <a:cubicBezTo>
                    <a:pt x="4055" y="2588"/>
                    <a:pt x="4082" y="2537"/>
                    <a:pt x="4088" y="2475"/>
                  </a:cubicBezTo>
                  <a:cubicBezTo>
                    <a:pt x="4094" y="2413"/>
                    <a:pt x="4077" y="2363"/>
                    <a:pt x="4050" y="2363"/>
                  </a:cubicBezTo>
                  <a:close/>
                  <a:moveTo>
                    <a:pt x="4186" y="2363"/>
                  </a:moveTo>
                  <a:cubicBezTo>
                    <a:pt x="4159" y="2364"/>
                    <a:pt x="4132" y="2414"/>
                    <a:pt x="4126" y="2477"/>
                  </a:cubicBezTo>
                  <a:cubicBezTo>
                    <a:pt x="4120" y="2539"/>
                    <a:pt x="4137" y="2589"/>
                    <a:pt x="4164" y="2588"/>
                  </a:cubicBezTo>
                  <a:cubicBezTo>
                    <a:pt x="4192" y="2588"/>
                    <a:pt x="4219" y="2537"/>
                    <a:pt x="4225" y="2475"/>
                  </a:cubicBezTo>
                  <a:cubicBezTo>
                    <a:pt x="4231" y="2413"/>
                    <a:pt x="4213" y="2363"/>
                    <a:pt x="4186" y="2363"/>
                  </a:cubicBezTo>
                  <a:close/>
                  <a:moveTo>
                    <a:pt x="5044" y="2363"/>
                  </a:moveTo>
                  <a:cubicBezTo>
                    <a:pt x="5017" y="2364"/>
                    <a:pt x="4991" y="2414"/>
                    <a:pt x="4986" y="2477"/>
                  </a:cubicBezTo>
                  <a:cubicBezTo>
                    <a:pt x="4981" y="2539"/>
                    <a:pt x="4999" y="2589"/>
                    <a:pt x="5027" y="2588"/>
                  </a:cubicBezTo>
                  <a:cubicBezTo>
                    <a:pt x="5054" y="2588"/>
                    <a:pt x="5080" y="2537"/>
                    <a:pt x="5085" y="2475"/>
                  </a:cubicBezTo>
                  <a:cubicBezTo>
                    <a:pt x="5090" y="2413"/>
                    <a:pt x="5072" y="2363"/>
                    <a:pt x="5044" y="2363"/>
                  </a:cubicBezTo>
                  <a:close/>
                  <a:moveTo>
                    <a:pt x="5181" y="2363"/>
                  </a:moveTo>
                  <a:cubicBezTo>
                    <a:pt x="5154" y="2364"/>
                    <a:pt x="5127" y="2414"/>
                    <a:pt x="5122" y="2477"/>
                  </a:cubicBezTo>
                  <a:cubicBezTo>
                    <a:pt x="5118" y="2539"/>
                    <a:pt x="5136" y="2589"/>
                    <a:pt x="5163" y="2588"/>
                  </a:cubicBezTo>
                  <a:cubicBezTo>
                    <a:pt x="5191" y="2588"/>
                    <a:pt x="5217" y="2537"/>
                    <a:pt x="5221" y="2475"/>
                  </a:cubicBezTo>
                  <a:cubicBezTo>
                    <a:pt x="5226" y="2413"/>
                    <a:pt x="5208" y="2363"/>
                    <a:pt x="5181" y="2363"/>
                  </a:cubicBezTo>
                  <a:close/>
                  <a:moveTo>
                    <a:pt x="5317" y="2363"/>
                  </a:moveTo>
                  <a:cubicBezTo>
                    <a:pt x="5290" y="2364"/>
                    <a:pt x="5264" y="2414"/>
                    <a:pt x="5259" y="2477"/>
                  </a:cubicBezTo>
                  <a:cubicBezTo>
                    <a:pt x="5255" y="2539"/>
                    <a:pt x="5273" y="2589"/>
                    <a:pt x="5300" y="2588"/>
                  </a:cubicBezTo>
                  <a:cubicBezTo>
                    <a:pt x="5328" y="2588"/>
                    <a:pt x="5354" y="2537"/>
                    <a:pt x="5358" y="2475"/>
                  </a:cubicBezTo>
                  <a:cubicBezTo>
                    <a:pt x="5363" y="2413"/>
                    <a:pt x="5345" y="2363"/>
                    <a:pt x="5317" y="2363"/>
                  </a:cubicBezTo>
                  <a:close/>
                  <a:moveTo>
                    <a:pt x="656" y="2414"/>
                  </a:moveTo>
                  <a:cubicBezTo>
                    <a:pt x="629" y="2414"/>
                    <a:pt x="599" y="2465"/>
                    <a:pt x="589" y="2527"/>
                  </a:cubicBezTo>
                  <a:cubicBezTo>
                    <a:pt x="579" y="2589"/>
                    <a:pt x="594" y="2639"/>
                    <a:pt x="621" y="2638"/>
                  </a:cubicBezTo>
                  <a:cubicBezTo>
                    <a:pt x="648" y="2638"/>
                    <a:pt x="678" y="2587"/>
                    <a:pt x="688" y="2525"/>
                  </a:cubicBezTo>
                  <a:cubicBezTo>
                    <a:pt x="698" y="2463"/>
                    <a:pt x="684" y="2413"/>
                    <a:pt x="656" y="2414"/>
                  </a:cubicBezTo>
                  <a:close/>
                  <a:moveTo>
                    <a:pt x="793" y="2414"/>
                  </a:moveTo>
                  <a:cubicBezTo>
                    <a:pt x="766" y="2414"/>
                    <a:pt x="736" y="2465"/>
                    <a:pt x="726" y="2527"/>
                  </a:cubicBezTo>
                  <a:cubicBezTo>
                    <a:pt x="716" y="2589"/>
                    <a:pt x="730" y="2639"/>
                    <a:pt x="758" y="2638"/>
                  </a:cubicBezTo>
                  <a:cubicBezTo>
                    <a:pt x="785" y="2638"/>
                    <a:pt x="815" y="2587"/>
                    <a:pt x="825" y="2525"/>
                  </a:cubicBezTo>
                  <a:cubicBezTo>
                    <a:pt x="835" y="2463"/>
                    <a:pt x="821" y="2413"/>
                    <a:pt x="793" y="2414"/>
                  </a:cubicBezTo>
                  <a:close/>
                  <a:moveTo>
                    <a:pt x="930" y="2414"/>
                  </a:moveTo>
                  <a:cubicBezTo>
                    <a:pt x="902" y="2414"/>
                    <a:pt x="873" y="2465"/>
                    <a:pt x="863" y="2527"/>
                  </a:cubicBezTo>
                  <a:cubicBezTo>
                    <a:pt x="853" y="2589"/>
                    <a:pt x="868" y="2639"/>
                    <a:pt x="895" y="2638"/>
                  </a:cubicBezTo>
                  <a:cubicBezTo>
                    <a:pt x="923" y="2638"/>
                    <a:pt x="952" y="2587"/>
                    <a:pt x="962" y="2525"/>
                  </a:cubicBezTo>
                  <a:cubicBezTo>
                    <a:pt x="971" y="2463"/>
                    <a:pt x="957" y="2413"/>
                    <a:pt x="930" y="2414"/>
                  </a:cubicBezTo>
                  <a:close/>
                  <a:moveTo>
                    <a:pt x="1085" y="2414"/>
                  </a:moveTo>
                  <a:cubicBezTo>
                    <a:pt x="1058" y="2414"/>
                    <a:pt x="1029" y="2465"/>
                    <a:pt x="1019" y="2527"/>
                  </a:cubicBezTo>
                  <a:cubicBezTo>
                    <a:pt x="1010" y="2589"/>
                    <a:pt x="1024" y="2639"/>
                    <a:pt x="1052" y="2638"/>
                  </a:cubicBezTo>
                  <a:cubicBezTo>
                    <a:pt x="1079" y="2638"/>
                    <a:pt x="1109" y="2587"/>
                    <a:pt x="1118" y="2525"/>
                  </a:cubicBezTo>
                  <a:cubicBezTo>
                    <a:pt x="1128" y="2463"/>
                    <a:pt x="1113" y="2413"/>
                    <a:pt x="1085" y="2414"/>
                  </a:cubicBezTo>
                  <a:close/>
                  <a:moveTo>
                    <a:pt x="1222" y="2414"/>
                  </a:moveTo>
                  <a:cubicBezTo>
                    <a:pt x="1195" y="2414"/>
                    <a:pt x="1165" y="2465"/>
                    <a:pt x="1156" y="2527"/>
                  </a:cubicBezTo>
                  <a:cubicBezTo>
                    <a:pt x="1147" y="2589"/>
                    <a:pt x="1161" y="2639"/>
                    <a:pt x="1189" y="2638"/>
                  </a:cubicBezTo>
                  <a:cubicBezTo>
                    <a:pt x="1216" y="2638"/>
                    <a:pt x="1246" y="2587"/>
                    <a:pt x="1255" y="2525"/>
                  </a:cubicBezTo>
                  <a:cubicBezTo>
                    <a:pt x="1264" y="2463"/>
                    <a:pt x="1249" y="2413"/>
                    <a:pt x="1222" y="2414"/>
                  </a:cubicBezTo>
                  <a:close/>
                  <a:moveTo>
                    <a:pt x="1358" y="2414"/>
                  </a:moveTo>
                  <a:cubicBezTo>
                    <a:pt x="1331" y="2414"/>
                    <a:pt x="1302" y="2465"/>
                    <a:pt x="1292" y="2527"/>
                  </a:cubicBezTo>
                  <a:cubicBezTo>
                    <a:pt x="1283" y="2589"/>
                    <a:pt x="1299" y="2639"/>
                    <a:pt x="1326" y="2638"/>
                  </a:cubicBezTo>
                  <a:cubicBezTo>
                    <a:pt x="1353" y="2638"/>
                    <a:pt x="1382" y="2587"/>
                    <a:pt x="1391" y="2525"/>
                  </a:cubicBezTo>
                  <a:cubicBezTo>
                    <a:pt x="1400" y="2463"/>
                    <a:pt x="1386" y="2413"/>
                    <a:pt x="1358" y="2414"/>
                  </a:cubicBezTo>
                  <a:close/>
                  <a:moveTo>
                    <a:pt x="1515" y="2414"/>
                  </a:moveTo>
                  <a:cubicBezTo>
                    <a:pt x="1488" y="2414"/>
                    <a:pt x="1458" y="2465"/>
                    <a:pt x="1449" y="2527"/>
                  </a:cubicBezTo>
                  <a:cubicBezTo>
                    <a:pt x="1440" y="2589"/>
                    <a:pt x="1455" y="2639"/>
                    <a:pt x="1482" y="2638"/>
                  </a:cubicBezTo>
                  <a:cubicBezTo>
                    <a:pt x="1510" y="2638"/>
                    <a:pt x="1539" y="2587"/>
                    <a:pt x="1548" y="2525"/>
                  </a:cubicBezTo>
                  <a:cubicBezTo>
                    <a:pt x="1557" y="2463"/>
                    <a:pt x="1542" y="2413"/>
                    <a:pt x="1515" y="2414"/>
                  </a:cubicBezTo>
                  <a:close/>
                  <a:moveTo>
                    <a:pt x="1651" y="2414"/>
                  </a:moveTo>
                  <a:cubicBezTo>
                    <a:pt x="1624" y="2414"/>
                    <a:pt x="1594" y="2465"/>
                    <a:pt x="1586" y="2527"/>
                  </a:cubicBezTo>
                  <a:cubicBezTo>
                    <a:pt x="1577" y="2589"/>
                    <a:pt x="1592" y="2639"/>
                    <a:pt x="1619" y="2638"/>
                  </a:cubicBezTo>
                  <a:cubicBezTo>
                    <a:pt x="1647" y="2638"/>
                    <a:pt x="1676" y="2587"/>
                    <a:pt x="1685" y="2525"/>
                  </a:cubicBezTo>
                  <a:cubicBezTo>
                    <a:pt x="1693" y="2463"/>
                    <a:pt x="1678" y="2413"/>
                    <a:pt x="1651" y="2414"/>
                  </a:cubicBezTo>
                  <a:close/>
                  <a:moveTo>
                    <a:pt x="1787" y="2414"/>
                  </a:moveTo>
                  <a:cubicBezTo>
                    <a:pt x="1760" y="2414"/>
                    <a:pt x="1731" y="2465"/>
                    <a:pt x="1723" y="2527"/>
                  </a:cubicBezTo>
                  <a:cubicBezTo>
                    <a:pt x="1714" y="2589"/>
                    <a:pt x="1729" y="2639"/>
                    <a:pt x="1757" y="2638"/>
                  </a:cubicBezTo>
                  <a:cubicBezTo>
                    <a:pt x="1784" y="2638"/>
                    <a:pt x="1813" y="2587"/>
                    <a:pt x="1822" y="2525"/>
                  </a:cubicBezTo>
                  <a:cubicBezTo>
                    <a:pt x="1830" y="2463"/>
                    <a:pt x="1815" y="2413"/>
                    <a:pt x="1787" y="2414"/>
                  </a:cubicBezTo>
                  <a:close/>
                  <a:moveTo>
                    <a:pt x="1944" y="2414"/>
                  </a:moveTo>
                  <a:cubicBezTo>
                    <a:pt x="1916" y="2414"/>
                    <a:pt x="1887" y="2465"/>
                    <a:pt x="1879" y="2527"/>
                  </a:cubicBezTo>
                  <a:cubicBezTo>
                    <a:pt x="1870" y="2589"/>
                    <a:pt x="1886" y="2639"/>
                    <a:pt x="1913" y="2638"/>
                  </a:cubicBezTo>
                  <a:cubicBezTo>
                    <a:pt x="1941" y="2638"/>
                    <a:pt x="1970" y="2587"/>
                    <a:pt x="1978" y="2525"/>
                  </a:cubicBezTo>
                  <a:cubicBezTo>
                    <a:pt x="1986" y="2463"/>
                    <a:pt x="1971" y="2413"/>
                    <a:pt x="1944" y="2414"/>
                  </a:cubicBezTo>
                  <a:close/>
                  <a:moveTo>
                    <a:pt x="2080" y="2414"/>
                  </a:moveTo>
                  <a:cubicBezTo>
                    <a:pt x="2053" y="2414"/>
                    <a:pt x="2024" y="2465"/>
                    <a:pt x="2016" y="2527"/>
                  </a:cubicBezTo>
                  <a:cubicBezTo>
                    <a:pt x="2007" y="2589"/>
                    <a:pt x="2023" y="2639"/>
                    <a:pt x="2050" y="2638"/>
                  </a:cubicBezTo>
                  <a:cubicBezTo>
                    <a:pt x="2077" y="2638"/>
                    <a:pt x="2107" y="2587"/>
                    <a:pt x="2115" y="2525"/>
                  </a:cubicBezTo>
                  <a:cubicBezTo>
                    <a:pt x="2123" y="2463"/>
                    <a:pt x="2107" y="2413"/>
                    <a:pt x="2080" y="2414"/>
                  </a:cubicBezTo>
                  <a:close/>
                  <a:moveTo>
                    <a:pt x="2217" y="2414"/>
                  </a:moveTo>
                  <a:cubicBezTo>
                    <a:pt x="2190" y="2414"/>
                    <a:pt x="2161" y="2465"/>
                    <a:pt x="2153" y="2527"/>
                  </a:cubicBezTo>
                  <a:cubicBezTo>
                    <a:pt x="2144" y="2589"/>
                    <a:pt x="2160" y="2639"/>
                    <a:pt x="2187" y="2638"/>
                  </a:cubicBezTo>
                  <a:cubicBezTo>
                    <a:pt x="2215" y="2638"/>
                    <a:pt x="2244" y="2587"/>
                    <a:pt x="2252" y="2525"/>
                  </a:cubicBezTo>
                  <a:cubicBezTo>
                    <a:pt x="2260" y="2463"/>
                    <a:pt x="2244" y="2413"/>
                    <a:pt x="2217" y="2414"/>
                  </a:cubicBezTo>
                  <a:close/>
                  <a:moveTo>
                    <a:pt x="2353" y="2414"/>
                  </a:moveTo>
                  <a:cubicBezTo>
                    <a:pt x="2326" y="2414"/>
                    <a:pt x="2297" y="2465"/>
                    <a:pt x="2289" y="2527"/>
                  </a:cubicBezTo>
                  <a:cubicBezTo>
                    <a:pt x="2281" y="2589"/>
                    <a:pt x="2297" y="2639"/>
                    <a:pt x="2324" y="2638"/>
                  </a:cubicBezTo>
                  <a:cubicBezTo>
                    <a:pt x="2352" y="2638"/>
                    <a:pt x="2380" y="2587"/>
                    <a:pt x="2388" y="2525"/>
                  </a:cubicBezTo>
                  <a:cubicBezTo>
                    <a:pt x="2396" y="2463"/>
                    <a:pt x="2380" y="2413"/>
                    <a:pt x="2353" y="2414"/>
                  </a:cubicBezTo>
                  <a:close/>
                  <a:moveTo>
                    <a:pt x="2509" y="2414"/>
                  </a:moveTo>
                  <a:cubicBezTo>
                    <a:pt x="2482" y="2414"/>
                    <a:pt x="2453" y="2465"/>
                    <a:pt x="2445" y="2527"/>
                  </a:cubicBezTo>
                  <a:cubicBezTo>
                    <a:pt x="2437" y="2589"/>
                    <a:pt x="2453" y="2639"/>
                    <a:pt x="2481" y="2638"/>
                  </a:cubicBezTo>
                  <a:cubicBezTo>
                    <a:pt x="2508" y="2638"/>
                    <a:pt x="2537" y="2587"/>
                    <a:pt x="2544" y="2525"/>
                  </a:cubicBezTo>
                  <a:cubicBezTo>
                    <a:pt x="2552" y="2463"/>
                    <a:pt x="2536" y="2413"/>
                    <a:pt x="2509" y="2414"/>
                  </a:cubicBezTo>
                  <a:close/>
                  <a:moveTo>
                    <a:pt x="2646" y="2414"/>
                  </a:moveTo>
                  <a:cubicBezTo>
                    <a:pt x="2618" y="2414"/>
                    <a:pt x="2590" y="2465"/>
                    <a:pt x="2582" y="2527"/>
                  </a:cubicBezTo>
                  <a:cubicBezTo>
                    <a:pt x="2574" y="2589"/>
                    <a:pt x="2591" y="2639"/>
                    <a:pt x="2618" y="2638"/>
                  </a:cubicBezTo>
                  <a:cubicBezTo>
                    <a:pt x="2646" y="2638"/>
                    <a:pt x="2674" y="2587"/>
                    <a:pt x="2681" y="2525"/>
                  </a:cubicBezTo>
                  <a:cubicBezTo>
                    <a:pt x="2689" y="2463"/>
                    <a:pt x="2673" y="2413"/>
                    <a:pt x="2646" y="2414"/>
                  </a:cubicBezTo>
                  <a:close/>
                  <a:moveTo>
                    <a:pt x="2782" y="2414"/>
                  </a:moveTo>
                  <a:cubicBezTo>
                    <a:pt x="2755" y="2414"/>
                    <a:pt x="2727" y="2465"/>
                    <a:pt x="2719" y="2527"/>
                  </a:cubicBezTo>
                  <a:cubicBezTo>
                    <a:pt x="2711" y="2589"/>
                    <a:pt x="2728" y="2639"/>
                    <a:pt x="2755" y="2638"/>
                  </a:cubicBezTo>
                  <a:cubicBezTo>
                    <a:pt x="2782" y="2638"/>
                    <a:pt x="2811" y="2587"/>
                    <a:pt x="2818" y="2525"/>
                  </a:cubicBezTo>
                  <a:cubicBezTo>
                    <a:pt x="2825" y="2463"/>
                    <a:pt x="2809" y="2413"/>
                    <a:pt x="2782" y="2414"/>
                  </a:cubicBezTo>
                  <a:close/>
                  <a:moveTo>
                    <a:pt x="16382" y="2414"/>
                  </a:moveTo>
                  <a:cubicBezTo>
                    <a:pt x="16354" y="2414"/>
                    <a:pt x="16338" y="2465"/>
                    <a:pt x="16345" y="2528"/>
                  </a:cubicBezTo>
                  <a:cubicBezTo>
                    <a:pt x="16353" y="2591"/>
                    <a:pt x="16381" y="2642"/>
                    <a:pt x="16409" y="2642"/>
                  </a:cubicBezTo>
                  <a:cubicBezTo>
                    <a:pt x="16437" y="2641"/>
                    <a:pt x="16453" y="2590"/>
                    <a:pt x="16445" y="2527"/>
                  </a:cubicBezTo>
                  <a:cubicBezTo>
                    <a:pt x="16437" y="2464"/>
                    <a:pt x="16409" y="2413"/>
                    <a:pt x="16382" y="2414"/>
                  </a:cubicBezTo>
                  <a:close/>
                  <a:moveTo>
                    <a:pt x="16518" y="2414"/>
                  </a:moveTo>
                  <a:cubicBezTo>
                    <a:pt x="16491" y="2414"/>
                    <a:pt x="16475" y="2465"/>
                    <a:pt x="16482" y="2528"/>
                  </a:cubicBezTo>
                  <a:cubicBezTo>
                    <a:pt x="16490" y="2592"/>
                    <a:pt x="16519" y="2642"/>
                    <a:pt x="16546" y="2642"/>
                  </a:cubicBezTo>
                  <a:cubicBezTo>
                    <a:pt x="16574" y="2641"/>
                    <a:pt x="16590" y="2590"/>
                    <a:pt x="16582" y="2527"/>
                  </a:cubicBezTo>
                  <a:cubicBezTo>
                    <a:pt x="16574" y="2464"/>
                    <a:pt x="16546" y="2413"/>
                    <a:pt x="16518" y="2414"/>
                  </a:cubicBezTo>
                  <a:close/>
                  <a:moveTo>
                    <a:pt x="16655" y="2414"/>
                  </a:moveTo>
                  <a:cubicBezTo>
                    <a:pt x="16627" y="2414"/>
                    <a:pt x="16611" y="2466"/>
                    <a:pt x="16619" y="2528"/>
                  </a:cubicBezTo>
                  <a:cubicBezTo>
                    <a:pt x="16627" y="2592"/>
                    <a:pt x="16656" y="2642"/>
                    <a:pt x="16683" y="2642"/>
                  </a:cubicBezTo>
                  <a:cubicBezTo>
                    <a:pt x="16711" y="2641"/>
                    <a:pt x="16727" y="2590"/>
                    <a:pt x="16719" y="2527"/>
                  </a:cubicBezTo>
                  <a:cubicBezTo>
                    <a:pt x="16711" y="2464"/>
                    <a:pt x="16682" y="2413"/>
                    <a:pt x="16655" y="2414"/>
                  </a:cubicBezTo>
                  <a:close/>
                  <a:moveTo>
                    <a:pt x="16811" y="2414"/>
                  </a:moveTo>
                  <a:cubicBezTo>
                    <a:pt x="16784" y="2414"/>
                    <a:pt x="16768" y="2465"/>
                    <a:pt x="16776" y="2528"/>
                  </a:cubicBezTo>
                  <a:cubicBezTo>
                    <a:pt x="16784" y="2591"/>
                    <a:pt x="16813" y="2642"/>
                    <a:pt x="16840" y="2642"/>
                  </a:cubicBezTo>
                  <a:cubicBezTo>
                    <a:pt x="16868" y="2641"/>
                    <a:pt x="16883" y="2590"/>
                    <a:pt x="16875" y="2527"/>
                  </a:cubicBezTo>
                  <a:cubicBezTo>
                    <a:pt x="16867" y="2464"/>
                    <a:pt x="16838" y="2413"/>
                    <a:pt x="16811" y="2414"/>
                  </a:cubicBezTo>
                  <a:close/>
                  <a:moveTo>
                    <a:pt x="16948" y="2414"/>
                  </a:moveTo>
                  <a:cubicBezTo>
                    <a:pt x="16920" y="2414"/>
                    <a:pt x="16905" y="2465"/>
                    <a:pt x="16913" y="2528"/>
                  </a:cubicBezTo>
                  <a:cubicBezTo>
                    <a:pt x="16921" y="2592"/>
                    <a:pt x="16950" y="2642"/>
                    <a:pt x="16978" y="2642"/>
                  </a:cubicBezTo>
                  <a:cubicBezTo>
                    <a:pt x="17005" y="2641"/>
                    <a:pt x="17021" y="2590"/>
                    <a:pt x="17013" y="2527"/>
                  </a:cubicBezTo>
                  <a:cubicBezTo>
                    <a:pt x="17004" y="2464"/>
                    <a:pt x="16975" y="2413"/>
                    <a:pt x="16948" y="2414"/>
                  </a:cubicBezTo>
                  <a:close/>
                  <a:moveTo>
                    <a:pt x="17084" y="2414"/>
                  </a:moveTo>
                  <a:cubicBezTo>
                    <a:pt x="17057" y="2414"/>
                    <a:pt x="17042" y="2465"/>
                    <a:pt x="17050" y="2528"/>
                  </a:cubicBezTo>
                  <a:cubicBezTo>
                    <a:pt x="17058" y="2592"/>
                    <a:pt x="17087" y="2642"/>
                    <a:pt x="17115" y="2642"/>
                  </a:cubicBezTo>
                  <a:cubicBezTo>
                    <a:pt x="17142" y="2641"/>
                    <a:pt x="17158" y="2590"/>
                    <a:pt x="17149" y="2527"/>
                  </a:cubicBezTo>
                  <a:cubicBezTo>
                    <a:pt x="17141" y="2464"/>
                    <a:pt x="17112" y="2413"/>
                    <a:pt x="17084" y="2414"/>
                  </a:cubicBezTo>
                  <a:close/>
                  <a:moveTo>
                    <a:pt x="17240" y="2414"/>
                  </a:moveTo>
                  <a:cubicBezTo>
                    <a:pt x="17213" y="2414"/>
                    <a:pt x="17198" y="2465"/>
                    <a:pt x="17206" y="2528"/>
                  </a:cubicBezTo>
                  <a:cubicBezTo>
                    <a:pt x="17215" y="2592"/>
                    <a:pt x="17244" y="2642"/>
                    <a:pt x="17272" y="2642"/>
                  </a:cubicBezTo>
                  <a:cubicBezTo>
                    <a:pt x="17299" y="2641"/>
                    <a:pt x="17314" y="2590"/>
                    <a:pt x="17306" y="2527"/>
                  </a:cubicBezTo>
                  <a:cubicBezTo>
                    <a:pt x="17297" y="2464"/>
                    <a:pt x="17268" y="2413"/>
                    <a:pt x="17240" y="2414"/>
                  </a:cubicBezTo>
                  <a:close/>
                  <a:moveTo>
                    <a:pt x="17377" y="2414"/>
                  </a:moveTo>
                  <a:cubicBezTo>
                    <a:pt x="17350" y="2414"/>
                    <a:pt x="17334" y="2465"/>
                    <a:pt x="17343" y="2528"/>
                  </a:cubicBezTo>
                  <a:cubicBezTo>
                    <a:pt x="17352" y="2592"/>
                    <a:pt x="17381" y="2642"/>
                    <a:pt x="17408" y="2642"/>
                  </a:cubicBezTo>
                  <a:cubicBezTo>
                    <a:pt x="17436" y="2641"/>
                    <a:pt x="17451" y="2590"/>
                    <a:pt x="17443" y="2527"/>
                  </a:cubicBezTo>
                  <a:cubicBezTo>
                    <a:pt x="17434" y="2464"/>
                    <a:pt x="17405" y="2413"/>
                    <a:pt x="17377" y="2414"/>
                  </a:cubicBezTo>
                  <a:close/>
                  <a:moveTo>
                    <a:pt x="17514" y="2414"/>
                  </a:moveTo>
                  <a:cubicBezTo>
                    <a:pt x="17486" y="2414"/>
                    <a:pt x="17471" y="2466"/>
                    <a:pt x="17480" y="2528"/>
                  </a:cubicBezTo>
                  <a:cubicBezTo>
                    <a:pt x="17489" y="2592"/>
                    <a:pt x="17518" y="2642"/>
                    <a:pt x="17546" y="2642"/>
                  </a:cubicBezTo>
                  <a:cubicBezTo>
                    <a:pt x="17574" y="2641"/>
                    <a:pt x="17588" y="2590"/>
                    <a:pt x="17580" y="2527"/>
                  </a:cubicBezTo>
                  <a:cubicBezTo>
                    <a:pt x="17571" y="2464"/>
                    <a:pt x="17541" y="2413"/>
                    <a:pt x="17514" y="2414"/>
                  </a:cubicBezTo>
                  <a:close/>
                  <a:moveTo>
                    <a:pt x="17650" y="2414"/>
                  </a:moveTo>
                  <a:cubicBezTo>
                    <a:pt x="17623" y="2414"/>
                    <a:pt x="17608" y="2465"/>
                    <a:pt x="17617" y="2528"/>
                  </a:cubicBezTo>
                  <a:cubicBezTo>
                    <a:pt x="17626" y="2592"/>
                    <a:pt x="17655" y="2642"/>
                    <a:pt x="17683" y="2642"/>
                  </a:cubicBezTo>
                  <a:cubicBezTo>
                    <a:pt x="17710" y="2641"/>
                    <a:pt x="17726" y="2590"/>
                    <a:pt x="17716" y="2527"/>
                  </a:cubicBezTo>
                  <a:cubicBezTo>
                    <a:pt x="17707" y="2464"/>
                    <a:pt x="17678" y="2413"/>
                    <a:pt x="17650" y="2414"/>
                  </a:cubicBezTo>
                  <a:close/>
                  <a:moveTo>
                    <a:pt x="17787" y="2414"/>
                  </a:moveTo>
                  <a:cubicBezTo>
                    <a:pt x="17760" y="2414"/>
                    <a:pt x="17745" y="2465"/>
                    <a:pt x="17754" y="2528"/>
                  </a:cubicBezTo>
                  <a:cubicBezTo>
                    <a:pt x="17763" y="2592"/>
                    <a:pt x="17793" y="2642"/>
                    <a:pt x="17820" y="2642"/>
                  </a:cubicBezTo>
                  <a:cubicBezTo>
                    <a:pt x="17848" y="2641"/>
                    <a:pt x="17862" y="2590"/>
                    <a:pt x="17853" y="2527"/>
                  </a:cubicBezTo>
                  <a:cubicBezTo>
                    <a:pt x="17844" y="2464"/>
                    <a:pt x="17815" y="2413"/>
                    <a:pt x="17787" y="2414"/>
                  </a:cubicBezTo>
                  <a:close/>
                  <a:moveTo>
                    <a:pt x="520" y="2464"/>
                  </a:moveTo>
                  <a:cubicBezTo>
                    <a:pt x="493" y="2465"/>
                    <a:pt x="462" y="2515"/>
                    <a:pt x="452" y="2577"/>
                  </a:cubicBezTo>
                  <a:cubicBezTo>
                    <a:pt x="442" y="2639"/>
                    <a:pt x="457" y="2688"/>
                    <a:pt x="484" y="2687"/>
                  </a:cubicBezTo>
                  <a:cubicBezTo>
                    <a:pt x="512" y="2687"/>
                    <a:pt x="541" y="2637"/>
                    <a:pt x="551" y="2576"/>
                  </a:cubicBezTo>
                  <a:cubicBezTo>
                    <a:pt x="561" y="2514"/>
                    <a:pt x="547" y="2463"/>
                    <a:pt x="520" y="2464"/>
                  </a:cubicBezTo>
                  <a:close/>
                  <a:moveTo>
                    <a:pt x="13961" y="2464"/>
                  </a:moveTo>
                  <a:cubicBezTo>
                    <a:pt x="13933" y="2465"/>
                    <a:pt x="13915" y="2516"/>
                    <a:pt x="13920" y="2579"/>
                  </a:cubicBezTo>
                  <a:cubicBezTo>
                    <a:pt x="13925" y="2642"/>
                    <a:pt x="13951" y="2692"/>
                    <a:pt x="13979" y="2692"/>
                  </a:cubicBezTo>
                  <a:cubicBezTo>
                    <a:pt x="14006" y="2691"/>
                    <a:pt x="14024" y="2640"/>
                    <a:pt x="14020" y="2577"/>
                  </a:cubicBezTo>
                  <a:cubicBezTo>
                    <a:pt x="14015" y="2514"/>
                    <a:pt x="13988" y="2463"/>
                    <a:pt x="13961" y="2464"/>
                  </a:cubicBezTo>
                  <a:close/>
                  <a:moveTo>
                    <a:pt x="14098" y="2464"/>
                  </a:moveTo>
                  <a:cubicBezTo>
                    <a:pt x="14070" y="2465"/>
                    <a:pt x="14052" y="2516"/>
                    <a:pt x="14057" y="2579"/>
                  </a:cubicBezTo>
                  <a:cubicBezTo>
                    <a:pt x="14062" y="2642"/>
                    <a:pt x="14089" y="2692"/>
                    <a:pt x="14116" y="2692"/>
                  </a:cubicBezTo>
                  <a:cubicBezTo>
                    <a:pt x="14144" y="2691"/>
                    <a:pt x="14162" y="2640"/>
                    <a:pt x="14156" y="2577"/>
                  </a:cubicBezTo>
                  <a:cubicBezTo>
                    <a:pt x="14151" y="2514"/>
                    <a:pt x="14125" y="2463"/>
                    <a:pt x="14098" y="2464"/>
                  </a:cubicBezTo>
                  <a:close/>
                  <a:moveTo>
                    <a:pt x="14254" y="2464"/>
                  </a:moveTo>
                  <a:cubicBezTo>
                    <a:pt x="14227" y="2465"/>
                    <a:pt x="14208" y="2516"/>
                    <a:pt x="14213" y="2579"/>
                  </a:cubicBezTo>
                  <a:cubicBezTo>
                    <a:pt x="14218" y="2642"/>
                    <a:pt x="14246" y="2693"/>
                    <a:pt x="14273" y="2692"/>
                  </a:cubicBezTo>
                  <a:cubicBezTo>
                    <a:pt x="14301" y="2691"/>
                    <a:pt x="14319" y="2640"/>
                    <a:pt x="14313" y="2577"/>
                  </a:cubicBezTo>
                  <a:cubicBezTo>
                    <a:pt x="14308" y="2514"/>
                    <a:pt x="14282" y="2463"/>
                    <a:pt x="14254" y="2464"/>
                  </a:cubicBezTo>
                  <a:close/>
                  <a:moveTo>
                    <a:pt x="14390" y="2464"/>
                  </a:moveTo>
                  <a:cubicBezTo>
                    <a:pt x="14363" y="2465"/>
                    <a:pt x="14345" y="2516"/>
                    <a:pt x="14351" y="2579"/>
                  </a:cubicBezTo>
                  <a:cubicBezTo>
                    <a:pt x="14356" y="2642"/>
                    <a:pt x="14382" y="2693"/>
                    <a:pt x="14410" y="2692"/>
                  </a:cubicBezTo>
                  <a:cubicBezTo>
                    <a:pt x="14438" y="2691"/>
                    <a:pt x="14456" y="2640"/>
                    <a:pt x="14450" y="2577"/>
                  </a:cubicBezTo>
                  <a:cubicBezTo>
                    <a:pt x="14445" y="2514"/>
                    <a:pt x="14418" y="2463"/>
                    <a:pt x="14390" y="2464"/>
                  </a:cubicBezTo>
                  <a:close/>
                  <a:moveTo>
                    <a:pt x="14527" y="2464"/>
                  </a:moveTo>
                  <a:cubicBezTo>
                    <a:pt x="14500" y="2465"/>
                    <a:pt x="14482" y="2516"/>
                    <a:pt x="14488" y="2579"/>
                  </a:cubicBezTo>
                  <a:cubicBezTo>
                    <a:pt x="14493" y="2642"/>
                    <a:pt x="14520" y="2693"/>
                    <a:pt x="14547" y="2692"/>
                  </a:cubicBezTo>
                  <a:cubicBezTo>
                    <a:pt x="14575" y="2691"/>
                    <a:pt x="14593" y="2640"/>
                    <a:pt x="14587" y="2577"/>
                  </a:cubicBezTo>
                  <a:cubicBezTo>
                    <a:pt x="14582" y="2514"/>
                    <a:pt x="14555" y="2463"/>
                    <a:pt x="14527" y="2464"/>
                  </a:cubicBezTo>
                  <a:close/>
                  <a:moveTo>
                    <a:pt x="14664" y="2464"/>
                  </a:moveTo>
                  <a:cubicBezTo>
                    <a:pt x="14636" y="2465"/>
                    <a:pt x="14619" y="2516"/>
                    <a:pt x="14624" y="2579"/>
                  </a:cubicBezTo>
                  <a:cubicBezTo>
                    <a:pt x="14630" y="2642"/>
                    <a:pt x="14657" y="2692"/>
                    <a:pt x="14684" y="2692"/>
                  </a:cubicBezTo>
                  <a:cubicBezTo>
                    <a:pt x="14712" y="2691"/>
                    <a:pt x="14730" y="2640"/>
                    <a:pt x="14724" y="2577"/>
                  </a:cubicBezTo>
                  <a:cubicBezTo>
                    <a:pt x="14718" y="2514"/>
                    <a:pt x="14691" y="2463"/>
                    <a:pt x="14664" y="2464"/>
                  </a:cubicBezTo>
                  <a:close/>
                  <a:moveTo>
                    <a:pt x="14820" y="2464"/>
                  </a:moveTo>
                  <a:cubicBezTo>
                    <a:pt x="14792" y="2465"/>
                    <a:pt x="14775" y="2516"/>
                    <a:pt x="14781" y="2579"/>
                  </a:cubicBezTo>
                  <a:cubicBezTo>
                    <a:pt x="14787" y="2642"/>
                    <a:pt x="14814" y="2693"/>
                    <a:pt x="14841" y="2692"/>
                  </a:cubicBezTo>
                  <a:cubicBezTo>
                    <a:pt x="14869" y="2691"/>
                    <a:pt x="14886" y="2640"/>
                    <a:pt x="14880" y="2577"/>
                  </a:cubicBezTo>
                  <a:cubicBezTo>
                    <a:pt x="14874" y="2514"/>
                    <a:pt x="14847" y="2463"/>
                    <a:pt x="14820" y="2464"/>
                  </a:cubicBezTo>
                  <a:close/>
                  <a:moveTo>
                    <a:pt x="14957" y="2464"/>
                  </a:moveTo>
                  <a:cubicBezTo>
                    <a:pt x="14929" y="2465"/>
                    <a:pt x="14912" y="2516"/>
                    <a:pt x="14918" y="2579"/>
                  </a:cubicBezTo>
                  <a:cubicBezTo>
                    <a:pt x="14924" y="2642"/>
                    <a:pt x="14951" y="2693"/>
                    <a:pt x="14978" y="2692"/>
                  </a:cubicBezTo>
                  <a:cubicBezTo>
                    <a:pt x="15006" y="2691"/>
                    <a:pt x="15023" y="2640"/>
                    <a:pt x="15017" y="2577"/>
                  </a:cubicBezTo>
                  <a:cubicBezTo>
                    <a:pt x="15011" y="2514"/>
                    <a:pt x="14984" y="2463"/>
                    <a:pt x="14957" y="2464"/>
                  </a:cubicBezTo>
                  <a:close/>
                  <a:moveTo>
                    <a:pt x="15093" y="2464"/>
                  </a:moveTo>
                  <a:cubicBezTo>
                    <a:pt x="15066" y="2465"/>
                    <a:pt x="15048" y="2516"/>
                    <a:pt x="15055" y="2579"/>
                  </a:cubicBezTo>
                  <a:cubicBezTo>
                    <a:pt x="15061" y="2642"/>
                    <a:pt x="15088" y="2693"/>
                    <a:pt x="15116" y="2692"/>
                  </a:cubicBezTo>
                  <a:cubicBezTo>
                    <a:pt x="15143" y="2691"/>
                    <a:pt x="15160" y="2640"/>
                    <a:pt x="15154" y="2577"/>
                  </a:cubicBezTo>
                  <a:cubicBezTo>
                    <a:pt x="15148" y="2514"/>
                    <a:pt x="15120" y="2463"/>
                    <a:pt x="15093" y="2464"/>
                  </a:cubicBezTo>
                  <a:close/>
                  <a:moveTo>
                    <a:pt x="15249" y="2464"/>
                  </a:moveTo>
                  <a:cubicBezTo>
                    <a:pt x="15222" y="2465"/>
                    <a:pt x="15205" y="2516"/>
                    <a:pt x="15211" y="2579"/>
                  </a:cubicBezTo>
                  <a:cubicBezTo>
                    <a:pt x="15217" y="2642"/>
                    <a:pt x="15244" y="2693"/>
                    <a:pt x="15272" y="2692"/>
                  </a:cubicBezTo>
                  <a:cubicBezTo>
                    <a:pt x="15300" y="2691"/>
                    <a:pt x="15317" y="2640"/>
                    <a:pt x="15311" y="2577"/>
                  </a:cubicBezTo>
                  <a:cubicBezTo>
                    <a:pt x="15304" y="2514"/>
                    <a:pt x="15277" y="2463"/>
                    <a:pt x="15249" y="2464"/>
                  </a:cubicBezTo>
                  <a:close/>
                  <a:moveTo>
                    <a:pt x="15386" y="2464"/>
                  </a:moveTo>
                  <a:cubicBezTo>
                    <a:pt x="15358" y="2465"/>
                    <a:pt x="15341" y="2516"/>
                    <a:pt x="15348" y="2579"/>
                  </a:cubicBezTo>
                  <a:cubicBezTo>
                    <a:pt x="15354" y="2642"/>
                    <a:pt x="15382" y="2692"/>
                    <a:pt x="15409" y="2692"/>
                  </a:cubicBezTo>
                  <a:cubicBezTo>
                    <a:pt x="15437" y="2691"/>
                    <a:pt x="15454" y="2640"/>
                    <a:pt x="15447" y="2577"/>
                  </a:cubicBezTo>
                  <a:cubicBezTo>
                    <a:pt x="15441" y="2514"/>
                    <a:pt x="15413" y="2463"/>
                    <a:pt x="15386" y="2464"/>
                  </a:cubicBezTo>
                  <a:close/>
                  <a:moveTo>
                    <a:pt x="15523" y="2464"/>
                  </a:moveTo>
                  <a:cubicBezTo>
                    <a:pt x="15495" y="2465"/>
                    <a:pt x="15478" y="2516"/>
                    <a:pt x="15485" y="2579"/>
                  </a:cubicBezTo>
                  <a:cubicBezTo>
                    <a:pt x="15491" y="2642"/>
                    <a:pt x="15520" y="2692"/>
                    <a:pt x="15547" y="2692"/>
                  </a:cubicBezTo>
                  <a:cubicBezTo>
                    <a:pt x="15575" y="2691"/>
                    <a:pt x="15591" y="2640"/>
                    <a:pt x="15584" y="2577"/>
                  </a:cubicBezTo>
                  <a:cubicBezTo>
                    <a:pt x="15578" y="2514"/>
                    <a:pt x="15550" y="2463"/>
                    <a:pt x="15523" y="2464"/>
                  </a:cubicBezTo>
                  <a:close/>
                  <a:moveTo>
                    <a:pt x="15679" y="2464"/>
                  </a:moveTo>
                  <a:cubicBezTo>
                    <a:pt x="15651" y="2465"/>
                    <a:pt x="15634" y="2516"/>
                    <a:pt x="15641" y="2579"/>
                  </a:cubicBezTo>
                  <a:cubicBezTo>
                    <a:pt x="15648" y="2642"/>
                    <a:pt x="15676" y="2692"/>
                    <a:pt x="15703" y="2692"/>
                  </a:cubicBezTo>
                  <a:cubicBezTo>
                    <a:pt x="15731" y="2691"/>
                    <a:pt x="15748" y="2640"/>
                    <a:pt x="15741" y="2577"/>
                  </a:cubicBezTo>
                  <a:cubicBezTo>
                    <a:pt x="15734" y="2514"/>
                    <a:pt x="15706" y="2463"/>
                    <a:pt x="15679" y="2464"/>
                  </a:cubicBezTo>
                  <a:close/>
                  <a:moveTo>
                    <a:pt x="15815" y="2464"/>
                  </a:moveTo>
                  <a:cubicBezTo>
                    <a:pt x="15788" y="2465"/>
                    <a:pt x="15772" y="2516"/>
                    <a:pt x="15779" y="2579"/>
                  </a:cubicBezTo>
                  <a:cubicBezTo>
                    <a:pt x="15785" y="2642"/>
                    <a:pt x="15813" y="2693"/>
                    <a:pt x="15841" y="2692"/>
                  </a:cubicBezTo>
                  <a:cubicBezTo>
                    <a:pt x="15868" y="2691"/>
                    <a:pt x="15885" y="2640"/>
                    <a:pt x="15878" y="2577"/>
                  </a:cubicBezTo>
                  <a:cubicBezTo>
                    <a:pt x="15871" y="2514"/>
                    <a:pt x="15843" y="2463"/>
                    <a:pt x="15815" y="2464"/>
                  </a:cubicBezTo>
                  <a:close/>
                  <a:moveTo>
                    <a:pt x="15952" y="2464"/>
                  </a:moveTo>
                  <a:cubicBezTo>
                    <a:pt x="15924" y="2465"/>
                    <a:pt x="15908" y="2516"/>
                    <a:pt x="15915" y="2579"/>
                  </a:cubicBezTo>
                  <a:cubicBezTo>
                    <a:pt x="15922" y="2642"/>
                    <a:pt x="15950" y="2692"/>
                    <a:pt x="15978" y="2692"/>
                  </a:cubicBezTo>
                  <a:cubicBezTo>
                    <a:pt x="16005" y="2691"/>
                    <a:pt x="16022" y="2640"/>
                    <a:pt x="16015" y="2577"/>
                  </a:cubicBezTo>
                  <a:cubicBezTo>
                    <a:pt x="16008" y="2514"/>
                    <a:pt x="15979" y="2463"/>
                    <a:pt x="15952" y="2464"/>
                  </a:cubicBezTo>
                  <a:close/>
                  <a:moveTo>
                    <a:pt x="16089" y="2464"/>
                  </a:moveTo>
                  <a:cubicBezTo>
                    <a:pt x="16061" y="2465"/>
                    <a:pt x="16045" y="2516"/>
                    <a:pt x="16052" y="2579"/>
                  </a:cubicBezTo>
                  <a:cubicBezTo>
                    <a:pt x="16059" y="2642"/>
                    <a:pt x="16088" y="2692"/>
                    <a:pt x="16115" y="2692"/>
                  </a:cubicBezTo>
                  <a:cubicBezTo>
                    <a:pt x="16143" y="2691"/>
                    <a:pt x="16159" y="2640"/>
                    <a:pt x="16152" y="2577"/>
                  </a:cubicBezTo>
                  <a:cubicBezTo>
                    <a:pt x="16144" y="2514"/>
                    <a:pt x="16116" y="2463"/>
                    <a:pt x="16089" y="2464"/>
                  </a:cubicBezTo>
                  <a:close/>
                  <a:moveTo>
                    <a:pt x="16245" y="2464"/>
                  </a:moveTo>
                  <a:cubicBezTo>
                    <a:pt x="16218" y="2465"/>
                    <a:pt x="16201" y="2516"/>
                    <a:pt x="16209" y="2579"/>
                  </a:cubicBezTo>
                  <a:cubicBezTo>
                    <a:pt x="16216" y="2642"/>
                    <a:pt x="16244" y="2692"/>
                    <a:pt x="16272" y="2692"/>
                  </a:cubicBezTo>
                  <a:cubicBezTo>
                    <a:pt x="16299" y="2691"/>
                    <a:pt x="16316" y="2640"/>
                    <a:pt x="16308" y="2577"/>
                  </a:cubicBezTo>
                  <a:cubicBezTo>
                    <a:pt x="16301" y="2514"/>
                    <a:pt x="16273" y="2463"/>
                    <a:pt x="16245" y="2464"/>
                  </a:cubicBezTo>
                  <a:close/>
                  <a:moveTo>
                    <a:pt x="10838" y="2514"/>
                  </a:moveTo>
                  <a:cubicBezTo>
                    <a:pt x="10811" y="2515"/>
                    <a:pt x="10790" y="2566"/>
                    <a:pt x="10791" y="2629"/>
                  </a:cubicBezTo>
                  <a:cubicBezTo>
                    <a:pt x="10793" y="2692"/>
                    <a:pt x="10816" y="2741"/>
                    <a:pt x="10844" y="2741"/>
                  </a:cubicBezTo>
                  <a:cubicBezTo>
                    <a:pt x="10871" y="2740"/>
                    <a:pt x="10892" y="2688"/>
                    <a:pt x="10891" y="2626"/>
                  </a:cubicBezTo>
                  <a:cubicBezTo>
                    <a:pt x="10889" y="2563"/>
                    <a:pt x="10866" y="2514"/>
                    <a:pt x="10838" y="2514"/>
                  </a:cubicBezTo>
                  <a:close/>
                  <a:moveTo>
                    <a:pt x="10975" y="2514"/>
                  </a:moveTo>
                  <a:cubicBezTo>
                    <a:pt x="10948" y="2515"/>
                    <a:pt x="10927" y="2566"/>
                    <a:pt x="10928" y="2629"/>
                  </a:cubicBezTo>
                  <a:cubicBezTo>
                    <a:pt x="10930" y="2692"/>
                    <a:pt x="10953" y="2741"/>
                    <a:pt x="10981" y="2741"/>
                  </a:cubicBezTo>
                  <a:cubicBezTo>
                    <a:pt x="11008" y="2740"/>
                    <a:pt x="11029" y="2688"/>
                    <a:pt x="11028" y="2626"/>
                  </a:cubicBezTo>
                  <a:cubicBezTo>
                    <a:pt x="11026" y="2563"/>
                    <a:pt x="11003" y="2514"/>
                    <a:pt x="10975" y="2514"/>
                  </a:cubicBezTo>
                  <a:close/>
                  <a:moveTo>
                    <a:pt x="11131" y="2514"/>
                  </a:moveTo>
                  <a:cubicBezTo>
                    <a:pt x="11104" y="2515"/>
                    <a:pt x="11083" y="2566"/>
                    <a:pt x="11085" y="2629"/>
                  </a:cubicBezTo>
                  <a:cubicBezTo>
                    <a:pt x="11086" y="2692"/>
                    <a:pt x="11110" y="2741"/>
                    <a:pt x="11138" y="2741"/>
                  </a:cubicBezTo>
                  <a:cubicBezTo>
                    <a:pt x="11165" y="2740"/>
                    <a:pt x="11186" y="2688"/>
                    <a:pt x="11184" y="2626"/>
                  </a:cubicBezTo>
                  <a:cubicBezTo>
                    <a:pt x="11182" y="2563"/>
                    <a:pt x="11158" y="2514"/>
                    <a:pt x="11131" y="2514"/>
                  </a:cubicBezTo>
                  <a:close/>
                  <a:moveTo>
                    <a:pt x="11268" y="2514"/>
                  </a:moveTo>
                  <a:cubicBezTo>
                    <a:pt x="11240" y="2515"/>
                    <a:pt x="11220" y="2566"/>
                    <a:pt x="11221" y="2629"/>
                  </a:cubicBezTo>
                  <a:cubicBezTo>
                    <a:pt x="11223" y="2692"/>
                    <a:pt x="11247" y="2741"/>
                    <a:pt x="11275" y="2741"/>
                  </a:cubicBezTo>
                  <a:cubicBezTo>
                    <a:pt x="11302" y="2740"/>
                    <a:pt x="11323" y="2688"/>
                    <a:pt x="11321" y="2626"/>
                  </a:cubicBezTo>
                  <a:cubicBezTo>
                    <a:pt x="11319" y="2563"/>
                    <a:pt x="11295" y="2514"/>
                    <a:pt x="11268" y="2514"/>
                  </a:cubicBezTo>
                  <a:close/>
                  <a:moveTo>
                    <a:pt x="11405" y="2514"/>
                  </a:moveTo>
                  <a:cubicBezTo>
                    <a:pt x="11377" y="2515"/>
                    <a:pt x="11356" y="2566"/>
                    <a:pt x="11358" y="2629"/>
                  </a:cubicBezTo>
                  <a:cubicBezTo>
                    <a:pt x="11360" y="2692"/>
                    <a:pt x="11384" y="2741"/>
                    <a:pt x="11412" y="2741"/>
                  </a:cubicBezTo>
                  <a:cubicBezTo>
                    <a:pt x="11440" y="2740"/>
                    <a:pt x="11460" y="2688"/>
                    <a:pt x="11458" y="2626"/>
                  </a:cubicBezTo>
                  <a:cubicBezTo>
                    <a:pt x="11456" y="2563"/>
                    <a:pt x="11432" y="2514"/>
                    <a:pt x="11405" y="2514"/>
                  </a:cubicBezTo>
                  <a:close/>
                  <a:moveTo>
                    <a:pt x="11541" y="2514"/>
                  </a:moveTo>
                  <a:cubicBezTo>
                    <a:pt x="11514" y="2515"/>
                    <a:pt x="11493" y="2566"/>
                    <a:pt x="11495" y="2629"/>
                  </a:cubicBezTo>
                  <a:cubicBezTo>
                    <a:pt x="11497" y="2692"/>
                    <a:pt x="11521" y="2741"/>
                    <a:pt x="11549" y="2741"/>
                  </a:cubicBezTo>
                  <a:cubicBezTo>
                    <a:pt x="11576" y="2740"/>
                    <a:pt x="11597" y="2688"/>
                    <a:pt x="11595" y="2626"/>
                  </a:cubicBezTo>
                  <a:cubicBezTo>
                    <a:pt x="11592" y="2563"/>
                    <a:pt x="11568" y="2514"/>
                    <a:pt x="11541" y="2514"/>
                  </a:cubicBezTo>
                  <a:close/>
                  <a:moveTo>
                    <a:pt x="11697" y="2514"/>
                  </a:moveTo>
                  <a:cubicBezTo>
                    <a:pt x="11670" y="2515"/>
                    <a:pt x="11649" y="2566"/>
                    <a:pt x="11652" y="2629"/>
                  </a:cubicBezTo>
                  <a:cubicBezTo>
                    <a:pt x="11654" y="2692"/>
                    <a:pt x="11678" y="2741"/>
                    <a:pt x="11706" y="2741"/>
                  </a:cubicBezTo>
                  <a:cubicBezTo>
                    <a:pt x="11734" y="2740"/>
                    <a:pt x="11754" y="2690"/>
                    <a:pt x="11751" y="2627"/>
                  </a:cubicBezTo>
                  <a:cubicBezTo>
                    <a:pt x="11749" y="2565"/>
                    <a:pt x="11725" y="2514"/>
                    <a:pt x="11697" y="2514"/>
                  </a:cubicBezTo>
                  <a:close/>
                  <a:moveTo>
                    <a:pt x="11834" y="2514"/>
                  </a:moveTo>
                  <a:cubicBezTo>
                    <a:pt x="11806" y="2515"/>
                    <a:pt x="11786" y="2566"/>
                    <a:pt x="11788" y="2629"/>
                  </a:cubicBezTo>
                  <a:cubicBezTo>
                    <a:pt x="11791" y="2692"/>
                    <a:pt x="11815" y="2741"/>
                    <a:pt x="11843" y="2741"/>
                  </a:cubicBezTo>
                  <a:cubicBezTo>
                    <a:pt x="11870" y="2740"/>
                    <a:pt x="11891" y="2690"/>
                    <a:pt x="11888" y="2627"/>
                  </a:cubicBezTo>
                  <a:cubicBezTo>
                    <a:pt x="11885" y="2565"/>
                    <a:pt x="11861" y="2514"/>
                    <a:pt x="11834" y="2514"/>
                  </a:cubicBezTo>
                  <a:close/>
                  <a:moveTo>
                    <a:pt x="11970" y="2514"/>
                  </a:moveTo>
                  <a:cubicBezTo>
                    <a:pt x="11943" y="2515"/>
                    <a:pt x="11923" y="2566"/>
                    <a:pt x="11925" y="2629"/>
                  </a:cubicBezTo>
                  <a:cubicBezTo>
                    <a:pt x="11928" y="2692"/>
                    <a:pt x="11953" y="2741"/>
                    <a:pt x="11980" y="2741"/>
                  </a:cubicBezTo>
                  <a:cubicBezTo>
                    <a:pt x="12008" y="2740"/>
                    <a:pt x="12028" y="2690"/>
                    <a:pt x="12025" y="2627"/>
                  </a:cubicBezTo>
                  <a:cubicBezTo>
                    <a:pt x="12022" y="2565"/>
                    <a:pt x="11998" y="2514"/>
                    <a:pt x="11970" y="2514"/>
                  </a:cubicBezTo>
                  <a:close/>
                  <a:moveTo>
                    <a:pt x="12107" y="2514"/>
                  </a:moveTo>
                  <a:cubicBezTo>
                    <a:pt x="12079" y="2515"/>
                    <a:pt x="12059" y="2566"/>
                    <a:pt x="12062" y="2629"/>
                  </a:cubicBezTo>
                  <a:cubicBezTo>
                    <a:pt x="12065" y="2692"/>
                    <a:pt x="12090" y="2741"/>
                    <a:pt x="12117" y="2741"/>
                  </a:cubicBezTo>
                  <a:cubicBezTo>
                    <a:pt x="12145" y="2740"/>
                    <a:pt x="12165" y="2690"/>
                    <a:pt x="12162" y="2627"/>
                  </a:cubicBezTo>
                  <a:cubicBezTo>
                    <a:pt x="12159" y="2565"/>
                    <a:pt x="12134" y="2514"/>
                    <a:pt x="12107" y="2514"/>
                  </a:cubicBezTo>
                  <a:close/>
                  <a:moveTo>
                    <a:pt x="12263" y="2514"/>
                  </a:moveTo>
                  <a:cubicBezTo>
                    <a:pt x="12236" y="2515"/>
                    <a:pt x="12216" y="2566"/>
                    <a:pt x="12219" y="2629"/>
                  </a:cubicBezTo>
                  <a:cubicBezTo>
                    <a:pt x="12222" y="2692"/>
                    <a:pt x="12247" y="2741"/>
                    <a:pt x="12274" y="2741"/>
                  </a:cubicBezTo>
                  <a:cubicBezTo>
                    <a:pt x="12302" y="2740"/>
                    <a:pt x="12322" y="2690"/>
                    <a:pt x="12319" y="2627"/>
                  </a:cubicBezTo>
                  <a:cubicBezTo>
                    <a:pt x="12316" y="2565"/>
                    <a:pt x="12291" y="2514"/>
                    <a:pt x="12263" y="2514"/>
                  </a:cubicBezTo>
                  <a:close/>
                  <a:moveTo>
                    <a:pt x="12400" y="2514"/>
                  </a:moveTo>
                  <a:cubicBezTo>
                    <a:pt x="12373" y="2515"/>
                    <a:pt x="12353" y="2566"/>
                    <a:pt x="12356" y="2629"/>
                  </a:cubicBezTo>
                  <a:cubicBezTo>
                    <a:pt x="12359" y="2692"/>
                    <a:pt x="12383" y="2741"/>
                    <a:pt x="12411" y="2741"/>
                  </a:cubicBezTo>
                  <a:cubicBezTo>
                    <a:pt x="12439" y="2740"/>
                    <a:pt x="12459" y="2689"/>
                    <a:pt x="12456" y="2626"/>
                  </a:cubicBezTo>
                  <a:cubicBezTo>
                    <a:pt x="12452" y="2563"/>
                    <a:pt x="12427" y="2514"/>
                    <a:pt x="12400" y="2514"/>
                  </a:cubicBezTo>
                  <a:close/>
                  <a:moveTo>
                    <a:pt x="12536" y="2514"/>
                  </a:moveTo>
                  <a:cubicBezTo>
                    <a:pt x="12509" y="2515"/>
                    <a:pt x="12490" y="2566"/>
                    <a:pt x="12493" y="2629"/>
                  </a:cubicBezTo>
                  <a:cubicBezTo>
                    <a:pt x="12496" y="2692"/>
                    <a:pt x="12521" y="2741"/>
                    <a:pt x="12548" y="2741"/>
                  </a:cubicBezTo>
                  <a:cubicBezTo>
                    <a:pt x="12576" y="2740"/>
                    <a:pt x="12596" y="2690"/>
                    <a:pt x="12592" y="2627"/>
                  </a:cubicBezTo>
                  <a:cubicBezTo>
                    <a:pt x="12589" y="2565"/>
                    <a:pt x="12564" y="2514"/>
                    <a:pt x="12536" y="2514"/>
                  </a:cubicBezTo>
                  <a:close/>
                  <a:moveTo>
                    <a:pt x="12673" y="2514"/>
                  </a:moveTo>
                  <a:cubicBezTo>
                    <a:pt x="12646" y="2515"/>
                    <a:pt x="12626" y="2566"/>
                    <a:pt x="12630" y="2629"/>
                  </a:cubicBezTo>
                  <a:cubicBezTo>
                    <a:pt x="12633" y="2692"/>
                    <a:pt x="12658" y="2741"/>
                    <a:pt x="12686" y="2741"/>
                  </a:cubicBezTo>
                  <a:cubicBezTo>
                    <a:pt x="12713" y="2740"/>
                    <a:pt x="12733" y="2690"/>
                    <a:pt x="12729" y="2627"/>
                  </a:cubicBezTo>
                  <a:cubicBezTo>
                    <a:pt x="12726" y="2565"/>
                    <a:pt x="12700" y="2514"/>
                    <a:pt x="12673" y="2514"/>
                  </a:cubicBezTo>
                  <a:close/>
                  <a:moveTo>
                    <a:pt x="12829" y="2514"/>
                  </a:moveTo>
                  <a:cubicBezTo>
                    <a:pt x="12801" y="2515"/>
                    <a:pt x="12782" y="2566"/>
                    <a:pt x="12786" y="2629"/>
                  </a:cubicBezTo>
                  <a:cubicBezTo>
                    <a:pt x="12790" y="2692"/>
                    <a:pt x="12815" y="2741"/>
                    <a:pt x="12842" y="2741"/>
                  </a:cubicBezTo>
                  <a:cubicBezTo>
                    <a:pt x="12870" y="2740"/>
                    <a:pt x="12889" y="2690"/>
                    <a:pt x="12886" y="2627"/>
                  </a:cubicBezTo>
                  <a:cubicBezTo>
                    <a:pt x="12882" y="2565"/>
                    <a:pt x="12856" y="2514"/>
                    <a:pt x="12829" y="2514"/>
                  </a:cubicBezTo>
                  <a:close/>
                  <a:moveTo>
                    <a:pt x="12966" y="2514"/>
                  </a:moveTo>
                  <a:cubicBezTo>
                    <a:pt x="12938" y="2515"/>
                    <a:pt x="12919" y="2566"/>
                    <a:pt x="12923" y="2629"/>
                  </a:cubicBezTo>
                  <a:cubicBezTo>
                    <a:pt x="12927" y="2692"/>
                    <a:pt x="12952" y="2743"/>
                    <a:pt x="12979" y="2742"/>
                  </a:cubicBezTo>
                  <a:cubicBezTo>
                    <a:pt x="13007" y="2742"/>
                    <a:pt x="13026" y="2690"/>
                    <a:pt x="13023" y="2627"/>
                  </a:cubicBezTo>
                  <a:cubicBezTo>
                    <a:pt x="13019" y="2565"/>
                    <a:pt x="12993" y="2514"/>
                    <a:pt x="12966" y="2514"/>
                  </a:cubicBezTo>
                  <a:close/>
                  <a:moveTo>
                    <a:pt x="13103" y="2514"/>
                  </a:moveTo>
                  <a:cubicBezTo>
                    <a:pt x="13075" y="2515"/>
                    <a:pt x="13056" y="2566"/>
                    <a:pt x="13060" y="2629"/>
                  </a:cubicBezTo>
                  <a:cubicBezTo>
                    <a:pt x="13064" y="2692"/>
                    <a:pt x="13089" y="2743"/>
                    <a:pt x="13117" y="2742"/>
                  </a:cubicBezTo>
                  <a:cubicBezTo>
                    <a:pt x="13144" y="2742"/>
                    <a:pt x="13163" y="2690"/>
                    <a:pt x="13159" y="2627"/>
                  </a:cubicBezTo>
                  <a:cubicBezTo>
                    <a:pt x="13155" y="2565"/>
                    <a:pt x="13130" y="2514"/>
                    <a:pt x="13103" y="2514"/>
                  </a:cubicBezTo>
                  <a:close/>
                  <a:moveTo>
                    <a:pt x="13258" y="2514"/>
                  </a:moveTo>
                  <a:cubicBezTo>
                    <a:pt x="13231" y="2515"/>
                    <a:pt x="13212" y="2566"/>
                    <a:pt x="13216" y="2629"/>
                  </a:cubicBezTo>
                  <a:cubicBezTo>
                    <a:pt x="13220" y="2692"/>
                    <a:pt x="13246" y="2743"/>
                    <a:pt x="13274" y="2742"/>
                  </a:cubicBezTo>
                  <a:cubicBezTo>
                    <a:pt x="13301" y="2742"/>
                    <a:pt x="13320" y="2690"/>
                    <a:pt x="13316" y="2627"/>
                  </a:cubicBezTo>
                  <a:cubicBezTo>
                    <a:pt x="13312" y="2565"/>
                    <a:pt x="13286" y="2514"/>
                    <a:pt x="13258" y="2514"/>
                  </a:cubicBezTo>
                  <a:close/>
                  <a:moveTo>
                    <a:pt x="13395" y="2514"/>
                  </a:moveTo>
                  <a:cubicBezTo>
                    <a:pt x="13368" y="2515"/>
                    <a:pt x="13349" y="2566"/>
                    <a:pt x="13353" y="2629"/>
                  </a:cubicBezTo>
                  <a:cubicBezTo>
                    <a:pt x="13357" y="2692"/>
                    <a:pt x="13383" y="2743"/>
                    <a:pt x="13410" y="2742"/>
                  </a:cubicBezTo>
                  <a:cubicBezTo>
                    <a:pt x="13438" y="2742"/>
                    <a:pt x="13457" y="2690"/>
                    <a:pt x="13453" y="2627"/>
                  </a:cubicBezTo>
                  <a:cubicBezTo>
                    <a:pt x="13448" y="2565"/>
                    <a:pt x="13423" y="2514"/>
                    <a:pt x="13395" y="2514"/>
                  </a:cubicBezTo>
                  <a:close/>
                  <a:moveTo>
                    <a:pt x="13531" y="2514"/>
                  </a:moveTo>
                  <a:cubicBezTo>
                    <a:pt x="13504" y="2515"/>
                    <a:pt x="13486" y="2566"/>
                    <a:pt x="13490" y="2629"/>
                  </a:cubicBezTo>
                  <a:cubicBezTo>
                    <a:pt x="13494" y="2692"/>
                    <a:pt x="13520" y="2743"/>
                    <a:pt x="13548" y="2742"/>
                  </a:cubicBezTo>
                  <a:cubicBezTo>
                    <a:pt x="13575" y="2742"/>
                    <a:pt x="13594" y="2690"/>
                    <a:pt x="13589" y="2627"/>
                  </a:cubicBezTo>
                  <a:cubicBezTo>
                    <a:pt x="13585" y="2565"/>
                    <a:pt x="13559" y="2514"/>
                    <a:pt x="13531" y="2514"/>
                  </a:cubicBezTo>
                  <a:close/>
                  <a:moveTo>
                    <a:pt x="13668" y="2514"/>
                  </a:moveTo>
                  <a:cubicBezTo>
                    <a:pt x="13641" y="2515"/>
                    <a:pt x="13622" y="2566"/>
                    <a:pt x="13627" y="2629"/>
                  </a:cubicBezTo>
                  <a:cubicBezTo>
                    <a:pt x="13631" y="2692"/>
                    <a:pt x="13657" y="2743"/>
                    <a:pt x="13685" y="2742"/>
                  </a:cubicBezTo>
                  <a:cubicBezTo>
                    <a:pt x="13712" y="2742"/>
                    <a:pt x="13731" y="2690"/>
                    <a:pt x="13726" y="2627"/>
                  </a:cubicBezTo>
                  <a:cubicBezTo>
                    <a:pt x="13722" y="2565"/>
                    <a:pt x="13696" y="2514"/>
                    <a:pt x="13668" y="2514"/>
                  </a:cubicBezTo>
                  <a:close/>
                  <a:moveTo>
                    <a:pt x="13805" y="2514"/>
                  </a:moveTo>
                  <a:cubicBezTo>
                    <a:pt x="13778" y="2515"/>
                    <a:pt x="13759" y="2566"/>
                    <a:pt x="13764" y="2629"/>
                  </a:cubicBezTo>
                  <a:cubicBezTo>
                    <a:pt x="13768" y="2692"/>
                    <a:pt x="13795" y="2743"/>
                    <a:pt x="13822" y="2742"/>
                  </a:cubicBezTo>
                  <a:cubicBezTo>
                    <a:pt x="13850" y="2742"/>
                    <a:pt x="13868" y="2690"/>
                    <a:pt x="13863" y="2627"/>
                  </a:cubicBezTo>
                  <a:cubicBezTo>
                    <a:pt x="13858" y="2565"/>
                    <a:pt x="13833" y="2514"/>
                    <a:pt x="13805" y="2514"/>
                  </a:cubicBezTo>
                  <a:close/>
                  <a:moveTo>
                    <a:pt x="9277" y="2565"/>
                  </a:moveTo>
                  <a:cubicBezTo>
                    <a:pt x="9250" y="2565"/>
                    <a:pt x="9228" y="2617"/>
                    <a:pt x="9227" y="2679"/>
                  </a:cubicBezTo>
                  <a:cubicBezTo>
                    <a:pt x="9227" y="2742"/>
                    <a:pt x="9249" y="2792"/>
                    <a:pt x="9277" y="2791"/>
                  </a:cubicBezTo>
                  <a:cubicBezTo>
                    <a:pt x="9304" y="2790"/>
                    <a:pt x="9327" y="2739"/>
                    <a:pt x="9327" y="2676"/>
                  </a:cubicBezTo>
                  <a:cubicBezTo>
                    <a:pt x="9327" y="2614"/>
                    <a:pt x="9305" y="2564"/>
                    <a:pt x="9277" y="2565"/>
                  </a:cubicBezTo>
                  <a:close/>
                  <a:moveTo>
                    <a:pt x="9414" y="2565"/>
                  </a:moveTo>
                  <a:cubicBezTo>
                    <a:pt x="9387" y="2565"/>
                    <a:pt x="9364" y="2617"/>
                    <a:pt x="9364" y="2679"/>
                  </a:cubicBezTo>
                  <a:cubicBezTo>
                    <a:pt x="9364" y="2742"/>
                    <a:pt x="9386" y="2791"/>
                    <a:pt x="9414" y="2791"/>
                  </a:cubicBezTo>
                  <a:cubicBezTo>
                    <a:pt x="9441" y="2790"/>
                    <a:pt x="9464" y="2739"/>
                    <a:pt x="9464" y="2676"/>
                  </a:cubicBezTo>
                  <a:cubicBezTo>
                    <a:pt x="9464" y="2614"/>
                    <a:pt x="9442" y="2564"/>
                    <a:pt x="9414" y="2565"/>
                  </a:cubicBezTo>
                  <a:close/>
                  <a:moveTo>
                    <a:pt x="9551" y="2565"/>
                  </a:moveTo>
                  <a:cubicBezTo>
                    <a:pt x="9523" y="2565"/>
                    <a:pt x="9501" y="2617"/>
                    <a:pt x="9501" y="2679"/>
                  </a:cubicBezTo>
                  <a:cubicBezTo>
                    <a:pt x="9501" y="2742"/>
                    <a:pt x="9524" y="2791"/>
                    <a:pt x="9551" y="2791"/>
                  </a:cubicBezTo>
                  <a:cubicBezTo>
                    <a:pt x="9579" y="2790"/>
                    <a:pt x="9601" y="2739"/>
                    <a:pt x="9601" y="2676"/>
                  </a:cubicBezTo>
                  <a:cubicBezTo>
                    <a:pt x="9601" y="2614"/>
                    <a:pt x="9578" y="2564"/>
                    <a:pt x="9551" y="2565"/>
                  </a:cubicBezTo>
                  <a:close/>
                  <a:moveTo>
                    <a:pt x="9843" y="2565"/>
                  </a:moveTo>
                  <a:cubicBezTo>
                    <a:pt x="9816" y="2565"/>
                    <a:pt x="9794" y="2617"/>
                    <a:pt x="9794" y="2679"/>
                  </a:cubicBezTo>
                  <a:cubicBezTo>
                    <a:pt x="9795" y="2742"/>
                    <a:pt x="9817" y="2792"/>
                    <a:pt x="9845" y="2791"/>
                  </a:cubicBezTo>
                  <a:cubicBezTo>
                    <a:pt x="9873" y="2790"/>
                    <a:pt x="9894" y="2739"/>
                    <a:pt x="9894" y="2676"/>
                  </a:cubicBezTo>
                  <a:cubicBezTo>
                    <a:pt x="9893" y="2614"/>
                    <a:pt x="9871" y="2564"/>
                    <a:pt x="9843" y="2565"/>
                  </a:cubicBezTo>
                  <a:close/>
                  <a:moveTo>
                    <a:pt x="9980" y="2565"/>
                  </a:moveTo>
                  <a:cubicBezTo>
                    <a:pt x="9953" y="2565"/>
                    <a:pt x="9931" y="2617"/>
                    <a:pt x="9931" y="2679"/>
                  </a:cubicBezTo>
                  <a:cubicBezTo>
                    <a:pt x="9932" y="2742"/>
                    <a:pt x="9954" y="2792"/>
                    <a:pt x="9982" y="2791"/>
                  </a:cubicBezTo>
                  <a:cubicBezTo>
                    <a:pt x="10009" y="2790"/>
                    <a:pt x="10031" y="2739"/>
                    <a:pt x="10031" y="2676"/>
                  </a:cubicBezTo>
                  <a:cubicBezTo>
                    <a:pt x="10030" y="2614"/>
                    <a:pt x="10007" y="2564"/>
                    <a:pt x="9980" y="2565"/>
                  </a:cubicBezTo>
                  <a:close/>
                  <a:moveTo>
                    <a:pt x="10136" y="2565"/>
                  </a:moveTo>
                  <a:cubicBezTo>
                    <a:pt x="10109" y="2565"/>
                    <a:pt x="10087" y="2617"/>
                    <a:pt x="10088" y="2679"/>
                  </a:cubicBezTo>
                  <a:cubicBezTo>
                    <a:pt x="10088" y="2742"/>
                    <a:pt x="10111" y="2792"/>
                    <a:pt x="10139" y="2791"/>
                  </a:cubicBezTo>
                  <a:cubicBezTo>
                    <a:pt x="10166" y="2790"/>
                    <a:pt x="10188" y="2739"/>
                    <a:pt x="10187" y="2676"/>
                  </a:cubicBezTo>
                  <a:cubicBezTo>
                    <a:pt x="10186" y="2614"/>
                    <a:pt x="10164" y="2564"/>
                    <a:pt x="10136" y="2565"/>
                  </a:cubicBezTo>
                  <a:close/>
                  <a:moveTo>
                    <a:pt x="10273" y="2565"/>
                  </a:moveTo>
                  <a:cubicBezTo>
                    <a:pt x="10245" y="2565"/>
                    <a:pt x="10224" y="2617"/>
                    <a:pt x="10224" y="2679"/>
                  </a:cubicBezTo>
                  <a:cubicBezTo>
                    <a:pt x="10225" y="2742"/>
                    <a:pt x="10248" y="2792"/>
                    <a:pt x="10276" y="2791"/>
                  </a:cubicBezTo>
                  <a:cubicBezTo>
                    <a:pt x="10303" y="2790"/>
                    <a:pt x="10325" y="2739"/>
                    <a:pt x="10324" y="2676"/>
                  </a:cubicBezTo>
                  <a:cubicBezTo>
                    <a:pt x="10323" y="2614"/>
                    <a:pt x="10300" y="2564"/>
                    <a:pt x="10273" y="2565"/>
                  </a:cubicBezTo>
                  <a:close/>
                  <a:moveTo>
                    <a:pt x="10410" y="2565"/>
                  </a:moveTo>
                  <a:cubicBezTo>
                    <a:pt x="10382" y="2565"/>
                    <a:pt x="10360" y="2617"/>
                    <a:pt x="10361" y="2679"/>
                  </a:cubicBezTo>
                  <a:cubicBezTo>
                    <a:pt x="10362" y="2742"/>
                    <a:pt x="10385" y="2792"/>
                    <a:pt x="10413" y="2791"/>
                  </a:cubicBezTo>
                  <a:cubicBezTo>
                    <a:pt x="10440" y="2790"/>
                    <a:pt x="10462" y="2739"/>
                    <a:pt x="10461" y="2676"/>
                  </a:cubicBezTo>
                  <a:cubicBezTo>
                    <a:pt x="10460" y="2614"/>
                    <a:pt x="10437" y="2564"/>
                    <a:pt x="10410" y="2565"/>
                  </a:cubicBezTo>
                  <a:close/>
                  <a:moveTo>
                    <a:pt x="10546" y="2565"/>
                  </a:moveTo>
                  <a:cubicBezTo>
                    <a:pt x="10518" y="2565"/>
                    <a:pt x="10497" y="2617"/>
                    <a:pt x="10498" y="2679"/>
                  </a:cubicBezTo>
                  <a:cubicBezTo>
                    <a:pt x="10499" y="2742"/>
                    <a:pt x="10522" y="2792"/>
                    <a:pt x="10550" y="2791"/>
                  </a:cubicBezTo>
                  <a:cubicBezTo>
                    <a:pt x="10578" y="2790"/>
                    <a:pt x="10599" y="2739"/>
                    <a:pt x="10598" y="2676"/>
                  </a:cubicBezTo>
                  <a:cubicBezTo>
                    <a:pt x="10596" y="2614"/>
                    <a:pt x="10573" y="2564"/>
                    <a:pt x="10546" y="2565"/>
                  </a:cubicBezTo>
                  <a:close/>
                  <a:moveTo>
                    <a:pt x="10702" y="2565"/>
                  </a:moveTo>
                  <a:cubicBezTo>
                    <a:pt x="10675" y="2565"/>
                    <a:pt x="10653" y="2617"/>
                    <a:pt x="10655" y="2679"/>
                  </a:cubicBezTo>
                  <a:cubicBezTo>
                    <a:pt x="10656" y="2742"/>
                    <a:pt x="10679" y="2791"/>
                    <a:pt x="10706" y="2791"/>
                  </a:cubicBezTo>
                  <a:cubicBezTo>
                    <a:pt x="10734" y="2790"/>
                    <a:pt x="10755" y="2739"/>
                    <a:pt x="10754" y="2676"/>
                  </a:cubicBezTo>
                  <a:cubicBezTo>
                    <a:pt x="10753" y="2614"/>
                    <a:pt x="10730" y="2564"/>
                    <a:pt x="10702" y="2565"/>
                  </a:cubicBezTo>
                  <a:close/>
                  <a:moveTo>
                    <a:pt x="6293" y="2615"/>
                  </a:moveTo>
                  <a:cubicBezTo>
                    <a:pt x="6266" y="2615"/>
                    <a:pt x="6240" y="2666"/>
                    <a:pt x="6237" y="2728"/>
                  </a:cubicBezTo>
                  <a:cubicBezTo>
                    <a:pt x="6233" y="2790"/>
                    <a:pt x="6253" y="2840"/>
                    <a:pt x="6280" y="2840"/>
                  </a:cubicBezTo>
                  <a:cubicBezTo>
                    <a:pt x="6308" y="2839"/>
                    <a:pt x="6333" y="2789"/>
                    <a:pt x="6336" y="2726"/>
                  </a:cubicBezTo>
                  <a:cubicBezTo>
                    <a:pt x="6340" y="2664"/>
                    <a:pt x="6320" y="2614"/>
                    <a:pt x="6293" y="2615"/>
                  </a:cubicBezTo>
                  <a:close/>
                  <a:moveTo>
                    <a:pt x="6429" y="2615"/>
                  </a:moveTo>
                  <a:cubicBezTo>
                    <a:pt x="6402" y="2616"/>
                    <a:pt x="6377" y="2666"/>
                    <a:pt x="6374" y="2728"/>
                  </a:cubicBezTo>
                  <a:cubicBezTo>
                    <a:pt x="6370" y="2790"/>
                    <a:pt x="6389" y="2840"/>
                    <a:pt x="6417" y="2840"/>
                  </a:cubicBezTo>
                  <a:cubicBezTo>
                    <a:pt x="6445" y="2839"/>
                    <a:pt x="6470" y="2789"/>
                    <a:pt x="6473" y="2726"/>
                  </a:cubicBezTo>
                  <a:cubicBezTo>
                    <a:pt x="6477" y="2664"/>
                    <a:pt x="6457" y="2614"/>
                    <a:pt x="6429" y="2615"/>
                  </a:cubicBezTo>
                  <a:close/>
                  <a:moveTo>
                    <a:pt x="8985" y="2615"/>
                  </a:moveTo>
                  <a:cubicBezTo>
                    <a:pt x="8957" y="2615"/>
                    <a:pt x="8935" y="2667"/>
                    <a:pt x="8934" y="2730"/>
                  </a:cubicBezTo>
                  <a:cubicBezTo>
                    <a:pt x="8933" y="2792"/>
                    <a:pt x="8955" y="2842"/>
                    <a:pt x="8983" y="2841"/>
                  </a:cubicBezTo>
                  <a:cubicBezTo>
                    <a:pt x="9011" y="2841"/>
                    <a:pt x="9033" y="2789"/>
                    <a:pt x="9034" y="2726"/>
                  </a:cubicBezTo>
                  <a:cubicBezTo>
                    <a:pt x="9034" y="2664"/>
                    <a:pt x="9012" y="2614"/>
                    <a:pt x="8985" y="2615"/>
                  </a:cubicBezTo>
                  <a:close/>
                  <a:moveTo>
                    <a:pt x="9141" y="2615"/>
                  </a:moveTo>
                  <a:cubicBezTo>
                    <a:pt x="9114" y="2616"/>
                    <a:pt x="9091" y="2667"/>
                    <a:pt x="9091" y="2730"/>
                  </a:cubicBezTo>
                  <a:cubicBezTo>
                    <a:pt x="9090" y="2792"/>
                    <a:pt x="9112" y="2842"/>
                    <a:pt x="9139" y="2841"/>
                  </a:cubicBezTo>
                  <a:cubicBezTo>
                    <a:pt x="9167" y="2841"/>
                    <a:pt x="9190" y="2789"/>
                    <a:pt x="9190" y="2726"/>
                  </a:cubicBezTo>
                  <a:cubicBezTo>
                    <a:pt x="9190" y="2664"/>
                    <a:pt x="9169" y="2614"/>
                    <a:pt x="9141" y="2615"/>
                  </a:cubicBezTo>
                  <a:close/>
                  <a:moveTo>
                    <a:pt x="5162" y="2665"/>
                  </a:moveTo>
                  <a:cubicBezTo>
                    <a:pt x="5134" y="2666"/>
                    <a:pt x="5108" y="2716"/>
                    <a:pt x="5103" y="2778"/>
                  </a:cubicBezTo>
                  <a:cubicBezTo>
                    <a:pt x="5098" y="2841"/>
                    <a:pt x="5116" y="2891"/>
                    <a:pt x="5144" y="2890"/>
                  </a:cubicBezTo>
                  <a:cubicBezTo>
                    <a:pt x="5171" y="2889"/>
                    <a:pt x="5198" y="2839"/>
                    <a:pt x="5202" y="2777"/>
                  </a:cubicBezTo>
                  <a:cubicBezTo>
                    <a:pt x="5207" y="2715"/>
                    <a:pt x="5189" y="2665"/>
                    <a:pt x="5162" y="2665"/>
                  </a:cubicBezTo>
                  <a:close/>
                  <a:moveTo>
                    <a:pt x="6156" y="2665"/>
                  </a:moveTo>
                  <a:cubicBezTo>
                    <a:pt x="6129" y="2666"/>
                    <a:pt x="6104" y="2716"/>
                    <a:pt x="6100" y="2778"/>
                  </a:cubicBezTo>
                  <a:cubicBezTo>
                    <a:pt x="6096" y="2841"/>
                    <a:pt x="6115" y="2891"/>
                    <a:pt x="6143" y="2890"/>
                  </a:cubicBezTo>
                  <a:cubicBezTo>
                    <a:pt x="6170" y="2889"/>
                    <a:pt x="6196" y="2839"/>
                    <a:pt x="6200" y="2777"/>
                  </a:cubicBezTo>
                  <a:cubicBezTo>
                    <a:pt x="6203" y="2715"/>
                    <a:pt x="6184" y="2665"/>
                    <a:pt x="6156" y="2665"/>
                  </a:cubicBezTo>
                  <a:close/>
                  <a:moveTo>
                    <a:pt x="2178" y="2715"/>
                  </a:moveTo>
                  <a:cubicBezTo>
                    <a:pt x="2150" y="2716"/>
                    <a:pt x="2122" y="2767"/>
                    <a:pt x="2114" y="2829"/>
                  </a:cubicBezTo>
                  <a:cubicBezTo>
                    <a:pt x="2105" y="2891"/>
                    <a:pt x="2121" y="2941"/>
                    <a:pt x="2148" y="2940"/>
                  </a:cubicBezTo>
                  <a:cubicBezTo>
                    <a:pt x="2176" y="2940"/>
                    <a:pt x="2205" y="2889"/>
                    <a:pt x="2213" y="2827"/>
                  </a:cubicBezTo>
                  <a:cubicBezTo>
                    <a:pt x="2221" y="2765"/>
                    <a:pt x="2205" y="2715"/>
                    <a:pt x="2178" y="2715"/>
                  </a:cubicBezTo>
                  <a:close/>
                  <a:moveTo>
                    <a:pt x="2314" y="2715"/>
                  </a:moveTo>
                  <a:cubicBezTo>
                    <a:pt x="2286" y="2716"/>
                    <a:pt x="2258" y="2767"/>
                    <a:pt x="2250" y="2829"/>
                  </a:cubicBezTo>
                  <a:cubicBezTo>
                    <a:pt x="2242" y="2891"/>
                    <a:pt x="2258" y="2941"/>
                    <a:pt x="2285" y="2940"/>
                  </a:cubicBezTo>
                  <a:cubicBezTo>
                    <a:pt x="2313" y="2940"/>
                    <a:pt x="2341" y="2889"/>
                    <a:pt x="2349" y="2827"/>
                  </a:cubicBezTo>
                  <a:cubicBezTo>
                    <a:pt x="2357" y="2765"/>
                    <a:pt x="2341" y="2715"/>
                    <a:pt x="2314" y="2715"/>
                  </a:cubicBezTo>
                  <a:close/>
                  <a:moveTo>
                    <a:pt x="2470" y="2715"/>
                  </a:moveTo>
                  <a:cubicBezTo>
                    <a:pt x="2443" y="2716"/>
                    <a:pt x="2414" y="2767"/>
                    <a:pt x="2406" y="2829"/>
                  </a:cubicBezTo>
                  <a:cubicBezTo>
                    <a:pt x="2398" y="2891"/>
                    <a:pt x="2415" y="2941"/>
                    <a:pt x="2442" y="2940"/>
                  </a:cubicBezTo>
                  <a:cubicBezTo>
                    <a:pt x="2470" y="2940"/>
                    <a:pt x="2498" y="2889"/>
                    <a:pt x="2506" y="2827"/>
                  </a:cubicBezTo>
                  <a:cubicBezTo>
                    <a:pt x="2513" y="2765"/>
                    <a:pt x="2498" y="2715"/>
                    <a:pt x="2470" y="2715"/>
                  </a:cubicBezTo>
                  <a:close/>
                  <a:moveTo>
                    <a:pt x="2607" y="2715"/>
                  </a:moveTo>
                  <a:cubicBezTo>
                    <a:pt x="2579" y="2716"/>
                    <a:pt x="2551" y="2767"/>
                    <a:pt x="2543" y="2829"/>
                  </a:cubicBezTo>
                  <a:cubicBezTo>
                    <a:pt x="2535" y="2891"/>
                    <a:pt x="2551" y="2941"/>
                    <a:pt x="2579" y="2940"/>
                  </a:cubicBezTo>
                  <a:cubicBezTo>
                    <a:pt x="2607" y="2940"/>
                    <a:pt x="2635" y="2889"/>
                    <a:pt x="2643" y="2827"/>
                  </a:cubicBezTo>
                  <a:cubicBezTo>
                    <a:pt x="2650" y="2765"/>
                    <a:pt x="2634" y="2715"/>
                    <a:pt x="2607" y="2715"/>
                  </a:cubicBezTo>
                  <a:close/>
                  <a:moveTo>
                    <a:pt x="2743" y="2715"/>
                  </a:moveTo>
                  <a:cubicBezTo>
                    <a:pt x="2716" y="2716"/>
                    <a:pt x="2687" y="2767"/>
                    <a:pt x="2680" y="2829"/>
                  </a:cubicBezTo>
                  <a:cubicBezTo>
                    <a:pt x="2672" y="2891"/>
                    <a:pt x="2688" y="2941"/>
                    <a:pt x="2716" y="2940"/>
                  </a:cubicBezTo>
                  <a:cubicBezTo>
                    <a:pt x="2743" y="2940"/>
                    <a:pt x="2772" y="2889"/>
                    <a:pt x="2779" y="2827"/>
                  </a:cubicBezTo>
                  <a:cubicBezTo>
                    <a:pt x="2787" y="2765"/>
                    <a:pt x="2771" y="2715"/>
                    <a:pt x="2743" y="2715"/>
                  </a:cubicBezTo>
                  <a:close/>
                  <a:moveTo>
                    <a:pt x="2880" y="2715"/>
                  </a:moveTo>
                  <a:cubicBezTo>
                    <a:pt x="2852" y="2716"/>
                    <a:pt x="2824" y="2767"/>
                    <a:pt x="2817" y="2829"/>
                  </a:cubicBezTo>
                  <a:cubicBezTo>
                    <a:pt x="2809" y="2891"/>
                    <a:pt x="2826" y="2941"/>
                    <a:pt x="2853" y="2940"/>
                  </a:cubicBezTo>
                  <a:cubicBezTo>
                    <a:pt x="2881" y="2940"/>
                    <a:pt x="2909" y="2889"/>
                    <a:pt x="2916" y="2827"/>
                  </a:cubicBezTo>
                  <a:cubicBezTo>
                    <a:pt x="2924" y="2765"/>
                    <a:pt x="2907" y="2715"/>
                    <a:pt x="2880" y="2715"/>
                  </a:cubicBezTo>
                  <a:close/>
                  <a:moveTo>
                    <a:pt x="3036" y="2715"/>
                  </a:moveTo>
                  <a:cubicBezTo>
                    <a:pt x="3009" y="2716"/>
                    <a:pt x="2980" y="2767"/>
                    <a:pt x="2973" y="2829"/>
                  </a:cubicBezTo>
                  <a:cubicBezTo>
                    <a:pt x="2966" y="2891"/>
                    <a:pt x="2982" y="2941"/>
                    <a:pt x="3010" y="2940"/>
                  </a:cubicBezTo>
                  <a:cubicBezTo>
                    <a:pt x="3037" y="2940"/>
                    <a:pt x="3066" y="2889"/>
                    <a:pt x="3073" y="2827"/>
                  </a:cubicBezTo>
                  <a:cubicBezTo>
                    <a:pt x="3080" y="2765"/>
                    <a:pt x="3063" y="2715"/>
                    <a:pt x="3036" y="2715"/>
                  </a:cubicBezTo>
                  <a:close/>
                  <a:moveTo>
                    <a:pt x="3172" y="2715"/>
                  </a:moveTo>
                  <a:cubicBezTo>
                    <a:pt x="3145" y="2716"/>
                    <a:pt x="3117" y="2767"/>
                    <a:pt x="3110" y="2829"/>
                  </a:cubicBezTo>
                  <a:cubicBezTo>
                    <a:pt x="3103" y="2891"/>
                    <a:pt x="3119" y="2941"/>
                    <a:pt x="3147" y="2940"/>
                  </a:cubicBezTo>
                  <a:cubicBezTo>
                    <a:pt x="3174" y="2940"/>
                    <a:pt x="3203" y="2889"/>
                    <a:pt x="3210" y="2827"/>
                  </a:cubicBezTo>
                  <a:cubicBezTo>
                    <a:pt x="3216" y="2765"/>
                    <a:pt x="3200" y="2715"/>
                    <a:pt x="3172" y="2715"/>
                  </a:cubicBezTo>
                  <a:close/>
                  <a:moveTo>
                    <a:pt x="3309" y="2715"/>
                  </a:moveTo>
                  <a:cubicBezTo>
                    <a:pt x="3281" y="2716"/>
                    <a:pt x="3254" y="2767"/>
                    <a:pt x="3247" y="2829"/>
                  </a:cubicBezTo>
                  <a:cubicBezTo>
                    <a:pt x="3240" y="2891"/>
                    <a:pt x="3257" y="2941"/>
                    <a:pt x="3284" y="2940"/>
                  </a:cubicBezTo>
                  <a:cubicBezTo>
                    <a:pt x="3312" y="2940"/>
                    <a:pt x="3340" y="2889"/>
                    <a:pt x="3346" y="2827"/>
                  </a:cubicBezTo>
                  <a:cubicBezTo>
                    <a:pt x="3353" y="2765"/>
                    <a:pt x="3336" y="2715"/>
                    <a:pt x="3309" y="2715"/>
                  </a:cubicBezTo>
                  <a:close/>
                  <a:moveTo>
                    <a:pt x="3465" y="2715"/>
                  </a:moveTo>
                  <a:cubicBezTo>
                    <a:pt x="3438" y="2716"/>
                    <a:pt x="3409" y="2767"/>
                    <a:pt x="3403" y="2829"/>
                  </a:cubicBezTo>
                  <a:cubicBezTo>
                    <a:pt x="3396" y="2891"/>
                    <a:pt x="3413" y="2941"/>
                    <a:pt x="3441" y="2940"/>
                  </a:cubicBezTo>
                  <a:cubicBezTo>
                    <a:pt x="3468" y="2940"/>
                    <a:pt x="3496" y="2889"/>
                    <a:pt x="3502" y="2827"/>
                  </a:cubicBezTo>
                  <a:cubicBezTo>
                    <a:pt x="3509" y="2765"/>
                    <a:pt x="3492" y="2715"/>
                    <a:pt x="3465" y="2715"/>
                  </a:cubicBezTo>
                  <a:close/>
                  <a:moveTo>
                    <a:pt x="3582" y="2715"/>
                  </a:moveTo>
                  <a:cubicBezTo>
                    <a:pt x="3554" y="2716"/>
                    <a:pt x="3527" y="2767"/>
                    <a:pt x="3520" y="2829"/>
                  </a:cubicBezTo>
                  <a:cubicBezTo>
                    <a:pt x="3513" y="2891"/>
                    <a:pt x="3530" y="2941"/>
                    <a:pt x="3558" y="2940"/>
                  </a:cubicBezTo>
                  <a:cubicBezTo>
                    <a:pt x="3585" y="2940"/>
                    <a:pt x="3613" y="2889"/>
                    <a:pt x="3620" y="2827"/>
                  </a:cubicBezTo>
                  <a:cubicBezTo>
                    <a:pt x="3626" y="2765"/>
                    <a:pt x="3609" y="2715"/>
                    <a:pt x="3582" y="2715"/>
                  </a:cubicBezTo>
                  <a:close/>
                  <a:moveTo>
                    <a:pt x="3738" y="2715"/>
                  </a:moveTo>
                  <a:cubicBezTo>
                    <a:pt x="3711" y="2716"/>
                    <a:pt x="3683" y="2767"/>
                    <a:pt x="3676" y="2829"/>
                  </a:cubicBezTo>
                  <a:cubicBezTo>
                    <a:pt x="3670" y="2891"/>
                    <a:pt x="3687" y="2941"/>
                    <a:pt x="3715" y="2940"/>
                  </a:cubicBezTo>
                  <a:cubicBezTo>
                    <a:pt x="3742" y="2940"/>
                    <a:pt x="3770" y="2889"/>
                    <a:pt x="3776" y="2827"/>
                  </a:cubicBezTo>
                  <a:cubicBezTo>
                    <a:pt x="3782" y="2765"/>
                    <a:pt x="3765" y="2715"/>
                    <a:pt x="3738" y="2715"/>
                  </a:cubicBezTo>
                  <a:close/>
                  <a:moveTo>
                    <a:pt x="189" y="2766"/>
                  </a:moveTo>
                  <a:cubicBezTo>
                    <a:pt x="162" y="2766"/>
                    <a:pt x="131" y="2817"/>
                    <a:pt x="121" y="2879"/>
                  </a:cubicBezTo>
                  <a:cubicBezTo>
                    <a:pt x="110" y="2941"/>
                    <a:pt x="124" y="2990"/>
                    <a:pt x="152" y="2989"/>
                  </a:cubicBezTo>
                  <a:cubicBezTo>
                    <a:pt x="179" y="2988"/>
                    <a:pt x="210" y="2939"/>
                    <a:pt x="220" y="2877"/>
                  </a:cubicBezTo>
                  <a:cubicBezTo>
                    <a:pt x="230" y="2816"/>
                    <a:pt x="217" y="2765"/>
                    <a:pt x="189" y="2766"/>
                  </a:cubicBezTo>
                  <a:close/>
                  <a:moveTo>
                    <a:pt x="325" y="2766"/>
                  </a:moveTo>
                  <a:cubicBezTo>
                    <a:pt x="298" y="2766"/>
                    <a:pt x="267" y="2817"/>
                    <a:pt x="257" y="2879"/>
                  </a:cubicBezTo>
                  <a:cubicBezTo>
                    <a:pt x="247" y="2941"/>
                    <a:pt x="261" y="2990"/>
                    <a:pt x="289" y="2989"/>
                  </a:cubicBezTo>
                  <a:cubicBezTo>
                    <a:pt x="316" y="2988"/>
                    <a:pt x="346" y="2939"/>
                    <a:pt x="356" y="2877"/>
                  </a:cubicBezTo>
                  <a:cubicBezTo>
                    <a:pt x="367" y="2816"/>
                    <a:pt x="353" y="2765"/>
                    <a:pt x="325" y="2766"/>
                  </a:cubicBezTo>
                  <a:close/>
                  <a:moveTo>
                    <a:pt x="462" y="2766"/>
                  </a:moveTo>
                  <a:cubicBezTo>
                    <a:pt x="434" y="2766"/>
                    <a:pt x="404" y="2817"/>
                    <a:pt x="394" y="2879"/>
                  </a:cubicBezTo>
                  <a:cubicBezTo>
                    <a:pt x="384" y="2941"/>
                    <a:pt x="398" y="2991"/>
                    <a:pt x="426" y="2991"/>
                  </a:cubicBezTo>
                  <a:cubicBezTo>
                    <a:pt x="453" y="2990"/>
                    <a:pt x="483" y="2939"/>
                    <a:pt x="493" y="2877"/>
                  </a:cubicBezTo>
                  <a:cubicBezTo>
                    <a:pt x="503" y="2816"/>
                    <a:pt x="489" y="2765"/>
                    <a:pt x="462" y="2766"/>
                  </a:cubicBezTo>
                  <a:close/>
                  <a:moveTo>
                    <a:pt x="598" y="2766"/>
                  </a:moveTo>
                  <a:cubicBezTo>
                    <a:pt x="571" y="2766"/>
                    <a:pt x="540" y="2817"/>
                    <a:pt x="531" y="2879"/>
                  </a:cubicBezTo>
                  <a:cubicBezTo>
                    <a:pt x="521" y="2941"/>
                    <a:pt x="535" y="2991"/>
                    <a:pt x="562" y="2991"/>
                  </a:cubicBezTo>
                  <a:cubicBezTo>
                    <a:pt x="590" y="2990"/>
                    <a:pt x="620" y="2939"/>
                    <a:pt x="630" y="2877"/>
                  </a:cubicBezTo>
                  <a:cubicBezTo>
                    <a:pt x="640" y="2816"/>
                    <a:pt x="626" y="2765"/>
                    <a:pt x="598" y="2766"/>
                  </a:cubicBezTo>
                  <a:close/>
                  <a:moveTo>
                    <a:pt x="754" y="2766"/>
                  </a:moveTo>
                  <a:cubicBezTo>
                    <a:pt x="727" y="2766"/>
                    <a:pt x="697" y="2817"/>
                    <a:pt x="687" y="2879"/>
                  </a:cubicBezTo>
                  <a:cubicBezTo>
                    <a:pt x="677" y="2941"/>
                    <a:pt x="692" y="2991"/>
                    <a:pt x="719" y="2991"/>
                  </a:cubicBezTo>
                  <a:cubicBezTo>
                    <a:pt x="747" y="2990"/>
                    <a:pt x="777" y="2939"/>
                    <a:pt x="787" y="2877"/>
                  </a:cubicBezTo>
                  <a:cubicBezTo>
                    <a:pt x="796" y="2816"/>
                    <a:pt x="782" y="2765"/>
                    <a:pt x="754" y="2766"/>
                  </a:cubicBezTo>
                  <a:close/>
                  <a:moveTo>
                    <a:pt x="891" y="2766"/>
                  </a:moveTo>
                  <a:cubicBezTo>
                    <a:pt x="864" y="2766"/>
                    <a:pt x="833" y="2817"/>
                    <a:pt x="824" y="2879"/>
                  </a:cubicBezTo>
                  <a:cubicBezTo>
                    <a:pt x="814" y="2941"/>
                    <a:pt x="829" y="2991"/>
                    <a:pt x="856" y="2991"/>
                  </a:cubicBezTo>
                  <a:cubicBezTo>
                    <a:pt x="884" y="2990"/>
                    <a:pt x="914" y="2939"/>
                    <a:pt x="923" y="2877"/>
                  </a:cubicBezTo>
                  <a:cubicBezTo>
                    <a:pt x="933" y="2815"/>
                    <a:pt x="918" y="2765"/>
                    <a:pt x="891" y="2766"/>
                  </a:cubicBezTo>
                  <a:close/>
                  <a:moveTo>
                    <a:pt x="1027" y="2766"/>
                  </a:moveTo>
                  <a:cubicBezTo>
                    <a:pt x="1000" y="2766"/>
                    <a:pt x="970" y="2817"/>
                    <a:pt x="961" y="2879"/>
                  </a:cubicBezTo>
                  <a:cubicBezTo>
                    <a:pt x="951" y="2941"/>
                    <a:pt x="966" y="2991"/>
                    <a:pt x="993" y="2991"/>
                  </a:cubicBezTo>
                  <a:cubicBezTo>
                    <a:pt x="1021" y="2990"/>
                    <a:pt x="1051" y="2939"/>
                    <a:pt x="1060" y="2877"/>
                  </a:cubicBezTo>
                  <a:cubicBezTo>
                    <a:pt x="1070" y="2816"/>
                    <a:pt x="1055" y="2765"/>
                    <a:pt x="1027" y="2766"/>
                  </a:cubicBezTo>
                  <a:close/>
                  <a:moveTo>
                    <a:pt x="1183" y="2766"/>
                  </a:moveTo>
                  <a:cubicBezTo>
                    <a:pt x="1156" y="2766"/>
                    <a:pt x="1126" y="2817"/>
                    <a:pt x="1117" y="2879"/>
                  </a:cubicBezTo>
                  <a:cubicBezTo>
                    <a:pt x="1108" y="2941"/>
                    <a:pt x="1123" y="2991"/>
                    <a:pt x="1150" y="2991"/>
                  </a:cubicBezTo>
                  <a:cubicBezTo>
                    <a:pt x="1178" y="2990"/>
                    <a:pt x="1208" y="2939"/>
                    <a:pt x="1217" y="2877"/>
                  </a:cubicBezTo>
                  <a:cubicBezTo>
                    <a:pt x="1226" y="2816"/>
                    <a:pt x="1211" y="2765"/>
                    <a:pt x="1183" y="2766"/>
                  </a:cubicBezTo>
                  <a:close/>
                  <a:moveTo>
                    <a:pt x="1320" y="2766"/>
                  </a:moveTo>
                  <a:cubicBezTo>
                    <a:pt x="1292" y="2766"/>
                    <a:pt x="1262" y="2817"/>
                    <a:pt x="1253" y="2879"/>
                  </a:cubicBezTo>
                  <a:cubicBezTo>
                    <a:pt x="1244" y="2941"/>
                    <a:pt x="1259" y="2991"/>
                    <a:pt x="1287" y="2991"/>
                  </a:cubicBezTo>
                  <a:cubicBezTo>
                    <a:pt x="1315" y="2990"/>
                    <a:pt x="1344" y="2939"/>
                    <a:pt x="1353" y="2877"/>
                  </a:cubicBezTo>
                  <a:cubicBezTo>
                    <a:pt x="1362" y="2816"/>
                    <a:pt x="1347" y="2765"/>
                    <a:pt x="1320" y="2766"/>
                  </a:cubicBezTo>
                  <a:close/>
                  <a:moveTo>
                    <a:pt x="1456" y="2766"/>
                  </a:moveTo>
                  <a:cubicBezTo>
                    <a:pt x="1429" y="2766"/>
                    <a:pt x="1399" y="2817"/>
                    <a:pt x="1390" y="2879"/>
                  </a:cubicBezTo>
                  <a:cubicBezTo>
                    <a:pt x="1381" y="2941"/>
                    <a:pt x="1396" y="2991"/>
                    <a:pt x="1424" y="2991"/>
                  </a:cubicBezTo>
                  <a:cubicBezTo>
                    <a:pt x="1451" y="2990"/>
                    <a:pt x="1481" y="2939"/>
                    <a:pt x="1490" y="2877"/>
                  </a:cubicBezTo>
                  <a:cubicBezTo>
                    <a:pt x="1499" y="2815"/>
                    <a:pt x="1484" y="2765"/>
                    <a:pt x="1456" y="2766"/>
                  </a:cubicBezTo>
                  <a:close/>
                  <a:moveTo>
                    <a:pt x="1612" y="2766"/>
                  </a:moveTo>
                  <a:cubicBezTo>
                    <a:pt x="1584" y="2766"/>
                    <a:pt x="1555" y="2817"/>
                    <a:pt x="1547" y="2879"/>
                  </a:cubicBezTo>
                  <a:cubicBezTo>
                    <a:pt x="1538" y="2941"/>
                    <a:pt x="1553" y="2991"/>
                    <a:pt x="1581" y="2991"/>
                  </a:cubicBezTo>
                  <a:cubicBezTo>
                    <a:pt x="1608" y="2990"/>
                    <a:pt x="1637" y="2939"/>
                    <a:pt x="1646" y="2877"/>
                  </a:cubicBezTo>
                  <a:cubicBezTo>
                    <a:pt x="1655" y="2816"/>
                    <a:pt x="1639" y="2765"/>
                    <a:pt x="1612" y="2766"/>
                  </a:cubicBezTo>
                  <a:close/>
                  <a:moveTo>
                    <a:pt x="1749" y="2766"/>
                  </a:moveTo>
                  <a:cubicBezTo>
                    <a:pt x="1721" y="2766"/>
                    <a:pt x="1692" y="2817"/>
                    <a:pt x="1683" y="2879"/>
                  </a:cubicBezTo>
                  <a:cubicBezTo>
                    <a:pt x="1675" y="2941"/>
                    <a:pt x="1690" y="2991"/>
                    <a:pt x="1718" y="2991"/>
                  </a:cubicBezTo>
                  <a:cubicBezTo>
                    <a:pt x="1745" y="2990"/>
                    <a:pt x="1775" y="2939"/>
                    <a:pt x="1783" y="2877"/>
                  </a:cubicBezTo>
                  <a:cubicBezTo>
                    <a:pt x="1792" y="2815"/>
                    <a:pt x="1776" y="2765"/>
                    <a:pt x="1749" y="2766"/>
                  </a:cubicBezTo>
                  <a:close/>
                  <a:moveTo>
                    <a:pt x="1885" y="2766"/>
                  </a:moveTo>
                  <a:cubicBezTo>
                    <a:pt x="1858" y="2766"/>
                    <a:pt x="1829" y="2817"/>
                    <a:pt x="1820" y="2879"/>
                  </a:cubicBezTo>
                  <a:cubicBezTo>
                    <a:pt x="1812" y="2941"/>
                    <a:pt x="1827" y="2991"/>
                    <a:pt x="1854" y="2991"/>
                  </a:cubicBezTo>
                  <a:cubicBezTo>
                    <a:pt x="1882" y="2990"/>
                    <a:pt x="1912" y="2939"/>
                    <a:pt x="1920" y="2877"/>
                  </a:cubicBezTo>
                  <a:cubicBezTo>
                    <a:pt x="1928" y="2815"/>
                    <a:pt x="1912" y="2765"/>
                    <a:pt x="1885" y="2766"/>
                  </a:cubicBezTo>
                  <a:close/>
                  <a:moveTo>
                    <a:pt x="2041" y="2766"/>
                  </a:moveTo>
                  <a:cubicBezTo>
                    <a:pt x="2014" y="2766"/>
                    <a:pt x="1985" y="2817"/>
                    <a:pt x="1977" y="2879"/>
                  </a:cubicBezTo>
                  <a:cubicBezTo>
                    <a:pt x="1968" y="2941"/>
                    <a:pt x="1984" y="2991"/>
                    <a:pt x="2012" y="2991"/>
                  </a:cubicBezTo>
                  <a:cubicBezTo>
                    <a:pt x="2039" y="2990"/>
                    <a:pt x="2068" y="2939"/>
                    <a:pt x="2076" y="2877"/>
                  </a:cubicBezTo>
                  <a:cubicBezTo>
                    <a:pt x="2084" y="2816"/>
                    <a:pt x="2069" y="2765"/>
                    <a:pt x="2041" y="2766"/>
                  </a:cubicBezTo>
                  <a:close/>
                  <a:moveTo>
                    <a:pt x="15269" y="2766"/>
                  </a:moveTo>
                  <a:cubicBezTo>
                    <a:pt x="15241" y="2766"/>
                    <a:pt x="15224" y="2818"/>
                    <a:pt x="15230" y="2881"/>
                  </a:cubicBezTo>
                  <a:cubicBezTo>
                    <a:pt x="15237" y="2943"/>
                    <a:pt x="15264" y="2994"/>
                    <a:pt x="15292" y="2994"/>
                  </a:cubicBezTo>
                  <a:cubicBezTo>
                    <a:pt x="15320" y="2993"/>
                    <a:pt x="15337" y="2942"/>
                    <a:pt x="15331" y="2879"/>
                  </a:cubicBezTo>
                  <a:cubicBezTo>
                    <a:pt x="15324" y="2816"/>
                    <a:pt x="15297" y="2765"/>
                    <a:pt x="15269" y="2766"/>
                  </a:cubicBezTo>
                  <a:close/>
                  <a:moveTo>
                    <a:pt x="15425" y="2766"/>
                  </a:moveTo>
                  <a:cubicBezTo>
                    <a:pt x="15398" y="2766"/>
                    <a:pt x="15381" y="2818"/>
                    <a:pt x="15387" y="2881"/>
                  </a:cubicBezTo>
                  <a:cubicBezTo>
                    <a:pt x="15393" y="2943"/>
                    <a:pt x="15421" y="2994"/>
                    <a:pt x="15449" y="2994"/>
                  </a:cubicBezTo>
                  <a:cubicBezTo>
                    <a:pt x="15476" y="2993"/>
                    <a:pt x="15494" y="2942"/>
                    <a:pt x="15487" y="2879"/>
                  </a:cubicBezTo>
                  <a:cubicBezTo>
                    <a:pt x="15481" y="2816"/>
                    <a:pt x="15453" y="2765"/>
                    <a:pt x="15425" y="2766"/>
                  </a:cubicBezTo>
                  <a:close/>
                  <a:moveTo>
                    <a:pt x="15562" y="2766"/>
                  </a:moveTo>
                  <a:cubicBezTo>
                    <a:pt x="15535" y="2766"/>
                    <a:pt x="15517" y="2818"/>
                    <a:pt x="15524" y="2881"/>
                  </a:cubicBezTo>
                  <a:cubicBezTo>
                    <a:pt x="15530" y="2943"/>
                    <a:pt x="15558" y="2994"/>
                    <a:pt x="15586" y="2994"/>
                  </a:cubicBezTo>
                  <a:cubicBezTo>
                    <a:pt x="15614" y="2993"/>
                    <a:pt x="15631" y="2942"/>
                    <a:pt x="15624" y="2879"/>
                  </a:cubicBezTo>
                  <a:cubicBezTo>
                    <a:pt x="15617" y="2816"/>
                    <a:pt x="15590" y="2765"/>
                    <a:pt x="15562" y="2766"/>
                  </a:cubicBezTo>
                  <a:close/>
                  <a:moveTo>
                    <a:pt x="15698" y="2766"/>
                  </a:moveTo>
                  <a:cubicBezTo>
                    <a:pt x="15671" y="2766"/>
                    <a:pt x="15654" y="2818"/>
                    <a:pt x="15661" y="2881"/>
                  </a:cubicBezTo>
                  <a:cubicBezTo>
                    <a:pt x="15667" y="2943"/>
                    <a:pt x="15696" y="2994"/>
                    <a:pt x="15724" y="2994"/>
                  </a:cubicBezTo>
                  <a:cubicBezTo>
                    <a:pt x="15751" y="2993"/>
                    <a:pt x="15768" y="2942"/>
                    <a:pt x="15761" y="2879"/>
                  </a:cubicBezTo>
                  <a:cubicBezTo>
                    <a:pt x="15755" y="2816"/>
                    <a:pt x="15726" y="2765"/>
                    <a:pt x="15698" y="2766"/>
                  </a:cubicBezTo>
                  <a:close/>
                  <a:moveTo>
                    <a:pt x="15855" y="2766"/>
                  </a:moveTo>
                  <a:cubicBezTo>
                    <a:pt x="15827" y="2766"/>
                    <a:pt x="15811" y="2818"/>
                    <a:pt x="15818" y="2881"/>
                  </a:cubicBezTo>
                  <a:cubicBezTo>
                    <a:pt x="15825" y="2943"/>
                    <a:pt x="15852" y="2994"/>
                    <a:pt x="15880" y="2994"/>
                  </a:cubicBezTo>
                  <a:cubicBezTo>
                    <a:pt x="15908" y="2993"/>
                    <a:pt x="15924" y="2942"/>
                    <a:pt x="15917" y="2879"/>
                  </a:cubicBezTo>
                  <a:cubicBezTo>
                    <a:pt x="15910" y="2816"/>
                    <a:pt x="15882" y="2765"/>
                    <a:pt x="15855" y="2766"/>
                  </a:cubicBezTo>
                  <a:close/>
                  <a:moveTo>
                    <a:pt x="15992" y="2766"/>
                  </a:moveTo>
                  <a:cubicBezTo>
                    <a:pt x="15964" y="2766"/>
                    <a:pt x="15947" y="2818"/>
                    <a:pt x="15954" y="2881"/>
                  </a:cubicBezTo>
                  <a:cubicBezTo>
                    <a:pt x="15961" y="2943"/>
                    <a:pt x="15990" y="2994"/>
                    <a:pt x="16017" y="2994"/>
                  </a:cubicBezTo>
                  <a:cubicBezTo>
                    <a:pt x="16045" y="2993"/>
                    <a:pt x="16062" y="2942"/>
                    <a:pt x="16055" y="2879"/>
                  </a:cubicBezTo>
                  <a:cubicBezTo>
                    <a:pt x="16048" y="2816"/>
                    <a:pt x="16019" y="2765"/>
                    <a:pt x="15992" y="2766"/>
                  </a:cubicBezTo>
                  <a:close/>
                  <a:moveTo>
                    <a:pt x="16128" y="2766"/>
                  </a:moveTo>
                  <a:cubicBezTo>
                    <a:pt x="16100" y="2766"/>
                    <a:pt x="16084" y="2818"/>
                    <a:pt x="16091" y="2881"/>
                  </a:cubicBezTo>
                  <a:cubicBezTo>
                    <a:pt x="16099" y="2943"/>
                    <a:pt x="16126" y="2994"/>
                    <a:pt x="16154" y="2994"/>
                  </a:cubicBezTo>
                  <a:cubicBezTo>
                    <a:pt x="16182" y="2993"/>
                    <a:pt x="16199" y="2942"/>
                    <a:pt x="16191" y="2879"/>
                  </a:cubicBezTo>
                  <a:cubicBezTo>
                    <a:pt x="16184" y="2816"/>
                    <a:pt x="16156" y="2765"/>
                    <a:pt x="16128" y="2766"/>
                  </a:cubicBezTo>
                  <a:close/>
                  <a:moveTo>
                    <a:pt x="16284" y="2766"/>
                  </a:moveTo>
                  <a:cubicBezTo>
                    <a:pt x="16257" y="2766"/>
                    <a:pt x="16240" y="2818"/>
                    <a:pt x="16248" y="2881"/>
                  </a:cubicBezTo>
                  <a:cubicBezTo>
                    <a:pt x="16255" y="2943"/>
                    <a:pt x="16284" y="2994"/>
                    <a:pt x="16311" y="2994"/>
                  </a:cubicBezTo>
                  <a:cubicBezTo>
                    <a:pt x="16339" y="2993"/>
                    <a:pt x="16355" y="2942"/>
                    <a:pt x="16348" y="2879"/>
                  </a:cubicBezTo>
                  <a:cubicBezTo>
                    <a:pt x="16340" y="2816"/>
                    <a:pt x="16312" y="2765"/>
                    <a:pt x="16284" y="2766"/>
                  </a:cubicBezTo>
                  <a:close/>
                  <a:moveTo>
                    <a:pt x="16421" y="2766"/>
                  </a:moveTo>
                  <a:cubicBezTo>
                    <a:pt x="16393" y="2766"/>
                    <a:pt x="16377" y="2817"/>
                    <a:pt x="16385" y="2881"/>
                  </a:cubicBezTo>
                  <a:cubicBezTo>
                    <a:pt x="16392" y="2943"/>
                    <a:pt x="16421" y="2994"/>
                    <a:pt x="16449" y="2994"/>
                  </a:cubicBezTo>
                  <a:cubicBezTo>
                    <a:pt x="16476" y="2993"/>
                    <a:pt x="16492" y="2942"/>
                    <a:pt x="16485" y="2879"/>
                  </a:cubicBezTo>
                  <a:cubicBezTo>
                    <a:pt x="16477" y="2816"/>
                    <a:pt x="16448" y="2765"/>
                    <a:pt x="16421" y="2766"/>
                  </a:cubicBezTo>
                  <a:close/>
                  <a:moveTo>
                    <a:pt x="16557" y="2766"/>
                  </a:moveTo>
                  <a:cubicBezTo>
                    <a:pt x="16530" y="2766"/>
                    <a:pt x="16514" y="2817"/>
                    <a:pt x="16521" y="2881"/>
                  </a:cubicBezTo>
                  <a:cubicBezTo>
                    <a:pt x="16529" y="2943"/>
                    <a:pt x="16558" y="2994"/>
                    <a:pt x="16586" y="2994"/>
                  </a:cubicBezTo>
                  <a:cubicBezTo>
                    <a:pt x="16613" y="2993"/>
                    <a:pt x="16629" y="2942"/>
                    <a:pt x="16622" y="2879"/>
                  </a:cubicBezTo>
                  <a:cubicBezTo>
                    <a:pt x="16614" y="2816"/>
                    <a:pt x="16585" y="2765"/>
                    <a:pt x="16557" y="2766"/>
                  </a:cubicBezTo>
                  <a:close/>
                  <a:moveTo>
                    <a:pt x="16714" y="2766"/>
                  </a:moveTo>
                  <a:cubicBezTo>
                    <a:pt x="16686" y="2766"/>
                    <a:pt x="16670" y="2818"/>
                    <a:pt x="16678" y="2881"/>
                  </a:cubicBezTo>
                  <a:cubicBezTo>
                    <a:pt x="16686" y="2943"/>
                    <a:pt x="16715" y="2994"/>
                    <a:pt x="16743" y="2994"/>
                  </a:cubicBezTo>
                  <a:cubicBezTo>
                    <a:pt x="16770" y="2993"/>
                    <a:pt x="16786" y="2942"/>
                    <a:pt x="16778" y="2879"/>
                  </a:cubicBezTo>
                  <a:cubicBezTo>
                    <a:pt x="16770" y="2816"/>
                    <a:pt x="16741" y="2765"/>
                    <a:pt x="16714" y="2766"/>
                  </a:cubicBezTo>
                  <a:close/>
                  <a:moveTo>
                    <a:pt x="17280" y="2766"/>
                  </a:moveTo>
                  <a:cubicBezTo>
                    <a:pt x="17253" y="2766"/>
                    <a:pt x="17237" y="2817"/>
                    <a:pt x="17245" y="2881"/>
                  </a:cubicBezTo>
                  <a:cubicBezTo>
                    <a:pt x="17254" y="2943"/>
                    <a:pt x="17283" y="2994"/>
                    <a:pt x="17311" y="2994"/>
                  </a:cubicBezTo>
                  <a:cubicBezTo>
                    <a:pt x="17338" y="2993"/>
                    <a:pt x="17354" y="2942"/>
                    <a:pt x="17346" y="2879"/>
                  </a:cubicBezTo>
                  <a:cubicBezTo>
                    <a:pt x="17337" y="2816"/>
                    <a:pt x="17308" y="2765"/>
                    <a:pt x="17280" y="2766"/>
                  </a:cubicBezTo>
                  <a:close/>
                  <a:moveTo>
                    <a:pt x="17416" y="2766"/>
                  </a:moveTo>
                  <a:cubicBezTo>
                    <a:pt x="17389" y="2766"/>
                    <a:pt x="17374" y="2817"/>
                    <a:pt x="17382" y="2881"/>
                  </a:cubicBezTo>
                  <a:cubicBezTo>
                    <a:pt x="17391" y="2943"/>
                    <a:pt x="17420" y="2994"/>
                    <a:pt x="17448" y="2994"/>
                  </a:cubicBezTo>
                  <a:cubicBezTo>
                    <a:pt x="17476" y="2993"/>
                    <a:pt x="17491" y="2942"/>
                    <a:pt x="17482" y="2879"/>
                  </a:cubicBezTo>
                  <a:cubicBezTo>
                    <a:pt x="17474" y="2816"/>
                    <a:pt x="17444" y="2765"/>
                    <a:pt x="17416" y="2766"/>
                  </a:cubicBezTo>
                  <a:close/>
                  <a:moveTo>
                    <a:pt x="17553" y="2766"/>
                  </a:moveTo>
                  <a:cubicBezTo>
                    <a:pt x="17526" y="2766"/>
                    <a:pt x="17510" y="2818"/>
                    <a:pt x="17519" y="2881"/>
                  </a:cubicBezTo>
                  <a:cubicBezTo>
                    <a:pt x="17528" y="2944"/>
                    <a:pt x="17557" y="2994"/>
                    <a:pt x="17585" y="2994"/>
                  </a:cubicBezTo>
                  <a:cubicBezTo>
                    <a:pt x="17613" y="2993"/>
                    <a:pt x="17628" y="2942"/>
                    <a:pt x="17619" y="2879"/>
                  </a:cubicBezTo>
                  <a:cubicBezTo>
                    <a:pt x="17610" y="2816"/>
                    <a:pt x="17581" y="2765"/>
                    <a:pt x="17553" y="2766"/>
                  </a:cubicBezTo>
                  <a:close/>
                  <a:moveTo>
                    <a:pt x="12985" y="2816"/>
                  </a:moveTo>
                  <a:cubicBezTo>
                    <a:pt x="12958" y="2817"/>
                    <a:pt x="12939" y="2868"/>
                    <a:pt x="12943" y="2931"/>
                  </a:cubicBezTo>
                  <a:cubicBezTo>
                    <a:pt x="12946" y="2993"/>
                    <a:pt x="12972" y="3045"/>
                    <a:pt x="12999" y="3044"/>
                  </a:cubicBezTo>
                  <a:cubicBezTo>
                    <a:pt x="13027" y="3043"/>
                    <a:pt x="13047" y="2992"/>
                    <a:pt x="13043" y="2929"/>
                  </a:cubicBezTo>
                  <a:cubicBezTo>
                    <a:pt x="13039" y="2867"/>
                    <a:pt x="13013" y="2815"/>
                    <a:pt x="12985" y="2816"/>
                  </a:cubicBezTo>
                  <a:close/>
                  <a:moveTo>
                    <a:pt x="13122" y="2816"/>
                  </a:moveTo>
                  <a:cubicBezTo>
                    <a:pt x="13095" y="2817"/>
                    <a:pt x="13075" y="2868"/>
                    <a:pt x="13079" y="2931"/>
                  </a:cubicBezTo>
                  <a:cubicBezTo>
                    <a:pt x="13083" y="2994"/>
                    <a:pt x="13109" y="3045"/>
                    <a:pt x="13136" y="3044"/>
                  </a:cubicBezTo>
                  <a:cubicBezTo>
                    <a:pt x="13164" y="3043"/>
                    <a:pt x="13184" y="2992"/>
                    <a:pt x="13180" y="2929"/>
                  </a:cubicBezTo>
                  <a:cubicBezTo>
                    <a:pt x="13176" y="2866"/>
                    <a:pt x="13150" y="2816"/>
                    <a:pt x="13122" y="2816"/>
                  </a:cubicBezTo>
                  <a:close/>
                  <a:moveTo>
                    <a:pt x="13279" y="2816"/>
                  </a:moveTo>
                  <a:cubicBezTo>
                    <a:pt x="13251" y="2817"/>
                    <a:pt x="13232" y="2868"/>
                    <a:pt x="13236" y="2931"/>
                  </a:cubicBezTo>
                  <a:cubicBezTo>
                    <a:pt x="13240" y="2993"/>
                    <a:pt x="13265" y="3045"/>
                    <a:pt x="13293" y="3044"/>
                  </a:cubicBezTo>
                  <a:cubicBezTo>
                    <a:pt x="13321" y="3043"/>
                    <a:pt x="13340" y="2992"/>
                    <a:pt x="13336" y="2929"/>
                  </a:cubicBezTo>
                  <a:cubicBezTo>
                    <a:pt x="13332" y="2866"/>
                    <a:pt x="13306" y="2815"/>
                    <a:pt x="13279" y="2816"/>
                  </a:cubicBezTo>
                  <a:close/>
                  <a:moveTo>
                    <a:pt x="13415" y="2816"/>
                  </a:moveTo>
                  <a:cubicBezTo>
                    <a:pt x="13387" y="2817"/>
                    <a:pt x="13368" y="2868"/>
                    <a:pt x="13373" y="2931"/>
                  </a:cubicBezTo>
                  <a:cubicBezTo>
                    <a:pt x="13377" y="2993"/>
                    <a:pt x="13403" y="3045"/>
                    <a:pt x="13431" y="3044"/>
                  </a:cubicBezTo>
                  <a:cubicBezTo>
                    <a:pt x="13458" y="3043"/>
                    <a:pt x="13477" y="2992"/>
                    <a:pt x="13473" y="2929"/>
                  </a:cubicBezTo>
                  <a:cubicBezTo>
                    <a:pt x="13468" y="2866"/>
                    <a:pt x="13442" y="2815"/>
                    <a:pt x="13415" y="2816"/>
                  </a:cubicBezTo>
                  <a:close/>
                  <a:moveTo>
                    <a:pt x="13552" y="2816"/>
                  </a:moveTo>
                  <a:cubicBezTo>
                    <a:pt x="13524" y="2817"/>
                    <a:pt x="13505" y="2868"/>
                    <a:pt x="13509" y="2931"/>
                  </a:cubicBezTo>
                  <a:cubicBezTo>
                    <a:pt x="13514" y="2993"/>
                    <a:pt x="13540" y="3045"/>
                    <a:pt x="13567" y="3044"/>
                  </a:cubicBezTo>
                  <a:cubicBezTo>
                    <a:pt x="13595" y="3043"/>
                    <a:pt x="13614" y="2992"/>
                    <a:pt x="13610" y="2929"/>
                  </a:cubicBezTo>
                  <a:cubicBezTo>
                    <a:pt x="13605" y="2866"/>
                    <a:pt x="13579" y="2816"/>
                    <a:pt x="13552" y="2816"/>
                  </a:cubicBezTo>
                  <a:close/>
                  <a:moveTo>
                    <a:pt x="13688" y="2816"/>
                  </a:moveTo>
                  <a:cubicBezTo>
                    <a:pt x="13660" y="2817"/>
                    <a:pt x="13642" y="2868"/>
                    <a:pt x="13646" y="2931"/>
                  </a:cubicBezTo>
                  <a:cubicBezTo>
                    <a:pt x="13651" y="2994"/>
                    <a:pt x="13677" y="3045"/>
                    <a:pt x="13705" y="3044"/>
                  </a:cubicBezTo>
                  <a:cubicBezTo>
                    <a:pt x="13733" y="3043"/>
                    <a:pt x="13751" y="2992"/>
                    <a:pt x="13747" y="2929"/>
                  </a:cubicBezTo>
                  <a:cubicBezTo>
                    <a:pt x="13742" y="2866"/>
                    <a:pt x="13715" y="2816"/>
                    <a:pt x="13688" y="2816"/>
                  </a:cubicBezTo>
                  <a:close/>
                  <a:moveTo>
                    <a:pt x="13844" y="2816"/>
                  </a:moveTo>
                  <a:cubicBezTo>
                    <a:pt x="13817" y="2817"/>
                    <a:pt x="13798" y="2868"/>
                    <a:pt x="13803" y="2931"/>
                  </a:cubicBezTo>
                  <a:cubicBezTo>
                    <a:pt x="13807" y="2994"/>
                    <a:pt x="13834" y="3045"/>
                    <a:pt x="13861" y="3044"/>
                  </a:cubicBezTo>
                  <a:cubicBezTo>
                    <a:pt x="13889" y="3043"/>
                    <a:pt x="13908" y="2992"/>
                    <a:pt x="13903" y="2929"/>
                  </a:cubicBezTo>
                  <a:cubicBezTo>
                    <a:pt x="13898" y="2866"/>
                    <a:pt x="13872" y="2815"/>
                    <a:pt x="13844" y="2816"/>
                  </a:cubicBezTo>
                  <a:close/>
                  <a:moveTo>
                    <a:pt x="13981" y="2816"/>
                  </a:moveTo>
                  <a:cubicBezTo>
                    <a:pt x="13953" y="2817"/>
                    <a:pt x="13935" y="2868"/>
                    <a:pt x="13940" y="2931"/>
                  </a:cubicBezTo>
                  <a:cubicBezTo>
                    <a:pt x="13944" y="2994"/>
                    <a:pt x="13971" y="3045"/>
                    <a:pt x="13999" y="3044"/>
                  </a:cubicBezTo>
                  <a:cubicBezTo>
                    <a:pt x="14027" y="3043"/>
                    <a:pt x="14045" y="2992"/>
                    <a:pt x="14040" y="2929"/>
                  </a:cubicBezTo>
                  <a:cubicBezTo>
                    <a:pt x="14035" y="2866"/>
                    <a:pt x="14009" y="2815"/>
                    <a:pt x="13981" y="2816"/>
                  </a:cubicBezTo>
                  <a:close/>
                  <a:moveTo>
                    <a:pt x="14117" y="2816"/>
                  </a:moveTo>
                  <a:cubicBezTo>
                    <a:pt x="14090" y="2817"/>
                    <a:pt x="14071" y="2868"/>
                    <a:pt x="14076" y="2931"/>
                  </a:cubicBezTo>
                  <a:cubicBezTo>
                    <a:pt x="14081" y="2994"/>
                    <a:pt x="14108" y="3045"/>
                    <a:pt x="14136" y="3044"/>
                  </a:cubicBezTo>
                  <a:cubicBezTo>
                    <a:pt x="14163" y="3043"/>
                    <a:pt x="14182" y="2992"/>
                    <a:pt x="14177" y="2929"/>
                  </a:cubicBezTo>
                  <a:cubicBezTo>
                    <a:pt x="14172" y="2866"/>
                    <a:pt x="14145" y="2815"/>
                    <a:pt x="14117" y="2816"/>
                  </a:cubicBezTo>
                  <a:close/>
                  <a:moveTo>
                    <a:pt x="14274" y="2816"/>
                  </a:moveTo>
                  <a:cubicBezTo>
                    <a:pt x="14246" y="2817"/>
                    <a:pt x="14228" y="2868"/>
                    <a:pt x="14233" y="2931"/>
                  </a:cubicBezTo>
                  <a:cubicBezTo>
                    <a:pt x="14238" y="2994"/>
                    <a:pt x="14265" y="3045"/>
                    <a:pt x="14293" y="3044"/>
                  </a:cubicBezTo>
                  <a:cubicBezTo>
                    <a:pt x="14320" y="3043"/>
                    <a:pt x="14338" y="2992"/>
                    <a:pt x="14333" y="2929"/>
                  </a:cubicBezTo>
                  <a:cubicBezTo>
                    <a:pt x="14328" y="2866"/>
                    <a:pt x="14301" y="2815"/>
                    <a:pt x="14274" y="2816"/>
                  </a:cubicBezTo>
                  <a:close/>
                  <a:moveTo>
                    <a:pt x="14411" y="2816"/>
                  </a:moveTo>
                  <a:cubicBezTo>
                    <a:pt x="14383" y="2817"/>
                    <a:pt x="14365" y="2868"/>
                    <a:pt x="14370" y="2931"/>
                  </a:cubicBezTo>
                  <a:cubicBezTo>
                    <a:pt x="14376" y="2994"/>
                    <a:pt x="14402" y="3045"/>
                    <a:pt x="14430" y="3044"/>
                  </a:cubicBezTo>
                  <a:cubicBezTo>
                    <a:pt x="14457" y="3043"/>
                    <a:pt x="14476" y="2992"/>
                    <a:pt x="14470" y="2929"/>
                  </a:cubicBezTo>
                  <a:cubicBezTo>
                    <a:pt x="14465" y="2866"/>
                    <a:pt x="14438" y="2815"/>
                    <a:pt x="14411" y="2816"/>
                  </a:cubicBezTo>
                  <a:close/>
                  <a:moveTo>
                    <a:pt x="14566" y="2816"/>
                  </a:moveTo>
                  <a:cubicBezTo>
                    <a:pt x="14539" y="2817"/>
                    <a:pt x="14521" y="2868"/>
                    <a:pt x="14527" y="2931"/>
                  </a:cubicBezTo>
                  <a:cubicBezTo>
                    <a:pt x="14532" y="2994"/>
                    <a:pt x="14559" y="3045"/>
                    <a:pt x="14587" y="3044"/>
                  </a:cubicBezTo>
                  <a:cubicBezTo>
                    <a:pt x="14614" y="3043"/>
                    <a:pt x="14632" y="2992"/>
                    <a:pt x="14627" y="2929"/>
                  </a:cubicBezTo>
                  <a:cubicBezTo>
                    <a:pt x="14621" y="2866"/>
                    <a:pt x="14594" y="2815"/>
                    <a:pt x="14566" y="2816"/>
                  </a:cubicBezTo>
                  <a:close/>
                  <a:moveTo>
                    <a:pt x="14703" y="2816"/>
                  </a:moveTo>
                  <a:cubicBezTo>
                    <a:pt x="14676" y="2817"/>
                    <a:pt x="14658" y="2868"/>
                    <a:pt x="14664" y="2931"/>
                  </a:cubicBezTo>
                  <a:cubicBezTo>
                    <a:pt x="14669" y="2994"/>
                    <a:pt x="14696" y="3045"/>
                    <a:pt x="14724" y="3044"/>
                  </a:cubicBezTo>
                  <a:cubicBezTo>
                    <a:pt x="14752" y="3043"/>
                    <a:pt x="14769" y="2992"/>
                    <a:pt x="14764" y="2929"/>
                  </a:cubicBezTo>
                  <a:cubicBezTo>
                    <a:pt x="14758" y="2866"/>
                    <a:pt x="14731" y="2816"/>
                    <a:pt x="14703" y="2816"/>
                  </a:cubicBezTo>
                  <a:close/>
                  <a:moveTo>
                    <a:pt x="14840" y="2816"/>
                  </a:moveTo>
                  <a:cubicBezTo>
                    <a:pt x="14812" y="2817"/>
                    <a:pt x="14795" y="2868"/>
                    <a:pt x="14800" y="2931"/>
                  </a:cubicBezTo>
                  <a:cubicBezTo>
                    <a:pt x="14806" y="2994"/>
                    <a:pt x="14833" y="3045"/>
                    <a:pt x="14861" y="3044"/>
                  </a:cubicBezTo>
                  <a:cubicBezTo>
                    <a:pt x="14889" y="3043"/>
                    <a:pt x="14907" y="2992"/>
                    <a:pt x="14901" y="2929"/>
                  </a:cubicBezTo>
                  <a:cubicBezTo>
                    <a:pt x="14895" y="2866"/>
                    <a:pt x="14868" y="2816"/>
                    <a:pt x="14840" y="2816"/>
                  </a:cubicBezTo>
                  <a:close/>
                  <a:moveTo>
                    <a:pt x="14996" y="2816"/>
                  </a:moveTo>
                  <a:cubicBezTo>
                    <a:pt x="14968" y="2817"/>
                    <a:pt x="14951" y="2868"/>
                    <a:pt x="14957" y="2931"/>
                  </a:cubicBezTo>
                  <a:cubicBezTo>
                    <a:pt x="14963" y="2994"/>
                    <a:pt x="14990" y="3045"/>
                    <a:pt x="15018" y="3044"/>
                  </a:cubicBezTo>
                  <a:cubicBezTo>
                    <a:pt x="15046" y="3043"/>
                    <a:pt x="15063" y="2992"/>
                    <a:pt x="15057" y="2929"/>
                  </a:cubicBezTo>
                  <a:cubicBezTo>
                    <a:pt x="15051" y="2866"/>
                    <a:pt x="15024" y="2816"/>
                    <a:pt x="14996" y="2816"/>
                  </a:cubicBezTo>
                  <a:close/>
                  <a:moveTo>
                    <a:pt x="15133" y="2816"/>
                  </a:moveTo>
                  <a:cubicBezTo>
                    <a:pt x="15105" y="2817"/>
                    <a:pt x="15088" y="2868"/>
                    <a:pt x="15094" y="2931"/>
                  </a:cubicBezTo>
                  <a:cubicBezTo>
                    <a:pt x="15100" y="2994"/>
                    <a:pt x="15127" y="3045"/>
                    <a:pt x="15155" y="3044"/>
                  </a:cubicBezTo>
                  <a:cubicBezTo>
                    <a:pt x="15182" y="3043"/>
                    <a:pt x="15200" y="2992"/>
                    <a:pt x="15194" y="2929"/>
                  </a:cubicBezTo>
                  <a:cubicBezTo>
                    <a:pt x="15188" y="2866"/>
                    <a:pt x="15160" y="2815"/>
                    <a:pt x="15133" y="2816"/>
                  </a:cubicBezTo>
                  <a:close/>
                  <a:moveTo>
                    <a:pt x="9980" y="2866"/>
                  </a:moveTo>
                  <a:cubicBezTo>
                    <a:pt x="9952" y="2867"/>
                    <a:pt x="9931" y="2919"/>
                    <a:pt x="9931" y="2981"/>
                  </a:cubicBezTo>
                  <a:cubicBezTo>
                    <a:pt x="9932" y="3044"/>
                    <a:pt x="9955" y="3093"/>
                    <a:pt x="9982" y="3093"/>
                  </a:cubicBezTo>
                  <a:cubicBezTo>
                    <a:pt x="10010" y="3092"/>
                    <a:pt x="10032" y="3041"/>
                    <a:pt x="10031" y="2978"/>
                  </a:cubicBezTo>
                  <a:cubicBezTo>
                    <a:pt x="10031" y="2915"/>
                    <a:pt x="10008" y="2866"/>
                    <a:pt x="9980" y="2866"/>
                  </a:cubicBezTo>
                  <a:close/>
                  <a:moveTo>
                    <a:pt x="10136" y="2866"/>
                  </a:moveTo>
                  <a:cubicBezTo>
                    <a:pt x="10109" y="2867"/>
                    <a:pt x="10087" y="2919"/>
                    <a:pt x="10088" y="2981"/>
                  </a:cubicBezTo>
                  <a:cubicBezTo>
                    <a:pt x="10088" y="3044"/>
                    <a:pt x="10111" y="3093"/>
                    <a:pt x="10139" y="3093"/>
                  </a:cubicBezTo>
                  <a:cubicBezTo>
                    <a:pt x="10167" y="3092"/>
                    <a:pt x="10189" y="3041"/>
                    <a:pt x="10188" y="2978"/>
                  </a:cubicBezTo>
                  <a:cubicBezTo>
                    <a:pt x="10187" y="2915"/>
                    <a:pt x="10164" y="2866"/>
                    <a:pt x="10136" y="2866"/>
                  </a:cubicBezTo>
                  <a:close/>
                  <a:moveTo>
                    <a:pt x="10273" y="2866"/>
                  </a:moveTo>
                  <a:cubicBezTo>
                    <a:pt x="10246" y="2867"/>
                    <a:pt x="10224" y="2919"/>
                    <a:pt x="10224" y="2981"/>
                  </a:cubicBezTo>
                  <a:cubicBezTo>
                    <a:pt x="10225" y="3044"/>
                    <a:pt x="10249" y="3093"/>
                    <a:pt x="10276" y="3093"/>
                  </a:cubicBezTo>
                  <a:cubicBezTo>
                    <a:pt x="10304" y="3092"/>
                    <a:pt x="10326" y="3041"/>
                    <a:pt x="10325" y="2978"/>
                  </a:cubicBezTo>
                  <a:cubicBezTo>
                    <a:pt x="10324" y="2915"/>
                    <a:pt x="10301" y="2866"/>
                    <a:pt x="10273" y="2866"/>
                  </a:cubicBezTo>
                  <a:close/>
                  <a:moveTo>
                    <a:pt x="10410" y="2866"/>
                  </a:moveTo>
                  <a:cubicBezTo>
                    <a:pt x="10382" y="2867"/>
                    <a:pt x="10360" y="2919"/>
                    <a:pt x="10361" y="2981"/>
                  </a:cubicBezTo>
                  <a:cubicBezTo>
                    <a:pt x="10362" y="3044"/>
                    <a:pt x="10386" y="3093"/>
                    <a:pt x="10413" y="3093"/>
                  </a:cubicBezTo>
                  <a:cubicBezTo>
                    <a:pt x="10441" y="3092"/>
                    <a:pt x="10462" y="3041"/>
                    <a:pt x="10461" y="2978"/>
                  </a:cubicBezTo>
                  <a:cubicBezTo>
                    <a:pt x="10460" y="2915"/>
                    <a:pt x="10437" y="2866"/>
                    <a:pt x="10410" y="2866"/>
                  </a:cubicBezTo>
                  <a:close/>
                  <a:moveTo>
                    <a:pt x="10566" y="2866"/>
                  </a:moveTo>
                  <a:cubicBezTo>
                    <a:pt x="10538" y="2867"/>
                    <a:pt x="10517" y="2919"/>
                    <a:pt x="10518" y="2981"/>
                  </a:cubicBezTo>
                  <a:cubicBezTo>
                    <a:pt x="10519" y="3044"/>
                    <a:pt x="10542" y="3093"/>
                    <a:pt x="10570" y="3093"/>
                  </a:cubicBezTo>
                  <a:cubicBezTo>
                    <a:pt x="10597" y="3092"/>
                    <a:pt x="10619" y="3041"/>
                    <a:pt x="10618" y="2978"/>
                  </a:cubicBezTo>
                  <a:cubicBezTo>
                    <a:pt x="10617" y="2915"/>
                    <a:pt x="10594" y="2866"/>
                    <a:pt x="10566" y="2866"/>
                  </a:cubicBezTo>
                  <a:close/>
                  <a:moveTo>
                    <a:pt x="10702" y="2866"/>
                  </a:moveTo>
                  <a:cubicBezTo>
                    <a:pt x="10675" y="2867"/>
                    <a:pt x="10653" y="2919"/>
                    <a:pt x="10655" y="2981"/>
                  </a:cubicBezTo>
                  <a:cubicBezTo>
                    <a:pt x="10656" y="3044"/>
                    <a:pt x="10679" y="3093"/>
                    <a:pt x="10707" y="3093"/>
                  </a:cubicBezTo>
                  <a:cubicBezTo>
                    <a:pt x="10735" y="3092"/>
                    <a:pt x="10756" y="3041"/>
                    <a:pt x="10755" y="2978"/>
                  </a:cubicBezTo>
                  <a:cubicBezTo>
                    <a:pt x="10753" y="2916"/>
                    <a:pt x="10730" y="2866"/>
                    <a:pt x="10702" y="2866"/>
                  </a:cubicBezTo>
                  <a:close/>
                  <a:moveTo>
                    <a:pt x="10859" y="2866"/>
                  </a:moveTo>
                  <a:cubicBezTo>
                    <a:pt x="10831" y="2867"/>
                    <a:pt x="10810" y="2919"/>
                    <a:pt x="10811" y="2981"/>
                  </a:cubicBezTo>
                  <a:cubicBezTo>
                    <a:pt x="10812" y="3044"/>
                    <a:pt x="10836" y="3093"/>
                    <a:pt x="10864" y="3093"/>
                  </a:cubicBezTo>
                  <a:cubicBezTo>
                    <a:pt x="10892" y="3092"/>
                    <a:pt x="10913" y="3041"/>
                    <a:pt x="10911" y="2978"/>
                  </a:cubicBezTo>
                  <a:cubicBezTo>
                    <a:pt x="10910" y="2915"/>
                    <a:pt x="10886" y="2866"/>
                    <a:pt x="10859" y="2866"/>
                  </a:cubicBezTo>
                  <a:close/>
                  <a:moveTo>
                    <a:pt x="10995" y="2866"/>
                  </a:moveTo>
                  <a:cubicBezTo>
                    <a:pt x="10967" y="2867"/>
                    <a:pt x="10946" y="2919"/>
                    <a:pt x="10948" y="2981"/>
                  </a:cubicBezTo>
                  <a:cubicBezTo>
                    <a:pt x="10949" y="3044"/>
                    <a:pt x="10973" y="3093"/>
                    <a:pt x="11001" y="3093"/>
                  </a:cubicBezTo>
                  <a:cubicBezTo>
                    <a:pt x="11029" y="3092"/>
                    <a:pt x="11050" y="3041"/>
                    <a:pt x="11048" y="2978"/>
                  </a:cubicBezTo>
                  <a:cubicBezTo>
                    <a:pt x="11046" y="2915"/>
                    <a:pt x="11022" y="2866"/>
                    <a:pt x="10995" y="2866"/>
                  </a:cubicBezTo>
                  <a:close/>
                  <a:moveTo>
                    <a:pt x="11132" y="2866"/>
                  </a:moveTo>
                  <a:cubicBezTo>
                    <a:pt x="11104" y="2867"/>
                    <a:pt x="11083" y="2919"/>
                    <a:pt x="11085" y="2981"/>
                  </a:cubicBezTo>
                  <a:cubicBezTo>
                    <a:pt x="11086" y="3044"/>
                    <a:pt x="11110" y="3093"/>
                    <a:pt x="11138" y="3093"/>
                  </a:cubicBezTo>
                  <a:cubicBezTo>
                    <a:pt x="11165" y="3092"/>
                    <a:pt x="11187" y="3041"/>
                    <a:pt x="11185" y="2978"/>
                  </a:cubicBezTo>
                  <a:cubicBezTo>
                    <a:pt x="11183" y="2915"/>
                    <a:pt x="11159" y="2866"/>
                    <a:pt x="11132" y="2866"/>
                  </a:cubicBezTo>
                  <a:close/>
                  <a:moveTo>
                    <a:pt x="11268" y="2866"/>
                  </a:moveTo>
                  <a:cubicBezTo>
                    <a:pt x="11240" y="2867"/>
                    <a:pt x="11220" y="2919"/>
                    <a:pt x="11221" y="2981"/>
                  </a:cubicBezTo>
                  <a:cubicBezTo>
                    <a:pt x="11223" y="3044"/>
                    <a:pt x="11247" y="3093"/>
                    <a:pt x="11275" y="3093"/>
                  </a:cubicBezTo>
                  <a:cubicBezTo>
                    <a:pt x="11303" y="3092"/>
                    <a:pt x="11324" y="3041"/>
                    <a:pt x="11322" y="2978"/>
                  </a:cubicBezTo>
                  <a:cubicBezTo>
                    <a:pt x="11320" y="2915"/>
                    <a:pt x="11296" y="2866"/>
                    <a:pt x="11268" y="2866"/>
                  </a:cubicBezTo>
                  <a:close/>
                  <a:moveTo>
                    <a:pt x="11424" y="2866"/>
                  </a:moveTo>
                  <a:cubicBezTo>
                    <a:pt x="11397" y="2867"/>
                    <a:pt x="11376" y="2919"/>
                    <a:pt x="11378" y="2981"/>
                  </a:cubicBezTo>
                  <a:cubicBezTo>
                    <a:pt x="11380" y="3044"/>
                    <a:pt x="11404" y="3093"/>
                    <a:pt x="11432" y="3093"/>
                  </a:cubicBezTo>
                  <a:cubicBezTo>
                    <a:pt x="11459" y="3092"/>
                    <a:pt x="11480" y="3040"/>
                    <a:pt x="11478" y="2978"/>
                  </a:cubicBezTo>
                  <a:cubicBezTo>
                    <a:pt x="11476" y="2915"/>
                    <a:pt x="11452" y="2866"/>
                    <a:pt x="11424" y="2866"/>
                  </a:cubicBezTo>
                  <a:close/>
                  <a:moveTo>
                    <a:pt x="11561" y="2866"/>
                  </a:moveTo>
                  <a:cubicBezTo>
                    <a:pt x="11534" y="2867"/>
                    <a:pt x="11513" y="2919"/>
                    <a:pt x="11515" y="2981"/>
                  </a:cubicBezTo>
                  <a:cubicBezTo>
                    <a:pt x="11517" y="3044"/>
                    <a:pt x="11541" y="3093"/>
                    <a:pt x="11569" y="3093"/>
                  </a:cubicBezTo>
                  <a:cubicBezTo>
                    <a:pt x="11597" y="3092"/>
                    <a:pt x="11617" y="3041"/>
                    <a:pt x="11615" y="2978"/>
                  </a:cubicBezTo>
                  <a:cubicBezTo>
                    <a:pt x="11613" y="2915"/>
                    <a:pt x="11589" y="2866"/>
                    <a:pt x="11561" y="2866"/>
                  </a:cubicBezTo>
                  <a:close/>
                  <a:moveTo>
                    <a:pt x="11697" y="2866"/>
                  </a:moveTo>
                  <a:cubicBezTo>
                    <a:pt x="11670" y="2867"/>
                    <a:pt x="11649" y="2919"/>
                    <a:pt x="11652" y="2981"/>
                  </a:cubicBezTo>
                  <a:cubicBezTo>
                    <a:pt x="11654" y="3044"/>
                    <a:pt x="11678" y="3093"/>
                    <a:pt x="11706" y="3093"/>
                  </a:cubicBezTo>
                  <a:cubicBezTo>
                    <a:pt x="11734" y="3092"/>
                    <a:pt x="11754" y="3041"/>
                    <a:pt x="11752" y="2978"/>
                  </a:cubicBezTo>
                  <a:cubicBezTo>
                    <a:pt x="11749" y="2915"/>
                    <a:pt x="11725" y="2866"/>
                    <a:pt x="11697" y="2866"/>
                  </a:cubicBezTo>
                  <a:close/>
                  <a:moveTo>
                    <a:pt x="11854" y="2866"/>
                  </a:moveTo>
                  <a:cubicBezTo>
                    <a:pt x="11826" y="2867"/>
                    <a:pt x="11805" y="2919"/>
                    <a:pt x="11808" y="2981"/>
                  </a:cubicBezTo>
                  <a:cubicBezTo>
                    <a:pt x="11810" y="3044"/>
                    <a:pt x="11835" y="3093"/>
                    <a:pt x="11863" y="3093"/>
                  </a:cubicBezTo>
                  <a:cubicBezTo>
                    <a:pt x="11891" y="3092"/>
                    <a:pt x="11911" y="3041"/>
                    <a:pt x="11908" y="2978"/>
                  </a:cubicBezTo>
                  <a:cubicBezTo>
                    <a:pt x="11906" y="2915"/>
                    <a:pt x="11881" y="2866"/>
                    <a:pt x="11854" y="2866"/>
                  </a:cubicBezTo>
                  <a:close/>
                  <a:moveTo>
                    <a:pt x="11990" y="2866"/>
                  </a:moveTo>
                  <a:cubicBezTo>
                    <a:pt x="11962" y="2867"/>
                    <a:pt x="11942" y="2918"/>
                    <a:pt x="11945" y="2981"/>
                  </a:cubicBezTo>
                  <a:cubicBezTo>
                    <a:pt x="11947" y="3044"/>
                    <a:pt x="11972" y="3093"/>
                    <a:pt x="12000" y="3093"/>
                  </a:cubicBezTo>
                  <a:cubicBezTo>
                    <a:pt x="12028" y="3092"/>
                    <a:pt x="12048" y="3042"/>
                    <a:pt x="12045" y="2980"/>
                  </a:cubicBezTo>
                  <a:cubicBezTo>
                    <a:pt x="12042" y="2917"/>
                    <a:pt x="12018" y="2866"/>
                    <a:pt x="11990" y="2866"/>
                  </a:cubicBezTo>
                  <a:close/>
                  <a:moveTo>
                    <a:pt x="12127" y="2866"/>
                  </a:moveTo>
                  <a:cubicBezTo>
                    <a:pt x="12099" y="2867"/>
                    <a:pt x="12079" y="2919"/>
                    <a:pt x="12082" y="2981"/>
                  </a:cubicBezTo>
                  <a:cubicBezTo>
                    <a:pt x="12084" y="3044"/>
                    <a:pt x="12110" y="3093"/>
                    <a:pt x="12137" y="3093"/>
                  </a:cubicBezTo>
                  <a:cubicBezTo>
                    <a:pt x="12165" y="3092"/>
                    <a:pt x="12185" y="3042"/>
                    <a:pt x="12182" y="2980"/>
                  </a:cubicBezTo>
                  <a:cubicBezTo>
                    <a:pt x="12180" y="2917"/>
                    <a:pt x="12155" y="2866"/>
                    <a:pt x="12127" y="2866"/>
                  </a:cubicBezTo>
                  <a:close/>
                  <a:moveTo>
                    <a:pt x="12263" y="2866"/>
                  </a:moveTo>
                  <a:cubicBezTo>
                    <a:pt x="12235" y="2867"/>
                    <a:pt x="12216" y="2918"/>
                    <a:pt x="12219" y="2981"/>
                  </a:cubicBezTo>
                  <a:cubicBezTo>
                    <a:pt x="12222" y="3044"/>
                    <a:pt x="12246" y="3093"/>
                    <a:pt x="12274" y="3093"/>
                  </a:cubicBezTo>
                  <a:cubicBezTo>
                    <a:pt x="12302" y="3092"/>
                    <a:pt x="12322" y="3042"/>
                    <a:pt x="12319" y="2980"/>
                  </a:cubicBezTo>
                  <a:cubicBezTo>
                    <a:pt x="12316" y="2917"/>
                    <a:pt x="12291" y="2866"/>
                    <a:pt x="12263" y="2866"/>
                  </a:cubicBezTo>
                  <a:close/>
                  <a:moveTo>
                    <a:pt x="12400" y="2866"/>
                  </a:moveTo>
                  <a:cubicBezTo>
                    <a:pt x="12372" y="2867"/>
                    <a:pt x="12353" y="2918"/>
                    <a:pt x="12356" y="2981"/>
                  </a:cubicBezTo>
                  <a:cubicBezTo>
                    <a:pt x="12359" y="3044"/>
                    <a:pt x="12384" y="3093"/>
                    <a:pt x="12412" y="3093"/>
                  </a:cubicBezTo>
                  <a:cubicBezTo>
                    <a:pt x="12439" y="3092"/>
                    <a:pt x="12459" y="3042"/>
                    <a:pt x="12456" y="2980"/>
                  </a:cubicBezTo>
                  <a:cubicBezTo>
                    <a:pt x="12452" y="2917"/>
                    <a:pt x="12428" y="2866"/>
                    <a:pt x="12400" y="2866"/>
                  </a:cubicBezTo>
                  <a:close/>
                  <a:moveTo>
                    <a:pt x="12556" y="2866"/>
                  </a:moveTo>
                  <a:cubicBezTo>
                    <a:pt x="12529" y="2867"/>
                    <a:pt x="12509" y="2918"/>
                    <a:pt x="12512" y="2981"/>
                  </a:cubicBezTo>
                  <a:cubicBezTo>
                    <a:pt x="12516" y="3044"/>
                    <a:pt x="12540" y="3093"/>
                    <a:pt x="12568" y="3093"/>
                  </a:cubicBezTo>
                  <a:cubicBezTo>
                    <a:pt x="12596" y="3092"/>
                    <a:pt x="12616" y="3042"/>
                    <a:pt x="12613" y="2980"/>
                  </a:cubicBezTo>
                  <a:cubicBezTo>
                    <a:pt x="12609" y="2917"/>
                    <a:pt x="12584" y="2866"/>
                    <a:pt x="12556" y="2866"/>
                  </a:cubicBezTo>
                  <a:close/>
                  <a:moveTo>
                    <a:pt x="12693" y="2866"/>
                  </a:moveTo>
                  <a:cubicBezTo>
                    <a:pt x="12665" y="2867"/>
                    <a:pt x="12646" y="2918"/>
                    <a:pt x="12649" y="2981"/>
                  </a:cubicBezTo>
                  <a:cubicBezTo>
                    <a:pt x="12653" y="3044"/>
                    <a:pt x="12678" y="3093"/>
                    <a:pt x="12705" y="3093"/>
                  </a:cubicBezTo>
                  <a:cubicBezTo>
                    <a:pt x="12733" y="3092"/>
                    <a:pt x="12753" y="3042"/>
                    <a:pt x="12749" y="2980"/>
                  </a:cubicBezTo>
                  <a:cubicBezTo>
                    <a:pt x="12746" y="2917"/>
                    <a:pt x="12720" y="2866"/>
                    <a:pt x="12693" y="2866"/>
                  </a:cubicBezTo>
                  <a:close/>
                  <a:moveTo>
                    <a:pt x="12849" y="2866"/>
                  </a:moveTo>
                  <a:cubicBezTo>
                    <a:pt x="12821" y="2867"/>
                    <a:pt x="12802" y="2918"/>
                    <a:pt x="12806" y="2981"/>
                  </a:cubicBezTo>
                  <a:cubicBezTo>
                    <a:pt x="12809" y="3044"/>
                    <a:pt x="12835" y="3095"/>
                    <a:pt x="12862" y="3094"/>
                  </a:cubicBezTo>
                  <a:cubicBezTo>
                    <a:pt x="12890" y="3094"/>
                    <a:pt x="12910" y="3042"/>
                    <a:pt x="12906" y="2980"/>
                  </a:cubicBezTo>
                  <a:cubicBezTo>
                    <a:pt x="12902" y="2917"/>
                    <a:pt x="12877" y="2866"/>
                    <a:pt x="12849" y="2866"/>
                  </a:cubicBezTo>
                  <a:close/>
                  <a:moveTo>
                    <a:pt x="8985" y="2917"/>
                  </a:moveTo>
                  <a:cubicBezTo>
                    <a:pt x="8958" y="2917"/>
                    <a:pt x="8935" y="2969"/>
                    <a:pt x="8934" y="3031"/>
                  </a:cubicBezTo>
                  <a:cubicBezTo>
                    <a:pt x="8933" y="3094"/>
                    <a:pt x="8955" y="3144"/>
                    <a:pt x="8983" y="3143"/>
                  </a:cubicBezTo>
                  <a:cubicBezTo>
                    <a:pt x="9011" y="3142"/>
                    <a:pt x="9034" y="3091"/>
                    <a:pt x="9034" y="3028"/>
                  </a:cubicBezTo>
                  <a:cubicBezTo>
                    <a:pt x="9035" y="2966"/>
                    <a:pt x="9013" y="2916"/>
                    <a:pt x="8985" y="2917"/>
                  </a:cubicBezTo>
                  <a:close/>
                  <a:moveTo>
                    <a:pt x="9122" y="2917"/>
                  </a:moveTo>
                  <a:cubicBezTo>
                    <a:pt x="9094" y="2917"/>
                    <a:pt x="9071" y="2969"/>
                    <a:pt x="9071" y="3031"/>
                  </a:cubicBezTo>
                  <a:cubicBezTo>
                    <a:pt x="9070" y="3094"/>
                    <a:pt x="9093" y="3144"/>
                    <a:pt x="9120" y="3143"/>
                  </a:cubicBezTo>
                  <a:cubicBezTo>
                    <a:pt x="9148" y="3142"/>
                    <a:pt x="9171" y="3091"/>
                    <a:pt x="9171" y="3028"/>
                  </a:cubicBezTo>
                  <a:cubicBezTo>
                    <a:pt x="9172" y="2966"/>
                    <a:pt x="9149" y="2916"/>
                    <a:pt x="9122" y="2917"/>
                  </a:cubicBezTo>
                  <a:close/>
                  <a:moveTo>
                    <a:pt x="9278" y="2917"/>
                  </a:moveTo>
                  <a:cubicBezTo>
                    <a:pt x="9250" y="2917"/>
                    <a:pt x="9228" y="2969"/>
                    <a:pt x="9227" y="3031"/>
                  </a:cubicBezTo>
                  <a:cubicBezTo>
                    <a:pt x="9227" y="3094"/>
                    <a:pt x="9249" y="3144"/>
                    <a:pt x="9277" y="3143"/>
                  </a:cubicBezTo>
                  <a:cubicBezTo>
                    <a:pt x="9305" y="3142"/>
                    <a:pt x="9327" y="3091"/>
                    <a:pt x="9328" y="3028"/>
                  </a:cubicBezTo>
                  <a:cubicBezTo>
                    <a:pt x="9328" y="2966"/>
                    <a:pt x="9306" y="2916"/>
                    <a:pt x="9278" y="2917"/>
                  </a:cubicBezTo>
                  <a:close/>
                  <a:moveTo>
                    <a:pt x="9414" y="2917"/>
                  </a:moveTo>
                  <a:cubicBezTo>
                    <a:pt x="9387" y="2917"/>
                    <a:pt x="9364" y="2969"/>
                    <a:pt x="9364" y="3031"/>
                  </a:cubicBezTo>
                  <a:cubicBezTo>
                    <a:pt x="9364" y="3094"/>
                    <a:pt x="9387" y="3144"/>
                    <a:pt x="9414" y="3143"/>
                  </a:cubicBezTo>
                  <a:cubicBezTo>
                    <a:pt x="9442" y="3142"/>
                    <a:pt x="9464" y="3091"/>
                    <a:pt x="9464" y="3028"/>
                  </a:cubicBezTo>
                  <a:cubicBezTo>
                    <a:pt x="9464" y="2966"/>
                    <a:pt x="9442" y="2916"/>
                    <a:pt x="9414" y="2917"/>
                  </a:cubicBezTo>
                  <a:close/>
                  <a:moveTo>
                    <a:pt x="9551" y="2917"/>
                  </a:moveTo>
                  <a:cubicBezTo>
                    <a:pt x="9524" y="2917"/>
                    <a:pt x="9501" y="2969"/>
                    <a:pt x="9501" y="3031"/>
                  </a:cubicBezTo>
                  <a:cubicBezTo>
                    <a:pt x="9501" y="3094"/>
                    <a:pt x="9523" y="3144"/>
                    <a:pt x="9551" y="3143"/>
                  </a:cubicBezTo>
                  <a:cubicBezTo>
                    <a:pt x="9579" y="3142"/>
                    <a:pt x="9601" y="3091"/>
                    <a:pt x="9601" y="3028"/>
                  </a:cubicBezTo>
                  <a:cubicBezTo>
                    <a:pt x="9601" y="2966"/>
                    <a:pt x="9579" y="2916"/>
                    <a:pt x="9551" y="2917"/>
                  </a:cubicBezTo>
                  <a:close/>
                  <a:moveTo>
                    <a:pt x="9844" y="2917"/>
                  </a:moveTo>
                  <a:cubicBezTo>
                    <a:pt x="9816" y="2917"/>
                    <a:pt x="9794" y="2969"/>
                    <a:pt x="9794" y="3031"/>
                  </a:cubicBezTo>
                  <a:cubicBezTo>
                    <a:pt x="9795" y="3094"/>
                    <a:pt x="9817" y="3144"/>
                    <a:pt x="9845" y="3143"/>
                  </a:cubicBezTo>
                  <a:cubicBezTo>
                    <a:pt x="9873" y="3142"/>
                    <a:pt x="9895" y="3091"/>
                    <a:pt x="9895" y="3028"/>
                  </a:cubicBezTo>
                  <a:cubicBezTo>
                    <a:pt x="9894" y="2966"/>
                    <a:pt x="9871" y="2916"/>
                    <a:pt x="9844" y="2917"/>
                  </a:cubicBezTo>
                  <a:close/>
                  <a:moveTo>
                    <a:pt x="6273" y="2967"/>
                  </a:moveTo>
                  <a:cubicBezTo>
                    <a:pt x="6246" y="2968"/>
                    <a:pt x="6221" y="3018"/>
                    <a:pt x="6217" y="3080"/>
                  </a:cubicBezTo>
                  <a:cubicBezTo>
                    <a:pt x="6214" y="3142"/>
                    <a:pt x="6233" y="3192"/>
                    <a:pt x="6261" y="3192"/>
                  </a:cubicBezTo>
                  <a:cubicBezTo>
                    <a:pt x="6288" y="3191"/>
                    <a:pt x="6314" y="3141"/>
                    <a:pt x="6317" y="3079"/>
                  </a:cubicBezTo>
                  <a:cubicBezTo>
                    <a:pt x="6321" y="3016"/>
                    <a:pt x="6301" y="2966"/>
                    <a:pt x="6273" y="2967"/>
                  </a:cubicBezTo>
                  <a:close/>
                  <a:moveTo>
                    <a:pt x="3270" y="3017"/>
                  </a:moveTo>
                  <a:cubicBezTo>
                    <a:pt x="3242" y="3018"/>
                    <a:pt x="3215" y="3068"/>
                    <a:pt x="3208" y="3130"/>
                  </a:cubicBezTo>
                  <a:cubicBezTo>
                    <a:pt x="3201" y="3193"/>
                    <a:pt x="3217" y="3243"/>
                    <a:pt x="3245" y="3242"/>
                  </a:cubicBezTo>
                  <a:cubicBezTo>
                    <a:pt x="3273" y="3241"/>
                    <a:pt x="3301" y="3191"/>
                    <a:pt x="3308" y="3129"/>
                  </a:cubicBezTo>
                  <a:cubicBezTo>
                    <a:pt x="3315" y="3067"/>
                    <a:pt x="3298" y="3017"/>
                    <a:pt x="3270" y="3017"/>
                  </a:cubicBezTo>
                  <a:close/>
                  <a:moveTo>
                    <a:pt x="3426" y="3017"/>
                  </a:moveTo>
                  <a:cubicBezTo>
                    <a:pt x="3398" y="3018"/>
                    <a:pt x="3370" y="3068"/>
                    <a:pt x="3364" y="3130"/>
                  </a:cubicBezTo>
                  <a:cubicBezTo>
                    <a:pt x="3357" y="3192"/>
                    <a:pt x="3374" y="3243"/>
                    <a:pt x="3402" y="3242"/>
                  </a:cubicBezTo>
                  <a:cubicBezTo>
                    <a:pt x="3430" y="3241"/>
                    <a:pt x="3457" y="3191"/>
                    <a:pt x="3464" y="3129"/>
                  </a:cubicBezTo>
                  <a:cubicBezTo>
                    <a:pt x="3470" y="3067"/>
                    <a:pt x="3453" y="3017"/>
                    <a:pt x="3426" y="3017"/>
                  </a:cubicBezTo>
                  <a:close/>
                  <a:moveTo>
                    <a:pt x="3563" y="3017"/>
                  </a:moveTo>
                  <a:cubicBezTo>
                    <a:pt x="3535" y="3018"/>
                    <a:pt x="3507" y="3068"/>
                    <a:pt x="3500" y="3130"/>
                  </a:cubicBezTo>
                  <a:cubicBezTo>
                    <a:pt x="3494" y="3193"/>
                    <a:pt x="3511" y="3243"/>
                    <a:pt x="3539" y="3242"/>
                  </a:cubicBezTo>
                  <a:cubicBezTo>
                    <a:pt x="3567" y="3241"/>
                    <a:pt x="3594" y="3191"/>
                    <a:pt x="3601" y="3129"/>
                  </a:cubicBezTo>
                  <a:cubicBezTo>
                    <a:pt x="3607" y="3067"/>
                    <a:pt x="3590" y="3017"/>
                    <a:pt x="3563" y="3017"/>
                  </a:cubicBezTo>
                  <a:close/>
                  <a:moveTo>
                    <a:pt x="4694" y="3017"/>
                  </a:moveTo>
                  <a:cubicBezTo>
                    <a:pt x="4666" y="3018"/>
                    <a:pt x="4640" y="3068"/>
                    <a:pt x="4634" y="3130"/>
                  </a:cubicBezTo>
                  <a:cubicBezTo>
                    <a:pt x="4629" y="3193"/>
                    <a:pt x="4647" y="3243"/>
                    <a:pt x="4675" y="3242"/>
                  </a:cubicBezTo>
                  <a:cubicBezTo>
                    <a:pt x="4702" y="3241"/>
                    <a:pt x="4729" y="3191"/>
                    <a:pt x="4734" y="3129"/>
                  </a:cubicBezTo>
                  <a:cubicBezTo>
                    <a:pt x="4739" y="3067"/>
                    <a:pt x="4721" y="3017"/>
                    <a:pt x="4694" y="3017"/>
                  </a:cubicBezTo>
                  <a:close/>
                  <a:moveTo>
                    <a:pt x="4850" y="3017"/>
                  </a:moveTo>
                  <a:cubicBezTo>
                    <a:pt x="4822" y="3018"/>
                    <a:pt x="4795" y="3068"/>
                    <a:pt x="4790" y="3130"/>
                  </a:cubicBezTo>
                  <a:cubicBezTo>
                    <a:pt x="4785" y="3192"/>
                    <a:pt x="4803" y="3243"/>
                    <a:pt x="4831" y="3242"/>
                  </a:cubicBezTo>
                  <a:cubicBezTo>
                    <a:pt x="4859" y="3241"/>
                    <a:pt x="4885" y="3191"/>
                    <a:pt x="4890" y="3129"/>
                  </a:cubicBezTo>
                  <a:cubicBezTo>
                    <a:pt x="4895" y="3067"/>
                    <a:pt x="4878" y="3017"/>
                    <a:pt x="4850" y="3017"/>
                  </a:cubicBezTo>
                  <a:close/>
                  <a:moveTo>
                    <a:pt x="404" y="3068"/>
                  </a:moveTo>
                  <a:cubicBezTo>
                    <a:pt x="376" y="3068"/>
                    <a:pt x="345" y="3119"/>
                    <a:pt x="335" y="3181"/>
                  </a:cubicBezTo>
                  <a:cubicBezTo>
                    <a:pt x="325" y="3242"/>
                    <a:pt x="340" y="3291"/>
                    <a:pt x="367" y="3291"/>
                  </a:cubicBezTo>
                  <a:cubicBezTo>
                    <a:pt x="395" y="3290"/>
                    <a:pt x="425" y="3241"/>
                    <a:pt x="435" y="3179"/>
                  </a:cubicBezTo>
                  <a:cubicBezTo>
                    <a:pt x="445" y="3117"/>
                    <a:pt x="431" y="3067"/>
                    <a:pt x="404" y="3068"/>
                  </a:cubicBezTo>
                  <a:close/>
                  <a:moveTo>
                    <a:pt x="559" y="3068"/>
                  </a:moveTo>
                  <a:cubicBezTo>
                    <a:pt x="532" y="3068"/>
                    <a:pt x="501" y="3119"/>
                    <a:pt x="491" y="3181"/>
                  </a:cubicBezTo>
                  <a:cubicBezTo>
                    <a:pt x="482" y="3243"/>
                    <a:pt x="496" y="3291"/>
                    <a:pt x="524" y="3291"/>
                  </a:cubicBezTo>
                  <a:cubicBezTo>
                    <a:pt x="552" y="3290"/>
                    <a:pt x="582" y="3241"/>
                    <a:pt x="592" y="3179"/>
                  </a:cubicBezTo>
                  <a:cubicBezTo>
                    <a:pt x="601" y="3117"/>
                    <a:pt x="587" y="3067"/>
                    <a:pt x="559" y="3068"/>
                  </a:cubicBezTo>
                  <a:close/>
                  <a:moveTo>
                    <a:pt x="696" y="3068"/>
                  </a:moveTo>
                  <a:cubicBezTo>
                    <a:pt x="669" y="3068"/>
                    <a:pt x="638" y="3119"/>
                    <a:pt x="628" y="3181"/>
                  </a:cubicBezTo>
                  <a:cubicBezTo>
                    <a:pt x="619" y="3242"/>
                    <a:pt x="633" y="3293"/>
                    <a:pt x="661" y="3292"/>
                  </a:cubicBezTo>
                  <a:cubicBezTo>
                    <a:pt x="688" y="3292"/>
                    <a:pt x="719" y="3241"/>
                    <a:pt x="729" y="3179"/>
                  </a:cubicBezTo>
                  <a:cubicBezTo>
                    <a:pt x="738" y="3117"/>
                    <a:pt x="724" y="3067"/>
                    <a:pt x="696" y="3068"/>
                  </a:cubicBezTo>
                  <a:close/>
                  <a:moveTo>
                    <a:pt x="1125" y="3068"/>
                  </a:moveTo>
                  <a:cubicBezTo>
                    <a:pt x="1097" y="3068"/>
                    <a:pt x="1067" y="3119"/>
                    <a:pt x="1058" y="3181"/>
                  </a:cubicBezTo>
                  <a:cubicBezTo>
                    <a:pt x="1049" y="3243"/>
                    <a:pt x="1064" y="3293"/>
                    <a:pt x="1091" y="3292"/>
                  </a:cubicBezTo>
                  <a:cubicBezTo>
                    <a:pt x="1119" y="3292"/>
                    <a:pt x="1149" y="3241"/>
                    <a:pt x="1158" y="3179"/>
                  </a:cubicBezTo>
                  <a:cubicBezTo>
                    <a:pt x="1167" y="3117"/>
                    <a:pt x="1153" y="3067"/>
                    <a:pt x="1125" y="3068"/>
                  </a:cubicBezTo>
                  <a:close/>
                  <a:moveTo>
                    <a:pt x="1261" y="3068"/>
                  </a:moveTo>
                  <a:cubicBezTo>
                    <a:pt x="1234" y="3068"/>
                    <a:pt x="1204" y="3119"/>
                    <a:pt x="1195" y="3181"/>
                  </a:cubicBezTo>
                  <a:cubicBezTo>
                    <a:pt x="1186" y="3243"/>
                    <a:pt x="1201" y="3293"/>
                    <a:pt x="1229" y="3292"/>
                  </a:cubicBezTo>
                  <a:cubicBezTo>
                    <a:pt x="1257" y="3292"/>
                    <a:pt x="1286" y="3241"/>
                    <a:pt x="1295" y="3179"/>
                  </a:cubicBezTo>
                  <a:cubicBezTo>
                    <a:pt x="1304" y="3117"/>
                    <a:pt x="1289" y="3067"/>
                    <a:pt x="1261" y="3068"/>
                  </a:cubicBezTo>
                  <a:close/>
                  <a:moveTo>
                    <a:pt x="1418" y="3068"/>
                  </a:moveTo>
                  <a:cubicBezTo>
                    <a:pt x="1390" y="3068"/>
                    <a:pt x="1360" y="3119"/>
                    <a:pt x="1351" y="3181"/>
                  </a:cubicBezTo>
                  <a:cubicBezTo>
                    <a:pt x="1342" y="3243"/>
                    <a:pt x="1358" y="3293"/>
                    <a:pt x="1385" y="3292"/>
                  </a:cubicBezTo>
                  <a:cubicBezTo>
                    <a:pt x="1413" y="3292"/>
                    <a:pt x="1442" y="3241"/>
                    <a:pt x="1451" y="3179"/>
                  </a:cubicBezTo>
                  <a:cubicBezTo>
                    <a:pt x="1460" y="3117"/>
                    <a:pt x="1445" y="3067"/>
                    <a:pt x="1418" y="3068"/>
                  </a:cubicBezTo>
                  <a:close/>
                  <a:moveTo>
                    <a:pt x="1554" y="3068"/>
                  </a:moveTo>
                  <a:cubicBezTo>
                    <a:pt x="1526" y="3068"/>
                    <a:pt x="1497" y="3119"/>
                    <a:pt x="1488" y="3181"/>
                  </a:cubicBezTo>
                  <a:cubicBezTo>
                    <a:pt x="1479" y="3243"/>
                    <a:pt x="1494" y="3293"/>
                    <a:pt x="1522" y="3292"/>
                  </a:cubicBezTo>
                  <a:cubicBezTo>
                    <a:pt x="1550" y="3292"/>
                    <a:pt x="1579" y="3241"/>
                    <a:pt x="1588" y="3179"/>
                  </a:cubicBezTo>
                  <a:cubicBezTo>
                    <a:pt x="1597" y="3117"/>
                    <a:pt x="1582" y="3067"/>
                    <a:pt x="1554" y="3068"/>
                  </a:cubicBezTo>
                  <a:close/>
                  <a:moveTo>
                    <a:pt x="1710" y="3068"/>
                  </a:moveTo>
                  <a:cubicBezTo>
                    <a:pt x="1682" y="3068"/>
                    <a:pt x="1653" y="3119"/>
                    <a:pt x="1644" y="3181"/>
                  </a:cubicBezTo>
                  <a:cubicBezTo>
                    <a:pt x="1636" y="3243"/>
                    <a:pt x="1651" y="3293"/>
                    <a:pt x="1679" y="3292"/>
                  </a:cubicBezTo>
                  <a:cubicBezTo>
                    <a:pt x="1706" y="3292"/>
                    <a:pt x="1736" y="3241"/>
                    <a:pt x="1745" y="3179"/>
                  </a:cubicBezTo>
                  <a:cubicBezTo>
                    <a:pt x="1753" y="3117"/>
                    <a:pt x="1737" y="3067"/>
                    <a:pt x="1710" y="3068"/>
                  </a:cubicBezTo>
                  <a:close/>
                  <a:moveTo>
                    <a:pt x="1847" y="3068"/>
                  </a:moveTo>
                  <a:cubicBezTo>
                    <a:pt x="1819" y="3068"/>
                    <a:pt x="1790" y="3119"/>
                    <a:pt x="1781" y="3181"/>
                  </a:cubicBezTo>
                  <a:cubicBezTo>
                    <a:pt x="1773" y="3243"/>
                    <a:pt x="1788" y="3293"/>
                    <a:pt x="1816" y="3292"/>
                  </a:cubicBezTo>
                  <a:cubicBezTo>
                    <a:pt x="1844" y="3292"/>
                    <a:pt x="1873" y="3241"/>
                    <a:pt x="1881" y="3179"/>
                  </a:cubicBezTo>
                  <a:cubicBezTo>
                    <a:pt x="1890" y="3117"/>
                    <a:pt x="1874" y="3067"/>
                    <a:pt x="1847" y="3068"/>
                  </a:cubicBezTo>
                  <a:close/>
                  <a:moveTo>
                    <a:pt x="1983" y="3068"/>
                  </a:moveTo>
                  <a:cubicBezTo>
                    <a:pt x="1955" y="3068"/>
                    <a:pt x="1926" y="3119"/>
                    <a:pt x="1918" y="3181"/>
                  </a:cubicBezTo>
                  <a:cubicBezTo>
                    <a:pt x="1910" y="3243"/>
                    <a:pt x="1925" y="3293"/>
                    <a:pt x="1953" y="3292"/>
                  </a:cubicBezTo>
                  <a:cubicBezTo>
                    <a:pt x="1981" y="3292"/>
                    <a:pt x="2010" y="3241"/>
                    <a:pt x="2018" y="3179"/>
                  </a:cubicBezTo>
                  <a:cubicBezTo>
                    <a:pt x="2026" y="3117"/>
                    <a:pt x="2010" y="3067"/>
                    <a:pt x="1983" y="3068"/>
                  </a:cubicBezTo>
                  <a:close/>
                  <a:moveTo>
                    <a:pt x="2139" y="3068"/>
                  </a:moveTo>
                  <a:cubicBezTo>
                    <a:pt x="2111" y="3068"/>
                    <a:pt x="2083" y="3119"/>
                    <a:pt x="2074" y="3181"/>
                  </a:cubicBezTo>
                  <a:cubicBezTo>
                    <a:pt x="2066" y="3243"/>
                    <a:pt x="2082" y="3293"/>
                    <a:pt x="2109" y="3292"/>
                  </a:cubicBezTo>
                  <a:cubicBezTo>
                    <a:pt x="2137" y="3292"/>
                    <a:pt x="2166" y="3241"/>
                    <a:pt x="2174" y="3179"/>
                  </a:cubicBezTo>
                  <a:cubicBezTo>
                    <a:pt x="2182" y="3117"/>
                    <a:pt x="2166" y="3067"/>
                    <a:pt x="2139" y="3068"/>
                  </a:cubicBezTo>
                  <a:close/>
                  <a:moveTo>
                    <a:pt x="2275" y="3068"/>
                  </a:moveTo>
                  <a:cubicBezTo>
                    <a:pt x="2248" y="3068"/>
                    <a:pt x="2219" y="3119"/>
                    <a:pt x="2211" y="3181"/>
                  </a:cubicBezTo>
                  <a:cubicBezTo>
                    <a:pt x="2203" y="3243"/>
                    <a:pt x="2219" y="3293"/>
                    <a:pt x="2247" y="3292"/>
                  </a:cubicBezTo>
                  <a:cubicBezTo>
                    <a:pt x="2274" y="3292"/>
                    <a:pt x="2303" y="3241"/>
                    <a:pt x="2311" y="3179"/>
                  </a:cubicBezTo>
                  <a:cubicBezTo>
                    <a:pt x="2319" y="3117"/>
                    <a:pt x="2303" y="3067"/>
                    <a:pt x="2275" y="3068"/>
                  </a:cubicBezTo>
                  <a:close/>
                  <a:moveTo>
                    <a:pt x="2412" y="3068"/>
                  </a:moveTo>
                  <a:cubicBezTo>
                    <a:pt x="2384" y="3068"/>
                    <a:pt x="2355" y="3119"/>
                    <a:pt x="2348" y="3181"/>
                  </a:cubicBezTo>
                  <a:cubicBezTo>
                    <a:pt x="2340" y="3243"/>
                    <a:pt x="2356" y="3293"/>
                    <a:pt x="2384" y="3292"/>
                  </a:cubicBezTo>
                  <a:cubicBezTo>
                    <a:pt x="2411" y="3292"/>
                    <a:pt x="2440" y="3241"/>
                    <a:pt x="2448" y="3179"/>
                  </a:cubicBezTo>
                  <a:cubicBezTo>
                    <a:pt x="2455" y="3117"/>
                    <a:pt x="2439" y="3067"/>
                    <a:pt x="2412" y="3068"/>
                  </a:cubicBezTo>
                  <a:close/>
                  <a:moveTo>
                    <a:pt x="2568" y="3068"/>
                  </a:moveTo>
                  <a:cubicBezTo>
                    <a:pt x="2540" y="3068"/>
                    <a:pt x="2512" y="3119"/>
                    <a:pt x="2504" y="3181"/>
                  </a:cubicBezTo>
                  <a:cubicBezTo>
                    <a:pt x="2496" y="3243"/>
                    <a:pt x="2513" y="3293"/>
                    <a:pt x="2541" y="3292"/>
                  </a:cubicBezTo>
                  <a:cubicBezTo>
                    <a:pt x="2568" y="3292"/>
                    <a:pt x="2597" y="3241"/>
                    <a:pt x="2604" y="3179"/>
                  </a:cubicBezTo>
                  <a:cubicBezTo>
                    <a:pt x="2612" y="3117"/>
                    <a:pt x="2596" y="3067"/>
                    <a:pt x="2568" y="3068"/>
                  </a:cubicBezTo>
                  <a:close/>
                  <a:moveTo>
                    <a:pt x="2704" y="3068"/>
                  </a:moveTo>
                  <a:cubicBezTo>
                    <a:pt x="2677" y="3068"/>
                    <a:pt x="2648" y="3119"/>
                    <a:pt x="2641" y="3181"/>
                  </a:cubicBezTo>
                  <a:cubicBezTo>
                    <a:pt x="2633" y="3243"/>
                    <a:pt x="2650" y="3293"/>
                    <a:pt x="2677" y="3292"/>
                  </a:cubicBezTo>
                  <a:cubicBezTo>
                    <a:pt x="2705" y="3292"/>
                    <a:pt x="2734" y="3241"/>
                    <a:pt x="2741" y="3179"/>
                  </a:cubicBezTo>
                  <a:cubicBezTo>
                    <a:pt x="2748" y="3117"/>
                    <a:pt x="2732" y="3067"/>
                    <a:pt x="2704" y="3068"/>
                  </a:cubicBezTo>
                  <a:close/>
                  <a:moveTo>
                    <a:pt x="2841" y="3068"/>
                  </a:moveTo>
                  <a:cubicBezTo>
                    <a:pt x="2814" y="3068"/>
                    <a:pt x="2785" y="3119"/>
                    <a:pt x="2778" y="3181"/>
                  </a:cubicBezTo>
                  <a:cubicBezTo>
                    <a:pt x="2770" y="3243"/>
                    <a:pt x="2787" y="3293"/>
                    <a:pt x="2814" y="3292"/>
                  </a:cubicBezTo>
                  <a:cubicBezTo>
                    <a:pt x="2842" y="3292"/>
                    <a:pt x="2871" y="3241"/>
                    <a:pt x="2878" y="3179"/>
                  </a:cubicBezTo>
                  <a:cubicBezTo>
                    <a:pt x="2885" y="3117"/>
                    <a:pt x="2869" y="3067"/>
                    <a:pt x="2841" y="3068"/>
                  </a:cubicBezTo>
                  <a:close/>
                  <a:moveTo>
                    <a:pt x="2997" y="3068"/>
                  </a:moveTo>
                  <a:cubicBezTo>
                    <a:pt x="2969" y="3068"/>
                    <a:pt x="2941" y="3119"/>
                    <a:pt x="2934" y="3181"/>
                  </a:cubicBezTo>
                  <a:cubicBezTo>
                    <a:pt x="2927" y="3243"/>
                    <a:pt x="2944" y="3293"/>
                    <a:pt x="2971" y="3292"/>
                  </a:cubicBezTo>
                  <a:cubicBezTo>
                    <a:pt x="2999" y="3292"/>
                    <a:pt x="3027" y="3241"/>
                    <a:pt x="3034" y="3179"/>
                  </a:cubicBezTo>
                  <a:cubicBezTo>
                    <a:pt x="3041" y="3117"/>
                    <a:pt x="3025" y="3067"/>
                    <a:pt x="2997" y="3068"/>
                  </a:cubicBezTo>
                  <a:close/>
                  <a:moveTo>
                    <a:pt x="3133" y="3068"/>
                  </a:moveTo>
                  <a:cubicBezTo>
                    <a:pt x="3106" y="3068"/>
                    <a:pt x="3078" y="3119"/>
                    <a:pt x="3071" y="3181"/>
                  </a:cubicBezTo>
                  <a:cubicBezTo>
                    <a:pt x="3064" y="3243"/>
                    <a:pt x="3080" y="3293"/>
                    <a:pt x="3108" y="3292"/>
                  </a:cubicBezTo>
                  <a:cubicBezTo>
                    <a:pt x="3136" y="3292"/>
                    <a:pt x="3164" y="3241"/>
                    <a:pt x="3171" y="3179"/>
                  </a:cubicBezTo>
                  <a:cubicBezTo>
                    <a:pt x="3178" y="3117"/>
                    <a:pt x="3161" y="3067"/>
                    <a:pt x="3133" y="3068"/>
                  </a:cubicBezTo>
                  <a:close/>
                  <a:moveTo>
                    <a:pt x="15874" y="3068"/>
                  </a:moveTo>
                  <a:cubicBezTo>
                    <a:pt x="15847" y="3068"/>
                    <a:pt x="15830" y="3119"/>
                    <a:pt x="15837" y="3182"/>
                  </a:cubicBezTo>
                  <a:cubicBezTo>
                    <a:pt x="15844" y="3245"/>
                    <a:pt x="15872" y="3296"/>
                    <a:pt x="15900" y="3295"/>
                  </a:cubicBezTo>
                  <a:cubicBezTo>
                    <a:pt x="15928" y="3295"/>
                    <a:pt x="15944" y="3244"/>
                    <a:pt x="15937" y="3181"/>
                  </a:cubicBezTo>
                  <a:cubicBezTo>
                    <a:pt x="15930" y="3118"/>
                    <a:pt x="15902" y="3067"/>
                    <a:pt x="15874" y="3068"/>
                  </a:cubicBezTo>
                  <a:close/>
                  <a:moveTo>
                    <a:pt x="16031" y="3068"/>
                  </a:moveTo>
                  <a:cubicBezTo>
                    <a:pt x="16003" y="3068"/>
                    <a:pt x="15987" y="3119"/>
                    <a:pt x="15994" y="3182"/>
                  </a:cubicBezTo>
                  <a:cubicBezTo>
                    <a:pt x="16001" y="3245"/>
                    <a:pt x="16029" y="3296"/>
                    <a:pt x="16056" y="3295"/>
                  </a:cubicBezTo>
                  <a:cubicBezTo>
                    <a:pt x="16084" y="3295"/>
                    <a:pt x="16102" y="3244"/>
                    <a:pt x="16094" y="3181"/>
                  </a:cubicBezTo>
                  <a:cubicBezTo>
                    <a:pt x="16087" y="3118"/>
                    <a:pt x="16059" y="3067"/>
                    <a:pt x="16031" y="3068"/>
                  </a:cubicBezTo>
                  <a:close/>
                  <a:moveTo>
                    <a:pt x="16168" y="3068"/>
                  </a:moveTo>
                  <a:cubicBezTo>
                    <a:pt x="16140" y="3068"/>
                    <a:pt x="16123" y="3119"/>
                    <a:pt x="16130" y="3182"/>
                  </a:cubicBezTo>
                  <a:cubicBezTo>
                    <a:pt x="16138" y="3245"/>
                    <a:pt x="16166" y="3296"/>
                    <a:pt x="16194" y="3295"/>
                  </a:cubicBezTo>
                  <a:cubicBezTo>
                    <a:pt x="16222" y="3295"/>
                    <a:pt x="16238" y="3244"/>
                    <a:pt x="16231" y="3181"/>
                  </a:cubicBezTo>
                  <a:cubicBezTo>
                    <a:pt x="16224" y="3118"/>
                    <a:pt x="16195" y="3067"/>
                    <a:pt x="16168" y="3068"/>
                  </a:cubicBezTo>
                  <a:close/>
                  <a:moveTo>
                    <a:pt x="17182" y="3068"/>
                  </a:moveTo>
                  <a:cubicBezTo>
                    <a:pt x="17155" y="3068"/>
                    <a:pt x="17139" y="3119"/>
                    <a:pt x="17148" y="3182"/>
                  </a:cubicBezTo>
                  <a:cubicBezTo>
                    <a:pt x="17156" y="3245"/>
                    <a:pt x="17185" y="3296"/>
                    <a:pt x="17213" y="3295"/>
                  </a:cubicBezTo>
                  <a:cubicBezTo>
                    <a:pt x="17241" y="3295"/>
                    <a:pt x="17257" y="3244"/>
                    <a:pt x="17248" y="3181"/>
                  </a:cubicBezTo>
                  <a:cubicBezTo>
                    <a:pt x="17240" y="3118"/>
                    <a:pt x="17210" y="3067"/>
                    <a:pt x="17182" y="3068"/>
                  </a:cubicBezTo>
                  <a:close/>
                  <a:moveTo>
                    <a:pt x="17319" y="3068"/>
                  </a:moveTo>
                  <a:cubicBezTo>
                    <a:pt x="17292" y="3068"/>
                    <a:pt x="17276" y="3119"/>
                    <a:pt x="17284" y="3182"/>
                  </a:cubicBezTo>
                  <a:cubicBezTo>
                    <a:pt x="17293" y="3245"/>
                    <a:pt x="17322" y="3296"/>
                    <a:pt x="17350" y="3295"/>
                  </a:cubicBezTo>
                  <a:cubicBezTo>
                    <a:pt x="17378" y="3295"/>
                    <a:pt x="17394" y="3244"/>
                    <a:pt x="17385" y="3181"/>
                  </a:cubicBezTo>
                  <a:cubicBezTo>
                    <a:pt x="17377" y="3118"/>
                    <a:pt x="17347" y="3067"/>
                    <a:pt x="17319" y="3068"/>
                  </a:cubicBezTo>
                  <a:close/>
                  <a:moveTo>
                    <a:pt x="130" y="3118"/>
                  </a:moveTo>
                  <a:cubicBezTo>
                    <a:pt x="103" y="3118"/>
                    <a:pt x="72" y="3169"/>
                    <a:pt x="62" y="3231"/>
                  </a:cubicBezTo>
                  <a:cubicBezTo>
                    <a:pt x="52" y="3293"/>
                    <a:pt x="65" y="3342"/>
                    <a:pt x="93" y="3341"/>
                  </a:cubicBezTo>
                  <a:cubicBezTo>
                    <a:pt x="121" y="3340"/>
                    <a:pt x="152" y="3291"/>
                    <a:pt x="162" y="3229"/>
                  </a:cubicBezTo>
                  <a:cubicBezTo>
                    <a:pt x="172" y="3168"/>
                    <a:pt x="158" y="3117"/>
                    <a:pt x="130" y="3118"/>
                  </a:cubicBezTo>
                  <a:close/>
                  <a:moveTo>
                    <a:pt x="267" y="3118"/>
                  </a:moveTo>
                  <a:cubicBezTo>
                    <a:pt x="239" y="3118"/>
                    <a:pt x="208" y="3169"/>
                    <a:pt x="198" y="3231"/>
                  </a:cubicBezTo>
                  <a:cubicBezTo>
                    <a:pt x="188" y="3293"/>
                    <a:pt x="202" y="3342"/>
                    <a:pt x="230" y="3341"/>
                  </a:cubicBezTo>
                  <a:cubicBezTo>
                    <a:pt x="258" y="3340"/>
                    <a:pt x="288" y="3291"/>
                    <a:pt x="298" y="3229"/>
                  </a:cubicBezTo>
                  <a:cubicBezTo>
                    <a:pt x="309" y="3168"/>
                    <a:pt x="294" y="3117"/>
                    <a:pt x="267" y="3118"/>
                  </a:cubicBezTo>
                  <a:close/>
                  <a:moveTo>
                    <a:pt x="13435" y="3118"/>
                  </a:moveTo>
                  <a:cubicBezTo>
                    <a:pt x="13407" y="3118"/>
                    <a:pt x="13388" y="3170"/>
                    <a:pt x="13392" y="3233"/>
                  </a:cubicBezTo>
                  <a:cubicBezTo>
                    <a:pt x="13396" y="3295"/>
                    <a:pt x="13422" y="3346"/>
                    <a:pt x="13450" y="3346"/>
                  </a:cubicBezTo>
                  <a:cubicBezTo>
                    <a:pt x="13478" y="3345"/>
                    <a:pt x="13497" y="3294"/>
                    <a:pt x="13493" y="3231"/>
                  </a:cubicBezTo>
                  <a:cubicBezTo>
                    <a:pt x="13489" y="3168"/>
                    <a:pt x="13463" y="3117"/>
                    <a:pt x="13435" y="3118"/>
                  </a:cubicBezTo>
                  <a:close/>
                  <a:moveTo>
                    <a:pt x="13571" y="3118"/>
                  </a:moveTo>
                  <a:cubicBezTo>
                    <a:pt x="13543" y="3118"/>
                    <a:pt x="13525" y="3170"/>
                    <a:pt x="13529" y="3233"/>
                  </a:cubicBezTo>
                  <a:cubicBezTo>
                    <a:pt x="13533" y="3295"/>
                    <a:pt x="13560" y="3346"/>
                    <a:pt x="13588" y="3346"/>
                  </a:cubicBezTo>
                  <a:cubicBezTo>
                    <a:pt x="13615" y="3345"/>
                    <a:pt x="13634" y="3294"/>
                    <a:pt x="13630" y="3231"/>
                  </a:cubicBezTo>
                  <a:cubicBezTo>
                    <a:pt x="13625" y="3168"/>
                    <a:pt x="13599" y="3117"/>
                    <a:pt x="13571" y="3118"/>
                  </a:cubicBezTo>
                  <a:close/>
                  <a:moveTo>
                    <a:pt x="13728" y="3118"/>
                  </a:moveTo>
                  <a:cubicBezTo>
                    <a:pt x="13700" y="3118"/>
                    <a:pt x="13681" y="3170"/>
                    <a:pt x="13685" y="3233"/>
                  </a:cubicBezTo>
                  <a:cubicBezTo>
                    <a:pt x="13690" y="3295"/>
                    <a:pt x="13716" y="3346"/>
                    <a:pt x="13744" y="3346"/>
                  </a:cubicBezTo>
                  <a:cubicBezTo>
                    <a:pt x="13772" y="3345"/>
                    <a:pt x="13791" y="3294"/>
                    <a:pt x="13786" y="3231"/>
                  </a:cubicBezTo>
                  <a:cubicBezTo>
                    <a:pt x="13782" y="3168"/>
                    <a:pt x="13755" y="3117"/>
                    <a:pt x="13728" y="3118"/>
                  </a:cubicBezTo>
                  <a:close/>
                  <a:moveTo>
                    <a:pt x="13864" y="3118"/>
                  </a:moveTo>
                  <a:cubicBezTo>
                    <a:pt x="13836" y="3118"/>
                    <a:pt x="13818" y="3170"/>
                    <a:pt x="13822" y="3233"/>
                  </a:cubicBezTo>
                  <a:cubicBezTo>
                    <a:pt x="13827" y="3295"/>
                    <a:pt x="13854" y="3346"/>
                    <a:pt x="13882" y="3346"/>
                  </a:cubicBezTo>
                  <a:cubicBezTo>
                    <a:pt x="13910" y="3345"/>
                    <a:pt x="13928" y="3294"/>
                    <a:pt x="13923" y="3231"/>
                  </a:cubicBezTo>
                  <a:cubicBezTo>
                    <a:pt x="13918" y="3168"/>
                    <a:pt x="13892" y="3117"/>
                    <a:pt x="13864" y="3118"/>
                  </a:cubicBezTo>
                  <a:close/>
                  <a:moveTo>
                    <a:pt x="14001" y="3118"/>
                  </a:moveTo>
                  <a:cubicBezTo>
                    <a:pt x="13973" y="3118"/>
                    <a:pt x="13954" y="3170"/>
                    <a:pt x="13959" y="3233"/>
                  </a:cubicBezTo>
                  <a:cubicBezTo>
                    <a:pt x="13964" y="3295"/>
                    <a:pt x="13991" y="3346"/>
                    <a:pt x="14018" y="3346"/>
                  </a:cubicBezTo>
                  <a:cubicBezTo>
                    <a:pt x="14046" y="3345"/>
                    <a:pt x="14065" y="3294"/>
                    <a:pt x="14060" y="3231"/>
                  </a:cubicBezTo>
                  <a:cubicBezTo>
                    <a:pt x="14055" y="3168"/>
                    <a:pt x="14028" y="3117"/>
                    <a:pt x="14001" y="3118"/>
                  </a:cubicBezTo>
                  <a:close/>
                  <a:moveTo>
                    <a:pt x="14157" y="3118"/>
                  </a:moveTo>
                  <a:cubicBezTo>
                    <a:pt x="14129" y="3118"/>
                    <a:pt x="14110" y="3170"/>
                    <a:pt x="14116" y="3233"/>
                  </a:cubicBezTo>
                  <a:cubicBezTo>
                    <a:pt x="14120" y="3295"/>
                    <a:pt x="14147" y="3346"/>
                    <a:pt x="14175" y="3346"/>
                  </a:cubicBezTo>
                  <a:cubicBezTo>
                    <a:pt x="14203" y="3345"/>
                    <a:pt x="14221" y="3294"/>
                    <a:pt x="14216" y="3231"/>
                  </a:cubicBezTo>
                  <a:cubicBezTo>
                    <a:pt x="14211" y="3168"/>
                    <a:pt x="14185" y="3117"/>
                    <a:pt x="14157" y="3118"/>
                  </a:cubicBezTo>
                  <a:close/>
                  <a:moveTo>
                    <a:pt x="14294" y="3118"/>
                  </a:moveTo>
                  <a:cubicBezTo>
                    <a:pt x="14266" y="3118"/>
                    <a:pt x="14247" y="3170"/>
                    <a:pt x="14252" y="3233"/>
                  </a:cubicBezTo>
                  <a:cubicBezTo>
                    <a:pt x="14258" y="3295"/>
                    <a:pt x="14285" y="3346"/>
                    <a:pt x="14313" y="3346"/>
                  </a:cubicBezTo>
                  <a:cubicBezTo>
                    <a:pt x="14341" y="3345"/>
                    <a:pt x="14358" y="3294"/>
                    <a:pt x="14353" y="3231"/>
                  </a:cubicBezTo>
                  <a:cubicBezTo>
                    <a:pt x="14348" y="3168"/>
                    <a:pt x="14322" y="3117"/>
                    <a:pt x="14294" y="3118"/>
                  </a:cubicBezTo>
                  <a:close/>
                  <a:moveTo>
                    <a:pt x="14450" y="3118"/>
                  </a:moveTo>
                  <a:cubicBezTo>
                    <a:pt x="14422" y="3118"/>
                    <a:pt x="14404" y="3170"/>
                    <a:pt x="14409" y="3233"/>
                  </a:cubicBezTo>
                  <a:cubicBezTo>
                    <a:pt x="14415" y="3295"/>
                    <a:pt x="14441" y="3346"/>
                    <a:pt x="14469" y="3346"/>
                  </a:cubicBezTo>
                  <a:cubicBezTo>
                    <a:pt x="14497" y="3345"/>
                    <a:pt x="14515" y="3294"/>
                    <a:pt x="14510" y="3231"/>
                  </a:cubicBezTo>
                  <a:cubicBezTo>
                    <a:pt x="14504" y="3168"/>
                    <a:pt x="14477" y="3117"/>
                    <a:pt x="14450" y="3118"/>
                  </a:cubicBezTo>
                  <a:close/>
                  <a:moveTo>
                    <a:pt x="14587" y="3118"/>
                  </a:moveTo>
                  <a:cubicBezTo>
                    <a:pt x="14559" y="3118"/>
                    <a:pt x="14541" y="3170"/>
                    <a:pt x="14546" y="3233"/>
                  </a:cubicBezTo>
                  <a:cubicBezTo>
                    <a:pt x="14552" y="3295"/>
                    <a:pt x="14578" y="3346"/>
                    <a:pt x="14606" y="3346"/>
                  </a:cubicBezTo>
                  <a:cubicBezTo>
                    <a:pt x="14634" y="3345"/>
                    <a:pt x="14652" y="3294"/>
                    <a:pt x="14646" y="3231"/>
                  </a:cubicBezTo>
                  <a:cubicBezTo>
                    <a:pt x="14641" y="3168"/>
                    <a:pt x="14614" y="3117"/>
                    <a:pt x="14587" y="3118"/>
                  </a:cubicBezTo>
                  <a:close/>
                  <a:moveTo>
                    <a:pt x="14723" y="3118"/>
                  </a:moveTo>
                  <a:cubicBezTo>
                    <a:pt x="14695" y="3118"/>
                    <a:pt x="14677" y="3170"/>
                    <a:pt x="14683" y="3233"/>
                  </a:cubicBezTo>
                  <a:cubicBezTo>
                    <a:pt x="14689" y="3295"/>
                    <a:pt x="14716" y="3346"/>
                    <a:pt x="14744" y="3346"/>
                  </a:cubicBezTo>
                  <a:cubicBezTo>
                    <a:pt x="14771" y="3345"/>
                    <a:pt x="14790" y="3294"/>
                    <a:pt x="14784" y="3231"/>
                  </a:cubicBezTo>
                  <a:cubicBezTo>
                    <a:pt x="14778" y="3168"/>
                    <a:pt x="14751" y="3117"/>
                    <a:pt x="14723" y="3118"/>
                  </a:cubicBezTo>
                  <a:close/>
                  <a:moveTo>
                    <a:pt x="14879" y="3118"/>
                  </a:moveTo>
                  <a:cubicBezTo>
                    <a:pt x="14851" y="3118"/>
                    <a:pt x="14834" y="3170"/>
                    <a:pt x="14839" y="3233"/>
                  </a:cubicBezTo>
                  <a:cubicBezTo>
                    <a:pt x="14845" y="3295"/>
                    <a:pt x="14873" y="3346"/>
                    <a:pt x="14901" y="3346"/>
                  </a:cubicBezTo>
                  <a:cubicBezTo>
                    <a:pt x="14928" y="3345"/>
                    <a:pt x="14946" y="3294"/>
                    <a:pt x="14940" y="3231"/>
                  </a:cubicBezTo>
                  <a:cubicBezTo>
                    <a:pt x="14934" y="3168"/>
                    <a:pt x="14907" y="3117"/>
                    <a:pt x="14879" y="3118"/>
                  </a:cubicBezTo>
                  <a:close/>
                  <a:moveTo>
                    <a:pt x="15015" y="3118"/>
                  </a:moveTo>
                  <a:cubicBezTo>
                    <a:pt x="14988" y="3118"/>
                    <a:pt x="14970" y="3170"/>
                    <a:pt x="14976" y="3233"/>
                  </a:cubicBezTo>
                  <a:cubicBezTo>
                    <a:pt x="14982" y="3295"/>
                    <a:pt x="15010" y="3346"/>
                    <a:pt x="15037" y="3346"/>
                  </a:cubicBezTo>
                  <a:cubicBezTo>
                    <a:pt x="15065" y="3345"/>
                    <a:pt x="15083" y="3294"/>
                    <a:pt x="15077" y="3231"/>
                  </a:cubicBezTo>
                  <a:cubicBezTo>
                    <a:pt x="15071" y="3168"/>
                    <a:pt x="15043" y="3117"/>
                    <a:pt x="15015" y="3118"/>
                  </a:cubicBezTo>
                  <a:close/>
                  <a:moveTo>
                    <a:pt x="15152" y="3118"/>
                  </a:moveTo>
                  <a:cubicBezTo>
                    <a:pt x="15125" y="3118"/>
                    <a:pt x="15107" y="3170"/>
                    <a:pt x="15113" y="3233"/>
                  </a:cubicBezTo>
                  <a:cubicBezTo>
                    <a:pt x="15119" y="3295"/>
                    <a:pt x="15147" y="3346"/>
                    <a:pt x="15175" y="3346"/>
                  </a:cubicBezTo>
                  <a:cubicBezTo>
                    <a:pt x="15203" y="3345"/>
                    <a:pt x="15220" y="3294"/>
                    <a:pt x="15214" y="3231"/>
                  </a:cubicBezTo>
                  <a:cubicBezTo>
                    <a:pt x="15208" y="3168"/>
                    <a:pt x="15180" y="3117"/>
                    <a:pt x="15152" y="3118"/>
                  </a:cubicBezTo>
                  <a:close/>
                  <a:moveTo>
                    <a:pt x="15309" y="3118"/>
                  </a:moveTo>
                  <a:cubicBezTo>
                    <a:pt x="15281" y="3118"/>
                    <a:pt x="15263" y="3170"/>
                    <a:pt x="15270" y="3233"/>
                  </a:cubicBezTo>
                  <a:cubicBezTo>
                    <a:pt x="15276" y="3295"/>
                    <a:pt x="15303" y="3346"/>
                    <a:pt x="15331" y="3346"/>
                  </a:cubicBezTo>
                  <a:cubicBezTo>
                    <a:pt x="15359" y="3345"/>
                    <a:pt x="15377" y="3294"/>
                    <a:pt x="15370" y="3231"/>
                  </a:cubicBezTo>
                  <a:cubicBezTo>
                    <a:pt x="15364" y="3168"/>
                    <a:pt x="15336" y="3117"/>
                    <a:pt x="15309" y="3118"/>
                  </a:cubicBezTo>
                  <a:close/>
                  <a:moveTo>
                    <a:pt x="15445" y="3118"/>
                  </a:moveTo>
                  <a:cubicBezTo>
                    <a:pt x="15417" y="3118"/>
                    <a:pt x="15400" y="3170"/>
                    <a:pt x="15406" y="3233"/>
                  </a:cubicBezTo>
                  <a:cubicBezTo>
                    <a:pt x="15413" y="3295"/>
                    <a:pt x="15441" y="3346"/>
                    <a:pt x="15469" y="3346"/>
                  </a:cubicBezTo>
                  <a:cubicBezTo>
                    <a:pt x="15497" y="3345"/>
                    <a:pt x="15514" y="3294"/>
                    <a:pt x="15507" y="3231"/>
                  </a:cubicBezTo>
                  <a:cubicBezTo>
                    <a:pt x="15501" y="3168"/>
                    <a:pt x="15473" y="3117"/>
                    <a:pt x="15445" y="3118"/>
                  </a:cubicBezTo>
                  <a:close/>
                  <a:moveTo>
                    <a:pt x="15601" y="3118"/>
                  </a:moveTo>
                  <a:cubicBezTo>
                    <a:pt x="15574" y="3118"/>
                    <a:pt x="15556" y="3170"/>
                    <a:pt x="15563" y="3233"/>
                  </a:cubicBezTo>
                  <a:cubicBezTo>
                    <a:pt x="15569" y="3295"/>
                    <a:pt x="15597" y="3346"/>
                    <a:pt x="15625" y="3346"/>
                  </a:cubicBezTo>
                  <a:cubicBezTo>
                    <a:pt x="15653" y="3345"/>
                    <a:pt x="15670" y="3294"/>
                    <a:pt x="15664" y="3231"/>
                  </a:cubicBezTo>
                  <a:cubicBezTo>
                    <a:pt x="15657" y="3168"/>
                    <a:pt x="15629" y="3117"/>
                    <a:pt x="15601" y="3118"/>
                  </a:cubicBezTo>
                  <a:close/>
                  <a:moveTo>
                    <a:pt x="15738" y="3118"/>
                  </a:moveTo>
                  <a:cubicBezTo>
                    <a:pt x="15710" y="3118"/>
                    <a:pt x="15693" y="3170"/>
                    <a:pt x="15700" y="3233"/>
                  </a:cubicBezTo>
                  <a:cubicBezTo>
                    <a:pt x="15706" y="3295"/>
                    <a:pt x="15735" y="3346"/>
                    <a:pt x="15763" y="3346"/>
                  </a:cubicBezTo>
                  <a:cubicBezTo>
                    <a:pt x="15791" y="3345"/>
                    <a:pt x="15807" y="3294"/>
                    <a:pt x="15800" y="3231"/>
                  </a:cubicBezTo>
                  <a:cubicBezTo>
                    <a:pt x="15794" y="3168"/>
                    <a:pt x="15766" y="3117"/>
                    <a:pt x="15738" y="3118"/>
                  </a:cubicBezTo>
                  <a:close/>
                  <a:moveTo>
                    <a:pt x="11854" y="3168"/>
                  </a:moveTo>
                  <a:cubicBezTo>
                    <a:pt x="11826" y="3169"/>
                    <a:pt x="11805" y="3220"/>
                    <a:pt x="11808" y="3283"/>
                  </a:cubicBezTo>
                  <a:cubicBezTo>
                    <a:pt x="11810" y="3345"/>
                    <a:pt x="11835" y="3395"/>
                    <a:pt x="11863" y="3394"/>
                  </a:cubicBezTo>
                  <a:cubicBezTo>
                    <a:pt x="11891" y="3394"/>
                    <a:pt x="11911" y="3344"/>
                    <a:pt x="11909" y="3281"/>
                  </a:cubicBezTo>
                  <a:cubicBezTo>
                    <a:pt x="11906" y="3219"/>
                    <a:pt x="11882" y="3168"/>
                    <a:pt x="11854" y="3168"/>
                  </a:cubicBezTo>
                  <a:close/>
                  <a:moveTo>
                    <a:pt x="12010" y="3168"/>
                  </a:moveTo>
                  <a:cubicBezTo>
                    <a:pt x="11982" y="3169"/>
                    <a:pt x="11962" y="3220"/>
                    <a:pt x="11964" y="3283"/>
                  </a:cubicBezTo>
                  <a:cubicBezTo>
                    <a:pt x="11967" y="3346"/>
                    <a:pt x="11992" y="3395"/>
                    <a:pt x="12020" y="3394"/>
                  </a:cubicBezTo>
                  <a:cubicBezTo>
                    <a:pt x="12048" y="3394"/>
                    <a:pt x="12068" y="3344"/>
                    <a:pt x="12065" y="3281"/>
                  </a:cubicBezTo>
                  <a:cubicBezTo>
                    <a:pt x="12062" y="3219"/>
                    <a:pt x="12038" y="3168"/>
                    <a:pt x="12010" y="3168"/>
                  </a:cubicBezTo>
                  <a:close/>
                  <a:moveTo>
                    <a:pt x="12146" y="3168"/>
                  </a:moveTo>
                  <a:cubicBezTo>
                    <a:pt x="12119" y="3169"/>
                    <a:pt x="12098" y="3220"/>
                    <a:pt x="12101" y="3283"/>
                  </a:cubicBezTo>
                  <a:cubicBezTo>
                    <a:pt x="12104" y="3346"/>
                    <a:pt x="12129" y="3395"/>
                    <a:pt x="12157" y="3394"/>
                  </a:cubicBezTo>
                  <a:cubicBezTo>
                    <a:pt x="12185" y="3394"/>
                    <a:pt x="12205" y="3344"/>
                    <a:pt x="12202" y="3281"/>
                  </a:cubicBezTo>
                  <a:cubicBezTo>
                    <a:pt x="12199" y="3219"/>
                    <a:pt x="12174" y="3168"/>
                    <a:pt x="12146" y="3168"/>
                  </a:cubicBezTo>
                  <a:close/>
                  <a:moveTo>
                    <a:pt x="12283" y="3168"/>
                  </a:moveTo>
                  <a:cubicBezTo>
                    <a:pt x="12255" y="3169"/>
                    <a:pt x="12235" y="3220"/>
                    <a:pt x="12238" y="3283"/>
                  </a:cubicBezTo>
                  <a:cubicBezTo>
                    <a:pt x="12241" y="3346"/>
                    <a:pt x="12266" y="3395"/>
                    <a:pt x="12294" y="3394"/>
                  </a:cubicBezTo>
                  <a:cubicBezTo>
                    <a:pt x="12322" y="3394"/>
                    <a:pt x="12342" y="3344"/>
                    <a:pt x="12339" y="3281"/>
                  </a:cubicBezTo>
                  <a:cubicBezTo>
                    <a:pt x="12336" y="3218"/>
                    <a:pt x="12311" y="3168"/>
                    <a:pt x="12283" y="3168"/>
                  </a:cubicBezTo>
                  <a:close/>
                  <a:moveTo>
                    <a:pt x="12420" y="3168"/>
                  </a:moveTo>
                  <a:cubicBezTo>
                    <a:pt x="12392" y="3169"/>
                    <a:pt x="12372" y="3220"/>
                    <a:pt x="12376" y="3283"/>
                  </a:cubicBezTo>
                  <a:cubicBezTo>
                    <a:pt x="12379" y="3346"/>
                    <a:pt x="12403" y="3395"/>
                    <a:pt x="12431" y="3394"/>
                  </a:cubicBezTo>
                  <a:cubicBezTo>
                    <a:pt x="12459" y="3394"/>
                    <a:pt x="12479" y="3344"/>
                    <a:pt x="12476" y="3281"/>
                  </a:cubicBezTo>
                  <a:cubicBezTo>
                    <a:pt x="12472" y="3219"/>
                    <a:pt x="12447" y="3168"/>
                    <a:pt x="12420" y="3168"/>
                  </a:cubicBezTo>
                  <a:close/>
                  <a:moveTo>
                    <a:pt x="12576" y="3168"/>
                  </a:moveTo>
                  <a:cubicBezTo>
                    <a:pt x="12548" y="3169"/>
                    <a:pt x="12529" y="3220"/>
                    <a:pt x="12532" y="3283"/>
                  </a:cubicBezTo>
                  <a:cubicBezTo>
                    <a:pt x="12535" y="3346"/>
                    <a:pt x="12560" y="3395"/>
                    <a:pt x="12588" y="3394"/>
                  </a:cubicBezTo>
                  <a:cubicBezTo>
                    <a:pt x="12616" y="3394"/>
                    <a:pt x="12636" y="3344"/>
                    <a:pt x="12632" y="3281"/>
                  </a:cubicBezTo>
                  <a:cubicBezTo>
                    <a:pt x="12629" y="3219"/>
                    <a:pt x="12604" y="3168"/>
                    <a:pt x="12576" y="3168"/>
                  </a:cubicBezTo>
                  <a:close/>
                  <a:moveTo>
                    <a:pt x="12713" y="3168"/>
                  </a:moveTo>
                  <a:cubicBezTo>
                    <a:pt x="12685" y="3169"/>
                    <a:pt x="12665" y="3220"/>
                    <a:pt x="12669" y="3283"/>
                  </a:cubicBezTo>
                  <a:cubicBezTo>
                    <a:pt x="12672" y="3346"/>
                    <a:pt x="12697" y="3395"/>
                    <a:pt x="12725" y="3394"/>
                  </a:cubicBezTo>
                  <a:cubicBezTo>
                    <a:pt x="12753" y="3394"/>
                    <a:pt x="12773" y="3344"/>
                    <a:pt x="12769" y="3281"/>
                  </a:cubicBezTo>
                  <a:cubicBezTo>
                    <a:pt x="12765" y="3218"/>
                    <a:pt x="12741" y="3168"/>
                    <a:pt x="12713" y="3168"/>
                  </a:cubicBezTo>
                  <a:close/>
                  <a:moveTo>
                    <a:pt x="12869" y="3168"/>
                  </a:moveTo>
                  <a:cubicBezTo>
                    <a:pt x="12841" y="3169"/>
                    <a:pt x="12822" y="3220"/>
                    <a:pt x="12825" y="3283"/>
                  </a:cubicBezTo>
                  <a:cubicBezTo>
                    <a:pt x="12829" y="3346"/>
                    <a:pt x="12854" y="3395"/>
                    <a:pt x="12882" y="3394"/>
                  </a:cubicBezTo>
                  <a:cubicBezTo>
                    <a:pt x="12910" y="3394"/>
                    <a:pt x="12929" y="3344"/>
                    <a:pt x="12925" y="3281"/>
                  </a:cubicBezTo>
                  <a:cubicBezTo>
                    <a:pt x="12922" y="3218"/>
                    <a:pt x="12896" y="3168"/>
                    <a:pt x="12869" y="3168"/>
                  </a:cubicBezTo>
                  <a:close/>
                  <a:moveTo>
                    <a:pt x="13005" y="3168"/>
                  </a:moveTo>
                  <a:cubicBezTo>
                    <a:pt x="12978" y="3169"/>
                    <a:pt x="12958" y="3220"/>
                    <a:pt x="12962" y="3283"/>
                  </a:cubicBezTo>
                  <a:cubicBezTo>
                    <a:pt x="12966" y="3346"/>
                    <a:pt x="12991" y="3395"/>
                    <a:pt x="13019" y="3394"/>
                  </a:cubicBezTo>
                  <a:cubicBezTo>
                    <a:pt x="13047" y="3394"/>
                    <a:pt x="13067" y="3344"/>
                    <a:pt x="13063" y="3281"/>
                  </a:cubicBezTo>
                  <a:cubicBezTo>
                    <a:pt x="13059" y="3218"/>
                    <a:pt x="13033" y="3168"/>
                    <a:pt x="13005" y="3168"/>
                  </a:cubicBezTo>
                  <a:close/>
                  <a:moveTo>
                    <a:pt x="13142" y="3168"/>
                  </a:moveTo>
                  <a:cubicBezTo>
                    <a:pt x="13115" y="3169"/>
                    <a:pt x="13095" y="3220"/>
                    <a:pt x="13099" y="3283"/>
                  </a:cubicBezTo>
                  <a:cubicBezTo>
                    <a:pt x="13103" y="3346"/>
                    <a:pt x="13128" y="3397"/>
                    <a:pt x="13156" y="3396"/>
                  </a:cubicBezTo>
                  <a:cubicBezTo>
                    <a:pt x="13184" y="3395"/>
                    <a:pt x="13204" y="3344"/>
                    <a:pt x="13200" y="3281"/>
                  </a:cubicBezTo>
                  <a:cubicBezTo>
                    <a:pt x="13196" y="3218"/>
                    <a:pt x="13170" y="3168"/>
                    <a:pt x="13142" y="3168"/>
                  </a:cubicBezTo>
                  <a:close/>
                  <a:moveTo>
                    <a:pt x="13298" y="3168"/>
                  </a:moveTo>
                  <a:cubicBezTo>
                    <a:pt x="13270" y="3169"/>
                    <a:pt x="13251" y="3220"/>
                    <a:pt x="13255" y="3283"/>
                  </a:cubicBezTo>
                  <a:cubicBezTo>
                    <a:pt x="13259" y="3346"/>
                    <a:pt x="13285" y="3397"/>
                    <a:pt x="13313" y="3396"/>
                  </a:cubicBezTo>
                  <a:cubicBezTo>
                    <a:pt x="13341" y="3395"/>
                    <a:pt x="13360" y="3344"/>
                    <a:pt x="13356" y="3281"/>
                  </a:cubicBezTo>
                  <a:cubicBezTo>
                    <a:pt x="13352" y="3218"/>
                    <a:pt x="13326" y="3168"/>
                    <a:pt x="13298" y="3168"/>
                  </a:cubicBezTo>
                  <a:close/>
                  <a:moveTo>
                    <a:pt x="9278" y="3218"/>
                  </a:moveTo>
                  <a:cubicBezTo>
                    <a:pt x="9250" y="3219"/>
                    <a:pt x="9228" y="3271"/>
                    <a:pt x="9227" y="3333"/>
                  </a:cubicBezTo>
                  <a:cubicBezTo>
                    <a:pt x="9227" y="3396"/>
                    <a:pt x="9250" y="3445"/>
                    <a:pt x="9277" y="3445"/>
                  </a:cubicBezTo>
                  <a:cubicBezTo>
                    <a:pt x="9305" y="3444"/>
                    <a:pt x="9328" y="3392"/>
                    <a:pt x="9328" y="3330"/>
                  </a:cubicBezTo>
                  <a:cubicBezTo>
                    <a:pt x="9328" y="3267"/>
                    <a:pt x="9306" y="3218"/>
                    <a:pt x="9278" y="3218"/>
                  </a:cubicBezTo>
                  <a:close/>
                  <a:moveTo>
                    <a:pt x="9415" y="3218"/>
                  </a:moveTo>
                  <a:cubicBezTo>
                    <a:pt x="9387" y="3219"/>
                    <a:pt x="9364" y="3271"/>
                    <a:pt x="9364" y="3333"/>
                  </a:cubicBezTo>
                  <a:cubicBezTo>
                    <a:pt x="9364" y="3396"/>
                    <a:pt x="9386" y="3445"/>
                    <a:pt x="9414" y="3445"/>
                  </a:cubicBezTo>
                  <a:cubicBezTo>
                    <a:pt x="9442" y="3444"/>
                    <a:pt x="9465" y="3392"/>
                    <a:pt x="9465" y="3330"/>
                  </a:cubicBezTo>
                  <a:cubicBezTo>
                    <a:pt x="9465" y="3267"/>
                    <a:pt x="9443" y="3218"/>
                    <a:pt x="9415" y="3218"/>
                  </a:cubicBezTo>
                  <a:close/>
                  <a:moveTo>
                    <a:pt x="10000" y="3218"/>
                  </a:moveTo>
                  <a:cubicBezTo>
                    <a:pt x="9972" y="3219"/>
                    <a:pt x="9950" y="3271"/>
                    <a:pt x="9951" y="3333"/>
                  </a:cubicBezTo>
                  <a:cubicBezTo>
                    <a:pt x="9951" y="3396"/>
                    <a:pt x="9974" y="3445"/>
                    <a:pt x="10002" y="3445"/>
                  </a:cubicBezTo>
                  <a:cubicBezTo>
                    <a:pt x="10030" y="3444"/>
                    <a:pt x="10052" y="3392"/>
                    <a:pt x="10052" y="3330"/>
                  </a:cubicBezTo>
                  <a:cubicBezTo>
                    <a:pt x="10051" y="3267"/>
                    <a:pt x="10028" y="3218"/>
                    <a:pt x="10000" y="3218"/>
                  </a:cubicBezTo>
                  <a:close/>
                  <a:moveTo>
                    <a:pt x="10136" y="3218"/>
                  </a:moveTo>
                  <a:cubicBezTo>
                    <a:pt x="10109" y="3219"/>
                    <a:pt x="10087" y="3271"/>
                    <a:pt x="10088" y="3333"/>
                  </a:cubicBezTo>
                  <a:cubicBezTo>
                    <a:pt x="10088" y="3396"/>
                    <a:pt x="10111" y="3445"/>
                    <a:pt x="10139" y="3445"/>
                  </a:cubicBezTo>
                  <a:cubicBezTo>
                    <a:pt x="10167" y="3444"/>
                    <a:pt x="10189" y="3392"/>
                    <a:pt x="10188" y="3330"/>
                  </a:cubicBezTo>
                  <a:cubicBezTo>
                    <a:pt x="10188" y="3267"/>
                    <a:pt x="10164" y="3218"/>
                    <a:pt x="10136" y="3218"/>
                  </a:cubicBezTo>
                  <a:close/>
                  <a:moveTo>
                    <a:pt x="10273" y="3218"/>
                  </a:moveTo>
                  <a:cubicBezTo>
                    <a:pt x="10246" y="3219"/>
                    <a:pt x="10224" y="3271"/>
                    <a:pt x="10224" y="3333"/>
                  </a:cubicBezTo>
                  <a:cubicBezTo>
                    <a:pt x="10225" y="3396"/>
                    <a:pt x="10248" y="3445"/>
                    <a:pt x="10276" y="3445"/>
                  </a:cubicBezTo>
                  <a:cubicBezTo>
                    <a:pt x="10304" y="3444"/>
                    <a:pt x="10326" y="3392"/>
                    <a:pt x="10325" y="3330"/>
                  </a:cubicBezTo>
                  <a:cubicBezTo>
                    <a:pt x="10324" y="3267"/>
                    <a:pt x="10301" y="3218"/>
                    <a:pt x="10273" y="3218"/>
                  </a:cubicBezTo>
                  <a:close/>
                  <a:moveTo>
                    <a:pt x="10429" y="3218"/>
                  </a:moveTo>
                  <a:cubicBezTo>
                    <a:pt x="10401" y="3219"/>
                    <a:pt x="10380" y="3270"/>
                    <a:pt x="10381" y="3333"/>
                  </a:cubicBezTo>
                  <a:cubicBezTo>
                    <a:pt x="10382" y="3396"/>
                    <a:pt x="10405" y="3445"/>
                    <a:pt x="10433" y="3445"/>
                  </a:cubicBezTo>
                  <a:cubicBezTo>
                    <a:pt x="10461" y="3444"/>
                    <a:pt x="10483" y="3392"/>
                    <a:pt x="10482" y="3330"/>
                  </a:cubicBezTo>
                  <a:cubicBezTo>
                    <a:pt x="10481" y="3267"/>
                    <a:pt x="10457" y="3218"/>
                    <a:pt x="10429" y="3218"/>
                  </a:cubicBezTo>
                  <a:close/>
                  <a:moveTo>
                    <a:pt x="10566" y="3218"/>
                  </a:moveTo>
                  <a:cubicBezTo>
                    <a:pt x="10538" y="3219"/>
                    <a:pt x="10517" y="3271"/>
                    <a:pt x="10518" y="3333"/>
                  </a:cubicBezTo>
                  <a:cubicBezTo>
                    <a:pt x="10519" y="3396"/>
                    <a:pt x="10542" y="3445"/>
                    <a:pt x="10570" y="3445"/>
                  </a:cubicBezTo>
                  <a:cubicBezTo>
                    <a:pt x="10598" y="3444"/>
                    <a:pt x="10620" y="3393"/>
                    <a:pt x="10618" y="3330"/>
                  </a:cubicBezTo>
                  <a:cubicBezTo>
                    <a:pt x="10617" y="3267"/>
                    <a:pt x="10594" y="3218"/>
                    <a:pt x="10566" y="3218"/>
                  </a:cubicBezTo>
                  <a:close/>
                  <a:moveTo>
                    <a:pt x="10722" y="3218"/>
                  </a:moveTo>
                  <a:cubicBezTo>
                    <a:pt x="10695" y="3219"/>
                    <a:pt x="10673" y="3271"/>
                    <a:pt x="10674" y="3333"/>
                  </a:cubicBezTo>
                  <a:cubicBezTo>
                    <a:pt x="10675" y="3396"/>
                    <a:pt x="10699" y="3445"/>
                    <a:pt x="10727" y="3445"/>
                  </a:cubicBezTo>
                  <a:cubicBezTo>
                    <a:pt x="10755" y="3444"/>
                    <a:pt x="10776" y="3393"/>
                    <a:pt x="10775" y="3330"/>
                  </a:cubicBezTo>
                  <a:cubicBezTo>
                    <a:pt x="10774" y="3267"/>
                    <a:pt x="10750" y="3218"/>
                    <a:pt x="10722" y="3218"/>
                  </a:cubicBezTo>
                  <a:close/>
                  <a:moveTo>
                    <a:pt x="10859" y="3218"/>
                  </a:moveTo>
                  <a:cubicBezTo>
                    <a:pt x="10831" y="3219"/>
                    <a:pt x="10810" y="3271"/>
                    <a:pt x="10811" y="3333"/>
                  </a:cubicBezTo>
                  <a:cubicBezTo>
                    <a:pt x="10812" y="3396"/>
                    <a:pt x="10836" y="3445"/>
                    <a:pt x="10864" y="3445"/>
                  </a:cubicBezTo>
                  <a:cubicBezTo>
                    <a:pt x="10892" y="3444"/>
                    <a:pt x="10913" y="3393"/>
                    <a:pt x="10912" y="3330"/>
                  </a:cubicBezTo>
                  <a:cubicBezTo>
                    <a:pt x="10910" y="3267"/>
                    <a:pt x="10886" y="3218"/>
                    <a:pt x="10859" y="3218"/>
                  </a:cubicBezTo>
                  <a:close/>
                  <a:moveTo>
                    <a:pt x="10995" y="3218"/>
                  </a:moveTo>
                  <a:cubicBezTo>
                    <a:pt x="10968" y="3219"/>
                    <a:pt x="10946" y="3271"/>
                    <a:pt x="10948" y="3333"/>
                  </a:cubicBezTo>
                  <a:cubicBezTo>
                    <a:pt x="10949" y="3396"/>
                    <a:pt x="10973" y="3445"/>
                    <a:pt x="11001" y="3445"/>
                  </a:cubicBezTo>
                  <a:cubicBezTo>
                    <a:pt x="11029" y="3444"/>
                    <a:pt x="11050" y="3393"/>
                    <a:pt x="11049" y="3330"/>
                  </a:cubicBezTo>
                  <a:cubicBezTo>
                    <a:pt x="11047" y="3267"/>
                    <a:pt x="11023" y="3218"/>
                    <a:pt x="10995" y="3218"/>
                  </a:cubicBezTo>
                  <a:close/>
                  <a:moveTo>
                    <a:pt x="11132" y="3218"/>
                  </a:moveTo>
                  <a:cubicBezTo>
                    <a:pt x="11104" y="3219"/>
                    <a:pt x="11083" y="3271"/>
                    <a:pt x="11085" y="3333"/>
                  </a:cubicBezTo>
                  <a:cubicBezTo>
                    <a:pt x="11086" y="3396"/>
                    <a:pt x="11111" y="3445"/>
                    <a:pt x="11138" y="3445"/>
                  </a:cubicBezTo>
                  <a:cubicBezTo>
                    <a:pt x="11166" y="3444"/>
                    <a:pt x="11187" y="3393"/>
                    <a:pt x="11185" y="3330"/>
                  </a:cubicBezTo>
                  <a:cubicBezTo>
                    <a:pt x="11184" y="3267"/>
                    <a:pt x="11159" y="3218"/>
                    <a:pt x="11132" y="3218"/>
                  </a:cubicBezTo>
                  <a:close/>
                  <a:moveTo>
                    <a:pt x="11288" y="3218"/>
                  </a:moveTo>
                  <a:cubicBezTo>
                    <a:pt x="11260" y="3219"/>
                    <a:pt x="11239" y="3271"/>
                    <a:pt x="11241" y="3333"/>
                  </a:cubicBezTo>
                  <a:cubicBezTo>
                    <a:pt x="11243" y="3396"/>
                    <a:pt x="11267" y="3445"/>
                    <a:pt x="11295" y="3445"/>
                  </a:cubicBezTo>
                  <a:cubicBezTo>
                    <a:pt x="11323" y="3444"/>
                    <a:pt x="11344" y="3393"/>
                    <a:pt x="11342" y="3330"/>
                  </a:cubicBezTo>
                  <a:cubicBezTo>
                    <a:pt x="11340" y="3267"/>
                    <a:pt x="11316" y="3218"/>
                    <a:pt x="11288" y="3218"/>
                  </a:cubicBezTo>
                  <a:close/>
                  <a:moveTo>
                    <a:pt x="11425" y="3218"/>
                  </a:moveTo>
                  <a:cubicBezTo>
                    <a:pt x="11397" y="3219"/>
                    <a:pt x="11376" y="3271"/>
                    <a:pt x="11378" y="3333"/>
                  </a:cubicBezTo>
                  <a:cubicBezTo>
                    <a:pt x="11380" y="3396"/>
                    <a:pt x="11404" y="3445"/>
                    <a:pt x="11432" y="3445"/>
                  </a:cubicBezTo>
                  <a:cubicBezTo>
                    <a:pt x="11460" y="3444"/>
                    <a:pt x="11481" y="3393"/>
                    <a:pt x="11479" y="3330"/>
                  </a:cubicBezTo>
                  <a:cubicBezTo>
                    <a:pt x="11477" y="3267"/>
                    <a:pt x="11453" y="3218"/>
                    <a:pt x="11425" y="3218"/>
                  </a:cubicBezTo>
                  <a:close/>
                  <a:moveTo>
                    <a:pt x="11581" y="3218"/>
                  </a:moveTo>
                  <a:cubicBezTo>
                    <a:pt x="11553" y="3219"/>
                    <a:pt x="11532" y="3271"/>
                    <a:pt x="11534" y="3333"/>
                  </a:cubicBezTo>
                  <a:cubicBezTo>
                    <a:pt x="11536" y="3396"/>
                    <a:pt x="11561" y="3445"/>
                    <a:pt x="11589" y="3445"/>
                  </a:cubicBezTo>
                  <a:cubicBezTo>
                    <a:pt x="11617" y="3444"/>
                    <a:pt x="11637" y="3393"/>
                    <a:pt x="11635" y="3330"/>
                  </a:cubicBezTo>
                  <a:cubicBezTo>
                    <a:pt x="11633" y="3267"/>
                    <a:pt x="11608" y="3218"/>
                    <a:pt x="11581" y="3218"/>
                  </a:cubicBezTo>
                  <a:close/>
                  <a:moveTo>
                    <a:pt x="11718" y="3218"/>
                  </a:moveTo>
                  <a:cubicBezTo>
                    <a:pt x="11690" y="3219"/>
                    <a:pt x="11669" y="3271"/>
                    <a:pt x="11671" y="3333"/>
                  </a:cubicBezTo>
                  <a:cubicBezTo>
                    <a:pt x="11673" y="3396"/>
                    <a:pt x="11698" y="3445"/>
                    <a:pt x="11726" y="3445"/>
                  </a:cubicBezTo>
                  <a:cubicBezTo>
                    <a:pt x="11754" y="3444"/>
                    <a:pt x="11774" y="3393"/>
                    <a:pt x="11772" y="3330"/>
                  </a:cubicBezTo>
                  <a:cubicBezTo>
                    <a:pt x="11769" y="3267"/>
                    <a:pt x="11745" y="3218"/>
                    <a:pt x="11718" y="3218"/>
                  </a:cubicBezTo>
                  <a:close/>
                  <a:moveTo>
                    <a:pt x="3524" y="3319"/>
                  </a:moveTo>
                  <a:cubicBezTo>
                    <a:pt x="3496" y="3320"/>
                    <a:pt x="3468" y="3370"/>
                    <a:pt x="3461" y="3432"/>
                  </a:cubicBezTo>
                  <a:cubicBezTo>
                    <a:pt x="3455" y="3494"/>
                    <a:pt x="3472" y="3544"/>
                    <a:pt x="3500" y="3544"/>
                  </a:cubicBezTo>
                  <a:cubicBezTo>
                    <a:pt x="3528" y="3543"/>
                    <a:pt x="3556" y="3493"/>
                    <a:pt x="3562" y="3431"/>
                  </a:cubicBezTo>
                  <a:cubicBezTo>
                    <a:pt x="3569" y="3369"/>
                    <a:pt x="3551" y="3318"/>
                    <a:pt x="3524" y="3319"/>
                  </a:cubicBezTo>
                  <a:close/>
                  <a:moveTo>
                    <a:pt x="4538" y="3319"/>
                  </a:moveTo>
                  <a:cubicBezTo>
                    <a:pt x="4510" y="3320"/>
                    <a:pt x="4483" y="3370"/>
                    <a:pt x="4478" y="3432"/>
                  </a:cubicBezTo>
                  <a:cubicBezTo>
                    <a:pt x="4472" y="3494"/>
                    <a:pt x="4490" y="3544"/>
                    <a:pt x="4518" y="3544"/>
                  </a:cubicBezTo>
                  <a:cubicBezTo>
                    <a:pt x="4546" y="3543"/>
                    <a:pt x="4573" y="3493"/>
                    <a:pt x="4578" y="3431"/>
                  </a:cubicBezTo>
                  <a:cubicBezTo>
                    <a:pt x="4583" y="3369"/>
                    <a:pt x="4566" y="3318"/>
                    <a:pt x="4538" y="3319"/>
                  </a:cubicBezTo>
                  <a:close/>
                  <a:moveTo>
                    <a:pt x="4675" y="3319"/>
                  </a:moveTo>
                  <a:cubicBezTo>
                    <a:pt x="4647" y="3320"/>
                    <a:pt x="4620" y="3370"/>
                    <a:pt x="4615" y="3432"/>
                  </a:cubicBezTo>
                  <a:cubicBezTo>
                    <a:pt x="4609" y="3494"/>
                    <a:pt x="4627" y="3544"/>
                    <a:pt x="4655" y="3544"/>
                  </a:cubicBezTo>
                  <a:cubicBezTo>
                    <a:pt x="4683" y="3543"/>
                    <a:pt x="4710" y="3493"/>
                    <a:pt x="4715" y="3431"/>
                  </a:cubicBezTo>
                  <a:cubicBezTo>
                    <a:pt x="4720" y="3368"/>
                    <a:pt x="4702" y="3318"/>
                    <a:pt x="4675" y="3319"/>
                  </a:cubicBezTo>
                  <a:close/>
                  <a:moveTo>
                    <a:pt x="4811" y="3319"/>
                  </a:moveTo>
                  <a:cubicBezTo>
                    <a:pt x="4783" y="3320"/>
                    <a:pt x="4756" y="3370"/>
                    <a:pt x="4751" y="3432"/>
                  </a:cubicBezTo>
                  <a:cubicBezTo>
                    <a:pt x="4746" y="3494"/>
                    <a:pt x="4765" y="3544"/>
                    <a:pt x="4793" y="3544"/>
                  </a:cubicBezTo>
                  <a:cubicBezTo>
                    <a:pt x="4820" y="3543"/>
                    <a:pt x="4847" y="3493"/>
                    <a:pt x="4852" y="3431"/>
                  </a:cubicBezTo>
                  <a:cubicBezTo>
                    <a:pt x="4857" y="3368"/>
                    <a:pt x="4839" y="3318"/>
                    <a:pt x="4811" y="3319"/>
                  </a:cubicBezTo>
                  <a:close/>
                  <a:moveTo>
                    <a:pt x="4967" y="3319"/>
                  </a:moveTo>
                  <a:cubicBezTo>
                    <a:pt x="4939" y="3320"/>
                    <a:pt x="4912" y="3370"/>
                    <a:pt x="4907" y="3432"/>
                  </a:cubicBezTo>
                  <a:cubicBezTo>
                    <a:pt x="4902" y="3494"/>
                    <a:pt x="4921" y="3544"/>
                    <a:pt x="4949" y="3544"/>
                  </a:cubicBezTo>
                  <a:cubicBezTo>
                    <a:pt x="4977" y="3543"/>
                    <a:pt x="5003" y="3493"/>
                    <a:pt x="5008" y="3431"/>
                  </a:cubicBezTo>
                  <a:cubicBezTo>
                    <a:pt x="5013" y="3368"/>
                    <a:pt x="4994" y="3318"/>
                    <a:pt x="4967" y="3319"/>
                  </a:cubicBezTo>
                  <a:close/>
                  <a:moveTo>
                    <a:pt x="5103" y="3319"/>
                  </a:moveTo>
                  <a:cubicBezTo>
                    <a:pt x="5076" y="3320"/>
                    <a:pt x="5049" y="3370"/>
                    <a:pt x="5044" y="3432"/>
                  </a:cubicBezTo>
                  <a:cubicBezTo>
                    <a:pt x="5039" y="3494"/>
                    <a:pt x="5058" y="3544"/>
                    <a:pt x="5086" y="3544"/>
                  </a:cubicBezTo>
                  <a:cubicBezTo>
                    <a:pt x="5114" y="3543"/>
                    <a:pt x="5140" y="3493"/>
                    <a:pt x="5145" y="3431"/>
                  </a:cubicBezTo>
                  <a:cubicBezTo>
                    <a:pt x="5150" y="3368"/>
                    <a:pt x="5131" y="3318"/>
                    <a:pt x="5103" y="3319"/>
                  </a:cubicBezTo>
                  <a:close/>
                  <a:moveTo>
                    <a:pt x="1379" y="3369"/>
                  </a:moveTo>
                  <a:cubicBezTo>
                    <a:pt x="1351" y="3370"/>
                    <a:pt x="1321" y="3421"/>
                    <a:pt x="1312" y="3482"/>
                  </a:cubicBezTo>
                  <a:cubicBezTo>
                    <a:pt x="1303" y="3544"/>
                    <a:pt x="1318" y="3595"/>
                    <a:pt x="1346" y="3594"/>
                  </a:cubicBezTo>
                  <a:cubicBezTo>
                    <a:pt x="1374" y="3593"/>
                    <a:pt x="1404" y="3543"/>
                    <a:pt x="1413" y="3481"/>
                  </a:cubicBezTo>
                  <a:cubicBezTo>
                    <a:pt x="1422" y="3419"/>
                    <a:pt x="1406" y="3369"/>
                    <a:pt x="1379" y="3369"/>
                  </a:cubicBezTo>
                  <a:close/>
                  <a:moveTo>
                    <a:pt x="1515" y="3369"/>
                  </a:moveTo>
                  <a:cubicBezTo>
                    <a:pt x="1487" y="3370"/>
                    <a:pt x="1458" y="3421"/>
                    <a:pt x="1449" y="3482"/>
                  </a:cubicBezTo>
                  <a:cubicBezTo>
                    <a:pt x="1440" y="3544"/>
                    <a:pt x="1456" y="3595"/>
                    <a:pt x="1484" y="3594"/>
                  </a:cubicBezTo>
                  <a:cubicBezTo>
                    <a:pt x="1512" y="3593"/>
                    <a:pt x="1541" y="3543"/>
                    <a:pt x="1550" y="3481"/>
                  </a:cubicBezTo>
                  <a:cubicBezTo>
                    <a:pt x="1558" y="3419"/>
                    <a:pt x="1543" y="3369"/>
                    <a:pt x="1515" y="3369"/>
                  </a:cubicBezTo>
                  <a:close/>
                  <a:moveTo>
                    <a:pt x="1652" y="3369"/>
                  </a:moveTo>
                  <a:cubicBezTo>
                    <a:pt x="1624" y="3370"/>
                    <a:pt x="1594" y="3421"/>
                    <a:pt x="1586" y="3482"/>
                  </a:cubicBezTo>
                  <a:cubicBezTo>
                    <a:pt x="1577" y="3544"/>
                    <a:pt x="1593" y="3595"/>
                    <a:pt x="1621" y="3594"/>
                  </a:cubicBezTo>
                  <a:cubicBezTo>
                    <a:pt x="1648" y="3594"/>
                    <a:pt x="1678" y="3543"/>
                    <a:pt x="1686" y="3481"/>
                  </a:cubicBezTo>
                  <a:cubicBezTo>
                    <a:pt x="1695" y="3419"/>
                    <a:pt x="1679" y="3369"/>
                    <a:pt x="1652" y="3369"/>
                  </a:cubicBezTo>
                  <a:close/>
                  <a:moveTo>
                    <a:pt x="1807" y="3369"/>
                  </a:moveTo>
                  <a:cubicBezTo>
                    <a:pt x="1780" y="3370"/>
                    <a:pt x="1751" y="3421"/>
                    <a:pt x="1742" y="3482"/>
                  </a:cubicBezTo>
                  <a:cubicBezTo>
                    <a:pt x="1734" y="3544"/>
                    <a:pt x="1749" y="3595"/>
                    <a:pt x="1777" y="3594"/>
                  </a:cubicBezTo>
                  <a:cubicBezTo>
                    <a:pt x="1805" y="3593"/>
                    <a:pt x="1835" y="3543"/>
                    <a:pt x="1843" y="3481"/>
                  </a:cubicBezTo>
                  <a:cubicBezTo>
                    <a:pt x="1851" y="3419"/>
                    <a:pt x="1835" y="3369"/>
                    <a:pt x="1807" y="3369"/>
                  </a:cubicBezTo>
                  <a:close/>
                  <a:moveTo>
                    <a:pt x="1944" y="3369"/>
                  </a:moveTo>
                  <a:cubicBezTo>
                    <a:pt x="1917" y="3370"/>
                    <a:pt x="1887" y="3421"/>
                    <a:pt x="1879" y="3482"/>
                  </a:cubicBezTo>
                  <a:cubicBezTo>
                    <a:pt x="1871" y="3544"/>
                    <a:pt x="1887" y="3595"/>
                    <a:pt x="1914" y="3594"/>
                  </a:cubicBezTo>
                  <a:cubicBezTo>
                    <a:pt x="1942" y="3593"/>
                    <a:pt x="1972" y="3543"/>
                    <a:pt x="1980" y="3481"/>
                  </a:cubicBezTo>
                  <a:cubicBezTo>
                    <a:pt x="1988" y="3419"/>
                    <a:pt x="1972" y="3369"/>
                    <a:pt x="1944" y="3369"/>
                  </a:cubicBezTo>
                  <a:close/>
                  <a:moveTo>
                    <a:pt x="2100" y="3369"/>
                  </a:moveTo>
                  <a:cubicBezTo>
                    <a:pt x="2072" y="3370"/>
                    <a:pt x="2043" y="3421"/>
                    <a:pt x="2035" y="3482"/>
                  </a:cubicBezTo>
                  <a:cubicBezTo>
                    <a:pt x="2027" y="3544"/>
                    <a:pt x="2043" y="3595"/>
                    <a:pt x="2071" y="3594"/>
                  </a:cubicBezTo>
                  <a:cubicBezTo>
                    <a:pt x="2099" y="3594"/>
                    <a:pt x="2127" y="3543"/>
                    <a:pt x="2136" y="3481"/>
                  </a:cubicBezTo>
                  <a:cubicBezTo>
                    <a:pt x="2144" y="3419"/>
                    <a:pt x="2128" y="3369"/>
                    <a:pt x="2100" y="3369"/>
                  </a:cubicBezTo>
                  <a:close/>
                  <a:moveTo>
                    <a:pt x="2236" y="3369"/>
                  </a:moveTo>
                  <a:cubicBezTo>
                    <a:pt x="2209" y="3370"/>
                    <a:pt x="2180" y="3421"/>
                    <a:pt x="2172" y="3482"/>
                  </a:cubicBezTo>
                  <a:cubicBezTo>
                    <a:pt x="2164" y="3544"/>
                    <a:pt x="2180" y="3595"/>
                    <a:pt x="2208" y="3594"/>
                  </a:cubicBezTo>
                  <a:cubicBezTo>
                    <a:pt x="2235" y="3593"/>
                    <a:pt x="2264" y="3543"/>
                    <a:pt x="2272" y="3481"/>
                  </a:cubicBezTo>
                  <a:cubicBezTo>
                    <a:pt x="2280" y="3419"/>
                    <a:pt x="2264" y="3369"/>
                    <a:pt x="2236" y="3369"/>
                  </a:cubicBezTo>
                  <a:close/>
                  <a:moveTo>
                    <a:pt x="2373" y="3369"/>
                  </a:moveTo>
                  <a:cubicBezTo>
                    <a:pt x="2345" y="3370"/>
                    <a:pt x="2316" y="3421"/>
                    <a:pt x="2308" y="3482"/>
                  </a:cubicBezTo>
                  <a:cubicBezTo>
                    <a:pt x="2301" y="3544"/>
                    <a:pt x="2317" y="3595"/>
                    <a:pt x="2345" y="3594"/>
                  </a:cubicBezTo>
                  <a:cubicBezTo>
                    <a:pt x="2373" y="3593"/>
                    <a:pt x="2402" y="3543"/>
                    <a:pt x="2409" y="3481"/>
                  </a:cubicBezTo>
                  <a:cubicBezTo>
                    <a:pt x="2417" y="3419"/>
                    <a:pt x="2401" y="3369"/>
                    <a:pt x="2373" y="3369"/>
                  </a:cubicBezTo>
                  <a:close/>
                  <a:moveTo>
                    <a:pt x="2529" y="3369"/>
                  </a:moveTo>
                  <a:cubicBezTo>
                    <a:pt x="2501" y="3370"/>
                    <a:pt x="2472" y="3421"/>
                    <a:pt x="2465" y="3482"/>
                  </a:cubicBezTo>
                  <a:cubicBezTo>
                    <a:pt x="2457" y="3544"/>
                    <a:pt x="2474" y="3595"/>
                    <a:pt x="2501" y="3594"/>
                  </a:cubicBezTo>
                  <a:cubicBezTo>
                    <a:pt x="2529" y="3594"/>
                    <a:pt x="2558" y="3543"/>
                    <a:pt x="2566" y="3481"/>
                  </a:cubicBezTo>
                  <a:cubicBezTo>
                    <a:pt x="2573" y="3419"/>
                    <a:pt x="2557" y="3369"/>
                    <a:pt x="2529" y="3369"/>
                  </a:cubicBezTo>
                  <a:close/>
                  <a:moveTo>
                    <a:pt x="2666" y="3369"/>
                  </a:moveTo>
                  <a:cubicBezTo>
                    <a:pt x="2638" y="3370"/>
                    <a:pt x="2609" y="3421"/>
                    <a:pt x="2602" y="3482"/>
                  </a:cubicBezTo>
                  <a:cubicBezTo>
                    <a:pt x="2594" y="3545"/>
                    <a:pt x="2610" y="3595"/>
                    <a:pt x="2638" y="3594"/>
                  </a:cubicBezTo>
                  <a:cubicBezTo>
                    <a:pt x="2666" y="3594"/>
                    <a:pt x="2695" y="3543"/>
                    <a:pt x="2702" y="3481"/>
                  </a:cubicBezTo>
                  <a:cubicBezTo>
                    <a:pt x="2710" y="3419"/>
                    <a:pt x="2694" y="3369"/>
                    <a:pt x="2666" y="3369"/>
                  </a:cubicBezTo>
                  <a:close/>
                  <a:moveTo>
                    <a:pt x="2822" y="3369"/>
                  </a:moveTo>
                  <a:cubicBezTo>
                    <a:pt x="2794" y="3370"/>
                    <a:pt x="2765" y="3421"/>
                    <a:pt x="2758" y="3482"/>
                  </a:cubicBezTo>
                  <a:cubicBezTo>
                    <a:pt x="2751" y="3544"/>
                    <a:pt x="2767" y="3595"/>
                    <a:pt x="2795" y="3594"/>
                  </a:cubicBezTo>
                  <a:cubicBezTo>
                    <a:pt x="2823" y="3593"/>
                    <a:pt x="2852" y="3543"/>
                    <a:pt x="2859" y="3481"/>
                  </a:cubicBezTo>
                  <a:cubicBezTo>
                    <a:pt x="2866" y="3419"/>
                    <a:pt x="2849" y="3369"/>
                    <a:pt x="2822" y="3369"/>
                  </a:cubicBezTo>
                  <a:close/>
                  <a:moveTo>
                    <a:pt x="2958" y="3369"/>
                  </a:moveTo>
                  <a:cubicBezTo>
                    <a:pt x="2930" y="3370"/>
                    <a:pt x="2902" y="3421"/>
                    <a:pt x="2895" y="3482"/>
                  </a:cubicBezTo>
                  <a:cubicBezTo>
                    <a:pt x="2888" y="3545"/>
                    <a:pt x="2904" y="3595"/>
                    <a:pt x="2932" y="3594"/>
                  </a:cubicBezTo>
                  <a:cubicBezTo>
                    <a:pt x="2960" y="3593"/>
                    <a:pt x="2989" y="3543"/>
                    <a:pt x="2996" y="3481"/>
                  </a:cubicBezTo>
                  <a:cubicBezTo>
                    <a:pt x="3003" y="3419"/>
                    <a:pt x="2986" y="3369"/>
                    <a:pt x="2958" y="3369"/>
                  </a:cubicBezTo>
                  <a:close/>
                  <a:moveTo>
                    <a:pt x="3095" y="3369"/>
                  </a:moveTo>
                  <a:cubicBezTo>
                    <a:pt x="3067" y="3370"/>
                    <a:pt x="3039" y="3421"/>
                    <a:pt x="3032" y="3482"/>
                  </a:cubicBezTo>
                  <a:cubicBezTo>
                    <a:pt x="3025" y="3545"/>
                    <a:pt x="3041" y="3595"/>
                    <a:pt x="3069" y="3594"/>
                  </a:cubicBezTo>
                  <a:cubicBezTo>
                    <a:pt x="3097" y="3594"/>
                    <a:pt x="3125" y="3543"/>
                    <a:pt x="3132" y="3481"/>
                  </a:cubicBezTo>
                  <a:cubicBezTo>
                    <a:pt x="3139" y="3419"/>
                    <a:pt x="3122" y="3369"/>
                    <a:pt x="3095" y="3369"/>
                  </a:cubicBezTo>
                  <a:close/>
                  <a:moveTo>
                    <a:pt x="3251" y="3369"/>
                  </a:moveTo>
                  <a:cubicBezTo>
                    <a:pt x="3223" y="3370"/>
                    <a:pt x="3195" y="3420"/>
                    <a:pt x="3188" y="3482"/>
                  </a:cubicBezTo>
                  <a:cubicBezTo>
                    <a:pt x="3181" y="3544"/>
                    <a:pt x="3198" y="3595"/>
                    <a:pt x="3226" y="3594"/>
                  </a:cubicBezTo>
                  <a:cubicBezTo>
                    <a:pt x="3254" y="3593"/>
                    <a:pt x="3282" y="3543"/>
                    <a:pt x="3288" y="3481"/>
                  </a:cubicBezTo>
                  <a:cubicBezTo>
                    <a:pt x="3295" y="3419"/>
                    <a:pt x="3278" y="3369"/>
                    <a:pt x="3251" y="3369"/>
                  </a:cubicBezTo>
                  <a:close/>
                  <a:moveTo>
                    <a:pt x="3387" y="3369"/>
                  </a:moveTo>
                  <a:cubicBezTo>
                    <a:pt x="3360" y="3370"/>
                    <a:pt x="3331" y="3420"/>
                    <a:pt x="3324" y="3482"/>
                  </a:cubicBezTo>
                  <a:cubicBezTo>
                    <a:pt x="3318" y="3545"/>
                    <a:pt x="3335" y="3595"/>
                    <a:pt x="3363" y="3594"/>
                  </a:cubicBezTo>
                  <a:cubicBezTo>
                    <a:pt x="3391" y="3593"/>
                    <a:pt x="3419" y="3543"/>
                    <a:pt x="3425" y="3481"/>
                  </a:cubicBezTo>
                  <a:cubicBezTo>
                    <a:pt x="3432" y="3419"/>
                    <a:pt x="3415" y="3369"/>
                    <a:pt x="3387" y="3369"/>
                  </a:cubicBezTo>
                  <a:close/>
                  <a:moveTo>
                    <a:pt x="17358" y="3369"/>
                  </a:moveTo>
                  <a:cubicBezTo>
                    <a:pt x="17331" y="3370"/>
                    <a:pt x="17315" y="3421"/>
                    <a:pt x="17324" y="3484"/>
                  </a:cubicBezTo>
                  <a:cubicBezTo>
                    <a:pt x="17332" y="3547"/>
                    <a:pt x="17362" y="3598"/>
                    <a:pt x="17390" y="3597"/>
                  </a:cubicBezTo>
                  <a:cubicBezTo>
                    <a:pt x="17418" y="3597"/>
                    <a:pt x="17434" y="3546"/>
                    <a:pt x="17425" y="3482"/>
                  </a:cubicBezTo>
                  <a:cubicBezTo>
                    <a:pt x="17416" y="3419"/>
                    <a:pt x="17386" y="3369"/>
                    <a:pt x="17358" y="3369"/>
                  </a:cubicBezTo>
                  <a:close/>
                  <a:moveTo>
                    <a:pt x="72" y="3420"/>
                  </a:moveTo>
                  <a:cubicBezTo>
                    <a:pt x="45" y="3420"/>
                    <a:pt x="14" y="3471"/>
                    <a:pt x="3" y="3533"/>
                  </a:cubicBezTo>
                  <a:cubicBezTo>
                    <a:pt x="-7" y="3594"/>
                    <a:pt x="7" y="3643"/>
                    <a:pt x="35" y="3643"/>
                  </a:cubicBezTo>
                  <a:cubicBezTo>
                    <a:pt x="63" y="3642"/>
                    <a:pt x="93" y="3593"/>
                    <a:pt x="104" y="3531"/>
                  </a:cubicBezTo>
                  <a:cubicBezTo>
                    <a:pt x="114" y="3469"/>
                    <a:pt x="100" y="3419"/>
                    <a:pt x="72" y="3420"/>
                  </a:cubicBezTo>
                  <a:close/>
                  <a:moveTo>
                    <a:pt x="209" y="3420"/>
                  </a:moveTo>
                  <a:cubicBezTo>
                    <a:pt x="181" y="3420"/>
                    <a:pt x="150" y="3471"/>
                    <a:pt x="140" y="3533"/>
                  </a:cubicBezTo>
                  <a:cubicBezTo>
                    <a:pt x="129" y="3594"/>
                    <a:pt x="144" y="3643"/>
                    <a:pt x="172" y="3643"/>
                  </a:cubicBezTo>
                  <a:cubicBezTo>
                    <a:pt x="200" y="3642"/>
                    <a:pt x="230" y="3593"/>
                    <a:pt x="240" y="3531"/>
                  </a:cubicBezTo>
                  <a:cubicBezTo>
                    <a:pt x="250" y="3469"/>
                    <a:pt x="236" y="3419"/>
                    <a:pt x="209" y="3420"/>
                  </a:cubicBezTo>
                  <a:close/>
                  <a:moveTo>
                    <a:pt x="14763" y="3420"/>
                  </a:moveTo>
                  <a:cubicBezTo>
                    <a:pt x="14735" y="3420"/>
                    <a:pt x="14717" y="3471"/>
                    <a:pt x="14722" y="3534"/>
                  </a:cubicBezTo>
                  <a:cubicBezTo>
                    <a:pt x="14728" y="3597"/>
                    <a:pt x="14755" y="3648"/>
                    <a:pt x="14783" y="3647"/>
                  </a:cubicBezTo>
                  <a:cubicBezTo>
                    <a:pt x="14811" y="3647"/>
                    <a:pt x="14829" y="3596"/>
                    <a:pt x="14824" y="3533"/>
                  </a:cubicBezTo>
                  <a:cubicBezTo>
                    <a:pt x="14818" y="3470"/>
                    <a:pt x="14790" y="3419"/>
                    <a:pt x="14763" y="3420"/>
                  </a:cubicBezTo>
                  <a:close/>
                  <a:moveTo>
                    <a:pt x="14899" y="3420"/>
                  </a:moveTo>
                  <a:cubicBezTo>
                    <a:pt x="14871" y="3420"/>
                    <a:pt x="14853" y="3471"/>
                    <a:pt x="14859" y="3534"/>
                  </a:cubicBezTo>
                  <a:cubicBezTo>
                    <a:pt x="14865" y="3597"/>
                    <a:pt x="14892" y="3648"/>
                    <a:pt x="14920" y="3647"/>
                  </a:cubicBezTo>
                  <a:cubicBezTo>
                    <a:pt x="14948" y="3647"/>
                    <a:pt x="14966" y="3596"/>
                    <a:pt x="14960" y="3533"/>
                  </a:cubicBezTo>
                  <a:cubicBezTo>
                    <a:pt x="14955" y="3470"/>
                    <a:pt x="14927" y="3419"/>
                    <a:pt x="14899" y="3420"/>
                  </a:cubicBezTo>
                  <a:close/>
                  <a:moveTo>
                    <a:pt x="15055" y="3420"/>
                  </a:moveTo>
                  <a:cubicBezTo>
                    <a:pt x="15027" y="3420"/>
                    <a:pt x="15009" y="3471"/>
                    <a:pt x="15015" y="3534"/>
                  </a:cubicBezTo>
                  <a:cubicBezTo>
                    <a:pt x="15021" y="3597"/>
                    <a:pt x="15049" y="3648"/>
                    <a:pt x="15077" y="3647"/>
                  </a:cubicBezTo>
                  <a:cubicBezTo>
                    <a:pt x="15105" y="3647"/>
                    <a:pt x="15123" y="3596"/>
                    <a:pt x="15117" y="3533"/>
                  </a:cubicBezTo>
                  <a:cubicBezTo>
                    <a:pt x="15111" y="3470"/>
                    <a:pt x="15083" y="3419"/>
                    <a:pt x="15055" y="3420"/>
                  </a:cubicBezTo>
                  <a:close/>
                  <a:moveTo>
                    <a:pt x="15192" y="3420"/>
                  </a:moveTo>
                  <a:cubicBezTo>
                    <a:pt x="15164" y="3420"/>
                    <a:pt x="15146" y="3471"/>
                    <a:pt x="15152" y="3534"/>
                  </a:cubicBezTo>
                  <a:cubicBezTo>
                    <a:pt x="15158" y="3597"/>
                    <a:pt x="15186" y="3648"/>
                    <a:pt x="15214" y="3647"/>
                  </a:cubicBezTo>
                  <a:cubicBezTo>
                    <a:pt x="15242" y="3647"/>
                    <a:pt x="15260" y="3596"/>
                    <a:pt x="15254" y="3533"/>
                  </a:cubicBezTo>
                  <a:cubicBezTo>
                    <a:pt x="15248" y="3470"/>
                    <a:pt x="15220" y="3419"/>
                    <a:pt x="15192" y="3420"/>
                  </a:cubicBezTo>
                  <a:close/>
                  <a:moveTo>
                    <a:pt x="15348" y="3420"/>
                  </a:moveTo>
                  <a:cubicBezTo>
                    <a:pt x="15320" y="3420"/>
                    <a:pt x="15302" y="3471"/>
                    <a:pt x="15309" y="3534"/>
                  </a:cubicBezTo>
                  <a:cubicBezTo>
                    <a:pt x="15315" y="3597"/>
                    <a:pt x="15343" y="3648"/>
                    <a:pt x="15371" y="3647"/>
                  </a:cubicBezTo>
                  <a:cubicBezTo>
                    <a:pt x="15399" y="3647"/>
                    <a:pt x="15416" y="3596"/>
                    <a:pt x="15410" y="3533"/>
                  </a:cubicBezTo>
                  <a:cubicBezTo>
                    <a:pt x="15404" y="3470"/>
                    <a:pt x="15376" y="3419"/>
                    <a:pt x="15348" y="3420"/>
                  </a:cubicBezTo>
                  <a:close/>
                  <a:moveTo>
                    <a:pt x="15485" y="3420"/>
                  </a:moveTo>
                  <a:cubicBezTo>
                    <a:pt x="15457" y="3420"/>
                    <a:pt x="15439" y="3471"/>
                    <a:pt x="15446" y="3534"/>
                  </a:cubicBezTo>
                  <a:cubicBezTo>
                    <a:pt x="15452" y="3597"/>
                    <a:pt x="15480" y="3648"/>
                    <a:pt x="15508" y="3647"/>
                  </a:cubicBezTo>
                  <a:cubicBezTo>
                    <a:pt x="15536" y="3647"/>
                    <a:pt x="15554" y="3596"/>
                    <a:pt x="15547" y="3533"/>
                  </a:cubicBezTo>
                  <a:cubicBezTo>
                    <a:pt x="15540" y="3470"/>
                    <a:pt x="15513" y="3419"/>
                    <a:pt x="15485" y="3420"/>
                  </a:cubicBezTo>
                  <a:close/>
                  <a:moveTo>
                    <a:pt x="15641" y="3420"/>
                  </a:moveTo>
                  <a:cubicBezTo>
                    <a:pt x="15613" y="3420"/>
                    <a:pt x="15595" y="3471"/>
                    <a:pt x="15602" y="3534"/>
                  </a:cubicBezTo>
                  <a:cubicBezTo>
                    <a:pt x="15609" y="3597"/>
                    <a:pt x="15637" y="3648"/>
                    <a:pt x="15665" y="3647"/>
                  </a:cubicBezTo>
                  <a:cubicBezTo>
                    <a:pt x="15693" y="3647"/>
                    <a:pt x="15710" y="3596"/>
                    <a:pt x="15703" y="3533"/>
                  </a:cubicBezTo>
                  <a:cubicBezTo>
                    <a:pt x="15697" y="3470"/>
                    <a:pt x="15669" y="3419"/>
                    <a:pt x="15641" y="3420"/>
                  </a:cubicBezTo>
                  <a:close/>
                  <a:moveTo>
                    <a:pt x="15777" y="3420"/>
                  </a:moveTo>
                  <a:cubicBezTo>
                    <a:pt x="15749" y="3420"/>
                    <a:pt x="15732" y="3471"/>
                    <a:pt x="15739" y="3534"/>
                  </a:cubicBezTo>
                  <a:cubicBezTo>
                    <a:pt x="15746" y="3597"/>
                    <a:pt x="15774" y="3648"/>
                    <a:pt x="15802" y="3647"/>
                  </a:cubicBezTo>
                  <a:cubicBezTo>
                    <a:pt x="15830" y="3647"/>
                    <a:pt x="15847" y="3596"/>
                    <a:pt x="15840" y="3533"/>
                  </a:cubicBezTo>
                  <a:cubicBezTo>
                    <a:pt x="15833" y="3470"/>
                    <a:pt x="15805" y="3419"/>
                    <a:pt x="15777" y="3420"/>
                  </a:cubicBezTo>
                  <a:close/>
                  <a:moveTo>
                    <a:pt x="15914" y="3420"/>
                  </a:moveTo>
                  <a:cubicBezTo>
                    <a:pt x="15886" y="3420"/>
                    <a:pt x="15869" y="3471"/>
                    <a:pt x="15876" y="3534"/>
                  </a:cubicBezTo>
                  <a:cubicBezTo>
                    <a:pt x="15883" y="3597"/>
                    <a:pt x="15911" y="3648"/>
                    <a:pt x="15939" y="3647"/>
                  </a:cubicBezTo>
                  <a:cubicBezTo>
                    <a:pt x="15967" y="3647"/>
                    <a:pt x="15984" y="3596"/>
                    <a:pt x="15977" y="3533"/>
                  </a:cubicBezTo>
                  <a:cubicBezTo>
                    <a:pt x="15970" y="3470"/>
                    <a:pt x="15942" y="3419"/>
                    <a:pt x="15914" y="3420"/>
                  </a:cubicBezTo>
                  <a:close/>
                  <a:moveTo>
                    <a:pt x="16070" y="3420"/>
                  </a:moveTo>
                  <a:cubicBezTo>
                    <a:pt x="16042" y="3420"/>
                    <a:pt x="16026" y="3471"/>
                    <a:pt x="16033" y="3534"/>
                  </a:cubicBezTo>
                  <a:cubicBezTo>
                    <a:pt x="16040" y="3597"/>
                    <a:pt x="16068" y="3648"/>
                    <a:pt x="16096" y="3647"/>
                  </a:cubicBezTo>
                  <a:cubicBezTo>
                    <a:pt x="16124" y="3647"/>
                    <a:pt x="16141" y="3596"/>
                    <a:pt x="16133" y="3533"/>
                  </a:cubicBezTo>
                  <a:cubicBezTo>
                    <a:pt x="16126" y="3470"/>
                    <a:pt x="16098" y="3419"/>
                    <a:pt x="16070" y="3420"/>
                  </a:cubicBezTo>
                  <a:close/>
                  <a:moveTo>
                    <a:pt x="16207" y="3420"/>
                  </a:moveTo>
                  <a:cubicBezTo>
                    <a:pt x="16179" y="3420"/>
                    <a:pt x="16162" y="3471"/>
                    <a:pt x="16170" y="3534"/>
                  </a:cubicBezTo>
                  <a:cubicBezTo>
                    <a:pt x="16177" y="3597"/>
                    <a:pt x="16205" y="3648"/>
                    <a:pt x="16233" y="3647"/>
                  </a:cubicBezTo>
                  <a:cubicBezTo>
                    <a:pt x="16261" y="3647"/>
                    <a:pt x="16278" y="3596"/>
                    <a:pt x="16271" y="3533"/>
                  </a:cubicBezTo>
                  <a:cubicBezTo>
                    <a:pt x="16264" y="3470"/>
                    <a:pt x="16235" y="3419"/>
                    <a:pt x="16207" y="3420"/>
                  </a:cubicBezTo>
                  <a:close/>
                  <a:moveTo>
                    <a:pt x="17515" y="3420"/>
                  </a:moveTo>
                  <a:cubicBezTo>
                    <a:pt x="17487" y="3420"/>
                    <a:pt x="17471" y="3471"/>
                    <a:pt x="17480" y="3534"/>
                  </a:cubicBezTo>
                  <a:cubicBezTo>
                    <a:pt x="17489" y="3597"/>
                    <a:pt x="17518" y="3648"/>
                    <a:pt x="17547" y="3647"/>
                  </a:cubicBezTo>
                  <a:cubicBezTo>
                    <a:pt x="17574" y="3647"/>
                    <a:pt x="17590" y="3596"/>
                    <a:pt x="17581" y="3533"/>
                  </a:cubicBezTo>
                  <a:cubicBezTo>
                    <a:pt x="17573" y="3470"/>
                    <a:pt x="17543" y="3419"/>
                    <a:pt x="17515" y="3420"/>
                  </a:cubicBezTo>
                  <a:close/>
                  <a:moveTo>
                    <a:pt x="12167" y="3470"/>
                  </a:moveTo>
                  <a:cubicBezTo>
                    <a:pt x="12139" y="3470"/>
                    <a:pt x="12118" y="3522"/>
                    <a:pt x="12121" y="3585"/>
                  </a:cubicBezTo>
                  <a:cubicBezTo>
                    <a:pt x="12124" y="3647"/>
                    <a:pt x="12149" y="3697"/>
                    <a:pt x="12177" y="3696"/>
                  </a:cubicBezTo>
                  <a:cubicBezTo>
                    <a:pt x="12205" y="3696"/>
                    <a:pt x="12225" y="3646"/>
                    <a:pt x="12222" y="3583"/>
                  </a:cubicBezTo>
                  <a:cubicBezTo>
                    <a:pt x="12219" y="3521"/>
                    <a:pt x="12195" y="3469"/>
                    <a:pt x="12167" y="3470"/>
                  </a:cubicBezTo>
                  <a:close/>
                  <a:moveTo>
                    <a:pt x="12303" y="3470"/>
                  </a:moveTo>
                  <a:cubicBezTo>
                    <a:pt x="12275" y="3470"/>
                    <a:pt x="12255" y="3522"/>
                    <a:pt x="12258" y="3585"/>
                  </a:cubicBezTo>
                  <a:cubicBezTo>
                    <a:pt x="12261" y="3647"/>
                    <a:pt x="12286" y="3697"/>
                    <a:pt x="12314" y="3696"/>
                  </a:cubicBezTo>
                  <a:cubicBezTo>
                    <a:pt x="12342" y="3696"/>
                    <a:pt x="12362" y="3646"/>
                    <a:pt x="12359" y="3583"/>
                  </a:cubicBezTo>
                  <a:cubicBezTo>
                    <a:pt x="12356" y="3520"/>
                    <a:pt x="12331" y="3469"/>
                    <a:pt x="12303" y="3470"/>
                  </a:cubicBezTo>
                  <a:close/>
                  <a:moveTo>
                    <a:pt x="12440" y="3470"/>
                  </a:moveTo>
                  <a:cubicBezTo>
                    <a:pt x="12412" y="3470"/>
                    <a:pt x="12392" y="3522"/>
                    <a:pt x="12395" y="3585"/>
                  </a:cubicBezTo>
                  <a:cubicBezTo>
                    <a:pt x="12398" y="3647"/>
                    <a:pt x="12423" y="3697"/>
                    <a:pt x="12451" y="3696"/>
                  </a:cubicBezTo>
                  <a:cubicBezTo>
                    <a:pt x="12479" y="3696"/>
                    <a:pt x="12499" y="3646"/>
                    <a:pt x="12496" y="3583"/>
                  </a:cubicBezTo>
                  <a:cubicBezTo>
                    <a:pt x="12493" y="3520"/>
                    <a:pt x="12468" y="3469"/>
                    <a:pt x="12440" y="3470"/>
                  </a:cubicBezTo>
                  <a:close/>
                  <a:moveTo>
                    <a:pt x="12577" y="3470"/>
                  </a:moveTo>
                  <a:cubicBezTo>
                    <a:pt x="12549" y="3470"/>
                    <a:pt x="12529" y="3522"/>
                    <a:pt x="12532" y="3585"/>
                  </a:cubicBezTo>
                  <a:cubicBezTo>
                    <a:pt x="12535" y="3647"/>
                    <a:pt x="12560" y="3697"/>
                    <a:pt x="12588" y="3696"/>
                  </a:cubicBezTo>
                  <a:cubicBezTo>
                    <a:pt x="12616" y="3696"/>
                    <a:pt x="12636" y="3646"/>
                    <a:pt x="12633" y="3583"/>
                  </a:cubicBezTo>
                  <a:cubicBezTo>
                    <a:pt x="12629" y="3520"/>
                    <a:pt x="12605" y="3469"/>
                    <a:pt x="12577" y="3470"/>
                  </a:cubicBezTo>
                  <a:close/>
                  <a:moveTo>
                    <a:pt x="12732" y="3470"/>
                  </a:moveTo>
                  <a:cubicBezTo>
                    <a:pt x="12704" y="3470"/>
                    <a:pt x="12685" y="3522"/>
                    <a:pt x="12688" y="3585"/>
                  </a:cubicBezTo>
                  <a:cubicBezTo>
                    <a:pt x="12692" y="3647"/>
                    <a:pt x="12717" y="3698"/>
                    <a:pt x="12745" y="3698"/>
                  </a:cubicBezTo>
                  <a:cubicBezTo>
                    <a:pt x="12773" y="3697"/>
                    <a:pt x="12793" y="3646"/>
                    <a:pt x="12789" y="3583"/>
                  </a:cubicBezTo>
                  <a:cubicBezTo>
                    <a:pt x="12786" y="3520"/>
                    <a:pt x="12760" y="3469"/>
                    <a:pt x="12732" y="3470"/>
                  </a:cubicBezTo>
                  <a:close/>
                  <a:moveTo>
                    <a:pt x="12869" y="3470"/>
                  </a:moveTo>
                  <a:cubicBezTo>
                    <a:pt x="12841" y="3470"/>
                    <a:pt x="12822" y="3522"/>
                    <a:pt x="12825" y="3585"/>
                  </a:cubicBezTo>
                  <a:cubicBezTo>
                    <a:pt x="12829" y="3647"/>
                    <a:pt x="12854" y="3698"/>
                    <a:pt x="12882" y="3698"/>
                  </a:cubicBezTo>
                  <a:cubicBezTo>
                    <a:pt x="12910" y="3697"/>
                    <a:pt x="12930" y="3646"/>
                    <a:pt x="12926" y="3583"/>
                  </a:cubicBezTo>
                  <a:cubicBezTo>
                    <a:pt x="12922" y="3520"/>
                    <a:pt x="12897" y="3469"/>
                    <a:pt x="12869" y="3470"/>
                  </a:cubicBezTo>
                  <a:close/>
                  <a:moveTo>
                    <a:pt x="13025" y="3470"/>
                  </a:moveTo>
                  <a:cubicBezTo>
                    <a:pt x="12997" y="3470"/>
                    <a:pt x="12978" y="3522"/>
                    <a:pt x="12982" y="3585"/>
                  </a:cubicBezTo>
                  <a:cubicBezTo>
                    <a:pt x="12985" y="3647"/>
                    <a:pt x="13011" y="3698"/>
                    <a:pt x="13039" y="3698"/>
                  </a:cubicBezTo>
                  <a:cubicBezTo>
                    <a:pt x="13067" y="3697"/>
                    <a:pt x="13087" y="3646"/>
                    <a:pt x="13083" y="3583"/>
                  </a:cubicBezTo>
                  <a:cubicBezTo>
                    <a:pt x="13079" y="3520"/>
                    <a:pt x="13053" y="3469"/>
                    <a:pt x="13025" y="3470"/>
                  </a:cubicBezTo>
                  <a:close/>
                  <a:moveTo>
                    <a:pt x="13162" y="3470"/>
                  </a:moveTo>
                  <a:cubicBezTo>
                    <a:pt x="13134" y="3470"/>
                    <a:pt x="13115" y="3522"/>
                    <a:pt x="13118" y="3585"/>
                  </a:cubicBezTo>
                  <a:cubicBezTo>
                    <a:pt x="13122" y="3647"/>
                    <a:pt x="13148" y="3698"/>
                    <a:pt x="13176" y="3698"/>
                  </a:cubicBezTo>
                  <a:cubicBezTo>
                    <a:pt x="13204" y="3697"/>
                    <a:pt x="13224" y="3646"/>
                    <a:pt x="13220" y="3583"/>
                  </a:cubicBezTo>
                  <a:cubicBezTo>
                    <a:pt x="13216" y="3520"/>
                    <a:pt x="13190" y="3469"/>
                    <a:pt x="13162" y="3470"/>
                  </a:cubicBezTo>
                  <a:close/>
                  <a:moveTo>
                    <a:pt x="13318" y="3470"/>
                  </a:moveTo>
                  <a:cubicBezTo>
                    <a:pt x="13290" y="3470"/>
                    <a:pt x="13271" y="3522"/>
                    <a:pt x="13275" y="3585"/>
                  </a:cubicBezTo>
                  <a:cubicBezTo>
                    <a:pt x="13279" y="3647"/>
                    <a:pt x="13305" y="3698"/>
                    <a:pt x="13333" y="3698"/>
                  </a:cubicBezTo>
                  <a:cubicBezTo>
                    <a:pt x="13361" y="3697"/>
                    <a:pt x="13380" y="3646"/>
                    <a:pt x="13376" y="3583"/>
                  </a:cubicBezTo>
                  <a:cubicBezTo>
                    <a:pt x="13372" y="3520"/>
                    <a:pt x="13346" y="3469"/>
                    <a:pt x="13318" y="3470"/>
                  </a:cubicBezTo>
                  <a:close/>
                  <a:moveTo>
                    <a:pt x="13454" y="3470"/>
                  </a:moveTo>
                  <a:cubicBezTo>
                    <a:pt x="13427" y="3470"/>
                    <a:pt x="13407" y="3522"/>
                    <a:pt x="13412" y="3585"/>
                  </a:cubicBezTo>
                  <a:cubicBezTo>
                    <a:pt x="13416" y="3647"/>
                    <a:pt x="13442" y="3698"/>
                    <a:pt x="13470" y="3698"/>
                  </a:cubicBezTo>
                  <a:cubicBezTo>
                    <a:pt x="13498" y="3697"/>
                    <a:pt x="13517" y="3646"/>
                    <a:pt x="13513" y="3583"/>
                  </a:cubicBezTo>
                  <a:cubicBezTo>
                    <a:pt x="13509" y="3520"/>
                    <a:pt x="13482" y="3469"/>
                    <a:pt x="13454" y="3470"/>
                  </a:cubicBezTo>
                  <a:close/>
                  <a:moveTo>
                    <a:pt x="13591" y="3470"/>
                  </a:moveTo>
                  <a:cubicBezTo>
                    <a:pt x="13563" y="3470"/>
                    <a:pt x="13544" y="3522"/>
                    <a:pt x="13549" y="3585"/>
                  </a:cubicBezTo>
                  <a:cubicBezTo>
                    <a:pt x="13553" y="3647"/>
                    <a:pt x="13579" y="3698"/>
                    <a:pt x="13607" y="3698"/>
                  </a:cubicBezTo>
                  <a:cubicBezTo>
                    <a:pt x="13635" y="3697"/>
                    <a:pt x="13654" y="3646"/>
                    <a:pt x="13650" y="3583"/>
                  </a:cubicBezTo>
                  <a:cubicBezTo>
                    <a:pt x="13645" y="3520"/>
                    <a:pt x="13619" y="3469"/>
                    <a:pt x="13591" y="3470"/>
                  </a:cubicBezTo>
                  <a:close/>
                  <a:moveTo>
                    <a:pt x="13747" y="3470"/>
                  </a:moveTo>
                  <a:cubicBezTo>
                    <a:pt x="13719" y="3470"/>
                    <a:pt x="13700" y="3522"/>
                    <a:pt x="13705" y="3585"/>
                  </a:cubicBezTo>
                  <a:cubicBezTo>
                    <a:pt x="13709" y="3647"/>
                    <a:pt x="13736" y="3698"/>
                    <a:pt x="13764" y="3698"/>
                  </a:cubicBezTo>
                  <a:cubicBezTo>
                    <a:pt x="13792" y="3697"/>
                    <a:pt x="13811" y="3646"/>
                    <a:pt x="13806" y="3583"/>
                  </a:cubicBezTo>
                  <a:cubicBezTo>
                    <a:pt x="13802" y="3520"/>
                    <a:pt x="13775" y="3469"/>
                    <a:pt x="13747" y="3470"/>
                  </a:cubicBezTo>
                  <a:close/>
                  <a:moveTo>
                    <a:pt x="13884" y="3470"/>
                  </a:moveTo>
                  <a:cubicBezTo>
                    <a:pt x="13856" y="3471"/>
                    <a:pt x="13837" y="3522"/>
                    <a:pt x="13842" y="3585"/>
                  </a:cubicBezTo>
                  <a:cubicBezTo>
                    <a:pt x="13847" y="3647"/>
                    <a:pt x="13873" y="3698"/>
                    <a:pt x="13901" y="3698"/>
                  </a:cubicBezTo>
                  <a:cubicBezTo>
                    <a:pt x="13929" y="3697"/>
                    <a:pt x="13948" y="3646"/>
                    <a:pt x="13943" y="3583"/>
                  </a:cubicBezTo>
                  <a:cubicBezTo>
                    <a:pt x="13938" y="3520"/>
                    <a:pt x="13912" y="3469"/>
                    <a:pt x="13884" y="3470"/>
                  </a:cubicBezTo>
                  <a:close/>
                  <a:moveTo>
                    <a:pt x="14040" y="3470"/>
                  </a:moveTo>
                  <a:cubicBezTo>
                    <a:pt x="14012" y="3470"/>
                    <a:pt x="13993" y="3522"/>
                    <a:pt x="13998" y="3585"/>
                  </a:cubicBezTo>
                  <a:cubicBezTo>
                    <a:pt x="14003" y="3647"/>
                    <a:pt x="14030" y="3698"/>
                    <a:pt x="14058" y="3698"/>
                  </a:cubicBezTo>
                  <a:cubicBezTo>
                    <a:pt x="14086" y="3697"/>
                    <a:pt x="14105" y="3646"/>
                    <a:pt x="14100" y="3583"/>
                  </a:cubicBezTo>
                  <a:cubicBezTo>
                    <a:pt x="14095" y="3520"/>
                    <a:pt x="14068" y="3469"/>
                    <a:pt x="14040" y="3470"/>
                  </a:cubicBezTo>
                  <a:close/>
                  <a:moveTo>
                    <a:pt x="14177" y="3470"/>
                  </a:moveTo>
                  <a:cubicBezTo>
                    <a:pt x="14149" y="3470"/>
                    <a:pt x="14130" y="3522"/>
                    <a:pt x="14135" y="3585"/>
                  </a:cubicBezTo>
                  <a:cubicBezTo>
                    <a:pt x="14140" y="3647"/>
                    <a:pt x="14167" y="3698"/>
                    <a:pt x="14195" y="3698"/>
                  </a:cubicBezTo>
                  <a:cubicBezTo>
                    <a:pt x="14223" y="3697"/>
                    <a:pt x="14242" y="3646"/>
                    <a:pt x="14236" y="3583"/>
                  </a:cubicBezTo>
                  <a:cubicBezTo>
                    <a:pt x="14231" y="3520"/>
                    <a:pt x="14205" y="3469"/>
                    <a:pt x="14177" y="3470"/>
                  </a:cubicBezTo>
                  <a:close/>
                  <a:moveTo>
                    <a:pt x="14333" y="3470"/>
                  </a:moveTo>
                  <a:cubicBezTo>
                    <a:pt x="14305" y="3471"/>
                    <a:pt x="14286" y="3522"/>
                    <a:pt x="14291" y="3585"/>
                  </a:cubicBezTo>
                  <a:cubicBezTo>
                    <a:pt x="14297" y="3647"/>
                    <a:pt x="14324" y="3698"/>
                    <a:pt x="14352" y="3698"/>
                  </a:cubicBezTo>
                  <a:cubicBezTo>
                    <a:pt x="14380" y="3697"/>
                    <a:pt x="14398" y="3646"/>
                    <a:pt x="14393" y="3583"/>
                  </a:cubicBezTo>
                  <a:cubicBezTo>
                    <a:pt x="14388" y="3520"/>
                    <a:pt x="14361" y="3469"/>
                    <a:pt x="14333" y="3470"/>
                  </a:cubicBezTo>
                  <a:close/>
                  <a:moveTo>
                    <a:pt x="14469" y="3470"/>
                  </a:moveTo>
                  <a:cubicBezTo>
                    <a:pt x="14441" y="3470"/>
                    <a:pt x="14424" y="3522"/>
                    <a:pt x="14429" y="3585"/>
                  </a:cubicBezTo>
                  <a:cubicBezTo>
                    <a:pt x="14434" y="3647"/>
                    <a:pt x="14461" y="3698"/>
                    <a:pt x="14489" y="3698"/>
                  </a:cubicBezTo>
                  <a:cubicBezTo>
                    <a:pt x="14517" y="3697"/>
                    <a:pt x="14535" y="3646"/>
                    <a:pt x="14530" y="3583"/>
                  </a:cubicBezTo>
                  <a:cubicBezTo>
                    <a:pt x="14524" y="3520"/>
                    <a:pt x="14497" y="3469"/>
                    <a:pt x="14469" y="3470"/>
                  </a:cubicBezTo>
                  <a:close/>
                  <a:moveTo>
                    <a:pt x="14606" y="3470"/>
                  </a:moveTo>
                  <a:cubicBezTo>
                    <a:pt x="14578" y="3470"/>
                    <a:pt x="14560" y="3522"/>
                    <a:pt x="14566" y="3585"/>
                  </a:cubicBezTo>
                  <a:cubicBezTo>
                    <a:pt x="14571" y="3647"/>
                    <a:pt x="14598" y="3698"/>
                    <a:pt x="14626" y="3698"/>
                  </a:cubicBezTo>
                  <a:cubicBezTo>
                    <a:pt x="14654" y="3697"/>
                    <a:pt x="14672" y="3646"/>
                    <a:pt x="14667" y="3583"/>
                  </a:cubicBezTo>
                  <a:cubicBezTo>
                    <a:pt x="14661" y="3520"/>
                    <a:pt x="14634" y="3469"/>
                    <a:pt x="14606" y="3470"/>
                  </a:cubicBezTo>
                  <a:close/>
                  <a:moveTo>
                    <a:pt x="9122" y="3520"/>
                  </a:moveTo>
                  <a:cubicBezTo>
                    <a:pt x="9094" y="3521"/>
                    <a:pt x="9071" y="3572"/>
                    <a:pt x="9071" y="3635"/>
                  </a:cubicBezTo>
                  <a:cubicBezTo>
                    <a:pt x="9070" y="3697"/>
                    <a:pt x="9093" y="3747"/>
                    <a:pt x="9121" y="3747"/>
                  </a:cubicBezTo>
                  <a:cubicBezTo>
                    <a:pt x="9149" y="3746"/>
                    <a:pt x="9172" y="3694"/>
                    <a:pt x="9172" y="3632"/>
                  </a:cubicBezTo>
                  <a:cubicBezTo>
                    <a:pt x="9173" y="3569"/>
                    <a:pt x="9150" y="3520"/>
                    <a:pt x="9122" y="3520"/>
                  </a:cubicBezTo>
                  <a:close/>
                  <a:moveTo>
                    <a:pt x="9279" y="3520"/>
                  </a:moveTo>
                  <a:cubicBezTo>
                    <a:pt x="9251" y="3521"/>
                    <a:pt x="9228" y="3572"/>
                    <a:pt x="9227" y="3635"/>
                  </a:cubicBezTo>
                  <a:cubicBezTo>
                    <a:pt x="9227" y="3697"/>
                    <a:pt x="9249" y="3747"/>
                    <a:pt x="9277" y="3747"/>
                  </a:cubicBezTo>
                  <a:cubicBezTo>
                    <a:pt x="9306" y="3746"/>
                    <a:pt x="9329" y="3694"/>
                    <a:pt x="9329" y="3632"/>
                  </a:cubicBezTo>
                  <a:cubicBezTo>
                    <a:pt x="9329" y="3569"/>
                    <a:pt x="9307" y="3520"/>
                    <a:pt x="9279" y="3520"/>
                  </a:cubicBezTo>
                  <a:close/>
                  <a:moveTo>
                    <a:pt x="9415" y="3520"/>
                  </a:moveTo>
                  <a:cubicBezTo>
                    <a:pt x="9387" y="3521"/>
                    <a:pt x="9364" y="3572"/>
                    <a:pt x="9364" y="3635"/>
                  </a:cubicBezTo>
                  <a:cubicBezTo>
                    <a:pt x="9364" y="3697"/>
                    <a:pt x="9387" y="3747"/>
                    <a:pt x="9415" y="3747"/>
                  </a:cubicBezTo>
                  <a:cubicBezTo>
                    <a:pt x="9443" y="3746"/>
                    <a:pt x="9466" y="3694"/>
                    <a:pt x="9466" y="3632"/>
                  </a:cubicBezTo>
                  <a:cubicBezTo>
                    <a:pt x="9466" y="3569"/>
                    <a:pt x="9443" y="3520"/>
                    <a:pt x="9415" y="3520"/>
                  </a:cubicBezTo>
                  <a:close/>
                  <a:moveTo>
                    <a:pt x="9844" y="3520"/>
                  </a:moveTo>
                  <a:cubicBezTo>
                    <a:pt x="9816" y="3521"/>
                    <a:pt x="9794" y="3572"/>
                    <a:pt x="9794" y="3635"/>
                  </a:cubicBezTo>
                  <a:cubicBezTo>
                    <a:pt x="9795" y="3697"/>
                    <a:pt x="9818" y="3747"/>
                    <a:pt x="9846" y="3747"/>
                  </a:cubicBezTo>
                  <a:cubicBezTo>
                    <a:pt x="9874" y="3746"/>
                    <a:pt x="9896" y="3694"/>
                    <a:pt x="9896" y="3632"/>
                  </a:cubicBezTo>
                  <a:cubicBezTo>
                    <a:pt x="9895" y="3569"/>
                    <a:pt x="9872" y="3520"/>
                    <a:pt x="9844" y="3520"/>
                  </a:cubicBezTo>
                  <a:close/>
                  <a:moveTo>
                    <a:pt x="10000" y="3520"/>
                  </a:moveTo>
                  <a:cubicBezTo>
                    <a:pt x="9972" y="3521"/>
                    <a:pt x="9950" y="3572"/>
                    <a:pt x="9951" y="3635"/>
                  </a:cubicBezTo>
                  <a:cubicBezTo>
                    <a:pt x="9951" y="3697"/>
                    <a:pt x="9974" y="3747"/>
                    <a:pt x="10002" y="3747"/>
                  </a:cubicBezTo>
                  <a:cubicBezTo>
                    <a:pt x="10030" y="3746"/>
                    <a:pt x="10053" y="3694"/>
                    <a:pt x="10052" y="3632"/>
                  </a:cubicBezTo>
                  <a:cubicBezTo>
                    <a:pt x="10052" y="3569"/>
                    <a:pt x="10028" y="3520"/>
                    <a:pt x="10000" y="3520"/>
                  </a:cubicBezTo>
                  <a:close/>
                  <a:moveTo>
                    <a:pt x="10137" y="3520"/>
                  </a:moveTo>
                  <a:cubicBezTo>
                    <a:pt x="10109" y="3521"/>
                    <a:pt x="10087" y="3572"/>
                    <a:pt x="10088" y="3635"/>
                  </a:cubicBezTo>
                  <a:cubicBezTo>
                    <a:pt x="10088" y="3697"/>
                    <a:pt x="10111" y="3747"/>
                    <a:pt x="10139" y="3747"/>
                  </a:cubicBezTo>
                  <a:cubicBezTo>
                    <a:pt x="10168" y="3746"/>
                    <a:pt x="10190" y="3694"/>
                    <a:pt x="10189" y="3632"/>
                  </a:cubicBezTo>
                  <a:cubicBezTo>
                    <a:pt x="10188" y="3569"/>
                    <a:pt x="10165" y="3520"/>
                    <a:pt x="10137" y="3520"/>
                  </a:cubicBezTo>
                  <a:close/>
                  <a:moveTo>
                    <a:pt x="10273" y="3520"/>
                  </a:moveTo>
                  <a:cubicBezTo>
                    <a:pt x="10245" y="3521"/>
                    <a:pt x="10224" y="3572"/>
                    <a:pt x="10224" y="3635"/>
                  </a:cubicBezTo>
                  <a:cubicBezTo>
                    <a:pt x="10225" y="3697"/>
                    <a:pt x="10248" y="3747"/>
                    <a:pt x="10276" y="3747"/>
                  </a:cubicBezTo>
                  <a:cubicBezTo>
                    <a:pt x="10304" y="3746"/>
                    <a:pt x="10327" y="3694"/>
                    <a:pt x="10326" y="3632"/>
                  </a:cubicBezTo>
                  <a:cubicBezTo>
                    <a:pt x="10325" y="3569"/>
                    <a:pt x="10301" y="3520"/>
                    <a:pt x="10273" y="3520"/>
                  </a:cubicBezTo>
                  <a:close/>
                  <a:moveTo>
                    <a:pt x="10430" y="3520"/>
                  </a:moveTo>
                  <a:cubicBezTo>
                    <a:pt x="10402" y="3521"/>
                    <a:pt x="10380" y="3572"/>
                    <a:pt x="10381" y="3635"/>
                  </a:cubicBezTo>
                  <a:cubicBezTo>
                    <a:pt x="10382" y="3697"/>
                    <a:pt x="10405" y="3747"/>
                    <a:pt x="10433" y="3747"/>
                  </a:cubicBezTo>
                  <a:cubicBezTo>
                    <a:pt x="10461" y="3746"/>
                    <a:pt x="10483" y="3694"/>
                    <a:pt x="10482" y="3632"/>
                  </a:cubicBezTo>
                  <a:cubicBezTo>
                    <a:pt x="10481" y="3569"/>
                    <a:pt x="10458" y="3520"/>
                    <a:pt x="10430" y="3520"/>
                  </a:cubicBezTo>
                  <a:close/>
                  <a:moveTo>
                    <a:pt x="10566" y="3520"/>
                  </a:moveTo>
                  <a:cubicBezTo>
                    <a:pt x="10538" y="3521"/>
                    <a:pt x="10517" y="3572"/>
                    <a:pt x="10518" y="3635"/>
                  </a:cubicBezTo>
                  <a:cubicBezTo>
                    <a:pt x="10519" y="3697"/>
                    <a:pt x="10542" y="3747"/>
                    <a:pt x="10570" y="3747"/>
                  </a:cubicBezTo>
                  <a:cubicBezTo>
                    <a:pt x="10598" y="3746"/>
                    <a:pt x="10620" y="3694"/>
                    <a:pt x="10619" y="3632"/>
                  </a:cubicBezTo>
                  <a:cubicBezTo>
                    <a:pt x="10618" y="3569"/>
                    <a:pt x="10594" y="3520"/>
                    <a:pt x="10566" y="3520"/>
                  </a:cubicBezTo>
                  <a:close/>
                  <a:moveTo>
                    <a:pt x="10722" y="3520"/>
                  </a:moveTo>
                  <a:cubicBezTo>
                    <a:pt x="10694" y="3521"/>
                    <a:pt x="10673" y="3572"/>
                    <a:pt x="10674" y="3635"/>
                  </a:cubicBezTo>
                  <a:cubicBezTo>
                    <a:pt x="10675" y="3697"/>
                    <a:pt x="10699" y="3747"/>
                    <a:pt x="10727" y="3747"/>
                  </a:cubicBezTo>
                  <a:cubicBezTo>
                    <a:pt x="10755" y="3746"/>
                    <a:pt x="10777" y="3694"/>
                    <a:pt x="10775" y="3632"/>
                  </a:cubicBezTo>
                  <a:cubicBezTo>
                    <a:pt x="10774" y="3569"/>
                    <a:pt x="10750" y="3520"/>
                    <a:pt x="10722" y="3520"/>
                  </a:cubicBezTo>
                  <a:close/>
                  <a:moveTo>
                    <a:pt x="10859" y="3520"/>
                  </a:moveTo>
                  <a:cubicBezTo>
                    <a:pt x="10831" y="3521"/>
                    <a:pt x="10810" y="3572"/>
                    <a:pt x="10811" y="3635"/>
                  </a:cubicBezTo>
                  <a:cubicBezTo>
                    <a:pt x="10812" y="3698"/>
                    <a:pt x="10836" y="3747"/>
                    <a:pt x="10864" y="3747"/>
                  </a:cubicBezTo>
                  <a:cubicBezTo>
                    <a:pt x="10892" y="3746"/>
                    <a:pt x="10914" y="3694"/>
                    <a:pt x="10912" y="3632"/>
                  </a:cubicBezTo>
                  <a:cubicBezTo>
                    <a:pt x="10911" y="3569"/>
                    <a:pt x="10887" y="3520"/>
                    <a:pt x="10859" y="3520"/>
                  </a:cubicBezTo>
                  <a:close/>
                  <a:moveTo>
                    <a:pt x="11015" y="3520"/>
                  </a:moveTo>
                  <a:cubicBezTo>
                    <a:pt x="10987" y="3521"/>
                    <a:pt x="10966" y="3572"/>
                    <a:pt x="10967" y="3635"/>
                  </a:cubicBezTo>
                  <a:cubicBezTo>
                    <a:pt x="10969" y="3697"/>
                    <a:pt x="10993" y="3747"/>
                    <a:pt x="11021" y="3747"/>
                  </a:cubicBezTo>
                  <a:cubicBezTo>
                    <a:pt x="11049" y="3746"/>
                    <a:pt x="11070" y="3694"/>
                    <a:pt x="11069" y="3632"/>
                  </a:cubicBezTo>
                  <a:cubicBezTo>
                    <a:pt x="11067" y="3569"/>
                    <a:pt x="11043" y="3520"/>
                    <a:pt x="11015" y="3520"/>
                  </a:cubicBezTo>
                  <a:close/>
                  <a:moveTo>
                    <a:pt x="11152" y="3520"/>
                  </a:moveTo>
                  <a:cubicBezTo>
                    <a:pt x="11124" y="3521"/>
                    <a:pt x="11102" y="3572"/>
                    <a:pt x="11104" y="3635"/>
                  </a:cubicBezTo>
                  <a:cubicBezTo>
                    <a:pt x="11106" y="3697"/>
                    <a:pt x="11130" y="3747"/>
                    <a:pt x="11158" y="3747"/>
                  </a:cubicBezTo>
                  <a:cubicBezTo>
                    <a:pt x="11186" y="3746"/>
                    <a:pt x="11207" y="3694"/>
                    <a:pt x="11206" y="3632"/>
                  </a:cubicBezTo>
                  <a:cubicBezTo>
                    <a:pt x="11204" y="3569"/>
                    <a:pt x="11180" y="3520"/>
                    <a:pt x="11152" y="3520"/>
                  </a:cubicBezTo>
                  <a:close/>
                  <a:moveTo>
                    <a:pt x="11288" y="3520"/>
                  </a:moveTo>
                  <a:cubicBezTo>
                    <a:pt x="11260" y="3521"/>
                    <a:pt x="11239" y="3572"/>
                    <a:pt x="11241" y="3635"/>
                  </a:cubicBezTo>
                  <a:cubicBezTo>
                    <a:pt x="11243" y="3697"/>
                    <a:pt x="11267" y="3747"/>
                    <a:pt x="11295" y="3747"/>
                  </a:cubicBezTo>
                  <a:cubicBezTo>
                    <a:pt x="11323" y="3746"/>
                    <a:pt x="11344" y="3696"/>
                    <a:pt x="11342" y="3633"/>
                  </a:cubicBezTo>
                  <a:cubicBezTo>
                    <a:pt x="11340" y="3571"/>
                    <a:pt x="11316" y="3520"/>
                    <a:pt x="11288" y="3520"/>
                  </a:cubicBezTo>
                  <a:close/>
                  <a:moveTo>
                    <a:pt x="11444" y="3520"/>
                  </a:moveTo>
                  <a:cubicBezTo>
                    <a:pt x="11417" y="3521"/>
                    <a:pt x="11395" y="3572"/>
                    <a:pt x="11397" y="3635"/>
                  </a:cubicBezTo>
                  <a:cubicBezTo>
                    <a:pt x="11399" y="3697"/>
                    <a:pt x="11424" y="3747"/>
                    <a:pt x="11452" y="3747"/>
                  </a:cubicBezTo>
                  <a:cubicBezTo>
                    <a:pt x="11480" y="3746"/>
                    <a:pt x="11501" y="3696"/>
                    <a:pt x="11499" y="3633"/>
                  </a:cubicBezTo>
                  <a:cubicBezTo>
                    <a:pt x="11497" y="3571"/>
                    <a:pt x="11472" y="3520"/>
                    <a:pt x="11444" y="3520"/>
                  </a:cubicBezTo>
                  <a:close/>
                  <a:moveTo>
                    <a:pt x="11581" y="3520"/>
                  </a:moveTo>
                  <a:cubicBezTo>
                    <a:pt x="11553" y="3521"/>
                    <a:pt x="11532" y="3572"/>
                    <a:pt x="11534" y="3635"/>
                  </a:cubicBezTo>
                  <a:cubicBezTo>
                    <a:pt x="11536" y="3697"/>
                    <a:pt x="11561" y="3747"/>
                    <a:pt x="11589" y="3747"/>
                  </a:cubicBezTo>
                  <a:cubicBezTo>
                    <a:pt x="11617" y="3746"/>
                    <a:pt x="11638" y="3696"/>
                    <a:pt x="11636" y="3633"/>
                  </a:cubicBezTo>
                  <a:cubicBezTo>
                    <a:pt x="11633" y="3571"/>
                    <a:pt x="11609" y="3520"/>
                    <a:pt x="11581" y="3520"/>
                  </a:cubicBezTo>
                  <a:close/>
                  <a:moveTo>
                    <a:pt x="11737" y="3520"/>
                  </a:moveTo>
                  <a:cubicBezTo>
                    <a:pt x="11709" y="3521"/>
                    <a:pt x="11688" y="3572"/>
                    <a:pt x="11691" y="3635"/>
                  </a:cubicBezTo>
                  <a:cubicBezTo>
                    <a:pt x="11693" y="3697"/>
                    <a:pt x="11718" y="3747"/>
                    <a:pt x="11746" y="3747"/>
                  </a:cubicBezTo>
                  <a:cubicBezTo>
                    <a:pt x="11774" y="3746"/>
                    <a:pt x="11795" y="3696"/>
                    <a:pt x="11792" y="3633"/>
                  </a:cubicBezTo>
                  <a:cubicBezTo>
                    <a:pt x="11790" y="3571"/>
                    <a:pt x="11765" y="3520"/>
                    <a:pt x="11737" y="3520"/>
                  </a:cubicBezTo>
                  <a:close/>
                  <a:moveTo>
                    <a:pt x="11874" y="3520"/>
                  </a:moveTo>
                  <a:cubicBezTo>
                    <a:pt x="11846" y="3521"/>
                    <a:pt x="11825" y="3572"/>
                    <a:pt x="11828" y="3635"/>
                  </a:cubicBezTo>
                  <a:cubicBezTo>
                    <a:pt x="11830" y="3698"/>
                    <a:pt x="11855" y="3747"/>
                    <a:pt x="11883" y="3747"/>
                  </a:cubicBezTo>
                  <a:cubicBezTo>
                    <a:pt x="11911" y="3746"/>
                    <a:pt x="11932" y="3696"/>
                    <a:pt x="11929" y="3633"/>
                  </a:cubicBezTo>
                  <a:cubicBezTo>
                    <a:pt x="11926" y="3571"/>
                    <a:pt x="11902" y="3520"/>
                    <a:pt x="11874" y="3520"/>
                  </a:cubicBezTo>
                  <a:close/>
                  <a:moveTo>
                    <a:pt x="12010" y="3520"/>
                  </a:moveTo>
                  <a:cubicBezTo>
                    <a:pt x="11982" y="3521"/>
                    <a:pt x="11962" y="3572"/>
                    <a:pt x="11964" y="3635"/>
                  </a:cubicBezTo>
                  <a:cubicBezTo>
                    <a:pt x="11967" y="3698"/>
                    <a:pt x="11992" y="3747"/>
                    <a:pt x="12020" y="3747"/>
                  </a:cubicBezTo>
                  <a:cubicBezTo>
                    <a:pt x="12048" y="3746"/>
                    <a:pt x="12069" y="3696"/>
                    <a:pt x="12066" y="3633"/>
                  </a:cubicBezTo>
                  <a:cubicBezTo>
                    <a:pt x="12063" y="3571"/>
                    <a:pt x="12038" y="3520"/>
                    <a:pt x="12010" y="3520"/>
                  </a:cubicBezTo>
                  <a:close/>
                  <a:moveTo>
                    <a:pt x="8401" y="3570"/>
                  </a:moveTo>
                  <a:cubicBezTo>
                    <a:pt x="8373" y="3571"/>
                    <a:pt x="8349" y="3623"/>
                    <a:pt x="8348" y="3685"/>
                  </a:cubicBezTo>
                  <a:cubicBezTo>
                    <a:pt x="8346" y="3748"/>
                    <a:pt x="8368" y="3797"/>
                    <a:pt x="8396" y="3797"/>
                  </a:cubicBezTo>
                  <a:cubicBezTo>
                    <a:pt x="8424" y="3796"/>
                    <a:pt x="8448" y="3744"/>
                    <a:pt x="8449" y="3682"/>
                  </a:cubicBezTo>
                  <a:cubicBezTo>
                    <a:pt x="8450" y="3620"/>
                    <a:pt x="8429" y="3570"/>
                    <a:pt x="8401" y="3570"/>
                  </a:cubicBezTo>
                  <a:close/>
                  <a:moveTo>
                    <a:pt x="4636" y="3621"/>
                  </a:moveTo>
                  <a:cubicBezTo>
                    <a:pt x="4608" y="3621"/>
                    <a:pt x="4581" y="3672"/>
                    <a:pt x="4576" y="3734"/>
                  </a:cubicBezTo>
                  <a:cubicBezTo>
                    <a:pt x="4570" y="3796"/>
                    <a:pt x="4589" y="3846"/>
                    <a:pt x="4617" y="3846"/>
                  </a:cubicBezTo>
                  <a:cubicBezTo>
                    <a:pt x="4645" y="3845"/>
                    <a:pt x="4671" y="3795"/>
                    <a:pt x="4676" y="3732"/>
                  </a:cubicBezTo>
                  <a:cubicBezTo>
                    <a:pt x="4682" y="3670"/>
                    <a:pt x="4663" y="3620"/>
                    <a:pt x="4636" y="3621"/>
                  </a:cubicBezTo>
                  <a:close/>
                  <a:moveTo>
                    <a:pt x="4791" y="3621"/>
                  </a:moveTo>
                  <a:cubicBezTo>
                    <a:pt x="4763" y="3621"/>
                    <a:pt x="4737" y="3672"/>
                    <a:pt x="4731" y="3734"/>
                  </a:cubicBezTo>
                  <a:cubicBezTo>
                    <a:pt x="4726" y="3796"/>
                    <a:pt x="4745" y="3846"/>
                    <a:pt x="4773" y="3846"/>
                  </a:cubicBezTo>
                  <a:cubicBezTo>
                    <a:pt x="4801" y="3845"/>
                    <a:pt x="4828" y="3795"/>
                    <a:pt x="4833" y="3732"/>
                  </a:cubicBezTo>
                  <a:cubicBezTo>
                    <a:pt x="4838" y="3670"/>
                    <a:pt x="4819" y="3620"/>
                    <a:pt x="4791" y="3621"/>
                  </a:cubicBezTo>
                  <a:close/>
                  <a:moveTo>
                    <a:pt x="4928" y="3621"/>
                  </a:moveTo>
                  <a:cubicBezTo>
                    <a:pt x="4900" y="3621"/>
                    <a:pt x="4873" y="3672"/>
                    <a:pt x="4868" y="3734"/>
                  </a:cubicBezTo>
                  <a:cubicBezTo>
                    <a:pt x="4863" y="3796"/>
                    <a:pt x="4882" y="3846"/>
                    <a:pt x="4910" y="3846"/>
                  </a:cubicBezTo>
                  <a:cubicBezTo>
                    <a:pt x="4938" y="3845"/>
                    <a:pt x="4965" y="3795"/>
                    <a:pt x="4970" y="3732"/>
                  </a:cubicBezTo>
                  <a:cubicBezTo>
                    <a:pt x="4975" y="3670"/>
                    <a:pt x="4956" y="3620"/>
                    <a:pt x="4928" y="3621"/>
                  </a:cubicBezTo>
                  <a:close/>
                  <a:moveTo>
                    <a:pt x="5084" y="3621"/>
                  </a:moveTo>
                  <a:cubicBezTo>
                    <a:pt x="5056" y="3621"/>
                    <a:pt x="5030" y="3672"/>
                    <a:pt x="5025" y="3734"/>
                  </a:cubicBezTo>
                  <a:cubicBezTo>
                    <a:pt x="5020" y="3796"/>
                    <a:pt x="5039" y="3846"/>
                    <a:pt x="5067" y="3846"/>
                  </a:cubicBezTo>
                  <a:cubicBezTo>
                    <a:pt x="5095" y="3845"/>
                    <a:pt x="5121" y="3795"/>
                    <a:pt x="5126" y="3732"/>
                  </a:cubicBezTo>
                  <a:cubicBezTo>
                    <a:pt x="5131" y="3670"/>
                    <a:pt x="5112" y="3620"/>
                    <a:pt x="5084" y="3621"/>
                  </a:cubicBezTo>
                  <a:close/>
                  <a:moveTo>
                    <a:pt x="2198" y="3671"/>
                  </a:moveTo>
                  <a:cubicBezTo>
                    <a:pt x="2170" y="3672"/>
                    <a:pt x="2140" y="3722"/>
                    <a:pt x="2132" y="3784"/>
                  </a:cubicBezTo>
                  <a:cubicBezTo>
                    <a:pt x="2124" y="3846"/>
                    <a:pt x="2141" y="3896"/>
                    <a:pt x="2169" y="3896"/>
                  </a:cubicBezTo>
                  <a:cubicBezTo>
                    <a:pt x="2197" y="3895"/>
                    <a:pt x="2226" y="3845"/>
                    <a:pt x="2234" y="3783"/>
                  </a:cubicBezTo>
                  <a:cubicBezTo>
                    <a:pt x="2242" y="3721"/>
                    <a:pt x="2226" y="3671"/>
                    <a:pt x="2198" y="3671"/>
                  </a:cubicBezTo>
                  <a:close/>
                  <a:moveTo>
                    <a:pt x="2334" y="3671"/>
                  </a:moveTo>
                  <a:cubicBezTo>
                    <a:pt x="2306" y="3672"/>
                    <a:pt x="2277" y="3722"/>
                    <a:pt x="2269" y="3784"/>
                  </a:cubicBezTo>
                  <a:cubicBezTo>
                    <a:pt x="2261" y="3846"/>
                    <a:pt x="2278" y="3896"/>
                    <a:pt x="2306" y="3896"/>
                  </a:cubicBezTo>
                  <a:cubicBezTo>
                    <a:pt x="2334" y="3895"/>
                    <a:pt x="2363" y="3845"/>
                    <a:pt x="2371" y="3783"/>
                  </a:cubicBezTo>
                  <a:cubicBezTo>
                    <a:pt x="2378" y="3721"/>
                    <a:pt x="2362" y="3670"/>
                    <a:pt x="2334" y="3671"/>
                  </a:cubicBezTo>
                  <a:close/>
                  <a:moveTo>
                    <a:pt x="2490" y="3671"/>
                  </a:moveTo>
                  <a:cubicBezTo>
                    <a:pt x="2463" y="3672"/>
                    <a:pt x="2433" y="3722"/>
                    <a:pt x="2426" y="3784"/>
                  </a:cubicBezTo>
                  <a:cubicBezTo>
                    <a:pt x="2418" y="3846"/>
                    <a:pt x="2434" y="3896"/>
                    <a:pt x="2462" y="3896"/>
                  </a:cubicBezTo>
                  <a:cubicBezTo>
                    <a:pt x="2490" y="3895"/>
                    <a:pt x="2520" y="3845"/>
                    <a:pt x="2527" y="3783"/>
                  </a:cubicBezTo>
                  <a:cubicBezTo>
                    <a:pt x="2535" y="3721"/>
                    <a:pt x="2518" y="3670"/>
                    <a:pt x="2490" y="3671"/>
                  </a:cubicBezTo>
                  <a:close/>
                  <a:moveTo>
                    <a:pt x="2627" y="3671"/>
                  </a:moveTo>
                  <a:cubicBezTo>
                    <a:pt x="2599" y="3672"/>
                    <a:pt x="2570" y="3722"/>
                    <a:pt x="2563" y="3784"/>
                  </a:cubicBezTo>
                  <a:cubicBezTo>
                    <a:pt x="2555" y="3846"/>
                    <a:pt x="2572" y="3896"/>
                    <a:pt x="2600" y="3896"/>
                  </a:cubicBezTo>
                  <a:cubicBezTo>
                    <a:pt x="2628" y="3895"/>
                    <a:pt x="2657" y="3845"/>
                    <a:pt x="2664" y="3783"/>
                  </a:cubicBezTo>
                  <a:cubicBezTo>
                    <a:pt x="2671" y="3721"/>
                    <a:pt x="2655" y="3670"/>
                    <a:pt x="2627" y="3671"/>
                  </a:cubicBezTo>
                  <a:close/>
                  <a:moveTo>
                    <a:pt x="2783" y="3671"/>
                  </a:moveTo>
                  <a:cubicBezTo>
                    <a:pt x="2755" y="3672"/>
                    <a:pt x="2726" y="3722"/>
                    <a:pt x="2719" y="3784"/>
                  </a:cubicBezTo>
                  <a:cubicBezTo>
                    <a:pt x="2712" y="3846"/>
                    <a:pt x="2728" y="3896"/>
                    <a:pt x="2756" y="3896"/>
                  </a:cubicBezTo>
                  <a:cubicBezTo>
                    <a:pt x="2784" y="3895"/>
                    <a:pt x="2813" y="3845"/>
                    <a:pt x="2820" y="3783"/>
                  </a:cubicBezTo>
                  <a:cubicBezTo>
                    <a:pt x="2828" y="3721"/>
                    <a:pt x="2810" y="3671"/>
                    <a:pt x="2783" y="3671"/>
                  </a:cubicBezTo>
                  <a:close/>
                  <a:moveTo>
                    <a:pt x="2919" y="3671"/>
                  </a:moveTo>
                  <a:cubicBezTo>
                    <a:pt x="2891" y="3672"/>
                    <a:pt x="2863" y="3722"/>
                    <a:pt x="2856" y="3784"/>
                  </a:cubicBezTo>
                  <a:cubicBezTo>
                    <a:pt x="2849" y="3846"/>
                    <a:pt x="2865" y="3896"/>
                    <a:pt x="2893" y="3896"/>
                  </a:cubicBezTo>
                  <a:cubicBezTo>
                    <a:pt x="2921" y="3895"/>
                    <a:pt x="2950" y="3845"/>
                    <a:pt x="2957" y="3783"/>
                  </a:cubicBezTo>
                  <a:cubicBezTo>
                    <a:pt x="2964" y="3721"/>
                    <a:pt x="2947" y="3671"/>
                    <a:pt x="2919" y="3671"/>
                  </a:cubicBezTo>
                  <a:close/>
                  <a:moveTo>
                    <a:pt x="3056" y="3671"/>
                  </a:moveTo>
                  <a:cubicBezTo>
                    <a:pt x="3028" y="3672"/>
                    <a:pt x="3000" y="3722"/>
                    <a:pt x="2993" y="3784"/>
                  </a:cubicBezTo>
                  <a:cubicBezTo>
                    <a:pt x="2986" y="3846"/>
                    <a:pt x="3002" y="3896"/>
                    <a:pt x="3031" y="3896"/>
                  </a:cubicBezTo>
                  <a:cubicBezTo>
                    <a:pt x="3059" y="3895"/>
                    <a:pt x="3087" y="3845"/>
                    <a:pt x="3093" y="3783"/>
                  </a:cubicBezTo>
                  <a:cubicBezTo>
                    <a:pt x="3100" y="3721"/>
                    <a:pt x="3084" y="3670"/>
                    <a:pt x="3056" y="3671"/>
                  </a:cubicBezTo>
                  <a:close/>
                  <a:moveTo>
                    <a:pt x="3212" y="3671"/>
                  </a:moveTo>
                  <a:cubicBezTo>
                    <a:pt x="3184" y="3672"/>
                    <a:pt x="3156" y="3722"/>
                    <a:pt x="3149" y="3784"/>
                  </a:cubicBezTo>
                  <a:cubicBezTo>
                    <a:pt x="3142" y="3846"/>
                    <a:pt x="3159" y="3896"/>
                    <a:pt x="3187" y="3896"/>
                  </a:cubicBezTo>
                  <a:cubicBezTo>
                    <a:pt x="3215" y="3895"/>
                    <a:pt x="3243" y="3845"/>
                    <a:pt x="3250" y="3783"/>
                  </a:cubicBezTo>
                  <a:cubicBezTo>
                    <a:pt x="3257" y="3721"/>
                    <a:pt x="3240" y="3670"/>
                    <a:pt x="3212" y="3671"/>
                  </a:cubicBezTo>
                  <a:close/>
                  <a:moveTo>
                    <a:pt x="3348" y="3671"/>
                  </a:moveTo>
                  <a:cubicBezTo>
                    <a:pt x="3320" y="3672"/>
                    <a:pt x="3292" y="3722"/>
                    <a:pt x="3285" y="3784"/>
                  </a:cubicBezTo>
                  <a:cubicBezTo>
                    <a:pt x="3279" y="3846"/>
                    <a:pt x="3296" y="3896"/>
                    <a:pt x="3324" y="3896"/>
                  </a:cubicBezTo>
                  <a:cubicBezTo>
                    <a:pt x="3352" y="3895"/>
                    <a:pt x="3380" y="3845"/>
                    <a:pt x="3387" y="3783"/>
                  </a:cubicBezTo>
                  <a:cubicBezTo>
                    <a:pt x="3393" y="3721"/>
                    <a:pt x="3376" y="3670"/>
                    <a:pt x="3348" y="3671"/>
                  </a:cubicBezTo>
                  <a:close/>
                  <a:moveTo>
                    <a:pt x="3485" y="3671"/>
                  </a:moveTo>
                  <a:cubicBezTo>
                    <a:pt x="3457" y="3672"/>
                    <a:pt x="3429" y="3722"/>
                    <a:pt x="3422" y="3784"/>
                  </a:cubicBezTo>
                  <a:cubicBezTo>
                    <a:pt x="3416" y="3846"/>
                    <a:pt x="3433" y="3896"/>
                    <a:pt x="3461" y="3896"/>
                  </a:cubicBezTo>
                  <a:cubicBezTo>
                    <a:pt x="3489" y="3895"/>
                    <a:pt x="3517" y="3845"/>
                    <a:pt x="3524" y="3783"/>
                  </a:cubicBezTo>
                  <a:cubicBezTo>
                    <a:pt x="3530" y="3721"/>
                    <a:pt x="3513" y="3671"/>
                    <a:pt x="3485" y="3671"/>
                  </a:cubicBezTo>
                  <a:close/>
                  <a:moveTo>
                    <a:pt x="3641" y="3671"/>
                  </a:moveTo>
                  <a:cubicBezTo>
                    <a:pt x="3613" y="3672"/>
                    <a:pt x="3585" y="3722"/>
                    <a:pt x="3579" y="3784"/>
                  </a:cubicBezTo>
                  <a:cubicBezTo>
                    <a:pt x="3572" y="3846"/>
                    <a:pt x="3590" y="3896"/>
                    <a:pt x="3618" y="3896"/>
                  </a:cubicBezTo>
                  <a:cubicBezTo>
                    <a:pt x="3646" y="3895"/>
                    <a:pt x="3674" y="3845"/>
                    <a:pt x="3680" y="3783"/>
                  </a:cubicBezTo>
                  <a:cubicBezTo>
                    <a:pt x="3686" y="3721"/>
                    <a:pt x="3669" y="3670"/>
                    <a:pt x="3641" y="3671"/>
                  </a:cubicBezTo>
                  <a:close/>
                  <a:moveTo>
                    <a:pt x="4499" y="3671"/>
                  </a:moveTo>
                  <a:cubicBezTo>
                    <a:pt x="4471" y="3672"/>
                    <a:pt x="4444" y="3722"/>
                    <a:pt x="4439" y="3784"/>
                  </a:cubicBezTo>
                  <a:cubicBezTo>
                    <a:pt x="4433" y="3846"/>
                    <a:pt x="4451" y="3896"/>
                    <a:pt x="4479" y="3896"/>
                  </a:cubicBezTo>
                  <a:cubicBezTo>
                    <a:pt x="4507" y="3895"/>
                    <a:pt x="4534" y="3845"/>
                    <a:pt x="4540" y="3783"/>
                  </a:cubicBezTo>
                  <a:cubicBezTo>
                    <a:pt x="4545" y="3720"/>
                    <a:pt x="4527" y="3671"/>
                    <a:pt x="4499" y="3671"/>
                  </a:cubicBezTo>
                  <a:close/>
                  <a:moveTo>
                    <a:pt x="1320" y="3721"/>
                  </a:moveTo>
                  <a:cubicBezTo>
                    <a:pt x="1292" y="3722"/>
                    <a:pt x="1262" y="3773"/>
                    <a:pt x="1253" y="3835"/>
                  </a:cubicBezTo>
                  <a:cubicBezTo>
                    <a:pt x="1244" y="3896"/>
                    <a:pt x="1260" y="3947"/>
                    <a:pt x="1288" y="3946"/>
                  </a:cubicBezTo>
                  <a:cubicBezTo>
                    <a:pt x="1316" y="3946"/>
                    <a:pt x="1346" y="3895"/>
                    <a:pt x="1355" y="3833"/>
                  </a:cubicBezTo>
                  <a:cubicBezTo>
                    <a:pt x="1364" y="3771"/>
                    <a:pt x="1348" y="3721"/>
                    <a:pt x="1320" y="3721"/>
                  </a:cubicBezTo>
                  <a:close/>
                  <a:moveTo>
                    <a:pt x="1476" y="3721"/>
                  </a:moveTo>
                  <a:cubicBezTo>
                    <a:pt x="1448" y="3722"/>
                    <a:pt x="1419" y="3773"/>
                    <a:pt x="1410" y="3835"/>
                  </a:cubicBezTo>
                  <a:cubicBezTo>
                    <a:pt x="1401" y="3896"/>
                    <a:pt x="1416" y="3947"/>
                    <a:pt x="1445" y="3946"/>
                  </a:cubicBezTo>
                  <a:cubicBezTo>
                    <a:pt x="1473" y="3946"/>
                    <a:pt x="1502" y="3895"/>
                    <a:pt x="1511" y="3833"/>
                  </a:cubicBezTo>
                  <a:cubicBezTo>
                    <a:pt x="1520" y="3771"/>
                    <a:pt x="1504" y="3721"/>
                    <a:pt x="1476" y="3721"/>
                  </a:cubicBezTo>
                  <a:close/>
                  <a:moveTo>
                    <a:pt x="1613" y="3721"/>
                  </a:moveTo>
                  <a:cubicBezTo>
                    <a:pt x="1585" y="3722"/>
                    <a:pt x="1555" y="3773"/>
                    <a:pt x="1547" y="3835"/>
                  </a:cubicBezTo>
                  <a:cubicBezTo>
                    <a:pt x="1538" y="3897"/>
                    <a:pt x="1553" y="3947"/>
                    <a:pt x="1581" y="3946"/>
                  </a:cubicBezTo>
                  <a:cubicBezTo>
                    <a:pt x="1609" y="3946"/>
                    <a:pt x="1639" y="3895"/>
                    <a:pt x="1648" y="3833"/>
                  </a:cubicBezTo>
                  <a:cubicBezTo>
                    <a:pt x="1657" y="3771"/>
                    <a:pt x="1640" y="3721"/>
                    <a:pt x="1613" y="3721"/>
                  </a:cubicBezTo>
                  <a:close/>
                  <a:moveTo>
                    <a:pt x="1769" y="3721"/>
                  </a:moveTo>
                  <a:cubicBezTo>
                    <a:pt x="1741" y="3722"/>
                    <a:pt x="1711" y="3773"/>
                    <a:pt x="1703" y="3835"/>
                  </a:cubicBezTo>
                  <a:cubicBezTo>
                    <a:pt x="1694" y="3896"/>
                    <a:pt x="1710" y="3947"/>
                    <a:pt x="1738" y="3946"/>
                  </a:cubicBezTo>
                  <a:cubicBezTo>
                    <a:pt x="1766" y="3946"/>
                    <a:pt x="1796" y="3895"/>
                    <a:pt x="1804" y="3833"/>
                  </a:cubicBezTo>
                  <a:cubicBezTo>
                    <a:pt x="1813" y="3771"/>
                    <a:pt x="1797" y="3721"/>
                    <a:pt x="1769" y="3721"/>
                  </a:cubicBezTo>
                  <a:close/>
                  <a:moveTo>
                    <a:pt x="1905" y="3721"/>
                  </a:moveTo>
                  <a:cubicBezTo>
                    <a:pt x="1877" y="3722"/>
                    <a:pt x="1848" y="3773"/>
                    <a:pt x="1840" y="3835"/>
                  </a:cubicBezTo>
                  <a:cubicBezTo>
                    <a:pt x="1832" y="3897"/>
                    <a:pt x="1847" y="3947"/>
                    <a:pt x="1875" y="3946"/>
                  </a:cubicBezTo>
                  <a:cubicBezTo>
                    <a:pt x="1903" y="3946"/>
                    <a:pt x="1932" y="3895"/>
                    <a:pt x="1941" y="3833"/>
                  </a:cubicBezTo>
                  <a:cubicBezTo>
                    <a:pt x="1949" y="3771"/>
                    <a:pt x="1933" y="3721"/>
                    <a:pt x="1905" y="3721"/>
                  </a:cubicBezTo>
                  <a:close/>
                  <a:moveTo>
                    <a:pt x="2061" y="3721"/>
                  </a:moveTo>
                  <a:cubicBezTo>
                    <a:pt x="2033" y="3722"/>
                    <a:pt x="2004" y="3773"/>
                    <a:pt x="1996" y="3835"/>
                  </a:cubicBezTo>
                  <a:cubicBezTo>
                    <a:pt x="1987" y="3896"/>
                    <a:pt x="2004" y="3947"/>
                    <a:pt x="2032" y="3946"/>
                  </a:cubicBezTo>
                  <a:cubicBezTo>
                    <a:pt x="2060" y="3946"/>
                    <a:pt x="2089" y="3895"/>
                    <a:pt x="2097" y="3833"/>
                  </a:cubicBezTo>
                  <a:cubicBezTo>
                    <a:pt x="2105" y="3771"/>
                    <a:pt x="2089" y="3721"/>
                    <a:pt x="2061" y="3721"/>
                  </a:cubicBezTo>
                  <a:close/>
                  <a:moveTo>
                    <a:pt x="15368" y="3721"/>
                  </a:moveTo>
                  <a:cubicBezTo>
                    <a:pt x="15340" y="3722"/>
                    <a:pt x="15322" y="3773"/>
                    <a:pt x="15328" y="3836"/>
                  </a:cubicBezTo>
                  <a:cubicBezTo>
                    <a:pt x="15334" y="3899"/>
                    <a:pt x="15362" y="3950"/>
                    <a:pt x="15391" y="3949"/>
                  </a:cubicBezTo>
                  <a:cubicBezTo>
                    <a:pt x="15419" y="3949"/>
                    <a:pt x="15437" y="3897"/>
                    <a:pt x="15430" y="3835"/>
                  </a:cubicBezTo>
                  <a:cubicBezTo>
                    <a:pt x="15424" y="3772"/>
                    <a:pt x="15396" y="3721"/>
                    <a:pt x="15368" y="3721"/>
                  </a:cubicBezTo>
                  <a:close/>
                  <a:moveTo>
                    <a:pt x="15524" y="3721"/>
                  </a:moveTo>
                  <a:cubicBezTo>
                    <a:pt x="15496" y="3722"/>
                    <a:pt x="15478" y="3773"/>
                    <a:pt x="15485" y="3836"/>
                  </a:cubicBezTo>
                  <a:cubicBezTo>
                    <a:pt x="15491" y="3899"/>
                    <a:pt x="15519" y="3950"/>
                    <a:pt x="15548" y="3949"/>
                  </a:cubicBezTo>
                  <a:cubicBezTo>
                    <a:pt x="15576" y="3949"/>
                    <a:pt x="15593" y="3897"/>
                    <a:pt x="15587" y="3835"/>
                  </a:cubicBezTo>
                  <a:cubicBezTo>
                    <a:pt x="15580" y="3771"/>
                    <a:pt x="15552" y="3721"/>
                    <a:pt x="15524" y="3721"/>
                  </a:cubicBezTo>
                  <a:close/>
                  <a:moveTo>
                    <a:pt x="15661" y="3721"/>
                  </a:moveTo>
                  <a:cubicBezTo>
                    <a:pt x="15633" y="3722"/>
                    <a:pt x="15615" y="3773"/>
                    <a:pt x="15621" y="3836"/>
                  </a:cubicBezTo>
                  <a:cubicBezTo>
                    <a:pt x="15628" y="3899"/>
                    <a:pt x="15656" y="3950"/>
                    <a:pt x="15684" y="3949"/>
                  </a:cubicBezTo>
                  <a:cubicBezTo>
                    <a:pt x="15713" y="3949"/>
                    <a:pt x="15730" y="3897"/>
                    <a:pt x="15724" y="3835"/>
                  </a:cubicBezTo>
                  <a:cubicBezTo>
                    <a:pt x="15717" y="3772"/>
                    <a:pt x="15689" y="3721"/>
                    <a:pt x="15661" y="3721"/>
                  </a:cubicBezTo>
                  <a:close/>
                  <a:moveTo>
                    <a:pt x="15817" y="3721"/>
                  </a:moveTo>
                  <a:cubicBezTo>
                    <a:pt x="15789" y="3722"/>
                    <a:pt x="15771" y="3773"/>
                    <a:pt x="15778" y="3836"/>
                  </a:cubicBezTo>
                  <a:cubicBezTo>
                    <a:pt x="15785" y="3899"/>
                    <a:pt x="15813" y="3950"/>
                    <a:pt x="15841" y="3949"/>
                  </a:cubicBezTo>
                  <a:cubicBezTo>
                    <a:pt x="15870" y="3949"/>
                    <a:pt x="15887" y="3897"/>
                    <a:pt x="15880" y="3835"/>
                  </a:cubicBezTo>
                  <a:cubicBezTo>
                    <a:pt x="15873" y="3772"/>
                    <a:pt x="15845" y="3721"/>
                    <a:pt x="15817" y="3721"/>
                  </a:cubicBezTo>
                  <a:close/>
                  <a:moveTo>
                    <a:pt x="15953" y="3721"/>
                  </a:moveTo>
                  <a:cubicBezTo>
                    <a:pt x="15925" y="3722"/>
                    <a:pt x="15908" y="3773"/>
                    <a:pt x="15915" y="3836"/>
                  </a:cubicBezTo>
                  <a:cubicBezTo>
                    <a:pt x="15922" y="3899"/>
                    <a:pt x="15950" y="3950"/>
                    <a:pt x="15978" y="3949"/>
                  </a:cubicBezTo>
                  <a:cubicBezTo>
                    <a:pt x="16006" y="3949"/>
                    <a:pt x="16024" y="3897"/>
                    <a:pt x="16017" y="3835"/>
                  </a:cubicBezTo>
                  <a:cubicBezTo>
                    <a:pt x="16010" y="3772"/>
                    <a:pt x="15981" y="3721"/>
                    <a:pt x="15953" y="3721"/>
                  </a:cubicBezTo>
                  <a:close/>
                  <a:moveTo>
                    <a:pt x="16090" y="3721"/>
                  </a:moveTo>
                  <a:cubicBezTo>
                    <a:pt x="16062" y="3722"/>
                    <a:pt x="16045" y="3773"/>
                    <a:pt x="16052" y="3836"/>
                  </a:cubicBezTo>
                  <a:cubicBezTo>
                    <a:pt x="16059" y="3899"/>
                    <a:pt x="16088" y="3950"/>
                    <a:pt x="16116" y="3949"/>
                  </a:cubicBezTo>
                  <a:cubicBezTo>
                    <a:pt x="16144" y="3949"/>
                    <a:pt x="16161" y="3897"/>
                    <a:pt x="16154" y="3835"/>
                  </a:cubicBezTo>
                  <a:cubicBezTo>
                    <a:pt x="16146" y="3772"/>
                    <a:pt x="16118" y="3721"/>
                    <a:pt x="16090" y="3721"/>
                  </a:cubicBezTo>
                  <a:close/>
                  <a:moveTo>
                    <a:pt x="16246" y="3721"/>
                  </a:moveTo>
                  <a:cubicBezTo>
                    <a:pt x="16218" y="3722"/>
                    <a:pt x="16201" y="3773"/>
                    <a:pt x="16209" y="3836"/>
                  </a:cubicBezTo>
                  <a:cubicBezTo>
                    <a:pt x="16216" y="3899"/>
                    <a:pt x="16245" y="3950"/>
                    <a:pt x="16273" y="3949"/>
                  </a:cubicBezTo>
                  <a:cubicBezTo>
                    <a:pt x="16301" y="3949"/>
                    <a:pt x="16317" y="3897"/>
                    <a:pt x="16310" y="3835"/>
                  </a:cubicBezTo>
                  <a:cubicBezTo>
                    <a:pt x="16303" y="3772"/>
                    <a:pt x="16275" y="3721"/>
                    <a:pt x="16246" y="3721"/>
                  </a:cubicBezTo>
                  <a:close/>
                  <a:moveTo>
                    <a:pt x="16383" y="3721"/>
                  </a:moveTo>
                  <a:cubicBezTo>
                    <a:pt x="16355" y="3722"/>
                    <a:pt x="16338" y="3773"/>
                    <a:pt x="16345" y="3836"/>
                  </a:cubicBezTo>
                  <a:cubicBezTo>
                    <a:pt x="16353" y="3899"/>
                    <a:pt x="16381" y="3950"/>
                    <a:pt x="16410" y="3949"/>
                  </a:cubicBezTo>
                  <a:cubicBezTo>
                    <a:pt x="16438" y="3949"/>
                    <a:pt x="16455" y="3897"/>
                    <a:pt x="16447" y="3835"/>
                  </a:cubicBezTo>
                  <a:cubicBezTo>
                    <a:pt x="16440" y="3772"/>
                    <a:pt x="16411" y="3721"/>
                    <a:pt x="16383" y="3721"/>
                  </a:cubicBezTo>
                  <a:close/>
                  <a:moveTo>
                    <a:pt x="16539" y="3721"/>
                  </a:moveTo>
                  <a:cubicBezTo>
                    <a:pt x="16511" y="3722"/>
                    <a:pt x="16494" y="3773"/>
                    <a:pt x="16502" y="3836"/>
                  </a:cubicBezTo>
                  <a:cubicBezTo>
                    <a:pt x="16509" y="3899"/>
                    <a:pt x="16538" y="3950"/>
                    <a:pt x="16567" y="3949"/>
                  </a:cubicBezTo>
                  <a:cubicBezTo>
                    <a:pt x="16595" y="3949"/>
                    <a:pt x="16612" y="3897"/>
                    <a:pt x="16604" y="3835"/>
                  </a:cubicBezTo>
                  <a:cubicBezTo>
                    <a:pt x="16596" y="3771"/>
                    <a:pt x="16567" y="3721"/>
                    <a:pt x="16539" y="3721"/>
                  </a:cubicBezTo>
                  <a:close/>
                  <a:moveTo>
                    <a:pt x="17418" y="3721"/>
                  </a:moveTo>
                  <a:cubicBezTo>
                    <a:pt x="17390" y="3722"/>
                    <a:pt x="17374" y="3773"/>
                    <a:pt x="17382" y="3836"/>
                  </a:cubicBezTo>
                  <a:cubicBezTo>
                    <a:pt x="17391" y="3899"/>
                    <a:pt x="17420" y="3950"/>
                    <a:pt x="17448" y="3949"/>
                  </a:cubicBezTo>
                  <a:cubicBezTo>
                    <a:pt x="17476" y="3949"/>
                    <a:pt x="17492" y="3898"/>
                    <a:pt x="17484" y="3835"/>
                  </a:cubicBezTo>
                  <a:cubicBezTo>
                    <a:pt x="17475" y="3772"/>
                    <a:pt x="17446" y="3721"/>
                    <a:pt x="17418" y="3721"/>
                  </a:cubicBezTo>
                  <a:close/>
                  <a:moveTo>
                    <a:pt x="17555" y="3721"/>
                  </a:moveTo>
                  <a:cubicBezTo>
                    <a:pt x="17526" y="3722"/>
                    <a:pt x="17510" y="3773"/>
                    <a:pt x="17519" y="3836"/>
                  </a:cubicBezTo>
                  <a:cubicBezTo>
                    <a:pt x="17528" y="3899"/>
                    <a:pt x="17557" y="3950"/>
                    <a:pt x="17586" y="3949"/>
                  </a:cubicBezTo>
                  <a:cubicBezTo>
                    <a:pt x="17614" y="3949"/>
                    <a:pt x="17630" y="3898"/>
                    <a:pt x="17621" y="3835"/>
                  </a:cubicBezTo>
                  <a:cubicBezTo>
                    <a:pt x="17612" y="3771"/>
                    <a:pt x="17583" y="3721"/>
                    <a:pt x="17555" y="3721"/>
                  </a:cubicBezTo>
                  <a:close/>
                  <a:moveTo>
                    <a:pt x="12752" y="3772"/>
                  </a:moveTo>
                  <a:cubicBezTo>
                    <a:pt x="12724" y="3772"/>
                    <a:pt x="12704" y="3824"/>
                    <a:pt x="12708" y="3886"/>
                  </a:cubicBezTo>
                  <a:cubicBezTo>
                    <a:pt x="12711" y="3949"/>
                    <a:pt x="12736" y="4000"/>
                    <a:pt x="12765" y="4000"/>
                  </a:cubicBezTo>
                  <a:cubicBezTo>
                    <a:pt x="12793" y="3999"/>
                    <a:pt x="12813" y="3947"/>
                    <a:pt x="12809" y="3885"/>
                  </a:cubicBezTo>
                  <a:cubicBezTo>
                    <a:pt x="12806" y="3822"/>
                    <a:pt x="12781" y="3771"/>
                    <a:pt x="12752" y="3772"/>
                  </a:cubicBezTo>
                  <a:close/>
                  <a:moveTo>
                    <a:pt x="12889" y="3772"/>
                  </a:moveTo>
                  <a:cubicBezTo>
                    <a:pt x="12861" y="3772"/>
                    <a:pt x="12841" y="3824"/>
                    <a:pt x="12845" y="3886"/>
                  </a:cubicBezTo>
                  <a:cubicBezTo>
                    <a:pt x="12848" y="3949"/>
                    <a:pt x="12874" y="4000"/>
                    <a:pt x="12902" y="4000"/>
                  </a:cubicBezTo>
                  <a:cubicBezTo>
                    <a:pt x="12930" y="3999"/>
                    <a:pt x="12950" y="3947"/>
                    <a:pt x="12946" y="3885"/>
                  </a:cubicBezTo>
                  <a:cubicBezTo>
                    <a:pt x="12943" y="3822"/>
                    <a:pt x="12917" y="3771"/>
                    <a:pt x="12889" y="3772"/>
                  </a:cubicBezTo>
                  <a:close/>
                  <a:moveTo>
                    <a:pt x="13045" y="3772"/>
                  </a:moveTo>
                  <a:cubicBezTo>
                    <a:pt x="13017" y="3772"/>
                    <a:pt x="12997" y="3824"/>
                    <a:pt x="13001" y="3886"/>
                  </a:cubicBezTo>
                  <a:cubicBezTo>
                    <a:pt x="13005" y="3949"/>
                    <a:pt x="13030" y="4000"/>
                    <a:pt x="13059" y="4000"/>
                  </a:cubicBezTo>
                  <a:cubicBezTo>
                    <a:pt x="13087" y="3999"/>
                    <a:pt x="13106" y="3947"/>
                    <a:pt x="13103" y="3885"/>
                  </a:cubicBezTo>
                  <a:cubicBezTo>
                    <a:pt x="13099" y="3822"/>
                    <a:pt x="13073" y="3771"/>
                    <a:pt x="13045" y="3772"/>
                  </a:cubicBezTo>
                  <a:close/>
                  <a:moveTo>
                    <a:pt x="13181" y="3772"/>
                  </a:moveTo>
                  <a:cubicBezTo>
                    <a:pt x="13153" y="3772"/>
                    <a:pt x="13134" y="3824"/>
                    <a:pt x="13138" y="3886"/>
                  </a:cubicBezTo>
                  <a:cubicBezTo>
                    <a:pt x="13142" y="3949"/>
                    <a:pt x="13168" y="4000"/>
                    <a:pt x="13196" y="4000"/>
                  </a:cubicBezTo>
                  <a:cubicBezTo>
                    <a:pt x="13224" y="3999"/>
                    <a:pt x="13244" y="3947"/>
                    <a:pt x="13240" y="3885"/>
                  </a:cubicBezTo>
                  <a:cubicBezTo>
                    <a:pt x="13236" y="3822"/>
                    <a:pt x="13209" y="3771"/>
                    <a:pt x="13181" y="3772"/>
                  </a:cubicBezTo>
                  <a:close/>
                  <a:moveTo>
                    <a:pt x="13338" y="3772"/>
                  </a:moveTo>
                  <a:cubicBezTo>
                    <a:pt x="13310" y="3772"/>
                    <a:pt x="13290" y="3824"/>
                    <a:pt x="13294" y="3886"/>
                  </a:cubicBezTo>
                  <a:cubicBezTo>
                    <a:pt x="13298" y="3949"/>
                    <a:pt x="13325" y="4000"/>
                    <a:pt x="13353" y="4000"/>
                  </a:cubicBezTo>
                  <a:cubicBezTo>
                    <a:pt x="13381" y="3999"/>
                    <a:pt x="13401" y="3947"/>
                    <a:pt x="13396" y="3885"/>
                  </a:cubicBezTo>
                  <a:cubicBezTo>
                    <a:pt x="13392" y="3822"/>
                    <a:pt x="13366" y="3771"/>
                    <a:pt x="13338" y="3772"/>
                  </a:cubicBezTo>
                  <a:close/>
                  <a:moveTo>
                    <a:pt x="13474" y="3772"/>
                  </a:moveTo>
                  <a:cubicBezTo>
                    <a:pt x="13446" y="3772"/>
                    <a:pt x="13427" y="3824"/>
                    <a:pt x="13431" y="3886"/>
                  </a:cubicBezTo>
                  <a:cubicBezTo>
                    <a:pt x="13435" y="3949"/>
                    <a:pt x="13462" y="4000"/>
                    <a:pt x="13490" y="4000"/>
                  </a:cubicBezTo>
                  <a:cubicBezTo>
                    <a:pt x="13518" y="3999"/>
                    <a:pt x="13538" y="3947"/>
                    <a:pt x="13533" y="3885"/>
                  </a:cubicBezTo>
                  <a:cubicBezTo>
                    <a:pt x="13529" y="3822"/>
                    <a:pt x="13502" y="3771"/>
                    <a:pt x="13474" y="3772"/>
                  </a:cubicBezTo>
                  <a:close/>
                  <a:moveTo>
                    <a:pt x="13611" y="3772"/>
                  </a:moveTo>
                  <a:cubicBezTo>
                    <a:pt x="13583" y="3772"/>
                    <a:pt x="13564" y="3824"/>
                    <a:pt x="13568" y="3886"/>
                  </a:cubicBezTo>
                  <a:cubicBezTo>
                    <a:pt x="13572" y="3949"/>
                    <a:pt x="13599" y="4000"/>
                    <a:pt x="13627" y="4000"/>
                  </a:cubicBezTo>
                  <a:cubicBezTo>
                    <a:pt x="13655" y="3999"/>
                    <a:pt x="13675" y="3948"/>
                    <a:pt x="13670" y="3885"/>
                  </a:cubicBezTo>
                  <a:cubicBezTo>
                    <a:pt x="13666" y="3822"/>
                    <a:pt x="13639" y="3771"/>
                    <a:pt x="13611" y="3772"/>
                  </a:cubicBezTo>
                  <a:close/>
                  <a:moveTo>
                    <a:pt x="13767" y="3772"/>
                  </a:moveTo>
                  <a:cubicBezTo>
                    <a:pt x="13739" y="3772"/>
                    <a:pt x="13720" y="3823"/>
                    <a:pt x="13725" y="3886"/>
                  </a:cubicBezTo>
                  <a:cubicBezTo>
                    <a:pt x="13729" y="3949"/>
                    <a:pt x="13756" y="4000"/>
                    <a:pt x="13784" y="4000"/>
                  </a:cubicBezTo>
                  <a:cubicBezTo>
                    <a:pt x="13812" y="3999"/>
                    <a:pt x="13831" y="3948"/>
                    <a:pt x="13827" y="3885"/>
                  </a:cubicBezTo>
                  <a:cubicBezTo>
                    <a:pt x="13822" y="3822"/>
                    <a:pt x="13795" y="3771"/>
                    <a:pt x="13767" y="3772"/>
                  </a:cubicBezTo>
                  <a:close/>
                  <a:moveTo>
                    <a:pt x="13923" y="3772"/>
                  </a:moveTo>
                  <a:cubicBezTo>
                    <a:pt x="13895" y="3772"/>
                    <a:pt x="13876" y="3824"/>
                    <a:pt x="13881" y="3886"/>
                  </a:cubicBezTo>
                  <a:cubicBezTo>
                    <a:pt x="13886" y="3949"/>
                    <a:pt x="13912" y="4000"/>
                    <a:pt x="13940" y="4000"/>
                  </a:cubicBezTo>
                  <a:cubicBezTo>
                    <a:pt x="13968" y="3999"/>
                    <a:pt x="13988" y="3948"/>
                    <a:pt x="13983" y="3885"/>
                  </a:cubicBezTo>
                  <a:cubicBezTo>
                    <a:pt x="13978" y="3822"/>
                    <a:pt x="13951" y="3771"/>
                    <a:pt x="13923" y="3772"/>
                  </a:cubicBezTo>
                  <a:close/>
                  <a:moveTo>
                    <a:pt x="14060" y="3772"/>
                  </a:moveTo>
                  <a:cubicBezTo>
                    <a:pt x="14032" y="3772"/>
                    <a:pt x="14013" y="3824"/>
                    <a:pt x="14018" y="3886"/>
                  </a:cubicBezTo>
                  <a:cubicBezTo>
                    <a:pt x="14023" y="3949"/>
                    <a:pt x="14050" y="4000"/>
                    <a:pt x="14078" y="4000"/>
                  </a:cubicBezTo>
                  <a:cubicBezTo>
                    <a:pt x="14106" y="3999"/>
                    <a:pt x="14125" y="3948"/>
                    <a:pt x="14120" y="3885"/>
                  </a:cubicBezTo>
                  <a:cubicBezTo>
                    <a:pt x="14115" y="3822"/>
                    <a:pt x="14088" y="3771"/>
                    <a:pt x="14060" y="3772"/>
                  </a:cubicBezTo>
                  <a:close/>
                  <a:moveTo>
                    <a:pt x="14197" y="3772"/>
                  </a:moveTo>
                  <a:cubicBezTo>
                    <a:pt x="14169" y="3772"/>
                    <a:pt x="14150" y="3824"/>
                    <a:pt x="14155" y="3886"/>
                  </a:cubicBezTo>
                  <a:cubicBezTo>
                    <a:pt x="14160" y="3949"/>
                    <a:pt x="14187" y="4000"/>
                    <a:pt x="14215" y="4000"/>
                  </a:cubicBezTo>
                  <a:cubicBezTo>
                    <a:pt x="14243" y="3999"/>
                    <a:pt x="14262" y="3948"/>
                    <a:pt x="14257" y="3885"/>
                  </a:cubicBezTo>
                  <a:cubicBezTo>
                    <a:pt x="14251" y="3822"/>
                    <a:pt x="14225" y="3771"/>
                    <a:pt x="14197" y="3772"/>
                  </a:cubicBezTo>
                  <a:close/>
                  <a:moveTo>
                    <a:pt x="14353" y="3772"/>
                  </a:moveTo>
                  <a:cubicBezTo>
                    <a:pt x="14324" y="3772"/>
                    <a:pt x="14306" y="3824"/>
                    <a:pt x="14311" y="3886"/>
                  </a:cubicBezTo>
                  <a:cubicBezTo>
                    <a:pt x="14316" y="3949"/>
                    <a:pt x="14343" y="4000"/>
                    <a:pt x="14371" y="4000"/>
                  </a:cubicBezTo>
                  <a:cubicBezTo>
                    <a:pt x="14400" y="3999"/>
                    <a:pt x="14418" y="3948"/>
                    <a:pt x="14413" y="3885"/>
                  </a:cubicBezTo>
                  <a:cubicBezTo>
                    <a:pt x="14408" y="3822"/>
                    <a:pt x="14381" y="3771"/>
                    <a:pt x="14353" y="3772"/>
                  </a:cubicBezTo>
                  <a:close/>
                  <a:moveTo>
                    <a:pt x="14489" y="3772"/>
                  </a:moveTo>
                  <a:cubicBezTo>
                    <a:pt x="14461" y="3772"/>
                    <a:pt x="14443" y="3824"/>
                    <a:pt x="14448" y="3886"/>
                  </a:cubicBezTo>
                  <a:cubicBezTo>
                    <a:pt x="14454" y="3949"/>
                    <a:pt x="14481" y="4000"/>
                    <a:pt x="14509" y="4000"/>
                  </a:cubicBezTo>
                  <a:cubicBezTo>
                    <a:pt x="14537" y="3999"/>
                    <a:pt x="14555" y="3948"/>
                    <a:pt x="14550" y="3885"/>
                  </a:cubicBezTo>
                  <a:cubicBezTo>
                    <a:pt x="14544" y="3822"/>
                    <a:pt x="14517" y="3771"/>
                    <a:pt x="14489" y="3772"/>
                  </a:cubicBezTo>
                  <a:close/>
                  <a:moveTo>
                    <a:pt x="14645" y="3772"/>
                  </a:moveTo>
                  <a:cubicBezTo>
                    <a:pt x="14617" y="3772"/>
                    <a:pt x="14599" y="3823"/>
                    <a:pt x="14605" y="3886"/>
                  </a:cubicBezTo>
                  <a:cubicBezTo>
                    <a:pt x="14610" y="3949"/>
                    <a:pt x="14637" y="4000"/>
                    <a:pt x="14665" y="4000"/>
                  </a:cubicBezTo>
                  <a:cubicBezTo>
                    <a:pt x="14694" y="3999"/>
                    <a:pt x="14712" y="3948"/>
                    <a:pt x="14706" y="3885"/>
                  </a:cubicBezTo>
                  <a:cubicBezTo>
                    <a:pt x="14701" y="3822"/>
                    <a:pt x="14673" y="3771"/>
                    <a:pt x="14645" y="3772"/>
                  </a:cubicBezTo>
                  <a:close/>
                  <a:moveTo>
                    <a:pt x="14782" y="3772"/>
                  </a:moveTo>
                  <a:cubicBezTo>
                    <a:pt x="14754" y="3772"/>
                    <a:pt x="14736" y="3823"/>
                    <a:pt x="14742" y="3886"/>
                  </a:cubicBezTo>
                  <a:cubicBezTo>
                    <a:pt x="14747" y="3949"/>
                    <a:pt x="14775" y="4000"/>
                    <a:pt x="14803" y="4000"/>
                  </a:cubicBezTo>
                  <a:cubicBezTo>
                    <a:pt x="14831" y="3999"/>
                    <a:pt x="14849" y="3948"/>
                    <a:pt x="14843" y="3885"/>
                  </a:cubicBezTo>
                  <a:cubicBezTo>
                    <a:pt x="14837" y="3822"/>
                    <a:pt x="14810" y="3771"/>
                    <a:pt x="14782" y="3772"/>
                  </a:cubicBezTo>
                  <a:close/>
                  <a:moveTo>
                    <a:pt x="14938" y="3772"/>
                  </a:moveTo>
                  <a:cubicBezTo>
                    <a:pt x="14910" y="3772"/>
                    <a:pt x="14892" y="3823"/>
                    <a:pt x="14898" y="3886"/>
                  </a:cubicBezTo>
                  <a:cubicBezTo>
                    <a:pt x="14904" y="3949"/>
                    <a:pt x="14931" y="4000"/>
                    <a:pt x="14959" y="4000"/>
                  </a:cubicBezTo>
                  <a:cubicBezTo>
                    <a:pt x="14988" y="3999"/>
                    <a:pt x="15005" y="3948"/>
                    <a:pt x="15000" y="3885"/>
                  </a:cubicBezTo>
                  <a:cubicBezTo>
                    <a:pt x="14994" y="3822"/>
                    <a:pt x="14967" y="3771"/>
                    <a:pt x="14938" y="3772"/>
                  </a:cubicBezTo>
                  <a:close/>
                  <a:moveTo>
                    <a:pt x="15075" y="3772"/>
                  </a:moveTo>
                  <a:cubicBezTo>
                    <a:pt x="15047" y="3772"/>
                    <a:pt x="15029" y="3823"/>
                    <a:pt x="15035" y="3886"/>
                  </a:cubicBezTo>
                  <a:cubicBezTo>
                    <a:pt x="15041" y="3949"/>
                    <a:pt x="15069" y="4000"/>
                    <a:pt x="15097" y="4000"/>
                  </a:cubicBezTo>
                  <a:cubicBezTo>
                    <a:pt x="15125" y="3999"/>
                    <a:pt x="15143" y="3948"/>
                    <a:pt x="15137" y="3885"/>
                  </a:cubicBezTo>
                  <a:cubicBezTo>
                    <a:pt x="15131" y="3822"/>
                    <a:pt x="15103" y="3771"/>
                    <a:pt x="15075" y="3772"/>
                  </a:cubicBezTo>
                  <a:close/>
                  <a:moveTo>
                    <a:pt x="15212" y="3772"/>
                  </a:moveTo>
                  <a:cubicBezTo>
                    <a:pt x="15184" y="3772"/>
                    <a:pt x="15166" y="3823"/>
                    <a:pt x="15172" y="3886"/>
                  </a:cubicBezTo>
                  <a:cubicBezTo>
                    <a:pt x="15178" y="3949"/>
                    <a:pt x="15205" y="4000"/>
                    <a:pt x="15234" y="4000"/>
                  </a:cubicBezTo>
                  <a:cubicBezTo>
                    <a:pt x="15262" y="3999"/>
                    <a:pt x="15280" y="3948"/>
                    <a:pt x="15274" y="3885"/>
                  </a:cubicBezTo>
                  <a:cubicBezTo>
                    <a:pt x="15268" y="3822"/>
                    <a:pt x="15240" y="3771"/>
                    <a:pt x="15212" y="3772"/>
                  </a:cubicBezTo>
                  <a:close/>
                  <a:moveTo>
                    <a:pt x="9552" y="3822"/>
                  </a:moveTo>
                  <a:cubicBezTo>
                    <a:pt x="9524" y="3823"/>
                    <a:pt x="9501" y="3874"/>
                    <a:pt x="9501" y="3937"/>
                  </a:cubicBezTo>
                  <a:cubicBezTo>
                    <a:pt x="9501" y="3999"/>
                    <a:pt x="9524" y="4049"/>
                    <a:pt x="9552" y="4048"/>
                  </a:cubicBezTo>
                  <a:cubicBezTo>
                    <a:pt x="9581" y="4048"/>
                    <a:pt x="9603" y="3996"/>
                    <a:pt x="9603" y="3934"/>
                  </a:cubicBezTo>
                  <a:cubicBezTo>
                    <a:pt x="9603" y="3871"/>
                    <a:pt x="9580" y="3821"/>
                    <a:pt x="9552" y="3822"/>
                  </a:cubicBezTo>
                  <a:close/>
                  <a:moveTo>
                    <a:pt x="9708" y="3822"/>
                  </a:moveTo>
                  <a:cubicBezTo>
                    <a:pt x="9680" y="3823"/>
                    <a:pt x="9657" y="3874"/>
                    <a:pt x="9657" y="3937"/>
                  </a:cubicBezTo>
                  <a:cubicBezTo>
                    <a:pt x="9658" y="3999"/>
                    <a:pt x="9681" y="4049"/>
                    <a:pt x="9709" y="4048"/>
                  </a:cubicBezTo>
                  <a:cubicBezTo>
                    <a:pt x="9737" y="4048"/>
                    <a:pt x="9760" y="3996"/>
                    <a:pt x="9759" y="3934"/>
                  </a:cubicBezTo>
                  <a:cubicBezTo>
                    <a:pt x="9759" y="3871"/>
                    <a:pt x="9736" y="3821"/>
                    <a:pt x="9708" y="3822"/>
                  </a:cubicBezTo>
                  <a:close/>
                  <a:moveTo>
                    <a:pt x="9844" y="3822"/>
                  </a:moveTo>
                  <a:cubicBezTo>
                    <a:pt x="9816" y="3823"/>
                    <a:pt x="9794" y="3874"/>
                    <a:pt x="9794" y="3937"/>
                  </a:cubicBezTo>
                  <a:cubicBezTo>
                    <a:pt x="9795" y="3999"/>
                    <a:pt x="9818" y="4049"/>
                    <a:pt x="9846" y="4048"/>
                  </a:cubicBezTo>
                  <a:cubicBezTo>
                    <a:pt x="9874" y="4048"/>
                    <a:pt x="9897" y="3996"/>
                    <a:pt x="9896" y="3934"/>
                  </a:cubicBezTo>
                  <a:cubicBezTo>
                    <a:pt x="9896" y="3871"/>
                    <a:pt x="9872" y="3821"/>
                    <a:pt x="9844" y="3822"/>
                  </a:cubicBezTo>
                  <a:close/>
                  <a:moveTo>
                    <a:pt x="10001" y="3822"/>
                  </a:moveTo>
                  <a:cubicBezTo>
                    <a:pt x="9973" y="3823"/>
                    <a:pt x="9950" y="3874"/>
                    <a:pt x="9951" y="3937"/>
                  </a:cubicBezTo>
                  <a:cubicBezTo>
                    <a:pt x="9951" y="3999"/>
                    <a:pt x="9975" y="4049"/>
                    <a:pt x="10003" y="4048"/>
                  </a:cubicBezTo>
                  <a:cubicBezTo>
                    <a:pt x="10031" y="4048"/>
                    <a:pt x="10053" y="3996"/>
                    <a:pt x="10053" y="3934"/>
                  </a:cubicBezTo>
                  <a:cubicBezTo>
                    <a:pt x="10052" y="3871"/>
                    <a:pt x="10029" y="3821"/>
                    <a:pt x="10001" y="3822"/>
                  </a:cubicBezTo>
                  <a:close/>
                  <a:moveTo>
                    <a:pt x="10137" y="3822"/>
                  </a:moveTo>
                  <a:cubicBezTo>
                    <a:pt x="10109" y="3823"/>
                    <a:pt x="10087" y="3874"/>
                    <a:pt x="10088" y="3937"/>
                  </a:cubicBezTo>
                  <a:cubicBezTo>
                    <a:pt x="10088" y="3999"/>
                    <a:pt x="10111" y="4049"/>
                    <a:pt x="10139" y="4048"/>
                  </a:cubicBezTo>
                  <a:cubicBezTo>
                    <a:pt x="10168" y="4048"/>
                    <a:pt x="10190" y="3996"/>
                    <a:pt x="10190" y="3934"/>
                  </a:cubicBezTo>
                  <a:cubicBezTo>
                    <a:pt x="10189" y="3871"/>
                    <a:pt x="10165" y="3821"/>
                    <a:pt x="10137" y="3822"/>
                  </a:cubicBezTo>
                  <a:close/>
                  <a:moveTo>
                    <a:pt x="10293" y="3822"/>
                  </a:moveTo>
                  <a:cubicBezTo>
                    <a:pt x="10265" y="3822"/>
                    <a:pt x="10243" y="3874"/>
                    <a:pt x="10244" y="3937"/>
                  </a:cubicBezTo>
                  <a:cubicBezTo>
                    <a:pt x="10245" y="3999"/>
                    <a:pt x="10268" y="4049"/>
                    <a:pt x="10297" y="4048"/>
                  </a:cubicBezTo>
                  <a:cubicBezTo>
                    <a:pt x="10325" y="4048"/>
                    <a:pt x="10347" y="3996"/>
                    <a:pt x="10346" y="3934"/>
                  </a:cubicBezTo>
                  <a:cubicBezTo>
                    <a:pt x="10345" y="3871"/>
                    <a:pt x="10321" y="3821"/>
                    <a:pt x="10293" y="3822"/>
                  </a:cubicBezTo>
                  <a:close/>
                  <a:moveTo>
                    <a:pt x="10430" y="3822"/>
                  </a:moveTo>
                  <a:cubicBezTo>
                    <a:pt x="10402" y="3823"/>
                    <a:pt x="10380" y="3874"/>
                    <a:pt x="10381" y="3937"/>
                  </a:cubicBezTo>
                  <a:cubicBezTo>
                    <a:pt x="10382" y="3999"/>
                    <a:pt x="10405" y="4049"/>
                    <a:pt x="10433" y="4048"/>
                  </a:cubicBezTo>
                  <a:cubicBezTo>
                    <a:pt x="10462" y="4048"/>
                    <a:pt x="10484" y="3996"/>
                    <a:pt x="10483" y="3934"/>
                  </a:cubicBezTo>
                  <a:cubicBezTo>
                    <a:pt x="10482" y="3871"/>
                    <a:pt x="10458" y="3821"/>
                    <a:pt x="10430" y="3822"/>
                  </a:cubicBezTo>
                  <a:close/>
                  <a:moveTo>
                    <a:pt x="10567" y="3822"/>
                  </a:moveTo>
                  <a:cubicBezTo>
                    <a:pt x="10539" y="3822"/>
                    <a:pt x="10517" y="3874"/>
                    <a:pt x="10518" y="3937"/>
                  </a:cubicBezTo>
                  <a:cubicBezTo>
                    <a:pt x="10519" y="3999"/>
                    <a:pt x="10543" y="4049"/>
                    <a:pt x="10571" y="4048"/>
                  </a:cubicBezTo>
                  <a:cubicBezTo>
                    <a:pt x="10599" y="4048"/>
                    <a:pt x="10621" y="3996"/>
                    <a:pt x="10620" y="3934"/>
                  </a:cubicBezTo>
                  <a:cubicBezTo>
                    <a:pt x="10619" y="3871"/>
                    <a:pt x="10595" y="3821"/>
                    <a:pt x="10567" y="3822"/>
                  </a:cubicBezTo>
                  <a:close/>
                  <a:moveTo>
                    <a:pt x="10723" y="3822"/>
                  </a:moveTo>
                  <a:cubicBezTo>
                    <a:pt x="10695" y="3823"/>
                    <a:pt x="10673" y="3874"/>
                    <a:pt x="10674" y="3937"/>
                  </a:cubicBezTo>
                  <a:cubicBezTo>
                    <a:pt x="10675" y="3999"/>
                    <a:pt x="10699" y="4049"/>
                    <a:pt x="10727" y="4048"/>
                  </a:cubicBezTo>
                  <a:cubicBezTo>
                    <a:pt x="10755" y="4048"/>
                    <a:pt x="10777" y="3996"/>
                    <a:pt x="10776" y="3934"/>
                  </a:cubicBezTo>
                  <a:cubicBezTo>
                    <a:pt x="10775" y="3871"/>
                    <a:pt x="10751" y="3821"/>
                    <a:pt x="10723" y="3822"/>
                  </a:cubicBezTo>
                  <a:close/>
                  <a:moveTo>
                    <a:pt x="10879" y="3822"/>
                  </a:moveTo>
                  <a:cubicBezTo>
                    <a:pt x="10851" y="3822"/>
                    <a:pt x="10829" y="3874"/>
                    <a:pt x="10830" y="3937"/>
                  </a:cubicBezTo>
                  <a:cubicBezTo>
                    <a:pt x="10832" y="3999"/>
                    <a:pt x="10856" y="4049"/>
                    <a:pt x="10884" y="4048"/>
                  </a:cubicBezTo>
                  <a:cubicBezTo>
                    <a:pt x="10912" y="4048"/>
                    <a:pt x="10934" y="3998"/>
                    <a:pt x="10933" y="3935"/>
                  </a:cubicBezTo>
                  <a:cubicBezTo>
                    <a:pt x="10931" y="3872"/>
                    <a:pt x="10907" y="3821"/>
                    <a:pt x="10879" y="3822"/>
                  </a:cubicBezTo>
                  <a:close/>
                  <a:moveTo>
                    <a:pt x="11016" y="3822"/>
                  </a:moveTo>
                  <a:cubicBezTo>
                    <a:pt x="10988" y="3822"/>
                    <a:pt x="10966" y="3874"/>
                    <a:pt x="10967" y="3937"/>
                  </a:cubicBezTo>
                  <a:cubicBezTo>
                    <a:pt x="10969" y="3999"/>
                    <a:pt x="10993" y="4049"/>
                    <a:pt x="11021" y="4048"/>
                  </a:cubicBezTo>
                  <a:cubicBezTo>
                    <a:pt x="11049" y="4048"/>
                    <a:pt x="11071" y="3998"/>
                    <a:pt x="11069" y="3935"/>
                  </a:cubicBezTo>
                  <a:cubicBezTo>
                    <a:pt x="11068" y="3872"/>
                    <a:pt x="11044" y="3821"/>
                    <a:pt x="11016" y="3822"/>
                  </a:cubicBezTo>
                  <a:close/>
                  <a:moveTo>
                    <a:pt x="11152" y="3822"/>
                  </a:moveTo>
                  <a:cubicBezTo>
                    <a:pt x="11124" y="3822"/>
                    <a:pt x="11102" y="3874"/>
                    <a:pt x="11104" y="3937"/>
                  </a:cubicBezTo>
                  <a:cubicBezTo>
                    <a:pt x="11106" y="3999"/>
                    <a:pt x="11130" y="4049"/>
                    <a:pt x="11159" y="4048"/>
                  </a:cubicBezTo>
                  <a:cubicBezTo>
                    <a:pt x="11187" y="4048"/>
                    <a:pt x="11208" y="3998"/>
                    <a:pt x="11206" y="3935"/>
                  </a:cubicBezTo>
                  <a:cubicBezTo>
                    <a:pt x="11204" y="3872"/>
                    <a:pt x="11180" y="3821"/>
                    <a:pt x="11152" y="3822"/>
                  </a:cubicBezTo>
                  <a:close/>
                  <a:moveTo>
                    <a:pt x="11308" y="3822"/>
                  </a:moveTo>
                  <a:cubicBezTo>
                    <a:pt x="11280" y="3822"/>
                    <a:pt x="11259" y="3874"/>
                    <a:pt x="11261" y="3937"/>
                  </a:cubicBezTo>
                  <a:cubicBezTo>
                    <a:pt x="11262" y="3999"/>
                    <a:pt x="11287" y="4049"/>
                    <a:pt x="11315" y="4048"/>
                  </a:cubicBezTo>
                  <a:cubicBezTo>
                    <a:pt x="11343" y="4048"/>
                    <a:pt x="11365" y="3998"/>
                    <a:pt x="11363" y="3935"/>
                  </a:cubicBezTo>
                  <a:cubicBezTo>
                    <a:pt x="11361" y="3872"/>
                    <a:pt x="11336" y="3821"/>
                    <a:pt x="11308" y="3822"/>
                  </a:cubicBezTo>
                  <a:close/>
                  <a:moveTo>
                    <a:pt x="11444" y="3822"/>
                  </a:moveTo>
                  <a:cubicBezTo>
                    <a:pt x="11416" y="3823"/>
                    <a:pt x="11395" y="3874"/>
                    <a:pt x="11397" y="3937"/>
                  </a:cubicBezTo>
                  <a:cubicBezTo>
                    <a:pt x="11399" y="3999"/>
                    <a:pt x="11424" y="4049"/>
                    <a:pt x="11452" y="4048"/>
                  </a:cubicBezTo>
                  <a:cubicBezTo>
                    <a:pt x="11481" y="4048"/>
                    <a:pt x="11502" y="3998"/>
                    <a:pt x="11499" y="3935"/>
                  </a:cubicBezTo>
                  <a:cubicBezTo>
                    <a:pt x="11497" y="3872"/>
                    <a:pt x="11472" y="3821"/>
                    <a:pt x="11444" y="3822"/>
                  </a:cubicBezTo>
                  <a:close/>
                  <a:moveTo>
                    <a:pt x="11601" y="3822"/>
                  </a:moveTo>
                  <a:cubicBezTo>
                    <a:pt x="11573" y="3823"/>
                    <a:pt x="11552" y="3874"/>
                    <a:pt x="11554" y="3937"/>
                  </a:cubicBezTo>
                  <a:cubicBezTo>
                    <a:pt x="11556" y="3999"/>
                    <a:pt x="11581" y="4049"/>
                    <a:pt x="11609" y="4048"/>
                  </a:cubicBezTo>
                  <a:cubicBezTo>
                    <a:pt x="11637" y="4048"/>
                    <a:pt x="11658" y="3998"/>
                    <a:pt x="11656" y="3935"/>
                  </a:cubicBezTo>
                  <a:cubicBezTo>
                    <a:pt x="11654" y="3872"/>
                    <a:pt x="11629" y="3821"/>
                    <a:pt x="11601" y="3822"/>
                  </a:cubicBezTo>
                  <a:close/>
                  <a:moveTo>
                    <a:pt x="11738" y="3822"/>
                  </a:moveTo>
                  <a:cubicBezTo>
                    <a:pt x="11710" y="3823"/>
                    <a:pt x="11688" y="3874"/>
                    <a:pt x="11691" y="3937"/>
                  </a:cubicBezTo>
                  <a:cubicBezTo>
                    <a:pt x="11693" y="3999"/>
                    <a:pt x="11718" y="4049"/>
                    <a:pt x="11746" y="4048"/>
                  </a:cubicBezTo>
                  <a:cubicBezTo>
                    <a:pt x="11774" y="4048"/>
                    <a:pt x="11795" y="3998"/>
                    <a:pt x="11793" y="3935"/>
                  </a:cubicBezTo>
                  <a:cubicBezTo>
                    <a:pt x="11790" y="3872"/>
                    <a:pt x="11766" y="3821"/>
                    <a:pt x="11738" y="3822"/>
                  </a:cubicBezTo>
                  <a:close/>
                  <a:moveTo>
                    <a:pt x="11894" y="3822"/>
                  </a:moveTo>
                  <a:cubicBezTo>
                    <a:pt x="11865" y="3822"/>
                    <a:pt x="11845" y="3874"/>
                    <a:pt x="11847" y="3937"/>
                  </a:cubicBezTo>
                  <a:cubicBezTo>
                    <a:pt x="11850" y="3999"/>
                    <a:pt x="11874" y="4049"/>
                    <a:pt x="11903" y="4048"/>
                  </a:cubicBezTo>
                  <a:cubicBezTo>
                    <a:pt x="11931" y="4048"/>
                    <a:pt x="11952" y="3998"/>
                    <a:pt x="11949" y="3935"/>
                  </a:cubicBezTo>
                  <a:cubicBezTo>
                    <a:pt x="11946" y="3872"/>
                    <a:pt x="11922" y="3821"/>
                    <a:pt x="11894" y="3822"/>
                  </a:cubicBezTo>
                  <a:close/>
                  <a:moveTo>
                    <a:pt x="12030" y="3822"/>
                  </a:moveTo>
                  <a:cubicBezTo>
                    <a:pt x="12002" y="3822"/>
                    <a:pt x="11981" y="3874"/>
                    <a:pt x="11984" y="3937"/>
                  </a:cubicBezTo>
                  <a:cubicBezTo>
                    <a:pt x="11987" y="3999"/>
                    <a:pt x="12012" y="4049"/>
                    <a:pt x="12040" y="4048"/>
                  </a:cubicBezTo>
                  <a:cubicBezTo>
                    <a:pt x="12068" y="4048"/>
                    <a:pt x="12089" y="3998"/>
                    <a:pt x="12086" y="3935"/>
                  </a:cubicBezTo>
                  <a:cubicBezTo>
                    <a:pt x="12083" y="3872"/>
                    <a:pt x="12058" y="3821"/>
                    <a:pt x="12030" y="3822"/>
                  </a:cubicBezTo>
                  <a:close/>
                  <a:moveTo>
                    <a:pt x="12167" y="3822"/>
                  </a:moveTo>
                  <a:cubicBezTo>
                    <a:pt x="12139" y="3822"/>
                    <a:pt x="12118" y="3874"/>
                    <a:pt x="12121" y="3937"/>
                  </a:cubicBezTo>
                  <a:cubicBezTo>
                    <a:pt x="12124" y="3999"/>
                    <a:pt x="12149" y="4049"/>
                    <a:pt x="12177" y="4048"/>
                  </a:cubicBezTo>
                  <a:cubicBezTo>
                    <a:pt x="12205" y="4048"/>
                    <a:pt x="12226" y="3998"/>
                    <a:pt x="12223" y="3935"/>
                  </a:cubicBezTo>
                  <a:cubicBezTo>
                    <a:pt x="12220" y="3872"/>
                    <a:pt x="12195" y="3821"/>
                    <a:pt x="12167" y="3822"/>
                  </a:cubicBezTo>
                  <a:close/>
                  <a:moveTo>
                    <a:pt x="12321" y="3822"/>
                  </a:moveTo>
                  <a:cubicBezTo>
                    <a:pt x="12294" y="3822"/>
                    <a:pt x="12274" y="3871"/>
                    <a:pt x="12277" y="3930"/>
                  </a:cubicBezTo>
                  <a:cubicBezTo>
                    <a:pt x="12280" y="3990"/>
                    <a:pt x="12304" y="4038"/>
                    <a:pt x="12331" y="4037"/>
                  </a:cubicBezTo>
                  <a:cubicBezTo>
                    <a:pt x="12358" y="4037"/>
                    <a:pt x="12377" y="3988"/>
                    <a:pt x="12374" y="3929"/>
                  </a:cubicBezTo>
                  <a:cubicBezTo>
                    <a:pt x="12371" y="3870"/>
                    <a:pt x="12347" y="3821"/>
                    <a:pt x="12321" y="3822"/>
                  </a:cubicBezTo>
                  <a:close/>
                  <a:moveTo>
                    <a:pt x="12457" y="3822"/>
                  </a:moveTo>
                  <a:cubicBezTo>
                    <a:pt x="12431" y="3822"/>
                    <a:pt x="12411" y="3871"/>
                    <a:pt x="12414" y="3930"/>
                  </a:cubicBezTo>
                  <a:cubicBezTo>
                    <a:pt x="12417" y="3990"/>
                    <a:pt x="12441" y="4038"/>
                    <a:pt x="12468" y="4037"/>
                  </a:cubicBezTo>
                  <a:cubicBezTo>
                    <a:pt x="12494" y="4037"/>
                    <a:pt x="12514" y="3988"/>
                    <a:pt x="12511" y="3929"/>
                  </a:cubicBezTo>
                  <a:cubicBezTo>
                    <a:pt x="12508" y="3869"/>
                    <a:pt x="12484" y="3821"/>
                    <a:pt x="12457" y="3822"/>
                  </a:cubicBezTo>
                  <a:close/>
                  <a:moveTo>
                    <a:pt x="12616" y="3822"/>
                  </a:moveTo>
                  <a:cubicBezTo>
                    <a:pt x="12588" y="3822"/>
                    <a:pt x="12568" y="3874"/>
                    <a:pt x="12571" y="3937"/>
                  </a:cubicBezTo>
                  <a:cubicBezTo>
                    <a:pt x="12574" y="3999"/>
                    <a:pt x="12600" y="4049"/>
                    <a:pt x="12628" y="4048"/>
                  </a:cubicBezTo>
                  <a:cubicBezTo>
                    <a:pt x="12656" y="4048"/>
                    <a:pt x="12676" y="3998"/>
                    <a:pt x="12672" y="3935"/>
                  </a:cubicBezTo>
                  <a:cubicBezTo>
                    <a:pt x="12669" y="3872"/>
                    <a:pt x="12644" y="3821"/>
                    <a:pt x="12616" y="3822"/>
                  </a:cubicBezTo>
                  <a:close/>
                  <a:moveTo>
                    <a:pt x="8108" y="3872"/>
                  </a:moveTo>
                  <a:cubicBezTo>
                    <a:pt x="8080" y="3873"/>
                    <a:pt x="8056" y="3925"/>
                    <a:pt x="8054" y="3987"/>
                  </a:cubicBezTo>
                  <a:cubicBezTo>
                    <a:pt x="8053" y="4049"/>
                    <a:pt x="8074" y="4099"/>
                    <a:pt x="8103" y="4099"/>
                  </a:cubicBezTo>
                  <a:cubicBezTo>
                    <a:pt x="8131" y="4098"/>
                    <a:pt x="8155" y="4046"/>
                    <a:pt x="8156" y="3984"/>
                  </a:cubicBezTo>
                  <a:cubicBezTo>
                    <a:pt x="8158" y="3921"/>
                    <a:pt x="8136" y="3872"/>
                    <a:pt x="8108" y="3872"/>
                  </a:cubicBezTo>
                  <a:close/>
                  <a:moveTo>
                    <a:pt x="8244" y="3872"/>
                  </a:moveTo>
                  <a:cubicBezTo>
                    <a:pt x="8216" y="3873"/>
                    <a:pt x="8193" y="3925"/>
                    <a:pt x="8191" y="3987"/>
                  </a:cubicBezTo>
                  <a:cubicBezTo>
                    <a:pt x="8190" y="4049"/>
                    <a:pt x="8211" y="4099"/>
                    <a:pt x="8239" y="4099"/>
                  </a:cubicBezTo>
                  <a:cubicBezTo>
                    <a:pt x="8268" y="4098"/>
                    <a:pt x="8292" y="4046"/>
                    <a:pt x="8293" y="3984"/>
                  </a:cubicBezTo>
                  <a:cubicBezTo>
                    <a:pt x="8295" y="3921"/>
                    <a:pt x="8272" y="3872"/>
                    <a:pt x="8244" y="3872"/>
                  </a:cubicBezTo>
                  <a:close/>
                  <a:moveTo>
                    <a:pt x="8538" y="3872"/>
                  </a:moveTo>
                  <a:cubicBezTo>
                    <a:pt x="8510" y="3873"/>
                    <a:pt x="8486" y="3925"/>
                    <a:pt x="8484" y="3987"/>
                  </a:cubicBezTo>
                  <a:cubicBezTo>
                    <a:pt x="8483" y="4049"/>
                    <a:pt x="8505" y="4099"/>
                    <a:pt x="8533" y="4099"/>
                  </a:cubicBezTo>
                  <a:cubicBezTo>
                    <a:pt x="8561" y="4098"/>
                    <a:pt x="8585" y="4046"/>
                    <a:pt x="8586" y="3984"/>
                  </a:cubicBezTo>
                  <a:cubicBezTo>
                    <a:pt x="8587" y="3921"/>
                    <a:pt x="8566" y="3872"/>
                    <a:pt x="8538" y="3872"/>
                  </a:cubicBezTo>
                  <a:close/>
                  <a:moveTo>
                    <a:pt x="9123" y="3872"/>
                  </a:moveTo>
                  <a:cubicBezTo>
                    <a:pt x="9095" y="3873"/>
                    <a:pt x="9071" y="3924"/>
                    <a:pt x="9071" y="3987"/>
                  </a:cubicBezTo>
                  <a:cubicBezTo>
                    <a:pt x="9070" y="4050"/>
                    <a:pt x="9093" y="4099"/>
                    <a:pt x="9121" y="4099"/>
                  </a:cubicBezTo>
                  <a:cubicBezTo>
                    <a:pt x="9149" y="4098"/>
                    <a:pt x="9173" y="4046"/>
                    <a:pt x="9173" y="3984"/>
                  </a:cubicBezTo>
                  <a:cubicBezTo>
                    <a:pt x="9173" y="3921"/>
                    <a:pt x="9151" y="3872"/>
                    <a:pt x="9123" y="3872"/>
                  </a:cubicBezTo>
                  <a:close/>
                  <a:moveTo>
                    <a:pt x="9279" y="3872"/>
                  </a:moveTo>
                  <a:cubicBezTo>
                    <a:pt x="9251" y="3873"/>
                    <a:pt x="9228" y="3924"/>
                    <a:pt x="9227" y="3987"/>
                  </a:cubicBezTo>
                  <a:cubicBezTo>
                    <a:pt x="9227" y="4049"/>
                    <a:pt x="9250" y="4099"/>
                    <a:pt x="9278" y="4099"/>
                  </a:cubicBezTo>
                  <a:cubicBezTo>
                    <a:pt x="9306" y="4098"/>
                    <a:pt x="9329" y="4046"/>
                    <a:pt x="9329" y="3984"/>
                  </a:cubicBezTo>
                  <a:cubicBezTo>
                    <a:pt x="9330" y="3921"/>
                    <a:pt x="9307" y="3872"/>
                    <a:pt x="9279" y="3872"/>
                  </a:cubicBezTo>
                  <a:close/>
                  <a:moveTo>
                    <a:pt x="9416" y="3872"/>
                  </a:moveTo>
                  <a:cubicBezTo>
                    <a:pt x="9387" y="3873"/>
                    <a:pt x="9364" y="3924"/>
                    <a:pt x="9364" y="3987"/>
                  </a:cubicBezTo>
                  <a:cubicBezTo>
                    <a:pt x="9364" y="4049"/>
                    <a:pt x="9387" y="4099"/>
                    <a:pt x="9415" y="4099"/>
                  </a:cubicBezTo>
                  <a:cubicBezTo>
                    <a:pt x="9443" y="4098"/>
                    <a:pt x="9466" y="4046"/>
                    <a:pt x="9466" y="3984"/>
                  </a:cubicBezTo>
                  <a:cubicBezTo>
                    <a:pt x="9466" y="3921"/>
                    <a:pt x="9444" y="3872"/>
                    <a:pt x="9416" y="3872"/>
                  </a:cubicBezTo>
                  <a:close/>
                  <a:moveTo>
                    <a:pt x="4324" y="3923"/>
                  </a:moveTo>
                  <a:cubicBezTo>
                    <a:pt x="4296" y="3923"/>
                    <a:pt x="4268" y="3974"/>
                    <a:pt x="4263" y="4036"/>
                  </a:cubicBezTo>
                  <a:cubicBezTo>
                    <a:pt x="4257" y="4098"/>
                    <a:pt x="4275" y="4148"/>
                    <a:pt x="4303" y="4147"/>
                  </a:cubicBezTo>
                  <a:cubicBezTo>
                    <a:pt x="4331" y="4147"/>
                    <a:pt x="4359" y="4096"/>
                    <a:pt x="4364" y="4034"/>
                  </a:cubicBezTo>
                  <a:cubicBezTo>
                    <a:pt x="4370" y="3972"/>
                    <a:pt x="4352" y="3922"/>
                    <a:pt x="4324" y="3923"/>
                  </a:cubicBezTo>
                  <a:close/>
                  <a:moveTo>
                    <a:pt x="4480" y="3923"/>
                  </a:moveTo>
                  <a:cubicBezTo>
                    <a:pt x="4452" y="3923"/>
                    <a:pt x="4425" y="3974"/>
                    <a:pt x="4419" y="4036"/>
                  </a:cubicBezTo>
                  <a:cubicBezTo>
                    <a:pt x="4414" y="4098"/>
                    <a:pt x="4432" y="4148"/>
                    <a:pt x="4460" y="4147"/>
                  </a:cubicBezTo>
                  <a:cubicBezTo>
                    <a:pt x="4488" y="4147"/>
                    <a:pt x="4515" y="4096"/>
                    <a:pt x="4521" y="4034"/>
                  </a:cubicBezTo>
                  <a:cubicBezTo>
                    <a:pt x="4526" y="3972"/>
                    <a:pt x="4508" y="3922"/>
                    <a:pt x="4480" y="3923"/>
                  </a:cubicBezTo>
                  <a:close/>
                  <a:moveTo>
                    <a:pt x="4617" y="3923"/>
                  </a:moveTo>
                  <a:cubicBezTo>
                    <a:pt x="4588" y="3923"/>
                    <a:pt x="4561" y="3974"/>
                    <a:pt x="4556" y="4036"/>
                  </a:cubicBezTo>
                  <a:cubicBezTo>
                    <a:pt x="4551" y="4098"/>
                    <a:pt x="4569" y="4148"/>
                    <a:pt x="4597" y="4147"/>
                  </a:cubicBezTo>
                  <a:cubicBezTo>
                    <a:pt x="4625" y="4147"/>
                    <a:pt x="4652" y="4096"/>
                    <a:pt x="4658" y="4034"/>
                  </a:cubicBezTo>
                  <a:cubicBezTo>
                    <a:pt x="4663" y="3972"/>
                    <a:pt x="4645" y="3922"/>
                    <a:pt x="4617" y="3923"/>
                  </a:cubicBezTo>
                  <a:close/>
                  <a:moveTo>
                    <a:pt x="4772" y="3923"/>
                  </a:moveTo>
                  <a:cubicBezTo>
                    <a:pt x="4744" y="3923"/>
                    <a:pt x="4717" y="3974"/>
                    <a:pt x="4712" y="4036"/>
                  </a:cubicBezTo>
                  <a:cubicBezTo>
                    <a:pt x="4707" y="4098"/>
                    <a:pt x="4726" y="4148"/>
                    <a:pt x="4754" y="4147"/>
                  </a:cubicBezTo>
                  <a:cubicBezTo>
                    <a:pt x="4782" y="4147"/>
                    <a:pt x="4809" y="4096"/>
                    <a:pt x="4814" y="4034"/>
                  </a:cubicBezTo>
                  <a:cubicBezTo>
                    <a:pt x="4819" y="3972"/>
                    <a:pt x="4800" y="3922"/>
                    <a:pt x="4772" y="3923"/>
                  </a:cubicBezTo>
                  <a:close/>
                  <a:moveTo>
                    <a:pt x="4909" y="3923"/>
                  </a:moveTo>
                  <a:cubicBezTo>
                    <a:pt x="4881" y="3923"/>
                    <a:pt x="4854" y="3974"/>
                    <a:pt x="4849" y="4036"/>
                  </a:cubicBezTo>
                  <a:cubicBezTo>
                    <a:pt x="4844" y="4098"/>
                    <a:pt x="4863" y="4148"/>
                    <a:pt x="4891" y="4147"/>
                  </a:cubicBezTo>
                  <a:cubicBezTo>
                    <a:pt x="4919" y="4147"/>
                    <a:pt x="4946" y="4096"/>
                    <a:pt x="4951" y="4034"/>
                  </a:cubicBezTo>
                  <a:cubicBezTo>
                    <a:pt x="4956" y="3972"/>
                    <a:pt x="4937" y="3922"/>
                    <a:pt x="4909" y="3923"/>
                  </a:cubicBezTo>
                  <a:close/>
                  <a:moveTo>
                    <a:pt x="5065" y="3923"/>
                  </a:moveTo>
                  <a:cubicBezTo>
                    <a:pt x="5037" y="3923"/>
                    <a:pt x="5010" y="3973"/>
                    <a:pt x="5005" y="4036"/>
                  </a:cubicBezTo>
                  <a:cubicBezTo>
                    <a:pt x="5000" y="4098"/>
                    <a:pt x="5019" y="4148"/>
                    <a:pt x="5047" y="4147"/>
                  </a:cubicBezTo>
                  <a:cubicBezTo>
                    <a:pt x="5075" y="4147"/>
                    <a:pt x="5102" y="4096"/>
                    <a:pt x="5107" y="4034"/>
                  </a:cubicBezTo>
                  <a:cubicBezTo>
                    <a:pt x="5112" y="3972"/>
                    <a:pt x="5093" y="3922"/>
                    <a:pt x="5065" y="3923"/>
                  </a:cubicBezTo>
                  <a:close/>
                  <a:moveTo>
                    <a:pt x="5201" y="3923"/>
                  </a:moveTo>
                  <a:cubicBezTo>
                    <a:pt x="5173" y="3923"/>
                    <a:pt x="5147" y="3973"/>
                    <a:pt x="5142" y="4036"/>
                  </a:cubicBezTo>
                  <a:cubicBezTo>
                    <a:pt x="5137" y="4098"/>
                    <a:pt x="5157" y="4148"/>
                    <a:pt x="5185" y="4147"/>
                  </a:cubicBezTo>
                  <a:cubicBezTo>
                    <a:pt x="5213" y="4147"/>
                    <a:pt x="5239" y="4096"/>
                    <a:pt x="5244" y="4034"/>
                  </a:cubicBezTo>
                  <a:cubicBezTo>
                    <a:pt x="5249" y="3972"/>
                    <a:pt x="5229" y="3922"/>
                    <a:pt x="5201" y="3923"/>
                  </a:cubicBezTo>
                  <a:close/>
                  <a:moveTo>
                    <a:pt x="5358" y="3923"/>
                  </a:moveTo>
                  <a:cubicBezTo>
                    <a:pt x="5330" y="3923"/>
                    <a:pt x="5303" y="3973"/>
                    <a:pt x="5298" y="4036"/>
                  </a:cubicBezTo>
                  <a:cubicBezTo>
                    <a:pt x="5294" y="4098"/>
                    <a:pt x="5313" y="4148"/>
                    <a:pt x="5341" y="4147"/>
                  </a:cubicBezTo>
                  <a:cubicBezTo>
                    <a:pt x="5369" y="4147"/>
                    <a:pt x="5396" y="4096"/>
                    <a:pt x="5400" y="4034"/>
                  </a:cubicBezTo>
                  <a:cubicBezTo>
                    <a:pt x="5405" y="3972"/>
                    <a:pt x="5386" y="3922"/>
                    <a:pt x="5358" y="3923"/>
                  </a:cubicBezTo>
                  <a:close/>
                  <a:moveTo>
                    <a:pt x="1710" y="3973"/>
                  </a:moveTo>
                  <a:cubicBezTo>
                    <a:pt x="1682" y="3973"/>
                    <a:pt x="1653" y="4024"/>
                    <a:pt x="1644" y="4086"/>
                  </a:cubicBezTo>
                  <a:cubicBezTo>
                    <a:pt x="1636" y="4148"/>
                    <a:pt x="1652" y="4198"/>
                    <a:pt x="1680" y="4198"/>
                  </a:cubicBezTo>
                  <a:cubicBezTo>
                    <a:pt x="1708" y="4197"/>
                    <a:pt x="1737" y="4146"/>
                    <a:pt x="1746" y="4084"/>
                  </a:cubicBezTo>
                  <a:cubicBezTo>
                    <a:pt x="1754" y="4022"/>
                    <a:pt x="1738" y="3972"/>
                    <a:pt x="1710" y="3973"/>
                  </a:cubicBezTo>
                  <a:close/>
                  <a:moveTo>
                    <a:pt x="1866" y="3973"/>
                  </a:moveTo>
                  <a:cubicBezTo>
                    <a:pt x="1838" y="3973"/>
                    <a:pt x="1809" y="4024"/>
                    <a:pt x="1801" y="4086"/>
                  </a:cubicBezTo>
                  <a:cubicBezTo>
                    <a:pt x="1792" y="4148"/>
                    <a:pt x="1808" y="4198"/>
                    <a:pt x="1836" y="4198"/>
                  </a:cubicBezTo>
                  <a:cubicBezTo>
                    <a:pt x="1864" y="4197"/>
                    <a:pt x="1894" y="4146"/>
                    <a:pt x="1902" y="4084"/>
                  </a:cubicBezTo>
                  <a:cubicBezTo>
                    <a:pt x="1910" y="4022"/>
                    <a:pt x="1894" y="3972"/>
                    <a:pt x="1866" y="3973"/>
                  </a:cubicBezTo>
                  <a:close/>
                  <a:moveTo>
                    <a:pt x="2023" y="3973"/>
                  </a:moveTo>
                  <a:cubicBezTo>
                    <a:pt x="1994" y="3973"/>
                    <a:pt x="1965" y="4024"/>
                    <a:pt x="1957" y="4086"/>
                  </a:cubicBezTo>
                  <a:cubicBezTo>
                    <a:pt x="1948" y="4148"/>
                    <a:pt x="1965" y="4198"/>
                    <a:pt x="1993" y="4198"/>
                  </a:cubicBezTo>
                  <a:cubicBezTo>
                    <a:pt x="2021" y="4197"/>
                    <a:pt x="2050" y="4146"/>
                    <a:pt x="2059" y="4084"/>
                  </a:cubicBezTo>
                  <a:cubicBezTo>
                    <a:pt x="2067" y="4022"/>
                    <a:pt x="2051" y="3972"/>
                    <a:pt x="2023" y="3973"/>
                  </a:cubicBezTo>
                  <a:close/>
                  <a:moveTo>
                    <a:pt x="2159" y="3973"/>
                  </a:moveTo>
                  <a:cubicBezTo>
                    <a:pt x="2131" y="3973"/>
                    <a:pt x="2101" y="4024"/>
                    <a:pt x="2093" y="4086"/>
                  </a:cubicBezTo>
                  <a:cubicBezTo>
                    <a:pt x="2085" y="4148"/>
                    <a:pt x="2102" y="4198"/>
                    <a:pt x="2130" y="4198"/>
                  </a:cubicBezTo>
                  <a:cubicBezTo>
                    <a:pt x="2158" y="4197"/>
                    <a:pt x="2188" y="4146"/>
                    <a:pt x="2195" y="4084"/>
                  </a:cubicBezTo>
                  <a:cubicBezTo>
                    <a:pt x="2203" y="4022"/>
                    <a:pt x="2187" y="3972"/>
                    <a:pt x="2159" y="3973"/>
                  </a:cubicBezTo>
                  <a:close/>
                  <a:moveTo>
                    <a:pt x="2296" y="3973"/>
                  </a:moveTo>
                  <a:cubicBezTo>
                    <a:pt x="2268" y="3973"/>
                    <a:pt x="2238" y="4024"/>
                    <a:pt x="2230" y="4086"/>
                  </a:cubicBezTo>
                  <a:cubicBezTo>
                    <a:pt x="2222" y="4148"/>
                    <a:pt x="2239" y="4198"/>
                    <a:pt x="2267" y="4198"/>
                  </a:cubicBezTo>
                  <a:cubicBezTo>
                    <a:pt x="2295" y="4197"/>
                    <a:pt x="2325" y="4146"/>
                    <a:pt x="2332" y="4084"/>
                  </a:cubicBezTo>
                  <a:cubicBezTo>
                    <a:pt x="2340" y="4022"/>
                    <a:pt x="2324" y="3972"/>
                    <a:pt x="2296" y="3973"/>
                  </a:cubicBezTo>
                  <a:close/>
                  <a:moveTo>
                    <a:pt x="2451" y="3973"/>
                  </a:moveTo>
                  <a:cubicBezTo>
                    <a:pt x="2423" y="3973"/>
                    <a:pt x="2394" y="4024"/>
                    <a:pt x="2387" y="4086"/>
                  </a:cubicBezTo>
                  <a:cubicBezTo>
                    <a:pt x="2379" y="4148"/>
                    <a:pt x="2396" y="4198"/>
                    <a:pt x="2424" y="4198"/>
                  </a:cubicBezTo>
                  <a:cubicBezTo>
                    <a:pt x="2452" y="4197"/>
                    <a:pt x="2481" y="4146"/>
                    <a:pt x="2489" y="4084"/>
                  </a:cubicBezTo>
                  <a:cubicBezTo>
                    <a:pt x="2496" y="4022"/>
                    <a:pt x="2479" y="3972"/>
                    <a:pt x="2451" y="3973"/>
                  </a:cubicBezTo>
                  <a:close/>
                  <a:moveTo>
                    <a:pt x="2588" y="3973"/>
                  </a:moveTo>
                  <a:cubicBezTo>
                    <a:pt x="2560" y="3973"/>
                    <a:pt x="2531" y="4024"/>
                    <a:pt x="2523" y="4086"/>
                  </a:cubicBezTo>
                  <a:cubicBezTo>
                    <a:pt x="2516" y="4148"/>
                    <a:pt x="2533" y="4198"/>
                    <a:pt x="2561" y="4198"/>
                  </a:cubicBezTo>
                  <a:cubicBezTo>
                    <a:pt x="2589" y="4197"/>
                    <a:pt x="2618" y="4146"/>
                    <a:pt x="2626" y="4084"/>
                  </a:cubicBezTo>
                  <a:cubicBezTo>
                    <a:pt x="2633" y="4022"/>
                    <a:pt x="2616" y="3972"/>
                    <a:pt x="2588" y="3973"/>
                  </a:cubicBezTo>
                  <a:close/>
                  <a:moveTo>
                    <a:pt x="2744" y="3973"/>
                  </a:moveTo>
                  <a:cubicBezTo>
                    <a:pt x="2716" y="3973"/>
                    <a:pt x="2687" y="4024"/>
                    <a:pt x="2680" y="4086"/>
                  </a:cubicBezTo>
                  <a:cubicBezTo>
                    <a:pt x="2673" y="4148"/>
                    <a:pt x="2690" y="4198"/>
                    <a:pt x="2718" y="4198"/>
                  </a:cubicBezTo>
                  <a:cubicBezTo>
                    <a:pt x="2746" y="4197"/>
                    <a:pt x="2774" y="4146"/>
                    <a:pt x="2781" y="4084"/>
                  </a:cubicBezTo>
                  <a:cubicBezTo>
                    <a:pt x="2789" y="4022"/>
                    <a:pt x="2772" y="3972"/>
                    <a:pt x="2744" y="3973"/>
                  </a:cubicBezTo>
                  <a:close/>
                  <a:moveTo>
                    <a:pt x="2880" y="3973"/>
                  </a:moveTo>
                  <a:cubicBezTo>
                    <a:pt x="2852" y="3973"/>
                    <a:pt x="2824" y="4024"/>
                    <a:pt x="2817" y="4086"/>
                  </a:cubicBezTo>
                  <a:cubicBezTo>
                    <a:pt x="2810" y="4148"/>
                    <a:pt x="2826" y="4198"/>
                    <a:pt x="2855" y="4198"/>
                  </a:cubicBezTo>
                  <a:cubicBezTo>
                    <a:pt x="2883" y="4197"/>
                    <a:pt x="2911" y="4146"/>
                    <a:pt x="2918" y="4084"/>
                  </a:cubicBezTo>
                  <a:cubicBezTo>
                    <a:pt x="2925" y="4022"/>
                    <a:pt x="2908" y="3972"/>
                    <a:pt x="2880" y="3973"/>
                  </a:cubicBezTo>
                  <a:close/>
                  <a:moveTo>
                    <a:pt x="3037" y="3973"/>
                  </a:moveTo>
                  <a:cubicBezTo>
                    <a:pt x="3009" y="3973"/>
                    <a:pt x="2980" y="4024"/>
                    <a:pt x="2973" y="4086"/>
                  </a:cubicBezTo>
                  <a:cubicBezTo>
                    <a:pt x="2966" y="4148"/>
                    <a:pt x="2983" y="4198"/>
                    <a:pt x="3011" y="4198"/>
                  </a:cubicBezTo>
                  <a:cubicBezTo>
                    <a:pt x="3039" y="4197"/>
                    <a:pt x="3068" y="4146"/>
                    <a:pt x="3075" y="4084"/>
                  </a:cubicBezTo>
                  <a:cubicBezTo>
                    <a:pt x="3082" y="4022"/>
                    <a:pt x="3065" y="3972"/>
                    <a:pt x="3037" y="3973"/>
                  </a:cubicBezTo>
                  <a:close/>
                  <a:moveTo>
                    <a:pt x="3173" y="3973"/>
                  </a:moveTo>
                  <a:cubicBezTo>
                    <a:pt x="3145" y="3973"/>
                    <a:pt x="3116" y="4024"/>
                    <a:pt x="3109" y="4086"/>
                  </a:cubicBezTo>
                  <a:cubicBezTo>
                    <a:pt x="3102" y="4148"/>
                    <a:pt x="3120" y="4198"/>
                    <a:pt x="3148" y="4198"/>
                  </a:cubicBezTo>
                  <a:cubicBezTo>
                    <a:pt x="3176" y="4197"/>
                    <a:pt x="3205" y="4146"/>
                    <a:pt x="3211" y="4084"/>
                  </a:cubicBezTo>
                  <a:cubicBezTo>
                    <a:pt x="3218" y="4022"/>
                    <a:pt x="3201" y="3972"/>
                    <a:pt x="3173" y="3973"/>
                  </a:cubicBezTo>
                  <a:close/>
                  <a:moveTo>
                    <a:pt x="3329" y="3973"/>
                  </a:moveTo>
                  <a:cubicBezTo>
                    <a:pt x="3301" y="3973"/>
                    <a:pt x="3273" y="4024"/>
                    <a:pt x="3266" y="4086"/>
                  </a:cubicBezTo>
                  <a:cubicBezTo>
                    <a:pt x="3259" y="4148"/>
                    <a:pt x="3277" y="4198"/>
                    <a:pt x="3305" y="4198"/>
                  </a:cubicBezTo>
                  <a:cubicBezTo>
                    <a:pt x="3333" y="4197"/>
                    <a:pt x="3361" y="4146"/>
                    <a:pt x="3368" y="4084"/>
                  </a:cubicBezTo>
                  <a:cubicBezTo>
                    <a:pt x="3374" y="4022"/>
                    <a:pt x="3357" y="3972"/>
                    <a:pt x="3329" y="3973"/>
                  </a:cubicBezTo>
                  <a:close/>
                  <a:moveTo>
                    <a:pt x="3466" y="3973"/>
                  </a:moveTo>
                  <a:cubicBezTo>
                    <a:pt x="3438" y="3973"/>
                    <a:pt x="3409" y="4024"/>
                    <a:pt x="3403" y="4086"/>
                  </a:cubicBezTo>
                  <a:cubicBezTo>
                    <a:pt x="3396" y="4148"/>
                    <a:pt x="3414" y="4198"/>
                    <a:pt x="3442" y="4198"/>
                  </a:cubicBezTo>
                  <a:cubicBezTo>
                    <a:pt x="3470" y="4197"/>
                    <a:pt x="3498" y="4146"/>
                    <a:pt x="3505" y="4084"/>
                  </a:cubicBezTo>
                  <a:cubicBezTo>
                    <a:pt x="3511" y="4022"/>
                    <a:pt x="3494" y="3972"/>
                    <a:pt x="3466" y="3973"/>
                  </a:cubicBezTo>
                  <a:close/>
                  <a:moveTo>
                    <a:pt x="3602" y="3973"/>
                  </a:moveTo>
                  <a:cubicBezTo>
                    <a:pt x="3574" y="3973"/>
                    <a:pt x="3546" y="4024"/>
                    <a:pt x="3539" y="4086"/>
                  </a:cubicBezTo>
                  <a:cubicBezTo>
                    <a:pt x="3533" y="4148"/>
                    <a:pt x="3551" y="4198"/>
                    <a:pt x="3579" y="4198"/>
                  </a:cubicBezTo>
                  <a:cubicBezTo>
                    <a:pt x="3607" y="4197"/>
                    <a:pt x="3635" y="4146"/>
                    <a:pt x="3642" y="4084"/>
                  </a:cubicBezTo>
                  <a:cubicBezTo>
                    <a:pt x="3648" y="4022"/>
                    <a:pt x="3630" y="3972"/>
                    <a:pt x="3602" y="3973"/>
                  </a:cubicBezTo>
                  <a:close/>
                  <a:moveTo>
                    <a:pt x="3758" y="3973"/>
                  </a:moveTo>
                  <a:cubicBezTo>
                    <a:pt x="3730" y="3973"/>
                    <a:pt x="3702" y="4024"/>
                    <a:pt x="3696" y="4086"/>
                  </a:cubicBezTo>
                  <a:cubicBezTo>
                    <a:pt x="3690" y="4148"/>
                    <a:pt x="3707" y="4198"/>
                    <a:pt x="3736" y="4198"/>
                  </a:cubicBezTo>
                  <a:cubicBezTo>
                    <a:pt x="3764" y="4197"/>
                    <a:pt x="3792" y="4146"/>
                    <a:pt x="3798" y="4084"/>
                  </a:cubicBezTo>
                  <a:cubicBezTo>
                    <a:pt x="3804" y="4022"/>
                    <a:pt x="3786" y="3972"/>
                    <a:pt x="3758" y="3973"/>
                  </a:cubicBezTo>
                  <a:close/>
                  <a:moveTo>
                    <a:pt x="4187" y="3973"/>
                  </a:moveTo>
                  <a:cubicBezTo>
                    <a:pt x="4159" y="3973"/>
                    <a:pt x="4132" y="4024"/>
                    <a:pt x="4126" y="4086"/>
                  </a:cubicBezTo>
                  <a:cubicBezTo>
                    <a:pt x="4120" y="4148"/>
                    <a:pt x="4138" y="4198"/>
                    <a:pt x="4166" y="4198"/>
                  </a:cubicBezTo>
                  <a:cubicBezTo>
                    <a:pt x="4194" y="4197"/>
                    <a:pt x="4222" y="4146"/>
                    <a:pt x="4228" y="4084"/>
                  </a:cubicBezTo>
                  <a:cubicBezTo>
                    <a:pt x="4234" y="4022"/>
                    <a:pt x="4215" y="3972"/>
                    <a:pt x="4187" y="3973"/>
                  </a:cubicBezTo>
                  <a:close/>
                  <a:moveTo>
                    <a:pt x="1281" y="4023"/>
                  </a:moveTo>
                  <a:cubicBezTo>
                    <a:pt x="1253" y="4024"/>
                    <a:pt x="1223" y="4074"/>
                    <a:pt x="1214" y="4136"/>
                  </a:cubicBezTo>
                  <a:cubicBezTo>
                    <a:pt x="1205" y="4198"/>
                    <a:pt x="1221" y="4248"/>
                    <a:pt x="1249" y="4248"/>
                  </a:cubicBezTo>
                  <a:cubicBezTo>
                    <a:pt x="1277" y="4247"/>
                    <a:pt x="1307" y="4197"/>
                    <a:pt x="1316" y="4135"/>
                  </a:cubicBezTo>
                  <a:cubicBezTo>
                    <a:pt x="1325" y="4073"/>
                    <a:pt x="1309" y="4023"/>
                    <a:pt x="1281" y="4023"/>
                  </a:cubicBezTo>
                  <a:close/>
                  <a:moveTo>
                    <a:pt x="1437" y="4023"/>
                  </a:moveTo>
                  <a:cubicBezTo>
                    <a:pt x="1409" y="4024"/>
                    <a:pt x="1379" y="4074"/>
                    <a:pt x="1371" y="4136"/>
                  </a:cubicBezTo>
                  <a:cubicBezTo>
                    <a:pt x="1362" y="4198"/>
                    <a:pt x="1377" y="4248"/>
                    <a:pt x="1405" y="4248"/>
                  </a:cubicBezTo>
                  <a:cubicBezTo>
                    <a:pt x="1434" y="4247"/>
                    <a:pt x="1464" y="4197"/>
                    <a:pt x="1473" y="4135"/>
                  </a:cubicBezTo>
                  <a:cubicBezTo>
                    <a:pt x="1481" y="4073"/>
                    <a:pt x="1465" y="4023"/>
                    <a:pt x="1437" y="4023"/>
                  </a:cubicBezTo>
                  <a:close/>
                  <a:moveTo>
                    <a:pt x="1574" y="4023"/>
                  </a:moveTo>
                  <a:cubicBezTo>
                    <a:pt x="1546" y="4024"/>
                    <a:pt x="1516" y="4074"/>
                    <a:pt x="1507" y="4136"/>
                  </a:cubicBezTo>
                  <a:cubicBezTo>
                    <a:pt x="1499" y="4198"/>
                    <a:pt x="1515" y="4248"/>
                    <a:pt x="1543" y="4248"/>
                  </a:cubicBezTo>
                  <a:cubicBezTo>
                    <a:pt x="1571" y="4247"/>
                    <a:pt x="1601" y="4197"/>
                    <a:pt x="1610" y="4135"/>
                  </a:cubicBezTo>
                  <a:cubicBezTo>
                    <a:pt x="1618" y="4073"/>
                    <a:pt x="1602" y="4023"/>
                    <a:pt x="1574" y="4023"/>
                  </a:cubicBezTo>
                  <a:close/>
                  <a:moveTo>
                    <a:pt x="16715" y="4023"/>
                  </a:moveTo>
                  <a:cubicBezTo>
                    <a:pt x="16687" y="4024"/>
                    <a:pt x="16670" y="4075"/>
                    <a:pt x="16678" y="4138"/>
                  </a:cubicBezTo>
                  <a:cubicBezTo>
                    <a:pt x="16685" y="4201"/>
                    <a:pt x="16715" y="4252"/>
                    <a:pt x="16743" y="4251"/>
                  </a:cubicBezTo>
                  <a:cubicBezTo>
                    <a:pt x="16771" y="4250"/>
                    <a:pt x="16788" y="4199"/>
                    <a:pt x="16780" y="4136"/>
                  </a:cubicBezTo>
                  <a:cubicBezTo>
                    <a:pt x="16773" y="4073"/>
                    <a:pt x="16743" y="4023"/>
                    <a:pt x="16715" y="4023"/>
                  </a:cubicBezTo>
                  <a:close/>
                  <a:moveTo>
                    <a:pt x="14236" y="4073"/>
                  </a:moveTo>
                  <a:cubicBezTo>
                    <a:pt x="14208" y="4074"/>
                    <a:pt x="14189" y="4125"/>
                    <a:pt x="14194" y="4188"/>
                  </a:cubicBezTo>
                  <a:cubicBezTo>
                    <a:pt x="14199" y="4251"/>
                    <a:pt x="14226" y="4302"/>
                    <a:pt x="14254" y="4301"/>
                  </a:cubicBezTo>
                  <a:cubicBezTo>
                    <a:pt x="14282" y="4301"/>
                    <a:pt x="14301" y="4249"/>
                    <a:pt x="14296" y="4187"/>
                  </a:cubicBezTo>
                  <a:cubicBezTo>
                    <a:pt x="14291" y="4124"/>
                    <a:pt x="14264" y="4073"/>
                    <a:pt x="14236" y="4073"/>
                  </a:cubicBezTo>
                  <a:close/>
                  <a:moveTo>
                    <a:pt x="14373" y="4073"/>
                  </a:moveTo>
                  <a:cubicBezTo>
                    <a:pt x="14344" y="4074"/>
                    <a:pt x="14325" y="4125"/>
                    <a:pt x="14331" y="4188"/>
                  </a:cubicBezTo>
                  <a:cubicBezTo>
                    <a:pt x="14336" y="4251"/>
                    <a:pt x="14363" y="4302"/>
                    <a:pt x="14392" y="4301"/>
                  </a:cubicBezTo>
                  <a:cubicBezTo>
                    <a:pt x="14420" y="4301"/>
                    <a:pt x="14438" y="4249"/>
                    <a:pt x="14433" y="4187"/>
                  </a:cubicBezTo>
                  <a:cubicBezTo>
                    <a:pt x="14428" y="4124"/>
                    <a:pt x="14401" y="4073"/>
                    <a:pt x="14373" y="4073"/>
                  </a:cubicBezTo>
                  <a:close/>
                  <a:moveTo>
                    <a:pt x="14529" y="4073"/>
                  </a:moveTo>
                  <a:cubicBezTo>
                    <a:pt x="14500" y="4074"/>
                    <a:pt x="14482" y="4125"/>
                    <a:pt x="14488" y="4188"/>
                  </a:cubicBezTo>
                  <a:cubicBezTo>
                    <a:pt x="14493" y="4251"/>
                    <a:pt x="14520" y="4302"/>
                    <a:pt x="14548" y="4301"/>
                  </a:cubicBezTo>
                  <a:cubicBezTo>
                    <a:pt x="14576" y="4301"/>
                    <a:pt x="14595" y="4249"/>
                    <a:pt x="14590" y="4187"/>
                  </a:cubicBezTo>
                  <a:cubicBezTo>
                    <a:pt x="14584" y="4124"/>
                    <a:pt x="14557" y="4073"/>
                    <a:pt x="14529" y="4073"/>
                  </a:cubicBezTo>
                  <a:close/>
                  <a:moveTo>
                    <a:pt x="14665" y="4073"/>
                  </a:moveTo>
                  <a:cubicBezTo>
                    <a:pt x="14637" y="4074"/>
                    <a:pt x="14619" y="4125"/>
                    <a:pt x="14624" y="4188"/>
                  </a:cubicBezTo>
                  <a:cubicBezTo>
                    <a:pt x="14630" y="4251"/>
                    <a:pt x="14657" y="4302"/>
                    <a:pt x="14686" y="4301"/>
                  </a:cubicBezTo>
                  <a:cubicBezTo>
                    <a:pt x="14714" y="4301"/>
                    <a:pt x="14732" y="4249"/>
                    <a:pt x="14726" y="4187"/>
                  </a:cubicBezTo>
                  <a:cubicBezTo>
                    <a:pt x="14721" y="4124"/>
                    <a:pt x="14694" y="4073"/>
                    <a:pt x="14665" y="4073"/>
                  </a:cubicBezTo>
                  <a:close/>
                  <a:moveTo>
                    <a:pt x="14822" y="4073"/>
                  </a:moveTo>
                  <a:cubicBezTo>
                    <a:pt x="14794" y="4074"/>
                    <a:pt x="14775" y="4125"/>
                    <a:pt x="14781" y="4188"/>
                  </a:cubicBezTo>
                  <a:cubicBezTo>
                    <a:pt x="14786" y="4251"/>
                    <a:pt x="14814" y="4302"/>
                    <a:pt x="14842" y="4301"/>
                  </a:cubicBezTo>
                  <a:cubicBezTo>
                    <a:pt x="14870" y="4301"/>
                    <a:pt x="14889" y="4249"/>
                    <a:pt x="14883" y="4187"/>
                  </a:cubicBezTo>
                  <a:cubicBezTo>
                    <a:pt x="14877" y="4124"/>
                    <a:pt x="14850" y="4073"/>
                    <a:pt x="14822" y="4073"/>
                  </a:cubicBezTo>
                  <a:close/>
                  <a:moveTo>
                    <a:pt x="14958" y="4073"/>
                  </a:moveTo>
                  <a:cubicBezTo>
                    <a:pt x="14930" y="4074"/>
                    <a:pt x="14912" y="4125"/>
                    <a:pt x="14918" y="4188"/>
                  </a:cubicBezTo>
                  <a:cubicBezTo>
                    <a:pt x="14923" y="4251"/>
                    <a:pt x="14951" y="4302"/>
                    <a:pt x="14979" y="4301"/>
                  </a:cubicBezTo>
                  <a:cubicBezTo>
                    <a:pt x="15008" y="4301"/>
                    <a:pt x="15026" y="4249"/>
                    <a:pt x="15020" y="4187"/>
                  </a:cubicBezTo>
                  <a:cubicBezTo>
                    <a:pt x="15014" y="4124"/>
                    <a:pt x="14986" y="4073"/>
                    <a:pt x="14958" y="4073"/>
                  </a:cubicBezTo>
                  <a:close/>
                  <a:moveTo>
                    <a:pt x="15114" y="4073"/>
                  </a:moveTo>
                  <a:cubicBezTo>
                    <a:pt x="15086" y="4074"/>
                    <a:pt x="15068" y="4125"/>
                    <a:pt x="15074" y="4188"/>
                  </a:cubicBezTo>
                  <a:cubicBezTo>
                    <a:pt x="15080" y="4251"/>
                    <a:pt x="15107" y="4302"/>
                    <a:pt x="15136" y="4301"/>
                  </a:cubicBezTo>
                  <a:cubicBezTo>
                    <a:pt x="15164" y="4301"/>
                    <a:pt x="15183" y="4249"/>
                    <a:pt x="15177" y="4187"/>
                  </a:cubicBezTo>
                  <a:cubicBezTo>
                    <a:pt x="15171" y="4124"/>
                    <a:pt x="15143" y="4073"/>
                    <a:pt x="15114" y="4073"/>
                  </a:cubicBezTo>
                  <a:close/>
                  <a:moveTo>
                    <a:pt x="15251" y="4073"/>
                  </a:moveTo>
                  <a:cubicBezTo>
                    <a:pt x="15222" y="4074"/>
                    <a:pt x="15205" y="4125"/>
                    <a:pt x="15211" y="4188"/>
                  </a:cubicBezTo>
                  <a:cubicBezTo>
                    <a:pt x="15217" y="4251"/>
                    <a:pt x="15245" y="4302"/>
                    <a:pt x="15273" y="4301"/>
                  </a:cubicBezTo>
                  <a:cubicBezTo>
                    <a:pt x="15302" y="4301"/>
                    <a:pt x="15320" y="4249"/>
                    <a:pt x="15314" y="4187"/>
                  </a:cubicBezTo>
                  <a:cubicBezTo>
                    <a:pt x="15307" y="4124"/>
                    <a:pt x="15279" y="4073"/>
                    <a:pt x="15251" y="4073"/>
                  </a:cubicBezTo>
                  <a:close/>
                  <a:moveTo>
                    <a:pt x="15407" y="4073"/>
                  </a:moveTo>
                  <a:cubicBezTo>
                    <a:pt x="15379" y="4074"/>
                    <a:pt x="15361" y="4125"/>
                    <a:pt x="15367" y="4188"/>
                  </a:cubicBezTo>
                  <a:cubicBezTo>
                    <a:pt x="15374" y="4251"/>
                    <a:pt x="15402" y="4302"/>
                    <a:pt x="15430" y="4301"/>
                  </a:cubicBezTo>
                  <a:cubicBezTo>
                    <a:pt x="15459" y="4301"/>
                    <a:pt x="15476" y="4249"/>
                    <a:pt x="15470" y="4187"/>
                  </a:cubicBezTo>
                  <a:cubicBezTo>
                    <a:pt x="15464" y="4124"/>
                    <a:pt x="15435" y="4073"/>
                    <a:pt x="15407" y="4073"/>
                  </a:cubicBezTo>
                  <a:close/>
                  <a:moveTo>
                    <a:pt x="15544" y="4073"/>
                  </a:moveTo>
                  <a:cubicBezTo>
                    <a:pt x="15516" y="4074"/>
                    <a:pt x="15498" y="4125"/>
                    <a:pt x="15504" y="4188"/>
                  </a:cubicBezTo>
                  <a:cubicBezTo>
                    <a:pt x="15511" y="4251"/>
                    <a:pt x="15539" y="4302"/>
                    <a:pt x="15567" y="4301"/>
                  </a:cubicBezTo>
                  <a:cubicBezTo>
                    <a:pt x="15595" y="4301"/>
                    <a:pt x="15613" y="4249"/>
                    <a:pt x="15607" y="4187"/>
                  </a:cubicBezTo>
                  <a:cubicBezTo>
                    <a:pt x="15600" y="4124"/>
                    <a:pt x="15572" y="4073"/>
                    <a:pt x="15544" y="4073"/>
                  </a:cubicBezTo>
                  <a:close/>
                  <a:moveTo>
                    <a:pt x="15700" y="4073"/>
                  </a:moveTo>
                  <a:cubicBezTo>
                    <a:pt x="15671" y="4074"/>
                    <a:pt x="15654" y="4125"/>
                    <a:pt x="15661" y="4188"/>
                  </a:cubicBezTo>
                  <a:cubicBezTo>
                    <a:pt x="15667" y="4251"/>
                    <a:pt x="15696" y="4302"/>
                    <a:pt x="15724" y="4301"/>
                  </a:cubicBezTo>
                  <a:cubicBezTo>
                    <a:pt x="15752" y="4301"/>
                    <a:pt x="15770" y="4249"/>
                    <a:pt x="15763" y="4187"/>
                  </a:cubicBezTo>
                  <a:cubicBezTo>
                    <a:pt x="15757" y="4124"/>
                    <a:pt x="15728" y="4073"/>
                    <a:pt x="15700" y="4073"/>
                  </a:cubicBezTo>
                  <a:close/>
                  <a:moveTo>
                    <a:pt x="15837" y="4073"/>
                  </a:moveTo>
                  <a:cubicBezTo>
                    <a:pt x="15808" y="4074"/>
                    <a:pt x="15791" y="4125"/>
                    <a:pt x="15797" y="4188"/>
                  </a:cubicBezTo>
                  <a:cubicBezTo>
                    <a:pt x="15804" y="4251"/>
                    <a:pt x="15833" y="4302"/>
                    <a:pt x="15861" y="4301"/>
                  </a:cubicBezTo>
                  <a:cubicBezTo>
                    <a:pt x="15889" y="4301"/>
                    <a:pt x="15907" y="4249"/>
                    <a:pt x="15900" y="4187"/>
                  </a:cubicBezTo>
                  <a:cubicBezTo>
                    <a:pt x="15893" y="4124"/>
                    <a:pt x="15865" y="4073"/>
                    <a:pt x="15837" y="4073"/>
                  </a:cubicBezTo>
                  <a:close/>
                  <a:moveTo>
                    <a:pt x="15993" y="4073"/>
                  </a:moveTo>
                  <a:cubicBezTo>
                    <a:pt x="15965" y="4074"/>
                    <a:pt x="15947" y="4125"/>
                    <a:pt x="15954" y="4188"/>
                  </a:cubicBezTo>
                  <a:cubicBezTo>
                    <a:pt x="15961" y="4251"/>
                    <a:pt x="15990" y="4302"/>
                    <a:pt x="16018" y="4301"/>
                  </a:cubicBezTo>
                  <a:cubicBezTo>
                    <a:pt x="16046" y="4301"/>
                    <a:pt x="16064" y="4249"/>
                    <a:pt x="16056" y="4187"/>
                  </a:cubicBezTo>
                  <a:cubicBezTo>
                    <a:pt x="16050" y="4124"/>
                    <a:pt x="16021" y="4073"/>
                    <a:pt x="15993" y="4073"/>
                  </a:cubicBezTo>
                  <a:close/>
                  <a:moveTo>
                    <a:pt x="16129" y="4073"/>
                  </a:moveTo>
                  <a:cubicBezTo>
                    <a:pt x="16101" y="4074"/>
                    <a:pt x="16084" y="4125"/>
                    <a:pt x="16091" y="4188"/>
                  </a:cubicBezTo>
                  <a:cubicBezTo>
                    <a:pt x="16098" y="4251"/>
                    <a:pt x="16127" y="4302"/>
                    <a:pt x="16155" y="4301"/>
                  </a:cubicBezTo>
                  <a:cubicBezTo>
                    <a:pt x="16184" y="4301"/>
                    <a:pt x="16200" y="4250"/>
                    <a:pt x="16193" y="4187"/>
                  </a:cubicBezTo>
                  <a:cubicBezTo>
                    <a:pt x="16186" y="4124"/>
                    <a:pt x="16157" y="4073"/>
                    <a:pt x="16129" y="4073"/>
                  </a:cubicBezTo>
                  <a:close/>
                  <a:moveTo>
                    <a:pt x="16286" y="4073"/>
                  </a:moveTo>
                  <a:cubicBezTo>
                    <a:pt x="16257" y="4074"/>
                    <a:pt x="16240" y="4125"/>
                    <a:pt x="16248" y="4188"/>
                  </a:cubicBezTo>
                  <a:cubicBezTo>
                    <a:pt x="16255" y="4251"/>
                    <a:pt x="16284" y="4302"/>
                    <a:pt x="16312" y="4301"/>
                  </a:cubicBezTo>
                  <a:cubicBezTo>
                    <a:pt x="16340" y="4301"/>
                    <a:pt x="16357" y="4249"/>
                    <a:pt x="16350" y="4187"/>
                  </a:cubicBezTo>
                  <a:cubicBezTo>
                    <a:pt x="16342" y="4124"/>
                    <a:pt x="16314" y="4073"/>
                    <a:pt x="16286" y="4073"/>
                  </a:cubicBezTo>
                  <a:close/>
                  <a:moveTo>
                    <a:pt x="16422" y="4073"/>
                  </a:moveTo>
                  <a:cubicBezTo>
                    <a:pt x="16394" y="4074"/>
                    <a:pt x="16377" y="4125"/>
                    <a:pt x="16385" y="4188"/>
                  </a:cubicBezTo>
                  <a:cubicBezTo>
                    <a:pt x="16392" y="4251"/>
                    <a:pt x="16421" y="4302"/>
                    <a:pt x="16449" y="4301"/>
                  </a:cubicBezTo>
                  <a:cubicBezTo>
                    <a:pt x="16478" y="4301"/>
                    <a:pt x="16494" y="4249"/>
                    <a:pt x="16487" y="4187"/>
                  </a:cubicBezTo>
                  <a:cubicBezTo>
                    <a:pt x="16479" y="4124"/>
                    <a:pt x="16451" y="4073"/>
                    <a:pt x="16422" y="4073"/>
                  </a:cubicBezTo>
                  <a:close/>
                  <a:moveTo>
                    <a:pt x="16578" y="4073"/>
                  </a:moveTo>
                  <a:cubicBezTo>
                    <a:pt x="16550" y="4074"/>
                    <a:pt x="16533" y="4125"/>
                    <a:pt x="16541" y="4188"/>
                  </a:cubicBezTo>
                  <a:cubicBezTo>
                    <a:pt x="16548" y="4251"/>
                    <a:pt x="16577" y="4302"/>
                    <a:pt x="16606" y="4301"/>
                  </a:cubicBezTo>
                  <a:cubicBezTo>
                    <a:pt x="16634" y="4301"/>
                    <a:pt x="16651" y="4250"/>
                    <a:pt x="16644" y="4187"/>
                  </a:cubicBezTo>
                  <a:cubicBezTo>
                    <a:pt x="16636" y="4124"/>
                    <a:pt x="16606" y="4073"/>
                    <a:pt x="16578" y="4073"/>
                  </a:cubicBezTo>
                  <a:close/>
                  <a:moveTo>
                    <a:pt x="16852" y="4073"/>
                  </a:moveTo>
                  <a:cubicBezTo>
                    <a:pt x="16824" y="4074"/>
                    <a:pt x="16807" y="4125"/>
                    <a:pt x="16815" y="4188"/>
                  </a:cubicBezTo>
                  <a:cubicBezTo>
                    <a:pt x="16822" y="4251"/>
                    <a:pt x="16852" y="4302"/>
                    <a:pt x="16881" y="4301"/>
                  </a:cubicBezTo>
                  <a:cubicBezTo>
                    <a:pt x="16909" y="4301"/>
                    <a:pt x="16925" y="4250"/>
                    <a:pt x="16917" y="4187"/>
                  </a:cubicBezTo>
                  <a:cubicBezTo>
                    <a:pt x="16909" y="4124"/>
                    <a:pt x="16880" y="4073"/>
                    <a:pt x="16852" y="4073"/>
                  </a:cubicBezTo>
                  <a:close/>
                  <a:moveTo>
                    <a:pt x="11601" y="4124"/>
                  </a:moveTo>
                  <a:cubicBezTo>
                    <a:pt x="11573" y="4124"/>
                    <a:pt x="11552" y="4176"/>
                    <a:pt x="11554" y="4238"/>
                  </a:cubicBezTo>
                  <a:cubicBezTo>
                    <a:pt x="11556" y="4301"/>
                    <a:pt x="11581" y="4351"/>
                    <a:pt x="11609" y="4350"/>
                  </a:cubicBezTo>
                  <a:cubicBezTo>
                    <a:pt x="11638" y="4349"/>
                    <a:pt x="11659" y="4299"/>
                    <a:pt x="11656" y="4237"/>
                  </a:cubicBezTo>
                  <a:cubicBezTo>
                    <a:pt x="11654" y="4174"/>
                    <a:pt x="11629" y="4123"/>
                    <a:pt x="11601" y="4124"/>
                  </a:cubicBezTo>
                  <a:close/>
                  <a:moveTo>
                    <a:pt x="11757" y="4124"/>
                  </a:moveTo>
                  <a:cubicBezTo>
                    <a:pt x="11729" y="4124"/>
                    <a:pt x="11708" y="4176"/>
                    <a:pt x="11710" y="4238"/>
                  </a:cubicBezTo>
                  <a:cubicBezTo>
                    <a:pt x="11713" y="4301"/>
                    <a:pt x="11737" y="4351"/>
                    <a:pt x="11766" y="4350"/>
                  </a:cubicBezTo>
                  <a:cubicBezTo>
                    <a:pt x="11794" y="4349"/>
                    <a:pt x="11815" y="4299"/>
                    <a:pt x="11813" y="4237"/>
                  </a:cubicBezTo>
                  <a:cubicBezTo>
                    <a:pt x="11810" y="4174"/>
                    <a:pt x="11786" y="4123"/>
                    <a:pt x="11757" y="4124"/>
                  </a:cubicBezTo>
                  <a:close/>
                  <a:moveTo>
                    <a:pt x="11894" y="4124"/>
                  </a:moveTo>
                  <a:cubicBezTo>
                    <a:pt x="11866" y="4124"/>
                    <a:pt x="11845" y="4176"/>
                    <a:pt x="11847" y="4238"/>
                  </a:cubicBezTo>
                  <a:cubicBezTo>
                    <a:pt x="11850" y="4301"/>
                    <a:pt x="11875" y="4351"/>
                    <a:pt x="11903" y="4350"/>
                  </a:cubicBezTo>
                  <a:cubicBezTo>
                    <a:pt x="11932" y="4350"/>
                    <a:pt x="11952" y="4299"/>
                    <a:pt x="11950" y="4237"/>
                  </a:cubicBezTo>
                  <a:cubicBezTo>
                    <a:pt x="11947" y="4174"/>
                    <a:pt x="11922" y="4123"/>
                    <a:pt x="11894" y="4124"/>
                  </a:cubicBezTo>
                  <a:close/>
                  <a:moveTo>
                    <a:pt x="12050" y="4124"/>
                  </a:moveTo>
                  <a:cubicBezTo>
                    <a:pt x="12022" y="4124"/>
                    <a:pt x="12001" y="4176"/>
                    <a:pt x="12003" y="4238"/>
                  </a:cubicBezTo>
                  <a:cubicBezTo>
                    <a:pt x="12006" y="4301"/>
                    <a:pt x="12031" y="4351"/>
                    <a:pt x="12060" y="4350"/>
                  </a:cubicBezTo>
                  <a:cubicBezTo>
                    <a:pt x="12088" y="4350"/>
                    <a:pt x="12109" y="4299"/>
                    <a:pt x="12106" y="4237"/>
                  </a:cubicBezTo>
                  <a:cubicBezTo>
                    <a:pt x="12103" y="4174"/>
                    <a:pt x="12078" y="4123"/>
                    <a:pt x="12050" y="4124"/>
                  </a:cubicBezTo>
                  <a:close/>
                  <a:moveTo>
                    <a:pt x="12187" y="4124"/>
                  </a:moveTo>
                  <a:cubicBezTo>
                    <a:pt x="12159" y="4124"/>
                    <a:pt x="12138" y="4176"/>
                    <a:pt x="12140" y="4238"/>
                  </a:cubicBezTo>
                  <a:cubicBezTo>
                    <a:pt x="12143" y="4301"/>
                    <a:pt x="12169" y="4351"/>
                    <a:pt x="12197" y="4350"/>
                  </a:cubicBezTo>
                  <a:cubicBezTo>
                    <a:pt x="12225" y="4349"/>
                    <a:pt x="12246" y="4299"/>
                    <a:pt x="12243" y="4237"/>
                  </a:cubicBezTo>
                  <a:cubicBezTo>
                    <a:pt x="12240" y="4174"/>
                    <a:pt x="12215" y="4123"/>
                    <a:pt x="12187" y="4124"/>
                  </a:cubicBezTo>
                  <a:close/>
                  <a:moveTo>
                    <a:pt x="12321" y="4124"/>
                  </a:moveTo>
                  <a:cubicBezTo>
                    <a:pt x="12294" y="4124"/>
                    <a:pt x="12274" y="4173"/>
                    <a:pt x="12277" y="4232"/>
                  </a:cubicBezTo>
                  <a:cubicBezTo>
                    <a:pt x="12280" y="4292"/>
                    <a:pt x="12304" y="4339"/>
                    <a:pt x="12331" y="4339"/>
                  </a:cubicBezTo>
                  <a:cubicBezTo>
                    <a:pt x="12358" y="4338"/>
                    <a:pt x="12377" y="4290"/>
                    <a:pt x="12374" y="4231"/>
                  </a:cubicBezTo>
                  <a:cubicBezTo>
                    <a:pt x="12371" y="4171"/>
                    <a:pt x="12347" y="4123"/>
                    <a:pt x="12321" y="4124"/>
                  </a:cubicBezTo>
                  <a:close/>
                  <a:moveTo>
                    <a:pt x="12477" y="4124"/>
                  </a:moveTo>
                  <a:cubicBezTo>
                    <a:pt x="12450" y="4124"/>
                    <a:pt x="12431" y="4173"/>
                    <a:pt x="12434" y="4232"/>
                  </a:cubicBezTo>
                  <a:cubicBezTo>
                    <a:pt x="12437" y="4292"/>
                    <a:pt x="12461" y="4340"/>
                    <a:pt x="12488" y="4339"/>
                  </a:cubicBezTo>
                  <a:cubicBezTo>
                    <a:pt x="12515" y="4339"/>
                    <a:pt x="12534" y="4290"/>
                    <a:pt x="12531" y="4231"/>
                  </a:cubicBezTo>
                  <a:cubicBezTo>
                    <a:pt x="12528" y="4171"/>
                    <a:pt x="12504" y="4123"/>
                    <a:pt x="12477" y="4124"/>
                  </a:cubicBezTo>
                  <a:close/>
                  <a:moveTo>
                    <a:pt x="12616" y="4124"/>
                  </a:moveTo>
                  <a:cubicBezTo>
                    <a:pt x="12587" y="4124"/>
                    <a:pt x="12568" y="4176"/>
                    <a:pt x="12571" y="4238"/>
                  </a:cubicBezTo>
                  <a:cubicBezTo>
                    <a:pt x="12574" y="4301"/>
                    <a:pt x="12599" y="4352"/>
                    <a:pt x="12628" y="4352"/>
                  </a:cubicBezTo>
                  <a:cubicBezTo>
                    <a:pt x="12656" y="4351"/>
                    <a:pt x="12676" y="4300"/>
                    <a:pt x="12673" y="4237"/>
                  </a:cubicBezTo>
                  <a:cubicBezTo>
                    <a:pt x="12670" y="4174"/>
                    <a:pt x="12644" y="4123"/>
                    <a:pt x="12616" y="4124"/>
                  </a:cubicBezTo>
                  <a:close/>
                  <a:moveTo>
                    <a:pt x="12772" y="4124"/>
                  </a:moveTo>
                  <a:cubicBezTo>
                    <a:pt x="12744" y="4124"/>
                    <a:pt x="12724" y="4176"/>
                    <a:pt x="12727" y="4238"/>
                  </a:cubicBezTo>
                  <a:cubicBezTo>
                    <a:pt x="12731" y="4301"/>
                    <a:pt x="12757" y="4352"/>
                    <a:pt x="12785" y="4352"/>
                  </a:cubicBezTo>
                  <a:cubicBezTo>
                    <a:pt x="12813" y="4351"/>
                    <a:pt x="12833" y="4300"/>
                    <a:pt x="12829" y="4237"/>
                  </a:cubicBezTo>
                  <a:cubicBezTo>
                    <a:pt x="12826" y="4174"/>
                    <a:pt x="12800" y="4123"/>
                    <a:pt x="12772" y="4124"/>
                  </a:cubicBezTo>
                  <a:close/>
                  <a:moveTo>
                    <a:pt x="12909" y="4124"/>
                  </a:moveTo>
                  <a:cubicBezTo>
                    <a:pt x="12881" y="4124"/>
                    <a:pt x="12861" y="4176"/>
                    <a:pt x="12864" y="4238"/>
                  </a:cubicBezTo>
                  <a:cubicBezTo>
                    <a:pt x="12868" y="4301"/>
                    <a:pt x="12893" y="4352"/>
                    <a:pt x="12922" y="4352"/>
                  </a:cubicBezTo>
                  <a:cubicBezTo>
                    <a:pt x="12950" y="4351"/>
                    <a:pt x="12970" y="4300"/>
                    <a:pt x="12966" y="4237"/>
                  </a:cubicBezTo>
                  <a:cubicBezTo>
                    <a:pt x="12963" y="4174"/>
                    <a:pt x="12937" y="4123"/>
                    <a:pt x="12909" y="4124"/>
                  </a:cubicBezTo>
                  <a:close/>
                  <a:moveTo>
                    <a:pt x="13065" y="4124"/>
                  </a:moveTo>
                  <a:cubicBezTo>
                    <a:pt x="13036" y="4124"/>
                    <a:pt x="13017" y="4176"/>
                    <a:pt x="13021" y="4238"/>
                  </a:cubicBezTo>
                  <a:cubicBezTo>
                    <a:pt x="13024" y="4301"/>
                    <a:pt x="13050" y="4352"/>
                    <a:pt x="13079" y="4352"/>
                  </a:cubicBezTo>
                  <a:cubicBezTo>
                    <a:pt x="13107" y="4351"/>
                    <a:pt x="13127" y="4300"/>
                    <a:pt x="13123" y="4237"/>
                  </a:cubicBezTo>
                  <a:cubicBezTo>
                    <a:pt x="13119" y="4174"/>
                    <a:pt x="13093" y="4123"/>
                    <a:pt x="13065" y="4124"/>
                  </a:cubicBezTo>
                  <a:close/>
                  <a:moveTo>
                    <a:pt x="13202" y="4124"/>
                  </a:moveTo>
                  <a:cubicBezTo>
                    <a:pt x="13173" y="4124"/>
                    <a:pt x="13154" y="4176"/>
                    <a:pt x="13158" y="4238"/>
                  </a:cubicBezTo>
                  <a:cubicBezTo>
                    <a:pt x="13161" y="4301"/>
                    <a:pt x="13187" y="4352"/>
                    <a:pt x="13216" y="4352"/>
                  </a:cubicBezTo>
                  <a:cubicBezTo>
                    <a:pt x="13244" y="4351"/>
                    <a:pt x="13264" y="4300"/>
                    <a:pt x="13260" y="4237"/>
                  </a:cubicBezTo>
                  <a:cubicBezTo>
                    <a:pt x="13256" y="4174"/>
                    <a:pt x="13230" y="4123"/>
                    <a:pt x="13202" y="4124"/>
                  </a:cubicBezTo>
                  <a:close/>
                  <a:moveTo>
                    <a:pt x="13358" y="4124"/>
                  </a:moveTo>
                  <a:cubicBezTo>
                    <a:pt x="13330" y="4124"/>
                    <a:pt x="13310" y="4176"/>
                    <a:pt x="13314" y="4238"/>
                  </a:cubicBezTo>
                  <a:cubicBezTo>
                    <a:pt x="13318" y="4301"/>
                    <a:pt x="13344" y="4352"/>
                    <a:pt x="13373" y="4352"/>
                  </a:cubicBezTo>
                  <a:cubicBezTo>
                    <a:pt x="13401" y="4351"/>
                    <a:pt x="13421" y="4300"/>
                    <a:pt x="13417" y="4237"/>
                  </a:cubicBezTo>
                  <a:cubicBezTo>
                    <a:pt x="13412" y="4174"/>
                    <a:pt x="13386" y="4123"/>
                    <a:pt x="13358" y="4124"/>
                  </a:cubicBezTo>
                  <a:close/>
                  <a:moveTo>
                    <a:pt x="13494" y="4124"/>
                  </a:moveTo>
                  <a:cubicBezTo>
                    <a:pt x="13466" y="4124"/>
                    <a:pt x="13447" y="4176"/>
                    <a:pt x="13451" y="4238"/>
                  </a:cubicBezTo>
                  <a:cubicBezTo>
                    <a:pt x="13455" y="4301"/>
                    <a:pt x="13481" y="4352"/>
                    <a:pt x="13509" y="4352"/>
                  </a:cubicBezTo>
                  <a:cubicBezTo>
                    <a:pt x="13538" y="4351"/>
                    <a:pt x="13558" y="4300"/>
                    <a:pt x="13553" y="4237"/>
                  </a:cubicBezTo>
                  <a:cubicBezTo>
                    <a:pt x="13549" y="4174"/>
                    <a:pt x="13522" y="4123"/>
                    <a:pt x="13494" y="4124"/>
                  </a:cubicBezTo>
                  <a:close/>
                  <a:moveTo>
                    <a:pt x="13651" y="4124"/>
                  </a:moveTo>
                  <a:cubicBezTo>
                    <a:pt x="13622" y="4124"/>
                    <a:pt x="13603" y="4176"/>
                    <a:pt x="13607" y="4238"/>
                  </a:cubicBezTo>
                  <a:cubicBezTo>
                    <a:pt x="13612" y="4301"/>
                    <a:pt x="13638" y="4352"/>
                    <a:pt x="13666" y="4352"/>
                  </a:cubicBezTo>
                  <a:cubicBezTo>
                    <a:pt x="13695" y="4351"/>
                    <a:pt x="13714" y="4300"/>
                    <a:pt x="13710" y="4237"/>
                  </a:cubicBezTo>
                  <a:cubicBezTo>
                    <a:pt x="13705" y="4174"/>
                    <a:pt x="13679" y="4123"/>
                    <a:pt x="13651" y="4124"/>
                  </a:cubicBezTo>
                  <a:close/>
                  <a:moveTo>
                    <a:pt x="13787" y="4124"/>
                  </a:moveTo>
                  <a:cubicBezTo>
                    <a:pt x="13759" y="4124"/>
                    <a:pt x="13740" y="4176"/>
                    <a:pt x="13744" y="4238"/>
                  </a:cubicBezTo>
                  <a:cubicBezTo>
                    <a:pt x="13749" y="4301"/>
                    <a:pt x="13776" y="4352"/>
                    <a:pt x="13804" y="4352"/>
                  </a:cubicBezTo>
                  <a:cubicBezTo>
                    <a:pt x="13832" y="4351"/>
                    <a:pt x="13851" y="4300"/>
                    <a:pt x="13847" y="4237"/>
                  </a:cubicBezTo>
                  <a:cubicBezTo>
                    <a:pt x="13842" y="4174"/>
                    <a:pt x="13815" y="4123"/>
                    <a:pt x="13787" y="4124"/>
                  </a:cubicBezTo>
                  <a:close/>
                  <a:moveTo>
                    <a:pt x="13943" y="4124"/>
                  </a:moveTo>
                  <a:cubicBezTo>
                    <a:pt x="13915" y="4124"/>
                    <a:pt x="13896" y="4176"/>
                    <a:pt x="13900" y="4238"/>
                  </a:cubicBezTo>
                  <a:cubicBezTo>
                    <a:pt x="13905" y="4301"/>
                    <a:pt x="13932" y="4352"/>
                    <a:pt x="13960" y="4352"/>
                  </a:cubicBezTo>
                  <a:cubicBezTo>
                    <a:pt x="13989" y="4351"/>
                    <a:pt x="14008" y="4300"/>
                    <a:pt x="14003" y="4237"/>
                  </a:cubicBezTo>
                  <a:cubicBezTo>
                    <a:pt x="13998" y="4174"/>
                    <a:pt x="13972" y="4123"/>
                    <a:pt x="13943" y="4124"/>
                  </a:cubicBezTo>
                  <a:close/>
                  <a:moveTo>
                    <a:pt x="14080" y="4124"/>
                  </a:moveTo>
                  <a:cubicBezTo>
                    <a:pt x="14052" y="4124"/>
                    <a:pt x="14032" y="4176"/>
                    <a:pt x="14037" y="4238"/>
                  </a:cubicBezTo>
                  <a:cubicBezTo>
                    <a:pt x="14042" y="4301"/>
                    <a:pt x="14069" y="4352"/>
                    <a:pt x="14098" y="4352"/>
                  </a:cubicBezTo>
                  <a:cubicBezTo>
                    <a:pt x="14126" y="4351"/>
                    <a:pt x="14145" y="4300"/>
                    <a:pt x="14140" y="4237"/>
                  </a:cubicBezTo>
                  <a:cubicBezTo>
                    <a:pt x="14135" y="4174"/>
                    <a:pt x="14108" y="4123"/>
                    <a:pt x="14080" y="4124"/>
                  </a:cubicBezTo>
                  <a:close/>
                  <a:moveTo>
                    <a:pt x="8538" y="4174"/>
                  </a:moveTo>
                  <a:cubicBezTo>
                    <a:pt x="8509" y="4175"/>
                    <a:pt x="8486" y="4226"/>
                    <a:pt x="8484" y="4289"/>
                  </a:cubicBezTo>
                  <a:cubicBezTo>
                    <a:pt x="8483" y="4351"/>
                    <a:pt x="8506" y="4401"/>
                    <a:pt x="8534" y="4400"/>
                  </a:cubicBezTo>
                  <a:cubicBezTo>
                    <a:pt x="8562" y="4400"/>
                    <a:pt x="8586" y="4348"/>
                    <a:pt x="8587" y="4286"/>
                  </a:cubicBezTo>
                  <a:cubicBezTo>
                    <a:pt x="8588" y="4223"/>
                    <a:pt x="8566" y="4173"/>
                    <a:pt x="8538" y="4174"/>
                  </a:cubicBezTo>
                  <a:close/>
                  <a:moveTo>
                    <a:pt x="8830" y="4174"/>
                  </a:moveTo>
                  <a:cubicBezTo>
                    <a:pt x="8802" y="4175"/>
                    <a:pt x="8778" y="4226"/>
                    <a:pt x="8778" y="4289"/>
                  </a:cubicBezTo>
                  <a:cubicBezTo>
                    <a:pt x="8777" y="4351"/>
                    <a:pt x="8799" y="4401"/>
                    <a:pt x="8828" y="4400"/>
                  </a:cubicBezTo>
                  <a:cubicBezTo>
                    <a:pt x="8856" y="4400"/>
                    <a:pt x="8880" y="4348"/>
                    <a:pt x="8880" y="4286"/>
                  </a:cubicBezTo>
                  <a:cubicBezTo>
                    <a:pt x="8881" y="4223"/>
                    <a:pt x="8858" y="4173"/>
                    <a:pt x="8830" y="4174"/>
                  </a:cubicBezTo>
                  <a:close/>
                  <a:moveTo>
                    <a:pt x="8967" y="4174"/>
                  </a:moveTo>
                  <a:cubicBezTo>
                    <a:pt x="8939" y="4175"/>
                    <a:pt x="8915" y="4226"/>
                    <a:pt x="8915" y="4289"/>
                  </a:cubicBezTo>
                  <a:cubicBezTo>
                    <a:pt x="8914" y="4351"/>
                    <a:pt x="8936" y="4401"/>
                    <a:pt x="8965" y="4400"/>
                  </a:cubicBezTo>
                  <a:cubicBezTo>
                    <a:pt x="8993" y="4400"/>
                    <a:pt x="9017" y="4348"/>
                    <a:pt x="9017" y="4286"/>
                  </a:cubicBezTo>
                  <a:cubicBezTo>
                    <a:pt x="9018" y="4223"/>
                    <a:pt x="8995" y="4173"/>
                    <a:pt x="8967" y="4174"/>
                  </a:cubicBezTo>
                  <a:close/>
                  <a:moveTo>
                    <a:pt x="9123" y="4174"/>
                  </a:moveTo>
                  <a:cubicBezTo>
                    <a:pt x="9095" y="4175"/>
                    <a:pt x="9071" y="4226"/>
                    <a:pt x="9071" y="4289"/>
                  </a:cubicBezTo>
                  <a:cubicBezTo>
                    <a:pt x="9070" y="4351"/>
                    <a:pt x="9093" y="4401"/>
                    <a:pt x="9122" y="4400"/>
                  </a:cubicBezTo>
                  <a:cubicBezTo>
                    <a:pt x="9150" y="4400"/>
                    <a:pt x="9173" y="4348"/>
                    <a:pt x="9174" y="4286"/>
                  </a:cubicBezTo>
                  <a:cubicBezTo>
                    <a:pt x="9174" y="4223"/>
                    <a:pt x="9151" y="4173"/>
                    <a:pt x="9123" y="4174"/>
                  </a:cubicBezTo>
                  <a:close/>
                  <a:moveTo>
                    <a:pt x="9279" y="4174"/>
                  </a:moveTo>
                  <a:cubicBezTo>
                    <a:pt x="9251" y="4175"/>
                    <a:pt x="9228" y="4226"/>
                    <a:pt x="9227" y="4289"/>
                  </a:cubicBezTo>
                  <a:cubicBezTo>
                    <a:pt x="9227" y="4351"/>
                    <a:pt x="9250" y="4401"/>
                    <a:pt x="9278" y="4400"/>
                  </a:cubicBezTo>
                  <a:cubicBezTo>
                    <a:pt x="9306" y="4400"/>
                    <a:pt x="9330" y="4348"/>
                    <a:pt x="9330" y="4286"/>
                  </a:cubicBezTo>
                  <a:cubicBezTo>
                    <a:pt x="9330" y="4223"/>
                    <a:pt x="9308" y="4173"/>
                    <a:pt x="9279" y="4174"/>
                  </a:cubicBezTo>
                  <a:close/>
                  <a:moveTo>
                    <a:pt x="9416" y="4174"/>
                  </a:moveTo>
                  <a:cubicBezTo>
                    <a:pt x="9387" y="4175"/>
                    <a:pt x="9364" y="4226"/>
                    <a:pt x="9364" y="4289"/>
                  </a:cubicBezTo>
                  <a:cubicBezTo>
                    <a:pt x="9364" y="4351"/>
                    <a:pt x="9387" y="4401"/>
                    <a:pt x="9416" y="4400"/>
                  </a:cubicBezTo>
                  <a:cubicBezTo>
                    <a:pt x="9444" y="4400"/>
                    <a:pt x="9467" y="4348"/>
                    <a:pt x="9467" y="4286"/>
                  </a:cubicBezTo>
                  <a:cubicBezTo>
                    <a:pt x="9467" y="4223"/>
                    <a:pt x="9444" y="4174"/>
                    <a:pt x="9416" y="4174"/>
                  </a:cubicBezTo>
                  <a:close/>
                  <a:moveTo>
                    <a:pt x="9552" y="4174"/>
                  </a:moveTo>
                  <a:cubicBezTo>
                    <a:pt x="9524" y="4175"/>
                    <a:pt x="9501" y="4226"/>
                    <a:pt x="9501" y="4289"/>
                  </a:cubicBezTo>
                  <a:cubicBezTo>
                    <a:pt x="9501" y="4351"/>
                    <a:pt x="9524" y="4401"/>
                    <a:pt x="9552" y="4400"/>
                  </a:cubicBezTo>
                  <a:cubicBezTo>
                    <a:pt x="9581" y="4400"/>
                    <a:pt x="9604" y="4348"/>
                    <a:pt x="9604" y="4286"/>
                  </a:cubicBezTo>
                  <a:cubicBezTo>
                    <a:pt x="9604" y="4223"/>
                    <a:pt x="9581" y="4173"/>
                    <a:pt x="9552" y="4174"/>
                  </a:cubicBezTo>
                  <a:close/>
                  <a:moveTo>
                    <a:pt x="9708" y="4174"/>
                  </a:moveTo>
                  <a:cubicBezTo>
                    <a:pt x="9680" y="4175"/>
                    <a:pt x="9657" y="4226"/>
                    <a:pt x="9657" y="4289"/>
                  </a:cubicBezTo>
                  <a:cubicBezTo>
                    <a:pt x="9658" y="4351"/>
                    <a:pt x="9680" y="4401"/>
                    <a:pt x="9709" y="4400"/>
                  </a:cubicBezTo>
                  <a:cubicBezTo>
                    <a:pt x="9737" y="4400"/>
                    <a:pt x="9760" y="4348"/>
                    <a:pt x="9760" y="4286"/>
                  </a:cubicBezTo>
                  <a:cubicBezTo>
                    <a:pt x="9760" y="4223"/>
                    <a:pt x="9736" y="4173"/>
                    <a:pt x="9708" y="4174"/>
                  </a:cubicBezTo>
                  <a:close/>
                  <a:moveTo>
                    <a:pt x="9845" y="4174"/>
                  </a:moveTo>
                  <a:cubicBezTo>
                    <a:pt x="9817" y="4175"/>
                    <a:pt x="9794" y="4226"/>
                    <a:pt x="9794" y="4289"/>
                  </a:cubicBezTo>
                  <a:cubicBezTo>
                    <a:pt x="9795" y="4351"/>
                    <a:pt x="9818" y="4401"/>
                    <a:pt x="9846" y="4400"/>
                  </a:cubicBezTo>
                  <a:cubicBezTo>
                    <a:pt x="9875" y="4400"/>
                    <a:pt x="9897" y="4348"/>
                    <a:pt x="9897" y="4286"/>
                  </a:cubicBezTo>
                  <a:cubicBezTo>
                    <a:pt x="9897" y="4223"/>
                    <a:pt x="9873" y="4173"/>
                    <a:pt x="9845" y="4174"/>
                  </a:cubicBezTo>
                  <a:close/>
                  <a:moveTo>
                    <a:pt x="10001" y="4174"/>
                  </a:moveTo>
                  <a:cubicBezTo>
                    <a:pt x="9973" y="4175"/>
                    <a:pt x="9950" y="4226"/>
                    <a:pt x="9951" y="4289"/>
                  </a:cubicBezTo>
                  <a:cubicBezTo>
                    <a:pt x="9951" y="4351"/>
                    <a:pt x="9974" y="4401"/>
                    <a:pt x="10003" y="4400"/>
                  </a:cubicBezTo>
                  <a:cubicBezTo>
                    <a:pt x="10031" y="4400"/>
                    <a:pt x="10054" y="4348"/>
                    <a:pt x="10053" y="4286"/>
                  </a:cubicBezTo>
                  <a:cubicBezTo>
                    <a:pt x="10053" y="4223"/>
                    <a:pt x="10029" y="4173"/>
                    <a:pt x="10001" y="4174"/>
                  </a:cubicBezTo>
                  <a:close/>
                  <a:moveTo>
                    <a:pt x="10138" y="4174"/>
                  </a:moveTo>
                  <a:cubicBezTo>
                    <a:pt x="10109" y="4175"/>
                    <a:pt x="10087" y="4226"/>
                    <a:pt x="10088" y="4289"/>
                  </a:cubicBezTo>
                  <a:cubicBezTo>
                    <a:pt x="10088" y="4351"/>
                    <a:pt x="10112" y="4401"/>
                    <a:pt x="10140" y="4400"/>
                  </a:cubicBezTo>
                  <a:cubicBezTo>
                    <a:pt x="10168" y="4400"/>
                    <a:pt x="10191" y="4348"/>
                    <a:pt x="10190" y="4286"/>
                  </a:cubicBezTo>
                  <a:cubicBezTo>
                    <a:pt x="10189" y="4223"/>
                    <a:pt x="10166" y="4173"/>
                    <a:pt x="10138" y="4174"/>
                  </a:cubicBezTo>
                  <a:close/>
                  <a:moveTo>
                    <a:pt x="10293" y="4174"/>
                  </a:moveTo>
                  <a:cubicBezTo>
                    <a:pt x="10265" y="4175"/>
                    <a:pt x="10243" y="4226"/>
                    <a:pt x="10244" y="4289"/>
                  </a:cubicBezTo>
                  <a:cubicBezTo>
                    <a:pt x="10245" y="4351"/>
                    <a:pt x="10268" y="4401"/>
                    <a:pt x="10297" y="4400"/>
                  </a:cubicBezTo>
                  <a:cubicBezTo>
                    <a:pt x="10325" y="4400"/>
                    <a:pt x="10348" y="4348"/>
                    <a:pt x="10347" y="4286"/>
                  </a:cubicBezTo>
                  <a:cubicBezTo>
                    <a:pt x="10346" y="4223"/>
                    <a:pt x="10322" y="4173"/>
                    <a:pt x="10293" y="4174"/>
                  </a:cubicBezTo>
                  <a:close/>
                  <a:moveTo>
                    <a:pt x="10430" y="4174"/>
                  </a:moveTo>
                  <a:cubicBezTo>
                    <a:pt x="10402" y="4175"/>
                    <a:pt x="10380" y="4226"/>
                    <a:pt x="10381" y="4289"/>
                  </a:cubicBezTo>
                  <a:cubicBezTo>
                    <a:pt x="10382" y="4351"/>
                    <a:pt x="10406" y="4401"/>
                    <a:pt x="10434" y="4400"/>
                  </a:cubicBezTo>
                  <a:cubicBezTo>
                    <a:pt x="10462" y="4400"/>
                    <a:pt x="10484" y="4348"/>
                    <a:pt x="10483" y="4286"/>
                  </a:cubicBezTo>
                  <a:cubicBezTo>
                    <a:pt x="10482" y="4223"/>
                    <a:pt x="10459" y="4173"/>
                    <a:pt x="10430" y="4174"/>
                  </a:cubicBezTo>
                  <a:close/>
                  <a:moveTo>
                    <a:pt x="10586" y="4174"/>
                  </a:moveTo>
                  <a:cubicBezTo>
                    <a:pt x="10558" y="4175"/>
                    <a:pt x="10536" y="4226"/>
                    <a:pt x="10537" y="4289"/>
                  </a:cubicBezTo>
                  <a:cubicBezTo>
                    <a:pt x="10538" y="4351"/>
                    <a:pt x="10562" y="4401"/>
                    <a:pt x="10590" y="4400"/>
                  </a:cubicBezTo>
                  <a:cubicBezTo>
                    <a:pt x="10619" y="4400"/>
                    <a:pt x="10641" y="4348"/>
                    <a:pt x="10640" y="4286"/>
                  </a:cubicBezTo>
                  <a:cubicBezTo>
                    <a:pt x="10639" y="4223"/>
                    <a:pt x="10614" y="4173"/>
                    <a:pt x="10586" y="4174"/>
                  </a:cubicBezTo>
                  <a:close/>
                  <a:moveTo>
                    <a:pt x="10723" y="4174"/>
                  </a:moveTo>
                  <a:cubicBezTo>
                    <a:pt x="10695" y="4175"/>
                    <a:pt x="10673" y="4226"/>
                    <a:pt x="10674" y="4289"/>
                  </a:cubicBezTo>
                  <a:cubicBezTo>
                    <a:pt x="10675" y="4351"/>
                    <a:pt x="10700" y="4401"/>
                    <a:pt x="10728" y="4400"/>
                  </a:cubicBezTo>
                  <a:cubicBezTo>
                    <a:pt x="10756" y="4400"/>
                    <a:pt x="10778" y="4350"/>
                    <a:pt x="10777" y="4287"/>
                  </a:cubicBezTo>
                  <a:cubicBezTo>
                    <a:pt x="10775" y="4225"/>
                    <a:pt x="10751" y="4173"/>
                    <a:pt x="10723" y="4174"/>
                  </a:cubicBezTo>
                  <a:close/>
                  <a:moveTo>
                    <a:pt x="10879" y="4174"/>
                  </a:moveTo>
                  <a:cubicBezTo>
                    <a:pt x="10851" y="4175"/>
                    <a:pt x="10829" y="4226"/>
                    <a:pt x="10830" y="4289"/>
                  </a:cubicBezTo>
                  <a:cubicBezTo>
                    <a:pt x="10832" y="4351"/>
                    <a:pt x="10856" y="4401"/>
                    <a:pt x="10884" y="4400"/>
                  </a:cubicBezTo>
                  <a:cubicBezTo>
                    <a:pt x="10913" y="4400"/>
                    <a:pt x="10935" y="4350"/>
                    <a:pt x="10933" y="4287"/>
                  </a:cubicBezTo>
                  <a:cubicBezTo>
                    <a:pt x="10932" y="4225"/>
                    <a:pt x="10908" y="4173"/>
                    <a:pt x="10879" y="4174"/>
                  </a:cubicBezTo>
                  <a:close/>
                  <a:moveTo>
                    <a:pt x="11016" y="4174"/>
                  </a:moveTo>
                  <a:cubicBezTo>
                    <a:pt x="10987" y="4175"/>
                    <a:pt x="10966" y="4226"/>
                    <a:pt x="10967" y="4289"/>
                  </a:cubicBezTo>
                  <a:cubicBezTo>
                    <a:pt x="10969" y="4351"/>
                    <a:pt x="10993" y="4401"/>
                    <a:pt x="11022" y="4400"/>
                  </a:cubicBezTo>
                  <a:cubicBezTo>
                    <a:pt x="11050" y="4400"/>
                    <a:pt x="11072" y="4350"/>
                    <a:pt x="11070" y="4287"/>
                  </a:cubicBezTo>
                  <a:cubicBezTo>
                    <a:pt x="11068" y="4225"/>
                    <a:pt x="11044" y="4173"/>
                    <a:pt x="11016" y="4174"/>
                  </a:cubicBezTo>
                  <a:close/>
                  <a:moveTo>
                    <a:pt x="11172" y="4174"/>
                  </a:moveTo>
                  <a:cubicBezTo>
                    <a:pt x="11144" y="4175"/>
                    <a:pt x="11122" y="4226"/>
                    <a:pt x="11124" y="4289"/>
                  </a:cubicBezTo>
                  <a:cubicBezTo>
                    <a:pt x="11125" y="4351"/>
                    <a:pt x="11150" y="4401"/>
                    <a:pt x="11178" y="4400"/>
                  </a:cubicBezTo>
                  <a:cubicBezTo>
                    <a:pt x="11206" y="4400"/>
                    <a:pt x="11228" y="4350"/>
                    <a:pt x="11226" y="4287"/>
                  </a:cubicBezTo>
                  <a:cubicBezTo>
                    <a:pt x="11225" y="4225"/>
                    <a:pt x="11200" y="4173"/>
                    <a:pt x="11172" y="4174"/>
                  </a:cubicBezTo>
                  <a:close/>
                  <a:moveTo>
                    <a:pt x="11308" y="4174"/>
                  </a:moveTo>
                  <a:cubicBezTo>
                    <a:pt x="11280" y="4175"/>
                    <a:pt x="11259" y="4226"/>
                    <a:pt x="11261" y="4289"/>
                  </a:cubicBezTo>
                  <a:cubicBezTo>
                    <a:pt x="11262" y="4351"/>
                    <a:pt x="11287" y="4401"/>
                    <a:pt x="11316" y="4400"/>
                  </a:cubicBezTo>
                  <a:cubicBezTo>
                    <a:pt x="11344" y="4400"/>
                    <a:pt x="11365" y="4350"/>
                    <a:pt x="11363" y="4287"/>
                  </a:cubicBezTo>
                  <a:cubicBezTo>
                    <a:pt x="11361" y="4225"/>
                    <a:pt x="11336" y="4173"/>
                    <a:pt x="11308" y="4174"/>
                  </a:cubicBezTo>
                  <a:close/>
                  <a:moveTo>
                    <a:pt x="11465" y="4174"/>
                  </a:moveTo>
                  <a:cubicBezTo>
                    <a:pt x="11436" y="4175"/>
                    <a:pt x="11415" y="4226"/>
                    <a:pt x="11417" y="4289"/>
                  </a:cubicBezTo>
                  <a:cubicBezTo>
                    <a:pt x="11419" y="4351"/>
                    <a:pt x="11444" y="4401"/>
                    <a:pt x="11472" y="4400"/>
                  </a:cubicBezTo>
                  <a:cubicBezTo>
                    <a:pt x="11500" y="4400"/>
                    <a:pt x="11522" y="4350"/>
                    <a:pt x="11520" y="4287"/>
                  </a:cubicBezTo>
                  <a:cubicBezTo>
                    <a:pt x="11517" y="4225"/>
                    <a:pt x="11493" y="4173"/>
                    <a:pt x="11465" y="4174"/>
                  </a:cubicBezTo>
                  <a:close/>
                  <a:moveTo>
                    <a:pt x="8089" y="4224"/>
                  </a:moveTo>
                  <a:cubicBezTo>
                    <a:pt x="8061" y="4225"/>
                    <a:pt x="8036" y="4277"/>
                    <a:pt x="8035" y="4339"/>
                  </a:cubicBezTo>
                  <a:cubicBezTo>
                    <a:pt x="8033" y="4401"/>
                    <a:pt x="8055" y="4451"/>
                    <a:pt x="8083" y="4451"/>
                  </a:cubicBezTo>
                  <a:cubicBezTo>
                    <a:pt x="8111" y="4450"/>
                    <a:pt x="8136" y="4398"/>
                    <a:pt x="8137" y="4336"/>
                  </a:cubicBezTo>
                  <a:cubicBezTo>
                    <a:pt x="8139" y="4273"/>
                    <a:pt x="8117" y="4224"/>
                    <a:pt x="8089" y="4224"/>
                  </a:cubicBezTo>
                  <a:close/>
                  <a:moveTo>
                    <a:pt x="8382" y="4224"/>
                  </a:moveTo>
                  <a:cubicBezTo>
                    <a:pt x="8354" y="4225"/>
                    <a:pt x="8329" y="4277"/>
                    <a:pt x="8328" y="4339"/>
                  </a:cubicBezTo>
                  <a:cubicBezTo>
                    <a:pt x="8327" y="4401"/>
                    <a:pt x="8349" y="4451"/>
                    <a:pt x="8377" y="4451"/>
                  </a:cubicBezTo>
                  <a:cubicBezTo>
                    <a:pt x="8405" y="4450"/>
                    <a:pt x="8430" y="4398"/>
                    <a:pt x="8431" y="4336"/>
                  </a:cubicBezTo>
                  <a:cubicBezTo>
                    <a:pt x="8432" y="4273"/>
                    <a:pt x="8410" y="4224"/>
                    <a:pt x="8382" y="4224"/>
                  </a:cubicBezTo>
                  <a:close/>
                  <a:moveTo>
                    <a:pt x="2842" y="4275"/>
                  </a:moveTo>
                  <a:cubicBezTo>
                    <a:pt x="2814" y="4275"/>
                    <a:pt x="2785" y="4326"/>
                    <a:pt x="2778" y="4388"/>
                  </a:cubicBezTo>
                  <a:cubicBezTo>
                    <a:pt x="2770" y="4450"/>
                    <a:pt x="2787" y="4500"/>
                    <a:pt x="2816" y="4499"/>
                  </a:cubicBezTo>
                  <a:cubicBezTo>
                    <a:pt x="2844" y="4499"/>
                    <a:pt x="2873" y="4448"/>
                    <a:pt x="2880" y="4386"/>
                  </a:cubicBezTo>
                  <a:cubicBezTo>
                    <a:pt x="2887" y="4324"/>
                    <a:pt x="2870" y="4274"/>
                    <a:pt x="2842" y="4275"/>
                  </a:cubicBezTo>
                  <a:close/>
                  <a:moveTo>
                    <a:pt x="2998" y="4275"/>
                  </a:moveTo>
                  <a:cubicBezTo>
                    <a:pt x="2969" y="4275"/>
                    <a:pt x="2941" y="4326"/>
                    <a:pt x="2934" y="4388"/>
                  </a:cubicBezTo>
                  <a:cubicBezTo>
                    <a:pt x="2927" y="4450"/>
                    <a:pt x="2944" y="4500"/>
                    <a:pt x="2973" y="4499"/>
                  </a:cubicBezTo>
                  <a:cubicBezTo>
                    <a:pt x="3001" y="4499"/>
                    <a:pt x="3029" y="4448"/>
                    <a:pt x="3036" y="4386"/>
                  </a:cubicBezTo>
                  <a:cubicBezTo>
                    <a:pt x="3043" y="4324"/>
                    <a:pt x="3026" y="4274"/>
                    <a:pt x="2998" y="4275"/>
                  </a:cubicBezTo>
                  <a:close/>
                  <a:moveTo>
                    <a:pt x="3134" y="4275"/>
                  </a:moveTo>
                  <a:cubicBezTo>
                    <a:pt x="3106" y="4275"/>
                    <a:pt x="3077" y="4326"/>
                    <a:pt x="3070" y="4388"/>
                  </a:cubicBezTo>
                  <a:cubicBezTo>
                    <a:pt x="3063" y="4450"/>
                    <a:pt x="3081" y="4500"/>
                    <a:pt x="3109" y="4499"/>
                  </a:cubicBezTo>
                  <a:cubicBezTo>
                    <a:pt x="3138" y="4499"/>
                    <a:pt x="3166" y="4448"/>
                    <a:pt x="3173" y="4386"/>
                  </a:cubicBezTo>
                  <a:cubicBezTo>
                    <a:pt x="3180" y="4324"/>
                    <a:pt x="3162" y="4274"/>
                    <a:pt x="3134" y="4275"/>
                  </a:cubicBezTo>
                  <a:close/>
                  <a:moveTo>
                    <a:pt x="3290" y="4275"/>
                  </a:moveTo>
                  <a:cubicBezTo>
                    <a:pt x="3262" y="4275"/>
                    <a:pt x="3233" y="4326"/>
                    <a:pt x="3227" y="4388"/>
                  </a:cubicBezTo>
                  <a:cubicBezTo>
                    <a:pt x="3220" y="4450"/>
                    <a:pt x="3237" y="4500"/>
                    <a:pt x="3266" y="4499"/>
                  </a:cubicBezTo>
                  <a:cubicBezTo>
                    <a:pt x="3294" y="4499"/>
                    <a:pt x="3323" y="4448"/>
                    <a:pt x="3329" y="4386"/>
                  </a:cubicBezTo>
                  <a:cubicBezTo>
                    <a:pt x="3336" y="4324"/>
                    <a:pt x="3318" y="4274"/>
                    <a:pt x="3290" y="4275"/>
                  </a:cubicBezTo>
                  <a:close/>
                  <a:moveTo>
                    <a:pt x="3426" y="4275"/>
                  </a:moveTo>
                  <a:cubicBezTo>
                    <a:pt x="3398" y="4275"/>
                    <a:pt x="3370" y="4326"/>
                    <a:pt x="3364" y="4388"/>
                  </a:cubicBezTo>
                  <a:cubicBezTo>
                    <a:pt x="3357" y="4450"/>
                    <a:pt x="3375" y="4500"/>
                    <a:pt x="3403" y="4499"/>
                  </a:cubicBezTo>
                  <a:cubicBezTo>
                    <a:pt x="3432" y="4499"/>
                    <a:pt x="3460" y="4448"/>
                    <a:pt x="3466" y="4386"/>
                  </a:cubicBezTo>
                  <a:cubicBezTo>
                    <a:pt x="3473" y="4324"/>
                    <a:pt x="3455" y="4274"/>
                    <a:pt x="3426" y="4275"/>
                  </a:cubicBezTo>
                  <a:close/>
                  <a:moveTo>
                    <a:pt x="3563" y="4275"/>
                  </a:moveTo>
                  <a:cubicBezTo>
                    <a:pt x="3535" y="4275"/>
                    <a:pt x="3507" y="4326"/>
                    <a:pt x="3500" y="4388"/>
                  </a:cubicBezTo>
                  <a:cubicBezTo>
                    <a:pt x="3494" y="4450"/>
                    <a:pt x="3512" y="4500"/>
                    <a:pt x="3540" y="4499"/>
                  </a:cubicBezTo>
                  <a:cubicBezTo>
                    <a:pt x="3568" y="4499"/>
                    <a:pt x="3597" y="4448"/>
                    <a:pt x="3603" y="4386"/>
                  </a:cubicBezTo>
                  <a:cubicBezTo>
                    <a:pt x="3609" y="4324"/>
                    <a:pt x="3592" y="4274"/>
                    <a:pt x="3563" y="4275"/>
                  </a:cubicBezTo>
                  <a:close/>
                  <a:moveTo>
                    <a:pt x="3719" y="4275"/>
                  </a:moveTo>
                  <a:cubicBezTo>
                    <a:pt x="3691" y="4275"/>
                    <a:pt x="3663" y="4326"/>
                    <a:pt x="3657" y="4388"/>
                  </a:cubicBezTo>
                  <a:cubicBezTo>
                    <a:pt x="3650" y="4450"/>
                    <a:pt x="3668" y="4500"/>
                    <a:pt x="3696" y="4499"/>
                  </a:cubicBezTo>
                  <a:cubicBezTo>
                    <a:pt x="3725" y="4499"/>
                    <a:pt x="3753" y="4448"/>
                    <a:pt x="3759" y="4386"/>
                  </a:cubicBezTo>
                  <a:cubicBezTo>
                    <a:pt x="3766" y="4324"/>
                    <a:pt x="3747" y="4274"/>
                    <a:pt x="3719" y="4275"/>
                  </a:cubicBezTo>
                  <a:close/>
                  <a:moveTo>
                    <a:pt x="4149" y="4275"/>
                  </a:moveTo>
                  <a:cubicBezTo>
                    <a:pt x="4120" y="4275"/>
                    <a:pt x="4093" y="4326"/>
                    <a:pt x="4087" y="4388"/>
                  </a:cubicBezTo>
                  <a:cubicBezTo>
                    <a:pt x="4081" y="4450"/>
                    <a:pt x="4099" y="4500"/>
                    <a:pt x="4128" y="4499"/>
                  </a:cubicBezTo>
                  <a:cubicBezTo>
                    <a:pt x="4156" y="4499"/>
                    <a:pt x="4183" y="4448"/>
                    <a:pt x="4189" y="4386"/>
                  </a:cubicBezTo>
                  <a:cubicBezTo>
                    <a:pt x="4195" y="4324"/>
                    <a:pt x="4177" y="4274"/>
                    <a:pt x="4149" y="4275"/>
                  </a:cubicBezTo>
                  <a:close/>
                  <a:moveTo>
                    <a:pt x="4304" y="4275"/>
                  </a:moveTo>
                  <a:cubicBezTo>
                    <a:pt x="4276" y="4275"/>
                    <a:pt x="4249" y="4326"/>
                    <a:pt x="4243" y="4388"/>
                  </a:cubicBezTo>
                  <a:cubicBezTo>
                    <a:pt x="4238" y="4450"/>
                    <a:pt x="4256" y="4500"/>
                    <a:pt x="4284" y="4499"/>
                  </a:cubicBezTo>
                  <a:cubicBezTo>
                    <a:pt x="4313" y="4499"/>
                    <a:pt x="4340" y="4448"/>
                    <a:pt x="4345" y="4386"/>
                  </a:cubicBezTo>
                  <a:cubicBezTo>
                    <a:pt x="4351" y="4324"/>
                    <a:pt x="4333" y="4274"/>
                    <a:pt x="4304" y="4275"/>
                  </a:cubicBezTo>
                  <a:close/>
                  <a:moveTo>
                    <a:pt x="4441" y="4275"/>
                  </a:moveTo>
                  <a:cubicBezTo>
                    <a:pt x="4413" y="4275"/>
                    <a:pt x="4386" y="4326"/>
                    <a:pt x="4380" y="4388"/>
                  </a:cubicBezTo>
                  <a:cubicBezTo>
                    <a:pt x="4375" y="4450"/>
                    <a:pt x="4393" y="4500"/>
                    <a:pt x="4421" y="4499"/>
                  </a:cubicBezTo>
                  <a:cubicBezTo>
                    <a:pt x="4449" y="4499"/>
                    <a:pt x="4477" y="4448"/>
                    <a:pt x="4482" y="4386"/>
                  </a:cubicBezTo>
                  <a:cubicBezTo>
                    <a:pt x="4488" y="4324"/>
                    <a:pt x="4469" y="4274"/>
                    <a:pt x="4441" y="4275"/>
                  </a:cubicBezTo>
                  <a:close/>
                  <a:moveTo>
                    <a:pt x="4597" y="4275"/>
                  </a:moveTo>
                  <a:cubicBezTo>
                    <a:pt x="4569" y="4275"/>
                    <a:pt x="4542" y="4326"/>
                    <a:pt x="4537" y="4388"/>
                  </a:cubicBezTo>
                  <a:cubicBezTo>
                    <a:pt x="4531" y="4450"/>
                    <a:pt x="4550" y="4500"/>
                    <a:pt x="4578" y="4499"/>
                  </a:cubicBezTo>
                  <a:cubicBezTo>
                    <a:pt x="4606" y="4499"/>
                    <a:pt x="4633" y="4448"/>
                    <a:pt x="4639" y="4386"/>
                  </a:cubicBezTo>
                  <a:cubicBezTo>
                    <a:pt x="4644" y="4324"/>
                    <a:pt x="4625" y="4274"/>
                    <a:pt x="4597" y="4275"/>
                  </a:cubicBezTo>
                  <a:close/>
                  <a:moveTo>
                    <a:pt x="4733" y="4275"/>
                  </a:moveTo>
                  <a:cubicBezTo>
                    <a:pt x="4705" y="4275"/>
                    <a:pt x="4678" y="4326"/>
                    <a:pt x="4673" y="4388"/>
                  </a:cubicBezTo>
                  <a:cubicBezTo>
                    <a:pt x="4668" y="4450"/>
                    <a:pt x="4687" y="4500"/>
                    <a:pt x="4715" y="4499"/>
                  </a:cubicBezTo>
                  <a:cubicBezTo>
                    <a:pt x="4743" y="4499"/>
                    <a:pt x="4770" y="4448"/>
                    <a:pt x="4775" y="4386"/>
                  </a:cubicBezTo>
                  <a:cubicBezTo>
                    <a:pt x="4780" y="4324"/>
                    <a:pt x="4762" y="4274"/>
                    <a:pt x="4733" y="4275"/>
                  </a:cubicBezTo>
                  <a:close/>
                  <a:moveTo>
                    <a:pt x="4890" y="4275"/>
                  </a:moveTo>
                  <a:cubicBezTo>
                    <a:pt x="4861" y="4275"/>
                    <a:pt x="4834" y="4326"/>
                    <a:pt x="4829" y="4388"/>
                  </a:cubicBezTo>
                  <a:cubicBezTo>
                    <a:pt x="4824" y="4450"/>
                    <a:pt x="4843" y="4500"/>
                    <a:pt x="4871" y="4499"/>
                  </a:cubicBezTo>
                  <a:cubicBezTo>
                    <a:pt x="4900" y="4499"/>
                    <a:pt x="4927" y="4448"/>
                    <a:pt x="4932" y="4386"/>
                  </a:cubicBezTo>
                  <a:cubicBezTo>
                    <a:pt x="4937" y="4324"/>
                    <a:pt x="4918" y="4274"/>
                    <a:pt x="4890" y="4275"/>
                  </a:cubicBezTo>
                  <a:close/>
                  <a:moveTo>
                    <a:pt x="5026" y="4275"/>
                  </a:moveTo>
                  <a:cubicBezTo>
                    <a:pt x="4998" y="4275"/>
                    <a:pt x="4971" y="4326"/>
                    <a:pt x="4966" y="4388"/>
                  </a:cubicBezTo>
                  <a:cubicBezTo>
                    <a:pt x="4961" y="4450"/>
                    <a:pt x="4980" y="4500"/>
                    <a:pt x="5009" y="4499"/>
                  </a:cubicBezTo>
                  <a:cubicBezTo>
                    <a:pt x="5037" y="4499"/>
                    <a:pt x="5064" y="4448"/>
                    <a:pt x="5069" y="4386"/>
                  </a:cubicBezTo>
                  <a:cubicBezTo>
                    <a:pt x="5073" y="4324"/>
                    <a:pt x="5054" y="4274"/>
                    <a:pt x="5026" y="4275"/>
                  </a:cubicBezTo>
                  <a:close/>
                  <a:moveTo>
                    <a:pt x="5182" y="4275"/>
                  </a:moveTo>
                  <a:cubicBezTo>
                    <a:pt x="5154" y="4275"/>
                    <a:pt x="5127" y="4325"/>
                    <a:pt x="5122" y="4388"/>
                  </a:cubicBezTo>
                  <a:cubicBezTo>
                    <a:pt x="5118" y="4450"/>
                    <a:pt x="5137" y="4500"/>
                    <a:pt x="5165" y="4499"/>
                  </a:cubicBezTo>
                  <a:cubicBezTo>
                    <a:pt x="5194" y="4499"/>
                    <a:pt x="5220" y="4448"/>
                    <a:pt x="5225" y="4386"/>
                  </a:cubicBezTo>
                  <a:cubicBezTo>
                    <a:pt x="5230" y="4324"/>
                    <a:pt x="5211" y="4274"/>
                    <a:pt x="5182" y="4275"/>
                  </a:cubicBezTo>
                  <a:close/>
                  <a:moveTo>
                    <a:pt x="5319" y="4275"/>
                  </a:moveTo>
                  <a:cubicBezTo>
                    <a:pt x="5290" y="4275"/>
                    <a:pt x="5264" y="4326"/>
                    <a:pt x="5259" y="4388"/>
                  </a:cubicBezTo>
                  <a:cubicBezTo>
                    <a:pt x="5255" y="4450"/>
                    <a:pt x="5274" y="4500"/>
                    <a:pt x="5303" y="4499"/>
                  </a:cubicBezTo>
                  <a:cubicBezTo>
                    <a:pt x="5331" y="4499"/>
                    <a:pt x="5357" y="4448"/>
                    <a:pt x="5362" y="4386"/>
                  </a:cubicBezTo>
                  <a:cubicBezTo>
                    <a:pt x="5366" y="4324"/>
                    <a:pt x="5347" y="4274"/>
                    <a:pt x="5319" y="4275"/>
                  </a:cubicBezTo>
                  <a:close/>
                  <a:moveTo>
                    <a:pt x="1242" y="4325"/>
                  </a:moveTo>
                  <a:cubicBezTo>
                    <a:pt x="1214" y="4325"/>
                    <a:pt x="1184" y="4376"/>
                    <a:pt x="1175" y="4438"/>
                  </a:cubicBezTo>
                  <a:cubicBezTo>
                    <a:pt x="1166" y="4500"/>
                    <a:pt x="1182" y="4550"/>
                    <a:pt x="1211" y="4550"/>
                  </a:cubicBezTo>
                  <a:cubicBezTo>
                    <a:pt x="1239" y="4549"/>
                    <a:pt x="1269" y="4499"/>
                    <a:pt x="1278" y="4436"/>
                  </a:cubicBezTo>
                  <a:cubicBezTo>
                    <a:pt x="1287" y="4375"/>
                    <a:pt x="1271" y="4324"/>
                    <a:pt x="1242" y="4325"/>
                  </a:cubicBezTo>
                  <a:close/>
                  <a:moveTo>
                    <a:pt x="1379" y="4325"/>
                  </a:moveTo>
                  <a:cubicBezTo>
                    <a:pt x="1351" y="4325"/>
                    <a:pt x="1321" y="4376"/>
                    <a:pt x="1312" y="4438"/>
                  </a:cubicBezTo>
                  <a:cubicBezTo>
                    <a:pt x="1303" y="4500"/>
                    <a:pt x="1319" y="4550"/>
                    <a:pt x="1347" y="4550"/>
                  </a:cubicBezTo>
                  <a:cubicBezTo>
                    <a:pt x="1376" y="4549"/>
                    <a:pt x="1406" y="4499"/>
                    <a:pt x="1415" y="4436"/>
                  </a:cubicBezTo>
                  <a:cubicBezTo>
                    <a:pt x="1423" y="4375"/>
                    <a:pt x="1407" y="4324"/>
                    <a:pt x="1379" y="4325"/>
                  </a:cubicBezTo>
                  <a:close/>
                  <a:moveTo>
                    <a:pt x="1535" y="4325"/>
                  </a:moveTo>
                  <a:cubicBezTo>
                    <a:pt x="1507" y="4325"/>
                    <a:pt x="1477" y="4376"/>
                    <a:pt x="1468" y="4438"/>
                  </a:cubicBezTo>
                  <a:cubicBezTo>
                    <a:pt x="1460" y="4500"/>
                    <a:pt x="1476" y="4550"/>
                    <a:pt x="1504" y="4550"/>
                  </a:cubicBezTo>
                  <a:cubicBezTo>
                    <a:pt x="1532" y="4549"/>
                    <a:pt x="1562" y="4498"/>
                    <a:pt x="1570" y="4436"/>
                  </a:cubicBezTo>
                  <a:cubicBezTo>
                    <a:pt x="1579" y="4375"/>
                    <a:pt x="1563" y="4324"/>
                    <a:pt x="1535" y="4325"/>
                  </a:cubicBezTo>
                  <a:close/>
                  <a:moveTo>
                    <a:pt x="1671" y="4325"/>
                  </a:moveTo>
                  <a:cubicBezTo>
                    <a:pt x="1643" y="4325"/>
                    <a:pt x="1614" y="4376"/>
                    <a:pt x="1605" y="4438"/>
                  </a:cubicBezTo>
                  <a:cubicBezTo>
                    <a:pt x="1597" y="4500"/>
                    <a:pt x="1613" y="4550"/>
                    <a:pt x="1641" y="4550"/>
                  </a:cubicBezTo>
                  <a:cubicBezTo>
                    <a:pt x="1670" y="4549"/>
                    <a:pt x="1699" y="4499"/>
                    <a:pt x="1707" y="4436"/>
                  </a:cubicBezTo>
                  <a:cubicBezTo>
                    <a:pt x="1716" y="4375"/>
                    <a:pt x="1699" y="4324"/>
                    <a:pt x="1671" y="4325"/>
                  </a:cubicBezTo>
                  <a:close/>
                  <a:moveTo>
                    <a:pt x="1828" y="4325"/>
                  </a:moveTo>
                  <a:cubicBezTo>
                    <a:pt x="1799" y="4325"/>
                    <a:pt x="1770" y="4376"/>
                    <a:pt x="1762" y="4438"/>
                  </a:cubicBezTo>
                  <a:cubicBezTo>
                    <a:pt x="1753" y="4500"/>
                    <a:pt x="1769" y="4550"/>
                    <a:pt x="1798" y="4550"/>
                  </a:cubicBezTo>
                  <a:cubicBezTo>
                    <a:pt x="1826" y="4549"/>
                    <a:pt x="1855" y="4499"/>
                    <a:pt x="1864" y="4436"/>
                  </a:cubicBezTo>
                  <a:cubicBezTo>
                    <a:pt x="1872" y="4375"/>
                    <a:pt x="1856" y="4324"/>
                    <a:pt x="1828" y="4325"/>
                  </a:cubicBezTo>
                  <a:close/>
                  <a:moveTo>
                    <a:pt x="1964" y="4325"/>
                  </a:moveTo>
                  <a:cubicBezTo>
                    <a:pt x="1936" y="4325"/>
                    <a:pt x="1906" y="4376"/>
                    <a:pt x="1898" y="4438"/>
                  </a:cubicBezTo>
                  <a:cubicBezTo>
                    <a:pt x="1890" y="4500"/>
                    <a:pt x="1906" y="4550"/>
                    <a:pt x="1935" y="4550"/>
                  </a:cubicBezTo>
                  <a:cubicBezTo>
                    <a:pt x="1963" y="4549"/>
                    <a:pt x="1992" y="4499"/>
                    <a:pt x="2001" y="4436"/>
                  </a:cubicBezTo>
                  <a:cubicBezTo>
                    <a:pt x="2009" y="4375"/>
                    <a:pt x="1992" y="4324"/>
                    <a:pt x="1964" y="4325"/>
                  </a:cubicBezTo>
                  <a:close/>
                  <a:moveTo>
                    <a:pt x="2120" y="4325"/>
                  </a:moveTo>
                  <a:cubicBezTo>
                    <a:pt x="2092" y="4325"/>
                    <a:pt x="2062" y="4376"/>
                    <a:pt x="2054" y="4438"/>
                  </a:cubicBezTo>
                  <a:cubicBezTo>
                    <a:pt x="2046" y="4500"/>
                    <a:pt x="2063" y="4550"/>
                    <a:pt x="2092" y="4550"/>
                  </a:cubicBezTo>
                  <a:cubicBezTo>
                    <a:pt x="2120" y="4549"/>
                    <a:pt x="2149" y="4499"/>
                    <a:pt x="2157" y="4436"/>
                  </a:cubicBezTo>
                  <a:cubicBezTo>
                    <a:pt x="2165" y="4375"/>
                    <a:pt x="2148" y="4324"/>
                    <a:pt x="2120" y="4325"/>
                  </a:cubicBezTo>
                  <a:close/>
                  <a:moveTo>
                    <a:pt x="2256" y="4325"/>
                  </a:moveTo>
                  <a:cubicBezTo>
                    <a:pt x="2228" y="4325"/>
                    <a:pt x="2199" y="4376"/>
                    <a:pt x="2191" y="4438"/>
                  </a:cubicBezTo>
                  <a:cubicBezTo>
                    <a:pt x="2183" y="4500"/>
                    <a:pt x="2200" y="4550"/>
                    <a:pt x="2228" y="4550"/>
                  </a:cubicBezTo>
                  <a:cubicBezTo>
                    <a:pt x="2257" y="4549"/>
                    <a:pt x="2286" y="4499"/>
                    <a:pt x="2294" y="4436"/>
                  </a:cubicBezTo>
                  <a:cubicBezTo>
                    <a:pt x="2301" y="4374"/>
                    <a:pt x="2285" y="4324"/>
                    <a:pt x="2256" y="4325"/>
                  </a:cubicBezTo>
                  <a:close/>
                  <a:moveTo>
                    <a:pt x="2412" y="4325"/>
                  </a:moveTo>
                  <a:cubicBezTo>
                    <a:pt x="2384" y="4325"/>
                    <a:pt x="2355" y="4376"/>
                    <a:pt x="2348" y="4438"/>
                  </a:cubicBezTo>
                  <a:cubicBezTo>
                    <a:pt x="2340" y="4500"/>
                    <a:pt x="2356" y="4550"/>
                    <a:pt x="2385" y="4550"/>
                  </a:cubicBezTo>
                  <a:cubicBezTo>
                    <a:pt x="2413" y="4549"/>
                    <a:pt x="2443" y="4499"/>
                    <a:pt x="2450" y="4436"/>
                  </a:cubicBezTo>
                  <a:cubicBezTo>
                    <a:pt x="2458" y="4374"/>
                    <a:pt x="2441" y="4324"/>
                    <a:pt x="2412" y="4325"/>
                  </a:cubicBezTo>
                  <a:close/>
                  <a:moveTo>
                    <a:pt x="2549" y="4325"/>
                  </a:moveTo>
                  <a:cubicBezTo>
                    <a:pt x="2521" y="4325"/>
                    <a:pt x="2492" y="4376"/>
                    <a:pt x="2484" y="4438"/>
                  </a:cubicBezTo>
                  <a:cubicBezTo>
                    <a:pt x="2477" y="4500"/>
                    <a:pt x="2494" y="4550"/>
                    <a:pt x="2522" y="4550"/>
                  </a:cubicBezTo>
                  <a:cubicBezTo>
                    <a:pt x="2551" y="4549"/>
                    <a:pt x="2580" y="4499"/>
                    <a:pt x="2587" y="4436"/>
                  </a:cubicBezTo>
                  <a:cubicBezTo>
                    <a:pt x="2594" y="4374"/>
                    <a:pt x="2577" y="4324"/>
                    <a:pt x="2549" y="4325"/>
                  </a:cubicBezTo>
                  <a:close/>
                  <a:moveTo>
                    <a:pt x="2705" y="4325"/>
                  </a:moveTo>
                  <a:cubicBezTo>
                    <a:pt x="2677" y="4325"/>
                    <a:pt x="2648" y="4376"/>
                    <a:pt x="2641" y="4438"/>
                  </a:cubicBezTo>
                  <a:cubicBezTo>
                    <a:pt x="2633" y="4500"/>
                    <a:pt x="2650" y="4550"/>
                    <a:pt x="2679" y="4550"/>
                  </a:cubicBezTo>
                  <a:cubicBezTo>
                    <a:pt x="2707" y="4549"/>
                    <a:pt x="2736" y="4499"/>
                    <a:pt x="2743" y="4436"/>
                  </a:cubicBezTo>
                  <a:cubicBezTo>
                    <a:pt x="2750" y="4374"/>
                    <a:pt x="2733" y="4324"/>
                    <a:pt x="2705" y="4325"/>
                  </a:cubicBezTo>
                  <a:close/>
                  <a:moveTo>
                    <a:pt x="17047" y="4325"/>
                  </a:moveTo>
                  <a:cubicBezTo>
                    <a:pt x="17019" y="4325"/>
                    <a:pt x="17002" y="4377"/>
                    <a:pt x="17010" y="4440"/>
                  </a:cubicBezTo>
                  <a:cubicBezTo>
                    <a:pt x="17018" y="4503"/>
                    <a:pt x="17048" y="4553"/>
                    <a:pt x="17076" y="4553"/>
                  </a:cubicBezTo>
                  <a:cubicBezTo>
                    <a:pt x="17105" y="4552"/>
                    <a:pt x="17121" y="4501"/>
                    <a:pt x="17113" y="4438"/>
                  </a:cubicBezTo>
                  <a:cubicBezTo>
                    <a:pt x="17105" y="4375"/>
                    <a:pt x="17076" y="4324"/>
                    <a:pt x="17047" y="4325"/>
                  </a:cubicBezTo>
                  <a:close/>
                  <a:moveTo>
                    <a:pt x="15134" y="4375"/>
                  </a:moveTo>
                  <a:cubicBezTo>
                    <a:pt x="15106" y="4376"/>
                    <a:pt x="15088" y="4427"/>
                    <a:pt x="15094" y="4490"/>
                  </a:cubicBezTo>
                  <a:cubicBezTo>
                    <a:pt x="15100" y="4553"/>
                    <a:pt x="15128" y="4604"/>
                    <a:pt x="15156" y="4603"/>
                  </a:cubicBezTo>
                  <a:cubicBezTo>
                    <a:pt x="15184" y="4603"/>
                    <a:pt x="15202" y="4551"/>
                    <a:pt x="15196" y="4488"/>
                  </a:cubicBezTo>
                  <a:cubicBezTo>
                    <a:pt x="15190" y="4425"/>
                    <a:pt x="15162" y="4375"/>
                    <a:pt x="15134" y="4375"/>
                  </a:cubicBezTo>
                  <a:close/>
                  <a:moveTo>
                    <a:pt x="15290" y="4375"/>
                  </a:moveTo>
                  <a:cubicBezTo>
                    <a:pt x="15262" y="4376"/>
                    <a:pt x="15244" y="4427"/>
                    <a:pt x="15250" y="4490"/>
                  </a:cubicBezTo>
                  <a:cubicBezTo>
                    <a:pt x="15256" y="4553"/>
                    <a:pt x="15284" y="4604"/>
                    <a:pt x="15313" y="4603"/>
                  </a:cubicBezTo>
                  <a:cubicBezTo>
                    <a:pt x="15341" y="4603"/>
                    <a:pt x="15360" y="4551"/>
                    <a:pt x="15353" y="4488"/>
                  </a:cubicBezTo>
                  <a:cubicBezTo>
                    <a:pt x="15347" y="4425"/>
                    <a:pt x="15319" y="4375"/>
                    <a:pt x="15290" y="4375"/>
                  </a:cubicBezTo>
                  <a:close/>
                  <a:moveTo>
                    <a:pt x="15427" y="4375"/>
                  </a:moveTo>
                  <a:cubicBezTo>
                    <a:pt x="15398" y="4376"/>
                    <a:pt x="15381" y="4427"/>
                    <a:pt x="15387" y="4490"/>
                  </a:cubicBezTo>
                  <a:cubicBezTo>
                    <a:pt x="15393" y="4553"/>
                    <a:pt x="15421" y="4604"/>
                    <a:pt x="15450" y="4603"/>
                  </a:cubicBezTo>
                  <a:cubicBezTo>
                    <a:pt x="15478" y="4603"/>
                    <a:pt x="15497" y="4551"/>
                    <a:pt x="15490" y="4488"/>
                  </a:cubicBezTo>
                  <a:cubicBezTo>
                    <a:pt x="15484" y="4425"/>
                    <a:pt x="15455" y="4375"/>
                    <a:pt x="15427" y="4375"/>
                  </a:cubicBezTo>
                  <a:close/>
                  <a:moveTo>
                    <a:pt x="15583" y="4375"/>
                  </a:moveTo>
                  <a:cubicBezTo>
                    <a:pt x="15555" y="4376"/>
                    <a:pt x="15537" y="4427"/>
                    <a:pt x="15543" y="4490"/>
                  </a:cubicBezTo>
                  <a:cubicBezTo>
                    <a:pt x="15550" y="4553"/>
                    <a:pt x="15578" y="4604"/>
                    <a:pt x="15607" y="4603"/>
                  </a:cubicBezTo>
                  <a:cubicBezTo>
                    <a:pt x="15635" y="4603"/>
                    <a:pt x="15653" y="4551"/>
                    <a:pt x="15647" y="4488"/>
                  </a:cubicBezTo>
                  <a:cubicBezTo>
                    <a:pt x="15640" y="4425"/>
                    <a:pt x="15611" y="4375"/>
                    <a:pt x="15583" y="4375"/>
                  </a:cubicBezTo>
                  <a:close/>
                  <a:moveTo>
                    <a:pt x="15739" y="4375"/>
                  </a:moveTo>
                  <a:cubicBezTo>
                    <a:pt x="15711" y="4376"/>
                    <a:pt x="15693" y="4427"/>
                    <a:pt x="15700" y="4490"/>
                  </a:cubicBezTo>
                  <a:cubicBezTo>
                    <a:pt x="15706" y="4553"/>
                    <a:pt x="15735" y="4604"/>
                    <a:pt x="15763" y="4603"/>
                  </a:cubicBezTo>
                  <a:cubicBezTo>
                    <a:pt x="15792" y="4603"/>
                    <a:pt x="15810" y="4551"/>
                    <a:pt x="15803" y="4488"/>
                  </a:cubicBezTo>
                  <a:cubicBezTo>
                    <a:pt x="15796" y="4425"/>
                    <a:pt x="15768" y="4375"/>
                    <a:pt x="15739" y="4375"/>
                  </a:cubicBezTo>
                  <a:close/>
                  <a:moveTo>
                    <a:pt x="15876" y="4375"/>
                  </a:moveTo>
                  <a:cubicBezTo>
                    <a:pt x="15848" y="4376"/>
                    <a:pt x="15830" y="4427"/>
                    <a:pt x="15837" y="4490"/>
                  </a:cubicBezTo>
                  <a:cubicBezTo>
                    <a:pt x="15843" y="4553"/>
                    <a:pt x="15872" y="4604"/>
                    <a:pt x="15901" y="4603"/>
                  </a:cubicBezTo>
                  <a:cubicBezTo>
                    <a:pt x="15929" y="4603"/>
                    <a:pt x="15947" y="4551"/>
                    <a:pt x="15940" y="4488"/>
                  </a:cubicBezTo>
                  <a:cubicBezTo>
                    <a:pt x="15933" y="4425"/>
                    <a:pt x="15905" y="4375"/>
                    <a:pt x="15876" y="4375"/>
                  </a:cubicBezTo>
                  <a:close/>
                  <a:moveTo>
                    <a:pt x="16032" y="4375"/>
                  </a:moveTo>
                  <a:cubicBezTo>
                    <a:pt x="16004" y="4376"/>
                    <a:pt x="15986" y="4427"/>
                    <a:pt x="15993" y="4490"/>
                  </a:cubicBezTo>
                  <a:cubicBezTo>
                    <a:pt x="16000" y="4553"/>
                    <a:pt x="16029" y="4604"/>
                    <a:pt x="16057" y="4603"/>
                  </a:cubicBezTo>
                  <a:cubicBezTo>
                    <a:pt x="16086" y="4603"/>
                    <a:pt x="16103" y="4551"/>
                    <a:pt x="16096" y="4488"/>
                  </a:cubicBezTo>
                  <a:cubicBezTo>
                    <a:pt x="16089" y="4425"/>
                    <a:pt x="16060" y="4375"/>
                    <a:pt x="16032" y="4375"/>
                  </a:cubicBezTo>
                  <a:close/>
                  <a:moveTo>
                    <a:pt x="16169" y="4375"/>
                  </a:moveTo>
                  <a:cubicBezTo>
                    <a:pt x="16140" y="4376"/>
                    <a:pt x="16123" y="4427"/>
                    <a:pt x="16130" y="4490"/>
                  </a:cubicBezTo>
                  <a:cubicBezTo>
                    <a:pt x="16137" y="4553"/>
                    <a:pt x="16166" y="4604"/>
                    <a:pt x="16195" y="4603"/>
                  </a:cubicBezTo>
                  <a:cubicBezTo>
                    <a:pt x="16223" y="4603"/>
                    <a:pt x="16240" y="4551"/>
                    <a:pt x="16233" y="4488"/>
                  </a:cubicBezTo>
                  <a:cubicBezTo>
                    <a:pt x="16226" y="4425"/>
                    <a:pt x="16197" y="4375"/>
                    <a:pt x="16169" y="4375"/>
                  </a:cubicBezTo>
                  <a:close/>
                  <a:moveTo>
                    <a:pt x="16325" y="4375"/>
                  </a:moveTo>
                  <a:cubicBezTo>
                    <a:pt x="16296" y="4376"/>
                    <a:pt x="16280" y="4427"/>
                    <a:pt x="16287" y="4490"/>
                  </a:cubicBezTo>
                  <a:cubicBezTo>
                    <a:pt x="16294" y="4553"/>
                    <a:pt x="16322" y="4604"/>
                    <a:pt x="16351" y="4603"/>
                  </a:cubicBezTo>
                  <a:cubicBezTo>
                    <a:pt x="16379" y="4603"/>
                    <a:pt x="16397" y="4551"/>
                    <a:pt x="16389" y="4488"/>
                  </a:cubicBezTo>
                  <a:cubicBezTo>
                    <a:pt x="16382" y="4425"/>
                    <a:pt x="16353" y="4375"/>
                    <a:pt x="16325" y="4375"/>
                  </a:cubicBezTo>
                  <a:close/>
                  <a:moveTo>
                    <a:pt x="16462" y="4375"/>
                  </a:moveTo>
                  <a:cubicBezTo>
                    <a:pt x="16433" y="4376"/>
                    <a:pt x="16416" y="4427"/>
                    <a:pt x="16424" y="4490"/>
                  </a:cubicBezTo>
                  <a:cubicBezTo>
                    <a:pt x="16431" y="4553"/>
                    <a:pt x="16460" y="4604"/>
                    <a:pt x="16488" y="4603"/>
                  </a:cubicBezTo>
                  <a:cubicBezTo>
                    <a:pt x="16517" y="4603"/>
                    <a:pt x="16534" y="4551"/>
                    <a:pt x="16526" y="4488"/>
                  </a:cubicBezTo>
                  <a:cubicBezTo>
                    <a:pt x="16519" y="4425"/>
                    <a:pt x="16490" y="4375"/>
                    <a:pt x="16462" y="4375"/>
                  </a:cubicBezTo>
                  <a:close/>
                  <a:moveTo>
                    <a:pt x="16618" y="4375"/>
                  </a:moveTo>
                  <a:cubicBezTo>
                    <a:pt x="16590" y="4376"/>
                    <a:pt x="16573" y="4427"/>
                    <a:pt x="16580" y="4490"/>
                  </a:cubicBezTo>
                  <a:cubicBezTo>
                    <a:pt x="16588" y="4553"/>
                    <a:pt x="16617" y="4604"/>
                    <a:pt x="16645" y="4603"/>
                  </a:cubicBezTo>
                  <a:cubicBezTo>
                    <a:pt x="16674" y="4603"/>
                    <a:pt x="16690" y="4551"/>
                    <a:pt x="16683" y="4488"/>
                  </a:cubicBezTo>
                  <a:cubicBezTo>
                    <a:pt x="16675" y="4425"/>
                    <a:pt x="16646" y="4375"/>
                    <a:pt x="16618" y="4375"/>
                  </a:cubicBezTo>
                  <a:close/>
                  <a:moveTo>
                    <a:pt x="16754" y="4375"/>
                  </a:moveTo>
                  <a:cubicBezTo>
                    <a:pt x="16726" y="4376"/>
                    <a:pt x="16709" y="4427"/>
                    <a:pt x="16717" y="4490"/>
                  </a:cubicBezTo>
                  <a:cubicBezTo>
                    <a:pt x="16725" y="4553"/>
                    <a:pt x="16754" y="4604"/>
                    <a:pt x="16782" y="4603"/>
                  </a:cubicBezTo>
                  <a:cubicBezTo>
                    <a:pt x="16811" y="4602"/>
                    <a:pt x="16828" y="4551"/>
                    <a:pt x="16820" y="4488"/>
                  </a:cubicBezTo>
                  <a:cubicBezTo>
                    <a:pt x="16812" y="4425"/>
                    <a:pt x="16783" y="4375"/>
                    <a:pt x="16754" y="4375"/>
                  </a:cubicBezTo>
                  <a:close/>
                  <a:moveTo>
                    <a:pt x="11914" y="4425"/>
                  </a:moveTo>
                  <a:cubicBezTo>
                    <a:pt x="11885" y="4426"/>
                    <a:pt x="11864" y="4477"/>
                    <a:pt x="11867" y="4540"/>
                  </a:cubicBezTo>
                  <a:cubicBezTo>
                    <a:pt x="11869" y="4603"/>
                    <a:pt x="11894" y="4652"/>
                    <a:pt x="11923" y="4652"/>
                  </a:cubicBezTo>
                  <a:cubicBezTo>
                    <a:pt x="11951" y="4651"/>
                    <a:pt x="11973" y="4600"/>
                    <a:pt x="11970" y="4537"/>
                  </a:cubicBezTo>
                  <a:cubicBezTo>
                    <a:pt x="11967" y="4474"/>
                    <a:pt x="11942" y="4425"/>
                    <a:pt x="11914" y="4425"/>
                  </a:cubicBezTo>
                  <a:close/>
                  <a:moveTo>
                    <a:pt x="12051" y="4425"/>
                  </a:moveTo>
                  <a:cubicBezTo>
                    <a:pt x="12022" y="4426"/>
                    <a:pt x="12001" y="4477"/>
                    <a:pt x="12003" y="4540"/>
                  </a:cubicBezTo>
                  <a:cubicBezTo>
                    <a:pt x="12006" y="4603"/>
                    <a:pt x="12032" y="4652"/>
                    <a:pt x="12060" y="4652"/>
                  </a:cubicBezTo>
                  <a:cubicBezTo>
                    <a:pt x="12089" y="4651"/>
                    <a:pt x="12110" y="4600"/>
                    <a:pt x="12107" y="4537"/>
                  </a:cubicBezTo>
                  <a:cubicBezTo>
                    <a:pt x="12104" y="4474"/>
                    <a:pt x="12079" y="4425"/>
                    <a:pt x="12051" y="4425"/>
                  </a:cubicBezTo>
                  <a:close/>
                  <a:moveTo>
                    <a:pt x="12206" y="4425"/>
                  </a:moveTo>
                  <a:cubicBezTo>
                    <a:pt x="12178" y="4426"/>
                    <a:pt x="12157" y="4477"/>
                    <a:pt x="12160" y="4540"/>
                  </a:cubicBezTo>
                  <a:cubicBezTo>
                    <a:pt x="12163" y="4603"/>
                    <a:pt x="12188" y="4652"/>
                    <a:pt x="12217" y="4652"/>
                  </a:cubicBezTo>
                  <a:cubicBezTo>
                    <a:pt x="12245" y="4651"/>
                    <a:pt x="12266" y="4601"/>
                    <a:pt x="12263" y="4539"/>
                  </a:cubicBezTo>
                  <a:cubicBezTo>
                    <a:pt x="12260" y="4476"/>
                    <a:pt x="12235" y="4425"/>
                    <a:pt x="12206" y="4425"/>
                  </a:cubicBezTo>
                  <a:close/>
                  <a:moveTo>
                    <a:pt x="12343" y="4425"/>
                  </a:moveTo>
                  <a:cubicBezTo>
                    <a:pt x="12315" y="4426"/>
                    <a:pt x="12294" y="4477"/>
                    <a:pt x="12297" y="4540"/>
                  </a:cubicBezTo>
                  <a:cubicBezTo>
                    <a:pt x="12300" y="4603"/>
                    <a:pt x="12326" y="4652"/>
                    <a:pt x="12354" y="4652"/>
                  </a:cubicBezTo>
                  <a:cubicBezTo>
                    <a:pt x="12383" y="4651"/>
                    <a:pt x="12403" y="4601"/>
                    <a:pt x="12400" y="4539"/>
                  </a:cubicBezTo>
                  <a:cubicBezTo>
                    <a:pt x="12397" y="4476"/>
                    <a:pt x="12372" y="4425"/>
                    <a:pt x="12343" y="4425"/>
                  </a:cubicBezTo>
                  <a:close/>
                  <a:moveTo>
                    <a:pt x="12499" y="4425"/>
                  </a:moveTo>
                  <a:cubicBezTo>
                    <a:pt x="12471" y="4426"/>
                    <a:pt x="12451" y="4477"/>
                    <a:pt x="12454" y="4540"/>
                  </a:cubicBezTo>
                  <a:cubicBezTo>
                    <a:pt x="12457" y="4603"/>
                    <a:pt x="12482" y="4652"/>
                    <a:pt x="12511" y="4652"/>
                  </a:cubicBezTo>
                  <a:cubicBezTo>
                    <a:pt x="12539" y="4651"/>
                    <a:pt x="12560" y="4601"/>
                    <a:pt x="12556" y="4539"/>
                  </a:cubicBezTo>
                  <a:cubicBezTo>
                    <a:pt x="12553" y="4476"/>
                    <a:pt x="12527" y="4425"/>
                    <a:pt x="12499" y="4425"/>
                  </a:cubicBezTo>
                  <a:close/>
                  <a:moveTo>
                    <a:pt x="12636" y="4425"/>
                  </a:moveTo>
                  <a:cubicBezTo>
                    <a:pt x="12607" y="4426"/>
                    <a:pt x="12587" y="4477"/>
                    <a:pt x="12591" y="4540"/>
                  </a:cubicBezTo>
                  <a:cubicBezTo>
                    <a:pt x="12594" y="4603"/>
                    <a:pt x="12620" y="4652"/>
                    <a:pt x="12648" y="4652"/>
                  </a:cubicBezTo>
                  <a:cubicBezTo>
                    <a:pt x="12676" y="4651"/>
                    <a:pt x="12697" y="4601"/>
                    <a:pt x="12693" y="4539"/>
                  </a:cubicBezTo>
                  <a:cubicBezTo>
                    <a:pt x="12690" y="4476"/>
                    <a:pt x="12664" y="4425"/>
                    <a:pt x="12636" y="4425"/>
                  </a:cubicBezTo>
                  <a:close/>
                  <a:moveTo>
                    <a:pt x="12792" y="4425"/>
                  </a:moveTo>
                  <a:cubicBezTo>
                    <a:pt x="12764" y="4426"/>
                    <a:pt x="12744" y="4477"/>
                    <a:pt x="12747" y="4540"/>
                  </a:cubicBezTo>
                  <a:cubicBezTo>
                    <a:pt x="12750" y="4603"/>
                    <a:pt x="12776" y="4652"/>
                    <a:pt x="12804" y="4652"/>
                  </a:cubicBezTo>
                  <a:cubicBezTo>
                    <a:pt x="12833" y="4651"/>
                    <a:pt x="12853" y="4601"/>
                    <a:pt x="12850" y="4539"/>
                  </a:cubicBezTo>
                  <a:cubicBezTo>
                    <a:pt x="12846" y="4476"/>
                    <a:pt x="12821" y="4425"/>
                    <a:pt x="12792" y="4425"/>
                  </a:cubicBezTo>
                  <a:close/>
                  <a:moveTo>
                    <a:pt x="12928" y="4425"/>
                  </a:moveTo>
                  <a:cubicBezTo>
                    <a:pt x="12900" y="4426"/>
                    <a:pt x="12880" y="4477"/>
                    <a:pt x="12884" y="4540"/>
                  </a:cubicBezTo>
                  <a:cubicBezTo>
                    <a:pt x="12887" y="4603"/>
                    <a:pt x="12913" y="4654"/>
                    <a:pt x="12942" y="4653"/>
                  </a:cubicBezTo>
                  <a:cubicBezTo>
                    <a:pt x="12970" y="4653"/>
                    <a:pt x="12990" y="4601"/>
                    <a:pt x="12986" y="4539"/>
                  </a:cubicBezTo>
                  <a:cubicBezTo>
                    <a:pt x="12983" y="4476"/>
                    <a:pt x="12957" y="4425"/>
                    <a:pt x="12928" y="4425"/>
                  </a:cubicBezTo>
                  <a:close/>
                  <a:moveTo>
                    <a:pt x="13085" y="4425"/>
                  </a:moveTo>
                  <a:cubicBezTo>
                    <a:pt x="13056" y="4426"/>
                    <a:pt x="13037" y="4477"/>
                    <a:pt x="13040" y="4540"/>
                  </a:cubicBezTo>
                  <a:cubicBezTo>
                    <a:pt x="13044" y="4603"/>
                    <a:pt x="13070" y="4652"/>
                    <a:pt x="13098" y="4652"/>
                  </a:cubicBezTo>
                  <a:cubicBezTo>
                    <a:pt x="13127" y="4651"/>
                    <a:pt x="13147" y="4601"/>
                    <a:pt x="13143" y="4539"/>
                  </a:cubicBezTo>
                  <a:cubicBezTo>
                    <a:pt x="13139" y="4476"/>
                    <a:pt x="13113" y="4425"/>
                    <a:pt x="13085" y="4425"/>
                  </a:cubicBezTo>
                  <a:close/>
                  <a:moveTo>
                    <a:pt x="13221" y="4425"/>
                  </a:moveTo>
                  <a:cubicBezTo>
                    <a:pt x="13193" y="4426"/>
                    <a:pt x="13173" y="4477"/>
                    <a:pt x="13177" y="4540"/>
                  </a:cubicBezTo>
                  <a:cubicBezTo>
                    <a:pt x="13181" y="4603"/>
                    <a:pt x="13207" y="4654"/>
                    <a:pt x="13236" y="4653"/>
                  </a:cubicBezTo>
                  <a:cubicBezTo>
                    <a:pt x="13264" y="4653"/>
                    <a:pt x="13284" y="4601"/>
                    <a:pt x="13280" y="4539"/>
                  </a:cubicBezTo>
                  <a:cubicBezTo>
                    <a:pt x="13276" y="4476"/>
                    <a:pt x="13249" y="4425"/>
                    <a:pt x="13221" y="4425"/>
                  </a:cubicBezTo>
                  <a:close/>
                  <a:moveTo>
                    <a:pt x="13377" y="4425"/>
                  </a:moveTo>
                  <a:cubicBezTo>
                    <a:pt x="13349" y="4426"/>
                    <a:pt x="13329" y="4477"/>
                    <a:pt x="13334" y="4540"/>
                  </a:cubicBezTo>
                  <a:cubicBezTo>
                    <a:pt x="13338" y="4603"/>
                    <a:pt x="13364" y="4654"/>
                    <a:pt x="13392" y="4653"/>
                  </a:cubicBezTo>
                  <a:cubicBezTo>
                    <a:pt x="13421" y="4653"/>
                    <a:pt x="13441" y="4601"/>
                    <a:pt x="13437" y="4539"/>
                  </a:cubicBezTo>
                  <a:cubicBezTo>
                    <a:pt x="13433" y="4476"/>
                    <a:pt x="13406" y="4425"/>
                    <a:pt x="13377" y="4425"/>
                  </a:cubicBezTo>
                  <a:close/>
                  <a:moveTo>
                    <a:pt x="13514" y="4425"/>
                  </a:moveTo>
                  <a:cubicBezTo>
                    <a:pt x="13486" y="4426"/>
                    <a:pt x="13466" y="4477"/>
                    <a:pt x="13470" y="4540"/>
                  </a:cubicBezTo>
                  <a:cubicBezTo>
                    <a:pt x="13475" y="4603"/>
                    <a:pt x="13501" y="4654"/>
                    <a:pt x="13530" y="4653"/>
                  </a:cubicBezTo>
                  <a:cubicBezTo>
                    <a:pt x="13558" y="4653"/>
                    <a:pt x="13577" y="4601"/>
                    <a:pt x="13573" y="4539"/>
                  </a:cubicBezTo>
                  <a:cubicBezTo>
                    <a:pt x="13569" y="4476"/>
                    <a:pt x="13543" y="4425"/>
                    <a:pt x="13514" y="4425"/>
                  </a:cubicBezTo>
                  <a:close/>
                  <a:moveTo>
                    <a:pt x="13670" y="4425"/>
                  </a:moveTo>
                  <a:cubicBezTo>
                    <a:pt x="13642" y="4426"/>
                    <a:pt x="13622" y="4477"/>
                    <a:pt x="13627" y="4540"/>
                  </a:cubicBezTo>
                  <a:cubicBezTo>
                    <a:pt x="13631" y="4603"/>
                    <a:pt x="13658" y="4654"/>
                    <a:pt x="13686" y="4653"/>
                  </a:cubicBezTo>
                  <a:cubicBezTo>
                    <a:pt x="13715" y="4653"/>
                    <a:pt x="13734" y="4601"/>
                    <a:pt x="13729" y="4539"/>
                  </a:cubicBezTo>
                  <a:cubicBezTo>
                    <a:pt x="13725" y="4476"/>
                    <a:pt x="13698" y="4425"/>
                    <a:pt x="13670" y="4425"/>
                  </a:cubicBezTo>
                  <a:close/>
                  <a:moveTo>
                    <a:pt x="13807" y="4425"/>
                  </a:moveTo>
                  <a:cubicBezTo>
                    <a:pt x="13779" y="4426"/>
                    <a:pt x="13759" y="4477"/>
                    <a:pt x="13764" y="4540"/>
                  </a:cubicBezTo>
                  <a:cubicBezTo>
                    <a:pt x="13768" y="4603"/>
                    <a:pt x="13795" y="4654"/>
                    <a:pt x="13823" y="4653"/>
                  </a:cubicBezTo>
                  <a:cubicBezTo>
                    <a:pt x="13852" y="4653"/>
                    <a:pt x="13872" y="4601"/>
                    <a:pt x="13867" y="4539"/>
                  </a:cubicBezTo>
                  <a:cubicBezTo>
                    <a:pt x="13862" y="4476"/>
                    <a:pt x="13835" y="4425"/>
                    <a:pt x="13807" y="4425"/>
                  </a:cubicBezTo>
                  <a:close/>
                  <a:moveTo>
                    <a:pt x="13963" y="4425"/>
                  </a:moveTo>
                  <a:cubicBezTo>
                    <a:pt x="13934" y="4426"/>
                    <a:pt x="13915" y="4477"/>
                    <a:pt x="13920" y="4540"/>
                  </a:cubicBezTo>
                  <a:cubicBezTo>
                    <a:pt x="13925" y="4603"/>
                    <a:pt x="13951" y="4654"/>
                    <a:pt x="13980" y="4653"/>
                  </a:cubicBezTo>
                  <a:cubicBezTo>
                    <a:pt x="14008" y="4653"/>
                    <a:pt x="14028" y="4601"/>
                    <a:pt x="14023" y="4539"/>
                  </a:cubicBezTo>
                  <a:cubicBezTo>
                    <a:pt x="14018" y="4476"/>
                    <a:pt x="13991" y="4425"/>
                    <a:pt x="13963" y="4425"/>
                  </a:cubicBezTo>
                  <a:close/>
                  <a:moveTo>
                    <a:pt x="14119" y="4425"/>
                  </a:moveTo>
                  <a:cubicBezTo>
                    <a:pt x="14091" y="4426"/>
                    <a:pt x="14072" y="4477"/>
                    <a:pt x="14076" y="4540"/>
                  </a:cubicBezTo>
                  <a:cubicBezTo>
                    <a:pt x="14081" y="4603"/>
                    <a:pt x="14108" y="4654"/>
                    <a:pt x="14137" y="4653"/>
                  </a:cubicBezTo>
                  <a:cubicBezTo>
                    <a:pt x="14165" y="4653"/>
                    <a:pt x="14185" y="4601"/>
                    <a:pt x="14180" y="4539"/>
                  </a:cubicBezTo>
                  <a:cubicBezTo>
                    <a:pt x="14175" y="4476"/>
                    <a:pt x="14148" y="4425"/>
                    <a:pt x="14119" y="4425"/>
                  </a:cubicBezTo>
                  <a:close/>
                  <a:moveTo>
                    <a:pt x="14256" y="4425"/>
                  </a:moveTo>
                  <a:cubicBezTo>
                    <a:pt x="14228" y="4426"/>
                    <a:pt x="14208" y="4478"/>
                    <a:pt x="14213" y="4540"/>
                  </a:cubicBezTo>
                  <a:cubicBezTo>
                    <a:pt x="14218" y="4603"/>
                    <a:pt x="14246" y="4654"/>
                    <a:pt x="14274" y="4653"/>
                  </a:cubicBezTo>
                  <a:cubicBezTo>
                    <a:pt x="14303" y="4653"/>
                    <a:pt x="14322" y="4601"/>
                    <a:pt x="14317" y="4539"/>
                  </a:cubicBezTo>
                  <a:cubicBezTo>
                    <a:pt x="14311" y="4476"/>
                    <a:pt x="14284" y="4425"/>
                    <a:pt x="14256" y="4425"/>
                  </a:cubicBezTo>
                  <a:close/>
                  <a:moveTo>
                    <a:pt x="14412" y="4425"/>
                  </a:moveTo>
                  <a:cubicBezTo>
                    <a:pt x="14383" y="4426"/>
                    <a:pt x="14365" y="4477"/>
                    <a:pt x="14370" y="4540"/>
                  </a:cubicBezTo>
                  <a:cubicBezTo>
                    <a:pt x="14375" y="4603"/>
                    <a:pt x="14402" y="4654"/>
                    <a:pt x="14431" y="4653"/>
                  </a:cubicBezTo>
                  <a:cubicBezTo>
                    <a:pt x="14459" y="4653"/>
                    <a:pt x="14478" y="4601"/>
                    <a:pt x="14473" y="4539"/>
                  </a:cubicBezTo>
                  <a:cubicBezTo>
                    <a:pt x="14468" y="4476"/>
                    <a:pt x="14440" y="4425"/>
                    <a:pt x="14412" y="4425"/>
                  </a:cubicBezTo>
                  <a:close/>
                  <a:moveTo>
                    <a:pt x="14549" y="4425"/>
                  </a:moveTo>
                  <a:cubicBezTo>
                    <a:pt x="14520" y="4426"/>
                    <a:pt x="14501" y="4477"/>
                    <a:pt x="14507" y="4540"/>
                  </a:cubicBezTo>
                  <a:cubicBezTo>
                    <a:pt x="14512" y="4603"/>
                    <a:pt x="14540" y="4654"/>
                    <a:pt x="14568" y="4653"/>
                  </a:cubicBezTo>
                  <a:cubicBezTo>
                    <a:pt x="14597" y="4653"/>
                    <a:pt x="14615" y="4601"/>
                    <a:pt x="14610" y="4539"/>
                  </a:cubicBezTo>
                  <a:cubicBezTo>
                    <a:pt x="14604" y="4476"/>
                    <a:pt x="14577" y="4425"/>
                    <a:pt x="14549" y="4425"/>
                  </a:cubicBezTo>
                  <a:close/>
                  <a:moveTo>
                    <a:pt x="14704" y="4425"/>
                  </a:moveTo>
                  <a:cubicBezTo>
                    <a:pt x="14676" y="4426"/>
                    <a:pt x="14658" y="4477"/>
                    <a:pt x="14664" y="4540"/>
                  </a:cubicBezTo>
                  <a:cubicBezTo>
                    <a:pt x="14669" y="4603"/>
                    <a:pt x="14696" y="4654"/>
                    <a:pt x="14725" y="4653"/>
                  </a:cubicBezTo>
                  <a:cubicBezTo>
                    <a:pt x="14753" y="4653"/>
                    <a:pt x="14772" y="4601"/>
                    <a:pt x="14766" y="4539"/>
                  </a:cubicBezTo>
                  <a:cubicBezTo>
                    <a:pt x="14761" y="4476"/>
                    <a:pt x="14733" y="4425"/>
                    <a:pt x="14704" y="4425"/>
                  </a:cubicBezTo>
                  <a:close/>
                  <a:moveTo>
                    <a:pt x="14841" y="4425"/>
                  </a:moveTo>
                  <a:cubicBezTo>
                    <a:pt x="14813" y="4426"/>
                    <a:pt x="14795" y="4477"/>
                    <a:pt x="14800" y="4540"/>
                  </a:cubicBezTo>
                  <a:cubicBezTo>
                    <a:pt x="14806" y="4603"/>
                    <a:pt x="14834" y="4654"/>
                    <a:pt x="14862" y="4653"/>
                  </a:cubicBezTo>
                  <a:cubicBezTo>
                    <a:pt x="14891" y="4653"/>
                    <a:pt x="14909" y="4601"/>
                    <a:pt x="14903" y="4539"/>
                  </a:cubicBezTo>
                  <a:cubicBezTo>
                    <a:pt x="14897" y="4476"/>
                    <a:pt x="14870" y="4425"/>
                    <a:pt x="14841" y="4425"/>
                  </a:cubicBezTo>
                  <a:close/>
                  <a:moveTo>
                    <a:pt x="14998" y="4425"/>
                  </a:moveTo>
                  <a:cubicBezTo>
                    <a:pt x="14969" y="4426"/>
                    <a:pt x="14951" y="4477"/>
                    <a:pt x="14957" y="4540"/>
                  </a:cubicBezTo>
                  <a:cubicBezTo>
                    <a:pt x="14963" y="4603"/>
                    <a:pt x="14991" y="4654"/>
                    <a:pt x="15019" y="4653"/>
                  </a:cubicBezTo>
                  <a:cubicBezTo>
                    <a:pt x="15048" y="4653"/>
                    <a:pt x="15065" y="4602"/>
                    <a:pt x="15059" y="4539"/>
                  </a:cubicBezTo>
                  <a:cubicBezTo>
                    <a:pt x="15054" y="4476"/>
                    <a:pt x="15026" y="4425"/>
                    <a:pt x="14998" y="4425"/>
                  </a:cubicBezTo>
                  <a:close/>
                  <a:moveTo>
                    <a:pt x="9123" y="4476"/>
                  </a:moveTo>
                  <a:cubicBezTo>
                    <a:pt x="9095" y="4476"/>
                    <a:pt x="9071" y="4528"/>
                    <a:pt x="9071" y="4590"/>
                  </a:cubicBezTo>
                  <a:cubicBezTo>
                    <a:pt x="9070" y="4653"/>
                    <a:pt x="9093" y="4703"/>
                    <a:pt x="9122" y="4702"/>
                  </a:cubicBezTo>
                  <a:cubicBezTo>
                    <a:pt x="9150" y="4702"/>
                    <a:pt x="9174" y="4650"/>
                    <a:pt x="9174" y="4587"/>
                  </a:cubicBezTo>
                  <a:cubicBezTo>
                    <a:pt x="9175" y="4525"/>
                    <a:pt x="9151" y="4475"/>
                    <a:pt x="9123" y="4476"/>
                  </a:cubicBezTo>
                  <a:close/>
                  <a:moveTo>
                    <a:pt x="9260" y="4476"/>
                  </a:moveTo>
                  <a:cubicBezTo>
                    <a:pt x="9231" y="4476"/>
                    <a:pt x="9208" y="4528"/>
                    <a:pt x="9208" y="4590"/>
                  </a:cubicBezTo>
                  <a:cubicBezTo>
                    <a:pt x="9207" y="4653"/>
                    <a:pt x="9231" y="4703"/>
                    <a:pt x="9259" y="4702"/>
                  </a:cubicBezTo>
                  <a:cubicBezTo>
                    <a:pt x="9288" y="4702"/>
                    <a:pt x="9310" y="4650"/>
                    <a:pt x="9310" y="4587"/>
                  </a:cubicBezTo>
                  <a:cubicBezTo>
                    <a:pt x="9311" y="4525"/>
                    <a:pt x="9288" y="4475"/>
                    <a:pt x="9260" y="4476"/>
                  </a:cubicBezTo>
                  <a:close/>
                  <a:moveTo>
                    <a:pt x="9416" y="4476"/>
                  </a:moveTo>
                  <a:cubicBezTo>
                    <a:pt x="9388" y="4476"/>
                    <a:pt x="9364" y="4528"/>
                    <a:pt x="9364" y="4590"/>
                  </a:cubicBezTo>
                  <a:cubicBezTo>
                    <a:pt x="9364" y="4653"/>
                    <a:pt x="9387" y="4703"/>
                    <a:pt x="9416" y="4702"/>
                  </a:cubicBezTo>
                  <a:cubicBezTo>
                    <a:pt x="9444" y="4702"/>
                    <a:pt x="9467" y="4650"/>
                    <a:pt x="9467" y="4587"/>
                  </a:cubicBezTo>
                  <a:cubicBezTo>
                    <a:pt x="9467" y="4525"/>
                    <a:pt x="9444" y="4475"/>
                    <a:pt x="9416" y="4476"/>
                  </a:cubicBezTo>
                  <a:close/>
                  <a:moveTo>
                    <a:pt x="9552" y="4476"/>
                  </a:moveTo>
                  <a:cubicBezTo>
                    <a:pt x="9524" y="4476"/>
                    <a:pt x="9501" y="4528"/>
                    <a:pt x="9501" y="4590"/>
                  </a:cubicBezTo>
                  <a:cubicBezTo>
                    <a:pt x="9501" y="4653"/>
                    <a:pt x="9524" y="4703"/>
                    <a:pt x="9552" y="4702"/>
                  </a:cubicBezTo>
                  <a:cubicBezTo>
                    <a:pt x="9581" y="4702"/>
                    <a:pt x="9604" y="4650"/>
                    <a:pt x="9604" y="4587"/>
                  </a:cubicBezTo>
                  <a:cubicBezTo>
                    <a:pt x="9604" y="4525"/>
                    <a:pt x="9581" y="4475"/>
                    <a:pt x="9552" y="4476"/>
                  </a:cubicBezTo>
                  <a:close/>
                  <a:moveTo>
                    <a:pt x="9709" y="4476"/>
                  </a:moveTo>
                  <a:cubicBezTo>
                    <a:pt x="9680" y="4476"/>
                    <a:pt x="9657" y="4528"/>
                    <a:pt x="9657" y="4590"/>
                  </a:cubicBezTo>
                  <a:cubicBezTo>
                    <a:pt x="9658" y="4653"/>
                    <a:pt x="9681" y="4703"/>
                    <a:pt x="9709" y="4702"/>
                  </a:cubicBezTo>
                  <a:cubicBezTo>
                    <a:pt x="9738" y="4702"/>
                    <a:pt x="9760" y="4650"/>
                    <a:pt x="9760" y="4587"/>
                  </a:cubicBezTo>
                  <a:cubicBezTo>
                    <a:pt x="9760" y="4525"/>
                    <a:pt x="9737" y="4475"/>
                    <a:pt x="9709" y="4476"/>
                  </a:cubicBezTo>
                  <a:close/>
                  <a:moveTo>
                    <a:pt x="9845" y="4476"/>
                  </a:moveTo>
                  <a:cubicBezTo>
                    <a:pt x="9817" y="4476"/>
                    <a:pt x="9794" y="4528"/>
                    <a:pt x="9794" y="4590"/>
                  </a:cubicBezTo>
                  <a:cubicBezTo>
                    <a:pt x="9795" y="4653"/>
                    <a:pt x="9818" y="4703"/>
                    <a:pt x="9846" y="4702"/>
                  </a:cubicBezTo>
                  <a:cubicBezTo>
                    <a:pt x="9875" y="4702"/>
                    <a:pt x="9898" y="4650"/>
                    <a:pt x="9898" y="4587"/>
                  </a:cubicBezTo>
                  <a:cubicBezTo>
                    <a:pt x="9897" y="4525"/>
                    <a:pt x="9873" y="4475"/>
                    <a:pt x="9845" y="4476"/>
                  </a:cubicBezTo>
                  <a:close/>
                  <a:moveTo>
                    <a:pt x="10001" y="4476"/>
                  </a:moveTo>
                  <a:cubicBezTo>
                    <a:pt x="9973" y="4476"/>
                    <a:pt x="9950" y="4528"/>
                    <a:pt x="9951" y="4590"/>
                  </a:cubicBezTo>
                  <a:cubicBezTo>
                    <a:pt x="9951" y="4653"/>
                    <a:pt x="9975" y="4703"/>
                    <a:pt x="10003" y="4702"/>
                  </a:cubicBezTo>
                  <a:cubicBezTo>
                    <a:pt x="10032" y="4702"/>
                    <a:pt x="10055" y="4650"/>
                    <a:pt x="10054" y="4587"/>
                  </a:cubicBezTo>
                  <a:cubicBezTo>
                    <a:pt x="10053" y="4525"/>
                    <a:pt x="10030" y="4475"/>
                    <a:pt x="10001" y="4476"/>
                  </a:cubicBezTo>
                  <a:close/>
                  <a:moveTo>
                    <a:pt x="10138" y="4476"/>
                  </a:moveTo>
                  <a:cubicBezTo>
                    <a:pt x="10109" y="4476"/>
                    <a:pt x="10087" y="4528"/>
                    <a:pt x="10088" y="4590"/>
                  </a:cubicBezTo>
                  <a:cubicBezTo>
                    <a:pt x="10088" y="4653"/>
                    <a:pt x="10112" y="4703"/>
                    <a:pt x="10140" y="4702"/>
                  </a:cubicBezTo>
                  <a:cubicBezTo>
                    <a:pt x="10169" y="4702"/>
                    <a:pt x="10192" y="4650"/>
                    <a:pt x="10191" y="4587"/>
                  </a:cubicBezTo>
                  <a:cubicBezTo>
                    <a:pt x="10190" y="4525"/>
                    <a:pt x="10166" y="4475"/>
                    <a:pt x="10138" y="4476"/>
                  </a:cubicBezTo>
                  <a:close/>
                  <a:moveTo>
                    <a:pt x="10294" y="4476"/>
                  </a:moveTo>
                  <a:cubicBezTo>
                    <a:pt x="10266" y="4476"/>
                    <a:pt x="10243" y="4528"/>
                    <a:pt x="10244" y="4590"/>
                  </a:cubicBezTo>
                  <a:cubicBezTo>
                    <a:pt x="10245" y="4653"/>
                    <a:pt x="10269" y="4703"/>
                    <a:pt x="10297" y="4702"/>
                  </a:cubicBezTo>
                  <a:cubicBezTo>
                    <a:pt x="10326" y="4702"/>
                    <a:pt x="10348" y="4650"/>
                    <a:pt x="10347" y="4587"/>
                  </a:cubicBezTo>
                  <a:cubicBezTo>
                    <a:pt x="10346" y="4525"/>
                    <a:pt x="10322" y="4475"/>
                    <a:pt x="10294" y="4476"/>
                  </a:cubicBezTo>
                  <a:close/>
                  <a:moveTo>
                    <a:pt x="10430" y="4476"/>
                  </a:moveTo>
                  <a:cubicBezTo>
                    <a:pt x="10402" y="4476"/>
                    <a:pt x="10380" y="4528"/>
                    <a:pt x="10381" y="4590"/>
                  </a:cubicBezTo>
                  <a:cubicBezTo>
                    <a:pt x="10382" y="4653"/>
                    <a:pt x="10406" y="4703"/>
                    <a:pt x="10434" y="4702"/>
                  </a:cubicBezTo>
                  <a:cubicBezTo>
                    <a:pt x="10462" y="4702"/>
                    <a:pt x="10485" y="4650"/>
                    <a:pt x="10483" y="4587"/>
                  </a:cubicBezTo>
                  <a:cubicBezTo>
                    <a:pt x="10482" y="4525"/>
                    <a:pt x="10459" y="4475"/>
                    <a:pt x="10430" y="4476"/>
                  </a:cubicBezTo>
                  <a:close/>
                  <a:moveTo>
                    <a:pt x="10587" y="4476"/>
                  </a:moveTo>
                  <a:cubicBezTo>
                    <a:pt x="10558" y="4476"/>
                    <a:pt x="10536" y="4528"/>
                    <a:pt x="10537" y="4590"/>
                  </a:cubicBezTo>
                  <a:cubicBezTo>
                    <a:pt x="10538" y="4653"/>
                    <a:pt x="10563" y="4703"/>
                    <a:pt x="10591" y="4702"/>
                  </a:cubicBezTo>
                  <a:cubicBezTo>
                    <a:pt x="10620" y="4702"/>
                    <a:pt x="10642" y="4650"/>
                    <a:pt x="10640" y="4587"/>
                  </a:cubicBezTo>
                  <a:cubicBezTo>
                    <a:pt x="10639" y="4525"/>
                    <a:pt x="10615" y="4475"/>
                    <a:pt x="10587" y="4476"/>
                  </a:cubicBezTo>
                  <a:close/>
                  <a:moveTo>
                    <a:pt x="10742" y="4476"/>
                  </a:moveTo>
                  <a:cubicBezTo>
                    <a:pt x="10714" y="4476"/>
                    <a:pt x="10692" y="4528"/>
                    <a:pt x="10694" y="4590"/>
                  </a:cubicBezTo>
                  <a:cubicBezTo>
                    <a:pt x="10695" y="4653"/>
                    <a:pt x="10719" y="4703"/>
                    <a:pt x="10747" y="4702"/>
                  </a:cubicBezTo>
                  <a:cubicBezTo>
                    <a:pt x="10776" y="4702"/>
                    <a:pt x="10798" y="4650"/>
                    <a:pt x="10797" y="4587"/>
                  </a:cubicBezTo>
                  <a:cubicBezTo>
                    <a:pt x="10795" y="4525"/>
                    <a:pt x="10771" y="4475"/>
                    <a:pt x="10742" y="4476"/>
                  </a:cubicBezTo>
                  <a:close/>
                  <a:moveTo>
                    <a:pt x="10879" y="4476"/>
                  </a:moveTo>
                  <a:cubicBezTo>
                    <a:pt x="10851" y="4476"/>
                    <a:pt x="10829" y="4528"/>
                    <a:pt x="10830" y="4590"/>
                  </a:cubicBezTo>
                  <a:cubicBezTo>
                    <a:pt x="10832" y="4653"/>
                    <a:pt x="10856" y="4703"/>
                    <a:pt x="10885" y="4702"/>
                  </a:cubicBezTo>
                  <a:cubicBezTo>
                    <a:pt x="10913" y="4702"/>
                    <a:pt x="10935" y="4650"/>
                    <a:pt x="10934" y="4587"/>
                  </a:cubicBezTo>
                  <a:cubicBezTo>
                    <a:pt x="10932" y="4525"/>
                    <a:pt x="10908" y="4475"/>
                    <a:pt x="10879" y="4476"/>
                  </a:cubicBezTo>
                  <a:close/>
                  <a:moveTo>
                    <a:pt x="11036" y="4476"/>
                  </a:moveTo>
                  <a:cubicBezTo>
                    <a:pt x="11007" y="4476"/>
                    <a:pt x="10985" y="4528"/>
                    <a:pt x="10987" y="4590"/>
                  </a:cubicBezTo>
                  <a:cubicBezTo>
                    <a:pt x="10988" y="4653"/>
                    <a:pt x="11013" y="4703"/>
                    <a:pt x="11041" y="4702"/>
                  </a:cubicBezTo>
                  <a:cubicBezTo>
                    <a:pt x="11070" y="4702"/>
                    <a:pt x="11092" y="4650"/>
                    <a:pt x="11090" y="4587"/>
                  </a:cubicBezTo>
                  <a:cubicBezTo>
                    <a:pt x="11088" y="4525"/>
                    <a:pt x="11064" y="4475"/>
                    <a:pt x="11036" y="4476"/>
                  </a:cubicBezTo>
                  <a:close/>
                  <a:moveTo>
                    <a:pt x="11172" y="4476"/>
                  </a:moveTo>
                  <a:cubicBezTo>
                    <a:pt x="11144" y="4476"/>
                    <a:pt x="11122" y="4528"/>
                    <a:pt x="11124" y="4590"/>
                  </a:cubicBezTo>
                  <a:cubicBezTo>
                    <a:pt x="11125" y="4653"/>
                    <a:pt x="11150" y="4703"/>
                    <a:pt x="11179" y="4702"/>
                  </a:cubicBezTo>
                  <a:cubicBezTo>
                    <a:pt x="11207" y="4702"/>
                    <a:pt x="11229" y="4650"/>
                    <a:pt x="11227" y="4587"/>
                  </a:cubicBezTo>
                  <a:cubicBezTo>
                    <a:pt x="11225" y="4525"/>
                    <a:pt x="11200" y="4475"/>
                    <a:pt x="11172" y="4476"/>
                  </a:cubicBezTo>
                  <a:close/>
                  <a:moveTo>
                    <a:pt x="11328" y="4476"/>
                  </a:moveTo>
                  <a:cubicBezTo>
                    <a:pt x="11300" y="4476"/>
                    <a:pt x="11278" y="4528"/>
                    <a:pt x="11280" y="4590"/>
                  </a:cubicBezTo>
                  <a:cubicBezTo>
                    <a:pt x="11282" y="4653"/>
                    <a:pt x="11307" y="4703"/>
                    <a:pt x="11335" y="4702"/>
                  </a:cubicBezTo>
                  <a:cubicBezTo>
                    <a:pt x="11364" y="4702"/>
                    <a:pt x="11385" y="4650"/>
                    <a:pt x="11383" y="4587"/>
                  </a:cubicBezTo>
                  <a:cubicBezTo>
                    <a:pt x="11381" y="4525"/>
                    <a:pt x="11357" y="4475"/>
                    <a:pt x="11328" y="4476"/>
                  </a:cubicBezTo>
                  <a:close/>
                  <a:moveTo>
                    <a:pt x="11465" y="4476"/>
                  </a:moveTo>
                  <a:cubicBezTo>
                    <a:pt x="11436" y="4476"/>
                    <a:pt x="11415" y="4528"/>
                    <a:pt x="11417" y="4590"/>
                  </a:cubicBezTo>
                  <a:cubicBezTo>
                    <a:pt x="11419" y="4653"/>
                    <a:pt x="11444" y="4703"/>
                    <a:pt x="11473" y="4702"/>
                  </a:cubicBezTo>
                  <a:cubicBezTo>
                    <a:pt x="11501" y="4702"/>
                    <a:pt x="11522" y="4650"/>
                    <a:pt x="11520" y="4587"/>
                  </a:cubicBezTo>
                  <a:cubicBezTo>
                    <a:pt x="11518" y="4525"/>
                    <a:pt x="11493" y="4475"/>
                    <a:pt x="11465" y="4476"/>
                  </a:cubicBezTo>
                  <a:close/>
                  <a:moveTo>
                    <a:pt x="11621" y="4476"/>
                  </a:moveTo>
                  <a:cubicBezTo>
                    <a:pt x="11593" y="4476"/>
                    <a:pt x="11571" y="4528"/>
                    <a:pt x="11573" y="4590"/>
                  </a:cubicBezTo>
                  <a:cubicBezTo>
                    <a:pt x="11576" y="4653"/>
                    <a:pt x="11600" y="4703"/>
                    <a:pt x="11629" y="4702"/>
                  </a:cubicBezTo>
                  <a:cubicBezTo>
                    <a:pt x="11657" y="4702"/>
                    <a:pt x="11679" y="4650"/>
                    <a:pt x="11677" y="4587"/>
                  </a:cubicBezTo>
                  <a:cubicBezTo>
                    <a:pt x="11674" y="4525"/>
                    <a:pt x="11649" y="4475"/>
                    <a:pt x="11621" y="4476"/>
                  </a:cubicBezTo>
                  <a:close/>
                  <a:moveTo>
                    <a:pt x="11758" y="4476"/>
                  </a:moveTo>
                  <a:cubicBezTo>
                    <a:pt x="11730" y="4476"/>
                    <a:pt x="11708" y="4528"/>
                    <a:pt x="11710" y="4590"/>
                  </a:cubicBezTo>
                  <a:cubicBezTo>
                    <a:pt x="11713" y="4653"/>
                    <a:pt x="11738" y="4703"/>
                    <a:pt x="11766" y="4702"/>
                  </a:cubicBezTo>
                  <a:cubicBezTo>
                    <a:pt x="11795" y="4702"/>
                    <a:pt x="11816" y="4650"/>
                    <a:pt x="11813" y="4587"/>
                  </a:cubicBezTo>
                  <a:cubicBezTo>
                    <a:pt x="11811" y="4525"/>
                    <a:pt x="11786" y="4475"/>
                    <a:pt x="11758" y="4476"/>
                  </a:cubicBezTo>
                  <a:close/>
                  <a:moveTo>
                    <a:pt x="8674" y="4526"/>
                  </a:moveTo>
                  <a:cubicBezTo>
                    <a:pt x="8646" y="4527"/>
                    <a:pt x="8622" y="4578"/>
                    <a:pt x="8621" y="4641"/>
                  </a:cubicBezTo>
                  <a:cubicBezTo>
                    <a:pt x="8620" y="4703"/>
                    <a:pt x="8643" y="4753"/>
                    <a:pt x="8671" y="4752"/>
                  </a:cubicBezTo>
                  <a:cubicBezTo>
                    <a:pt x="8700" y="4752"/>
                    <a:pt x="8724" y="4700"/>
                    <a:pt x="8725" y="4638"/>
                  </a:cubicBezTo>
                  <a:cubicBezTo>
                    <a:pt x="8725" y="4575"/>
                    <a:pt x="8703" y="4526"/>
                    <a:pt x="8674" y="4526"/>
                  </a:cubicBezTo>
                  <a:close/>
                  <a:moveTo>
                    <a:pt x="8811" y="4526"/>
                  </a:moveTo>
                  <a:cubicBezTo>
                    <a:pt x="8782" y="4527"/>
                    <a:pt x="8759" y="4578"/>
                    <a:pt x="8758" y="4641"/>
                  </a:cubicBezTo>
                  <a:cubicBezTo>
                    <a:pt x="8757" y="4703"/>
                    <a:pt x="8780" y="4753"/>
                    <a:pt x="8808" y="4752"/>
                  </a:cubicBezTo>
                  <a:cubicBezTo>
                    <a:pt x="8837" y="4752"/>
                    <a:pt x="8861" y="4700"/>
                    <a:pt x="8861" y="4638"/>
                  </a:cubicBezTo>
                  <a:cubicBezTo>
                    <a:pt x="8862" y="4575"/>
                    <a:pt x="8839" y="4525"/>
                    <a:pt x="8811" y="4526"/>
                  </a:cubicBezTo>
                  <a:close/>
                  <a:moveTo>
                    <a:pt x="8967" y="4526"/>
                  </a:moveTo>
                  <a:cubicBezTo>
                    <a:pt x="8939" y="4527"/>
                    <a:pt x="8915" y="4578"/>
                    <a:pt x="8915" y="4641"/>
                  </a:cubicBezTo>
                  <a:cubicBezTo>
                    <a:pt x="8914" y="4703"/>
                    <a:pt x="8937" y="4753"/>
                    <a:pt x="8965" y="4752"/>
                  </a:cubicBezTo>
                  <a:cubicBezTo>
                    <a:pt x="8994" y="4752"/>
                    <a:pt x="9017" y="4700"/>
                    <a:pt x="9018" y="4638"/>
                  </a:cubicBezTo>
                  <a:cubicBezTo>
                    <a:pt x="9018" y="4575"/>
                    <a:pt x="8995" y="4526"/>
                    <a:pt x="8967" y="4526"/>
                  </a:cubicBezTo>
                  <a:close/>
                  <a:moveTo>
                    <a:pt x="5163" y="4576"/>
                  </a:moveTo>
                  <a:cubicBezTo>
                    <a:pt x="5134" y="4577"/>
                    <a:pt x="5108" y="4627"/>
                    <a:pt x="5103" y="4689"/>
                  </a:cubicBezTo>
                  <a:cubicBezTo>
                    <a:pt x="5098" y="4752"/>
                    <a:pt x="5118" y="4802"/>
                    <a:pt x="5146" y="4801"/>
                  </a:cubicBezTo>
                  <a:cubicBezTo>
                    <a:pt x="5175" y="4801"/>
                    <a:pt x="5202" y="4750"/>
                    <a:pt x="5206" y="4688"/>
                  </a:cubicBezTo>
                  <a:cubicBezTo>
                    <a:pt x="5211" y="4626"/>
                    <a:pt x="5191" y="4576"/>
                    <a:pt x="5163" y="4576"/>
                  </a:cubicBezTo>
                  <a:close/>
                  <a:moveTo>
                    <a:pt x="2081" y="4627"/>
                  </a:moveTo>
                  <a:cubicBezTo>
                    <a:pt x="2053" y="4627"/>
                    <a:pt x="2023" y="4678"/>
                    <a:pt x="2015" y="4740"/>
                  </a:cubicBezTo>
                  <a:cubicBezTo>
                    <a:pt x="2007" y="4802"/>
                    <a:pt x="2024" y="4852"/>
                    <a:pt x="2052" y="4851"/>
                  </a:cubicBezTo>
                  <a:cubicBezTo>
                    <a:pt x="2081" y="4851"/>
                    <a:pt x="2111" y="4800"/>
                    <a:pt x="2118" y="4738"/>
                  </a:cubicBezTo>
                  <a:cubicBezTo>
                    <a:pt x="2126" y="4676"/>
                    <a:pt x="2109" y="4626"/>
                    <a:pt x="2081" y="4627"/>
                  </a:cubicBezTo>
                  <a:close/>
                  <a:moveTo>
                    <a:pt x="2218" y="4627"/>
                  </a:moveTo>
                  <a:cubicBezTo>
                    <a:pt x="2190" y="4627"/>
                    <a:pt x="2160" y="4678"/>
                    <a:pt x="2152" y="4740"/>
                  </a:cubicBezTo>
                  <a:cubicBezTo>
                    <a:pt x="2144" y="4802"/>
                    <a:pt x="2161" y="4852"/>
                    <a:pt x="2189" y="4851"/>
                  </a:cubicBezTo>
                  <a:cubicBezTo>
                    <a:pt x="2218" y="4851"/>
                    <a:pt x="2248" y="4800"/>
                    <a:pt x="2255" y="4738"/>
                  </a:cubicBezTo>
                  <a:cubicBezTo>
                    <a:pt x="2263" y="4676"/>
                    <a:pt x="2246" y="4626"/>
                    <a:pt x="2218" y="4627"/>
                  </a:cubicBezTo>
                  <a:close/>
                  <a:moveTo>
                    <a:pt x="2374" y="4627"/>
                  </a:moveTo>
                  <a:cubicBezTo>
                    <a:pt x="2345" y="4627"/>
                    <a:pt x="2316" y="4678"/>
                    <a:pt x="2308" y="4740"/>
                  </a:cubicBezTo>
                  <a:cubicBezTo>
                    <a:pt x="2301" y="4802"/>
                    <a:pt x="2318" y="4852"/>
                    <a:pt x="2346" y="4851"/>
                  </a:cubicBezTo>
                  <a:cubicBezTo>
                    <a:pt x="2375" y="4851"/>
                    <a:pt x="2404" y="4800"/>
                    <a:pt x="2412" y="4738"/>
                  </a:cubicBezTo>
                  <a:cubicBezTo>
                    <a:pt x="2419" y="4676"/>
                    <a:pt x="2402" y="4626"/>
                    <a:pt x="2374" y="4627"/>
                  </a:cubicBezTo>
                  <a:close/>
                  <a:moveTo>
                    <a:pt x="2510" y="4627"/>
                  </a:moveTo>
                  <a:cubicBezTo>
                    <a:pt x="2482" y="4627"/>
                    <a:pt x="2453" y="4678"/>
                    <a:pt x="2445" y="4740"/>
                  </a:cubicBezTo>
                  <a:cubicBezTo>
                    <a:pt x="2438" y="4802"/>
                    <a:pt x="2455" y="4852"/>
                    <a:pt x="2483" y="4851"/>
                  </a:cubicBezTo>
                  <a:cubicBezTo>
                    <a:pt x="2512" y="4851"/>
                    <a:pt x="2541" y="4800"/>
                    <a:pt x="2549" y="4738"/>
                  </a:cubicBezTo>
                  <a:cubicBezTo>
                    <a:pt x="2556" y="4676"/>
                    <a:pt x="2538" y="4626"/>
                    <a:pt x="2510" y="4627"/>
                  </a:cubicBezTo>
                  <a:close/>
                  <a:moveTo>
                    <a:pt x="2666" y="4627"/>
                  </a:moveTo>
                  <a:cubicBezTo>
                    <a:pt x="2638" y="4627"/>
                    <a:pt x="2609" y="4678"/>
                    <a:pt x="2602" y="4740"/>
                  </a:cubicBezTo>
                  <a:cubicBezTo>
                    <a:pt x="2594" y="4802"/>
                    <a:pt x="2611" y="4852"/>
                    <a:pt x="2640" y="4851"/>
                  </a:cubicBezTo>
                  <a:cubicBezTo>
                    <a:pt x="2668" y="4851"/>
                    <a:pt x="2697" y="4800"/>
                    <a:pt x="2704" y="4738"/>
                  </a:cubicBezTo>
                  <a:cubicBezTo>
                    <a:pt x="2712" y="4676"/>
                    <a:pt x="2695" y="4626"/>
                    <a:pt x="2666" y="4627"/>
                  </a:cubicBezTo>
                  <a:close/>
                  <a:moveTo>
                    <a:pt x="2803" y="4627"/>
                  </a:moveTo>
                  <a:cubicBezTo>
                    <a:pt x="2774" y="4627"/>
                    <a:pt x="2746" y="4678"/>
                    <a:pt x="2739" y="4740"/>
                  </a:cubicBezTo>
                  <a:cubicBezTo>
                    <a:pt x="2731" y="4802"/>
                    <a:pt x="2748" y="4852"/>
                    <a:pt x="2777" y="4851"/>
                  </a:cubicBezTo>
                  <a:cubicBezTo>
                    <a:pt x="2805" y="4851"/>
                    <a:pt x="2834" y="4800"/>
                    <a:pt x="2841" y="4738"/>
                  </a:cubicBezTo>
                  <a:cubicBezTo>
                    <a:pt x="2848" y="4676"/>
                    <a:pt x="2831" y="4626"/>
                    <a:pt x="2803" y="4627"/>
                  </a:cubicBezTo>
                  <a:close/>
                  <a:moveTo>
                    <a:pt x="2959" y="4627"/>
                  </a:moveTo>
                  <a:cubicBezTo>
                    <a:pt x="2931" y="4627"/>
                    <a:pt x="2902" y="4678"/>
                    <a:pt x="2895" y="4740"/>
                  </a:cubicBezTo>
                  <a:cubicBezTo>
                    <a:pt x="2888" y="4802"/>
                    <a:pt x="2905" y="4852"/>
                    <a:pt x="2933" y="4851"/>
                  </a:cubicBezTo>
                  <a:cubicBezTo>
                    <a:pt x="2962" y="4851"/>
                    <a:pt x="2991" y="4800"/>
                    <a:pt x="2998" y="4738"/>
                  </a:cubicBezTo>
                  <a:cubicBezTo>
                    <a:pt x="3005" y="4676"/>
                    <a:pt x="2987" y="4626"/>
                    <a:pt x="2959" y="4627"/>
                  </a:cubicBezTo>
                  <a:close/>
                  <a:moveTo>
                    <a:pt x="3095" y="4627"/>
                  </a:moveTo>
                  <a:cubicBezTo>
                    <a:pt x="3067" y="4627"/>
                    <a:pt x="3038" y="4678"/>
                    <a:pt x="3031" y="4740"/>
                  </a:cubicBezTo>
                  <a:cubicBezTo>
                    <a:pt x="3024" y="4802"/>
                    <a:pt x="3042" y="4852"/>
                    <a:pt x="3070" y="4851"/>
                  </a:cubicBezTo>
                  <a:cubicBezTo>
                    <a:pt x="3099" y="4851"/>
                    <a:pt x="3128" y="4800"/>
                    <a:pt x="3134" y="4738"/>
                  </a:cubicBezTo>
                  <a:cubicBezTo>
                    <a:pt x="3141" y="4676"/>
                    <a:pt x="3124" y="4626"/>
                    <a:pt x="3095" y="4627"/>
                  </a:cubicBezTo>
                  <a:close/>
                  <a:moveTo>
                    <a:pt x="3251" y="4627"/>
                  </a:moveTo>
                  <a:cubicBezTo>
                    <a:pt x="3223" y="4627"/>
                    <a:pt x="3194" y="4678"/>
                    <a:pt x="3188" y="4740"/>
                  </a:cubicBezTo>
                  <a:cubicBezTo>
                    <a:pt x="3181" y="4802"/>
                    <a:pt x="3199" y="4852"/>
                    <a:pt x="3227" y="4851"/>
                  </a:cubicBezTo>
                  <a:cubicBezTo>
                    <a:pt x="3256" y="4851"/>
                    <a:pt x="3284" y="4800"/>
                    <a:pt x="3291" y="4738"/>
                  </a:cubicBezTo>
                  <a:cubicBezTo>
                    <a:pt x="3297" y="4676"/>
                    <a:pt x="3280" y="4626"/>
                    <a:pt x="3251" y="4627"/>
                  </a:cubicBezTo>
                  <a:close/>
                  <a:moveTo>
                    <a:pt x="3388" y="4627"/>
                  </a:moveTo>
                  <a:cubicBezTo>
                    <a:pt x="3360" y="4627"/>
                    <a:pt x="3331" y="4678"/>
                    <a:pt x="3324" y="4740"/>
                  </a:cubicBezTo>
                  <a:cubicBezTo>
                    <a:pt x="3318" y="4802"/>
                    <a:pt x="3336" y="4852"/>
                    <a:pt x="3364" y="4851"/>
                  </a:cubicBezTo>
                  <a:cubicBezTo>
                    <a:pt x="3393" y="4851"/>
                    <a:pt x="3421" y="4800"/>
                    <a:pt x="3428" y="4738"/>
                  </a:cubicBezTo>
                  <a:cubicBezTo>
                    <a:pt x="3434" y="4676"/>
                    <a:pt x="3416" y="4626"/>
                    <a:pt x="3388" y="4627"/>
                  </a:cubicBezTo>
                  <a:close/>
                  <a:moveTo>
                    <a:pt x="3544" y="4627"/>
                  </a:moveTo>
                  <a:cubicBezTo>
                    <a:pt x="3515" y="4627"/>
                    <a:pt x="3487" y="4678"/>
                    <a:pt x="3481" y="4740"/>
                  </a:cubicBezTo>
                  <a:cubicBezTo>
                    <a:pt x="3474" y="4802"/>
                    <a:pt x="3493" y="4852"/>
                    <a:pt x="3521" y="4851"/>
                  </a:cubicBezTo>
                  <a:cubicBezTo>
                    <a:pt x="3550" y="4851"/>
                    <a:pt x="3578" y="4800"/>
                    <a:pt x="3584" y="4738"/>
                  </a:cubicBezTo>
                  <a:cubicBezTo>
                    <a:pt x="3590" y="4676"/>
                    <a:pt x="3572" y="4626"/>
                    <a:pt x="3544" y="4627"/>
                  </a:cubicBezTo>
                  <a:close/>
                  <a:moveTo>
                    <a:pt x="3681" y="4627"/>
                  </a:moveTo>
                  <a:cubicBezTo>
                    <a:pt x="3652" y="4627"/>
                    <a:pt x="3624" y="4678"/>
                    <a:pt x="3618" y="4740"/>
                  </a:cubicBezTo>
                  <a:cubicBezTo>
                    <a:pt x="3611" y="4802"/>
                    <a:pt x="3630" y="4852"/>
                    <a:pt x="3658" y="4851"/>
                  </a:cubicBezTo>
                  <a:cubicBezTo>
                    <a:pt x="3687" y="4851"/>
                    <a:pt x="3715" y="4800"/>
                    <a:pt x="3721" y="4738"/>
                  </a:cubicBezTo>
                  <a:cubicBezTo>
                    <a:pt x="3727" y="4676"/>
                    <a:pt x="3709" y="4626"/>
                    <a:pt x="3681" y="4627"/>
                  </a:cubicBezTo>
                  <a:close/>
                  <a:moveTo>
                    <a:pt x="3836" y="4627"/>
                  </a:moveTo>
                  <a:cubicBezTo>
                    <a:pt x="3808" y="4627"/>
                    <a:pt x="3780" y="4678"/>
                    <a:pt x="3774" y="4740"/>
                  </a:cubicBezTo>
                  <a:cubicBezTo>
                    <a:pt x="3768" y="4802"/>
                    <a:pt x="3786" y="4852"/>
                    <a:pt x="3814" y="4851"/>
                  </a:cubicBezTo>
                  <a:cubicBezTo>
                    <a:pt x="3843" y="4851"/>
                    <a:pt x="3871" y="4800"/>
                    <a:pt x="3877" y="4738"/>
                  </a:cubicBezTo>
                  <a:cubicBezTo>
                    <a:pt x="3883" y="4676"/>
                    <a:pt x="3865" y="4626"/>
                    <a:pt x="3836" y="4627"/>
                  </a:cubicBezTo>
                  <a:close/>
                  <a:moveTo>
                    <a:pt x="3973" y="4627"/>
                  </a:moveTo>
                  <a:cubicBezTo>
                    <a:pt x="3945" y="4627"/>
                    <a:pt x="3917" y="4678"/>
                    <a:pt x="3911" y="4740"/>
                  </a:cubicBezTo>
                  <a:cubicBezTo>
                    <a:pt x="3905" y="4802"/>
                    <a:pt x="3923" y="4852"/>
                    <a:pt x="3952" y="4851"/>
                  </a:cubicBezTo>
                  <a:cubicBezTo>
                    <a:pt x="3980" y="4851"/>
                    <a:pt x="4008" y="4800"/>
                    <a:pt x="4014" y="4738"/>
                  </a:cubicBezTo>
                  <a:cubicBezTo>
                    <a:pt x="4019" y="4676"/>
                    <a:pt x="4002" y="4626"/>
                    <a:pt x="3973" y="4627"/>
                  </a:cubicBezTo>
                  <a:close/>
                  <a:moveTo>
                    <a:pt x="4129" y="4627"/>
                  </a:moveTo>
                  <a:cubicBezTo>
                    <a:pt x="4101" y="4627"/>
                    <a:pt x="4073" y="4678"/>
                    <a:pt x="4067" y="4740"/>
                  </a:cubicBezTo>
                  <a:cubicBezTo>
                    <a:pt x="4062" y="4802"/>
                    <a:pt x="4080" y="4852"/>
                    <a:pt x="4108" y="4851"/>
                  </a:cubicBezTo>
                  <a:cubicBezTo>
                    <a:pt x="4137" y="4851"/>
                    <a:pt x="4164" y="4800"/>
                    <a:pt x="4170" y="4738"/>
                  </a:cubicBezTo>
                  <a:cubicBezTo>
                    <a:pt x="4176" y="4676"/>
                    <a:pt x="4157" y="4626"/>
                    <a:pt x="4129" y="4627"/>
                  </a:cubicBezTo>
                  <a:close/>
                  <a:moveTo>
                    <a:pt x="4266" y="4627"/>
                  </a:moveTo>
                  <a:cubicBezTo>
                    <a:pt x="4237" y="4627"/>
                    <a:pt x="4210" y="4678"/>
                    <a:pt x="4204" y="4740"/>
                  </a:cubicBezTo>
                  <a:cubicBezTo>
                    <a:pt x="4199" y="4802"/>
                    <a:pt x="4217" y="4852"/>
                    <a:pt x="4245" y="4851"/>
                  </a:cubicBezTo>
                  <a:cubicBezTo>
                    <a:pt x="4274" y="4851"/>
                    <a:pt x="4301" y="4800"/>
                    <a:pt x="4307" y="4738"/>
                  </a:cubicBezTo>
                  <a:cubicBezTo>
                    <a:pt x="4312" y="4676"/>
                    <a:pt x="4294" y="4626"/>
                    <a:pt x="4266" y="4627"/>
                  </a:cubicBezTo>
                  <a:close/>
                  <a:moveTo>
                    <a:pt x="4422" y="4627"/>
                  </a:moveTo>
                  <a:cubicBezTo>
                    <a:pt x="4393" y="4627"/>
                    <a:pt x="4366" y="4678"/>
                    <a:pt x="4361" y="4740"/>
                  </a:cubicBezTo>
                  <a:cubicBezTo>
                    <a:pt x="4355" y="4802"/>
                    <a:pt x="4374" y="4852"/>
                    <a:pt x="4402" y="4851"/>
                  </a:cubicBezTo>
                  <a:cubicBezTo>
                    <a:pt x="4431" y="4851"/>
                    <a:pt x="4458" y="4800"/>
                    <a:pt x="4463" y="4738"/>
                  </a:cubicBezTo>
                  <a:cubicBezTo>
                    <a:pt x="4469" y="4676"/>
                    <a:pt x="4450" y="4626"/>
                    <a:pt x="4422" y="4627"/>
                  </a:cubicBezTo>
                  <a:close/>
                  <a:moveTo>
                    <a:pt x="4558" y="4627"/>
                  </a:moveTo>
                  <a:cubicBezTo>
                    <a:pt x="4530" y="4627"/>
                    <a:pt x="4502" y="4678"/>
                    <a:pt x="4497" y="4740"/>
                  </a:cubicBezTo>
                  <a:cubicBezTo>
                    <a:pt x="4491" y="4802"/>
                    <a:pt x="4510" y="4852"/>
                    <a:pt x="4539" y="4851"/>
                  </a:cubicBezTo>
                  <a:cubicBezTo>
                    <a:pt x="4567" y="4851"/>
                    <a:pt x="4595" y="4800"/>
                    <a:pt x="4600" y="4738"/>
                  </a:cubicBezTo>
                  <a:cubicBezTo>
                    <a:pt x="4605" y="4676"/>
                    <a:pt x="4586" y="4626"/>
                    <a:pt x="4558" y="4627"/>
                  </a:cubicBezTo>
                  <a:close/>
                  <a:moveTo>
                    <a:pt x="1184" y="4677"/>
                  </a:moveTo>
                  <a:cubicBezTo>
                    <a:pt x="1156" y="4677"/>
                    <a:pt x="1125" y="4728"/>
                    <a:pt x="1116" y="4790"/>
                  </a:cubicBezTo>
                  <a:cubicBezTo>
                    <a:pt x="1108" y="4852"/>
                    <a:pt x="1123" y="4902"/>
                    <a:pt x="1152" y="4902"/>
                  </a:cubicBezTo>
                  <a:cubicBezTo>
                    <a:pt x="1180" y="4901"/>
                    <a:pt x="1211" y="4850"/>
                    <a:pt x="1220" y="4789"/>
                  </a:cubicBezTo>
                  <a:cubicBezTo>
                    <a:pt x="1229" y="4727"/>
                    <a:pt x="1213" y="4676"/>
                    <a:pt x="1184" y="4677"/>
                  </a:cubicBezTo>
                  <a:close/>
                  <a:moveTo>
                    <a:pt x="1340" y="4677"/>
                  </a:moveTo>
                  <a:cubicBezTo>
                    <a:pt x="1312" y="4677"/>
                    <a:pt x="1282" y="4728"/>
                    <a:pt x="1273" y="4790"/>
                  </a:cubicBezTo>
                  <a:cubicBezTo>
                    <a:pt x="1264" y="4852"/>
                    <a:pt x="1280" y="4902"/>
                    <a:pt x="1308" y="4902"/>
                  </a:cubicBezTo>
                  <a:cubicBezTo>
                    <a:pt x="1337" y="4901"/>
                    <a:pt x="1367" y="4850"/>
                    <a:pt x="1376" y="4789"/>
                  </a:cubicBezTo>
                  <a:cubicBezTo>
                    <a:pt x="1385" y="4727"/>
                    <a:pt x="1368" y="4676"/>
                    <a:pt x="1340" y="4677"/>
                  </a:cubicBezTo>
                  <a:close/>
                  <a:moveTo>
                    <a:pt x="1477" y="4677"/>
                  </a:moveTo>
                  <a:cubicBezTo>
                    <a:pt x="1449" y="4677"/>
                    <a:pt x="1418" y="4728"/>
                    <a:pt x="1410" y="4790"/>
                  </a:cubicBezTo>
                  <a:cubicBezTo>
                    <a:pt x="1401" y="4852"/>
                    <a:pt x="1417" y="4902"/>
                    <a:pt x="1446" y="4902"/>
                  </a:cubicBezTo>
                  <a:cubicBezTo>
                    <a:pt x="1474" y="4901"/>
                    <a:pt x="1504" y="4850"/>
                    <a:pt x="1512" y="4789"/>
                  </a:cubicBezTo>
                  <a:cubicBezTo>
                    <a:pt x="1521" y="4727"/>
                    <a:pt x="1505" y="4676"/>
                    <a:pt x="1477" y="4677"/>
                  </a:cubicBezTo>
                  <a:close/>
                  <a:moveTo>
                    <a:pt x="1633" y="4677"/>
                  </a:moveTo>
                  <a:cubicBezTo>
                    <a:pt x="1604" y="4677"/>
                    <a:pt x="1575" y="4728"/>
                    <a:pt x="1566" y="4790"/>
                  </a:cubicBezTo>
                  <a:cubicBezTo>
                    <a:pt x="1558" y="4852"/>
                    <a:pt x="1574" y="4902"/>
                    <a:pt x="1602" y="4902"/>
                  </a:cubicBezTo>
                  <a:cubicBezTo>
                    <a:pt x="1631" y="4901"/>
                    <a:pt x="1660" y="4851"/>
                    <a:pt x="1669" y="4789"/>
                  </a:cubicBezTo>
                  <a:cubicBezTo>
                    <a:pt x="1677" y="4727"/>
                    <a:pt x="1661" y="4676"/>
                    <a:pt x="1633" y="4677"/>
                  </a:cubicBezTo>
                  <a:close/>
                  <a:moveTo>
                    <a:pt x="1769" y="4677"/>
                  </a:moveTo>
                  <a:cubicBezTo>
                    <a:pt x="1741" y="4677"/>
                    <a:pt x="1711" y="4728"/>
                    <a:pt x="1703" y="4790"/>
                  </a:cubicBezTo>
                  <a:cubicBezTo>
                    <a:pt x="1695" y="4852"/>
                    <a:pt x="1711" y="4902"/>
                    <a:pt x="1739" y="4902"/>
                  </a:cubicBezTo>
                  <a:cubicBezTo>
                    <a:pt x="1768" y="4901"/>
                    <a:pt x="1797" y="4850"/>
                    <a:pt x="1806" y="4789"/>
                  </a:cubicBezTo>
                  <a:cubicBezTo>
                    <a:pt x="1814" y="4727"/>
                    <a:pt x="1797" y="4676"/>
                    <a:pt x="1769" y="4677"/>
                  </a:cubicBezTo>
                  <a:close/>
                  <a:moveTo>
                    <a:pt x="1925" y="4677"/>
                  </a:moveTo>
                  <a:cubicBezTo>
                    <a:pt x="1897" y="4677"/>
                    <a:pt x="1867" y="4728"/>
                    <a:pt x="1859" y="4790"/>
                  </a:cubicBezTo>
                  <a:cubicBezTo>
                    <a:pt x="1851" y="4852"/>
                    <a:pt x="1868" y="4902"/>
                    <a:pt x="1896" y="4902"/>
                  </a:cubicBezTo>
                  <a:cubicBezTo>
                    <a:pt x="1925" y="4901"/>
                    <a:pt x="1954" y="4850"/>
                    <a:pt x="1962" y="4789"/>
                  </a:cubicBezTo>
                  <a:cubicBezTo>
                    <a:pt x="1970" y="4727"/>
                    <a:pt x="1954" y="4676"/>
                    <a:pt x="1925" y="4677"/>
                  </a:cubicBezTo>
                  <a:close/>
                  <a:moveTo>
                    <a:pt x="15759" y="4677"/>
                  </a:moveTo>
                  <a:cubicBezTo>
                    <a:pt x="15730" y="4677"/>
                    <a:pt x="15713" y="4729"/>
                    <a:pt x="15719" y="4792"/>
                  </a:cubicBezTo>
                  <a:cubicBezTo>
                    <a:pt x="15726" y="4854"/>
                    <a:pt x="15755" y="4905"/>
                    <a:pt x="15783" y="4905"/>
                  </a:cubicBezTo>
                  <a:cubicBezTo>
                    <a:pt x="15812" y="4904"/>
                    <a:pt x="15830" y="4853"/>
                    <a:pt x="15823" y="4790"/>
                  </a:cubicBezTo>
                  <a:cubicBezTo>
                    <a:pt x="15816" y="4727"/>
                    <a:pt x="15787" y="4676"/>
                    <a:pt x="15759" y="4677"/>
                  </a:cubicBezTo>
                  <a:close/>
                  <a:moveTo>
                    <a:pt x="15915" y="4677"/>
                  </a:moveTo>
                  <a:cubicBezTo>
                    <a:pt x="15887" y="4677"/>
                    <a:pt x="15869" y="4729"/>
                    <a:pt x="15876" y="4792"/>
                  </a:cubicBezTo>
                  <a:cubicBezTo>
                    <a:pt x="15882" y="4855"/>
                    <a:pt x="15911" y="4905"/>
                    <a:pt x="15940" y="4905"/>
                  </a:cubicBezTo>
                  <a:cubicBezTo>
                    <a:pt x="15968" y="4904"/>
                    <a:pt x="15986" y="4853"/>
                    <a:pt x="15980" y="4790"/>
                  </a:cubicBezTo>
                  <a:cubicBezTo>
                    <a:pt x="15973" y="4727"/>
                    <a:pt x="15944" y="4676"/>
                    <a:pt x="15915" y="4677"/>
                  </a:cubicBezTo>
                  <a:close/>
                  <a:moveTo>
                    <a:pt x="16052" y="4677"/>
                  </a:moveTo>
                  <a:cubicBezTo>
                    <a:pt x="16024" y="4677"/>
                    <a:pt x="16006" y="4729"/>
                    <a:pt x="16012" y="4792"/>
                  </a:cubicBezTo>
                  <a:cubicBezTo>
                    <a:pt x="16019" y="4854"/>
                    <a:pt x="16049" y="4905"/>
                    <a:pt x="16077" y="4905"/>
                  </a:cubicBezTo>
                  <a:cubicBezTo>
                    <a:pt x="16106" y="4904"/>
                    <a:pt x="16123" y="4853"/>
                    <a:pt x="16116" y="4790"/>
                  </a:cubicBezTo>
                  <a:cubicBezTo>
                    <a:pt x="16109" y="4727"/>
                    <a:pt x="16081" y="4676"/>
                    <a:pt x="16052" y="4677"/>
                  </a:cubicBezTo>
                  <a:close/>
                  <a:moveTo>
                    <a:pt x="16208" y="4677"/>
                  </a:moveTo>
                  <a:cubicBezTo>
                    <a:pt x="16180" y="4677"/>
                    <a:pt x="16162" y="4729"/>
                    <a:pt x="16170" y="4792"/>
                  </a:cubicBezTo>
                  <a:cubicBezTo>
                    <a:pt x="16177" y="4855"/>
                    <a:pt x="16206" y="4905"/>
                    <a:pt x="16234" y="4905"/>
                  </a:cubicBezTo>
                  <a:cubicBezTo>
                    <a:pt x="16263" y="4904"/>
                    <a:pt x="16280" y="4853"/>
                    <a:pt x="16273" y="4790"/>
                  </a:cubicBezTo>
                  <a:cubicBezTo>
                    <a:pt x="16266" y="4727"/>
                    <a:pt x="16236" y="4676"/>
                    <a:pt x="16208" y="4677"/>
                  </a:cubicBezTo>
                  <a:close/>
                  <a:moveTo>
                    <a:pt x="16364" y="4677"/>
                  </a:moveTo>
                  <a:cubicBezTo>
                    <a:pt x="16336" y="4677"/>
                    <a:pt x="16319" y="4729"/>
                    <a:pt x="16326" y="4792"/>
                  </a:cubicBezTo>
                  <a:cubicBezTo>
                    <a:pt x="16333" y="4854"/>
                    <a:pt x="16362" y="4905"/>
                    <a:pt x="16391" y="4905"/>
                  </a:cubicBezTo>
                  <a:cubicBezTo>
                    <a:pt x="16419" y="4904"/>
                    <a:pt x="16436" y="4853"/>
                    <a:pt x="16429" y="4790"/>
                  </a:cubicBezTo>
                  <a:cubicBezTo>
                    <a:pt x="16422" y="4727"/>
                    <a:pt x="16393" y="4676"/>
                    <a:pt x="16364" y="4677"/>
                  </a:cubicBezTo>
                  <a:close/>
                  <a:moveTo>
                    <a:pt x="16501" y="4677"/>
                  </a:moveTo>
                  <a:cubicBezTo>
                    <a:pt x="16473" y="4677"/>
                    <a:pt x="16455" y="4729"/>
                    <a:pt x="16463" y="4792"/>
                  </a:cubicBezTo>
                  <a:cubicBezTo>
                    <a:pt x="16470" y="4855"/>
                    <a:pt x="16499" y="4905"/>
                    <a:pt x="16528" y="4905"/>
                  </a:cubicBezTo>
                  <a:cubicBezTo>
                    <a:pt x="16557" y="4904"/>
                    <a:pt x="16574" y="4853"/>
                    <a:pt x="16566" y="4790"/>
                  </a:cubicBezTo>
                  <a:cubicBezTo>
                    <a:pt x="16559" y="4727"/>
                    <a:pt x="16530" y="4676"/>
                    <a:pt x="16501" y="4677"/>
                  </a:cubicBezTo>
                  <a:close/>
                  <a:moveTo>
                    <a:pt x="16657" y="4677"/>
                  </a:moveTo>
                  <a:cubicBezTo>
                    <a:pt x="16629" y="4677"/>
                    <a:pt x="16612" y="4729"/>
                    <a:pt x="16619" y="4792"/>
                  </a:cubicBezTo>
                  <a:cubicBezTo>
                    <a:pt x="16627" y="4855"/>
                    <a:pt x="16656" y="4905"/>
                    <a:pt x="16685" y="4905"/>
                  </a:cubicBezTo>
                  <a:cubicBezTo>
                    <a:pt x="16713" y="4904"/>
                    <a:pt x="16730" y="4853"/>
                    <a:pt x="16722" y="4790"/>
                  </a:cubicBezTo>
                  <a:cubicBezTo>
                    <a:pt x="16715" y="4727"/>
                    <a:pt x="16686" y="4676"/>
                    <a:pt x="16657" y="4677"/>
                  </a:cubicBezTo>
                  <a:close/>
                  <a:moveTo>
                    <a:pt x="16794" y="4677"/>
                  </a:moveTo>
                  <a:cubicBezTo>
                    <a:pt x="16765" y="4677"/>
                    <a:pt x="16748" y="4729"/>
                    <a:pt x="16756" y="4792"/>
                  </a:cubicBezTo>
                  <a:cubicBezTo>
                    <a:pt x="16764" y="4855"/>
                    <a:pt x="16793" y="4905"/>
                    <a:pt x="16822" y="4905"/>
                  </a:cubicBezTo>
                  <a:cubicBezTo>
                    <a:pt x="16851" y="4904"/>
                    <a:pt x="16868" y="4853"/>
                    <a:pt x="16860" y="4790"/>
                  </a:cubicBezTo>
                  <a:cubicBezTo>
                    <a:pt x="16852" y="4727"/>
                    <a:pt x="16822" y="4676"/>
                    <a:pt x="16794" y="4677"/>
                  </a:cubicBezTo>
                  <a:close/>
                  <a:moveTo>
                    <a:pt x="16950" y="4677"/>
                  </a:moveTo>
                  <a:cubicBezTo>
                    <a:pt x="16922" y="4677"/>
                    <a:pt x="16905" y="4729"/>
                    <a:pt x="16912" y="4792"/>
                  </a:cubicBezTo>
                  <a:cubicBezTo>
                    <a:pt x="16920" y="4855"/>
                    <a:pt x="16950" y="4905"/>
                    <a:pt x="16978" y="4905"/>
                  </a:cubicBezTo>
                  <a:cubicBezTo>
                    <a:pt x="17007" y="4904"/>
                    <a:pt x="17024" y="4853"/>
                    <a:pt x="17016" y="4790"/>
                  </a:cubicBezTo>
                  <a:cubicBezTo>
                    <a:pt x="17008" y="4727"/>
                    <a:pt x="16979" y="4676"/>
                    <a:pt x="16950" y="4677"/>
                  </a:cubicBezTo>
                  <a:close/>
                  <a:moveTo>
                    <a:pt x="17087" y="4677"/>
                  </a:moveTo>
                  <a:cubicBezTo>
                    <a:pt x="17058" y="4677"/>
                    <a:pt x="17041" y="4729"/>
                    <a:pt x="17049" y="4792"/>
                  </a:cubicBezTo>
                  <a:cubicBezTo>
                    <a:pt x="17057" y="4855"/>
                    <a:pt x="17087" y="4905"/>
                    <a:pt x="17116" y="4905"/>
                  </a:cubicBezTo>
                  <a:cubicBezTo>
                    <a:pt x="17144" y="4904"/>
                    <a:pt x="17161" y="4853"/>
                    <a:pt x="17153" y="4790"/>
                  </a:cubicBezTo>
                  <a:cubicBezTo>
                    <a:pt x="17145" y="4727"/>
                    <a:pt x="17115" y="4676"/>
                    <a:pt x="17087" y="4677"/>
                  </a:cubicBezTo>
                  <a:close/>
                  <a:moveTo>
                    <a:pt x="13104" y="4727"/>
                  </a:moveTo>
                  <a:cubicBezTo>
                    <a:pt x="13076" y="4728"/>
                    <a:pt x="13056" y="4779"/>
                    <a:pt x="13060" y="4842"/>
                  </a:cubicBezTo>
                  <a:cubicBezTo>
                    <a:pt x="13064" y="4905"/>
                    <a:pt x="13090" y="4954"/>
                    <a:pt x="13118" y="4954"/>
                  </a:cubicBezTo>
                  <a:cubicBezTo>
                    <a:pt x="13147" y="4953"/>
                    <a:pt x="13167" y="4903"/>
                    <a:pt x="13163" y="4840"/>
                  </a:cubicBezTo>
                  <a:cubicBezTo>
                    <a:pt x="13159" y="4778"/>
                    <a:pt x="13133" y="4727"/>
                    <a:pt x="13104" y="4727"/>
                  </a:cubicBezTo>
                  <a:close/>
                  <a:moveTo>
                    <a:pt x="13241" y="4727"/>
                  </a:moveTo>
                  <a:cubicBezTo>
                    <a:pt x="13213" y="4728"/>
                    <a:pt x="13193" y="4779"/>
                    <a:pt x="13197" y="4842"/>
                  </a:cubicBezTo>
                  <a:cubicBezTo>
                    <a:pt x="13201" y="4905"/>
                    <a:pt x="13227" y="4956"/>
                    <a:pt x="13255" y="4955"/>
                  </a:cubicBezTo>
                  <a:cubicBezTo>
                    <a:pt x="13284" y="4954"/>
                    <a:pt x="13304" y="4903"/>
                    <a:pt x="13300" y="4840"/>
                  </a:cubicBezTo>
                  <a:cubicBezTo>
                    <a:pt x="13296" y="4778"/>
                    <a:pt x="13270" y="4727"/>
                    <a:pt x="13241" y="4727"/>
                  </a:cubicBezTo>
                  <a:close/>
                  <a:moveTo>
                    <a:pt x="13397" y="4727"/>
                  </a:moveTo>
                  <a:cubicBezTo>
                    <a:pt x="13369" y="4728"/>
                    <a:pt x="13349" y="4779"/>
                    <a:pt x="13353" y="4842"/>
                  </a:cubicBezTo>
                  <a:cubicBezTo>
                    <a:pt x="13357" y="4905"/>
                    <a:pt x="13384" y="4956"/>
                    <a:pt x="13412" y="4955"/>
                  </a:cubicBezTo>
                  <a:cubicBezTo>
                    <a:pt x="13441" y="4955"/>
                    <a:pt x="13460" y="4903"/>
                    <a:pt x="13456" y="4840"/>
                  </a:cubicBezTo>
                  <a:cubicBezTo>
                    <a:pt x="13452" y="4778"/>
                    <a:pt x="13426" y="4727"/>
                    <a:pt x="13397" y="4727"/>
                  </a:cubicBezTo>
                  <a:close/>
                  <a:moveTo>
                    <a:pt x="13534" y="4727"/>
                  </a:moveTo>
                  <a:cubicBezTo>
                    <a:pt x="13505" y="4728"/>
                    <a:pt x="13486" y="4779"/>
                    <a:pt x="13490" y="4842"/>
                  </a:cubicBezTo>
                  <a:cubicBezTo>
                    <a:pt x="13494" y="4905"/>
                    <a:pt x="13521" y="4956"/>
                    <a:pt x="13549" y="4955"/>
                  </a:cubicBezTo>
                  <a:cubicBezTo>
                    <a:pt x="13578" y="4955"/>
                    <a:pt x="13598" y="4903"/>
                    <a:pt x="13593" y="4840"/>
                  </a:cubicBezTo>
                  <a:cubicBezTo>
                    <a:pt x="13589" y="4778"/>
                    <a:pt x="13562" y="4727"/>
                    <a:pt x="13534" y="4727"/>
                  </a:cubicBezTo>
                  <a:close/>
                  <a:moveTo>
                    <a:pt x="13690" y="4727"/>
                  </a:moveTo>
                  <a:cubicBezTo>
                    <a:pt x="13662" y="4728"/>
                    <a:pt x="13642" y="4779"/>
                    <a:pt x="13646" y="4842"/>
                  </a:cubicBezTo>
                  <a:cubicBezTo>
                    <a:pt x="13651" y="4905"/>
                    <a:pt x="13678" y="4956"/>
                    <a:pt x="13706" y="4955"/>
                  </a:cubicBezTo>
                  <a:cubicBezTo>
                    <a:pt x="13735" y="4955"/>
                    <a:pt x="13755" y="4903"/>
                    <a:pt x="13750" y="4840"/>
                  </a:cubicBezTo>
                  <a:cubicBezTo>
                    <a:pt x="13746" y="4778"/>
                    <a:pt x="13719" y="4727"/>
                    <a:pt x="13690" y="4727"/>
                  </a:cubicBezTo>
                  <a:close/>
                  <a:moveTo>
                    <a:pt x="13846" y="4727"/>
                  </a:moveTo>
                  <a:cubicBezTo>
                    <a:pt x="13818" y="4728"/>
                    <a:pt x="13798" y="4779"/>
                    <a:pt x="13803" y="4842"/>
                  </a:cubicBezTo>
                  <a:cubicBezTo>
                    <a:pt x="13807" y="4905"/>
                    <a:pt x="13834" y="4956"/>
                    <a:pt x="13863" y="4955"/>
                  </a:cubicBezTo>
                  <a:cubicBezTo>
                    <a:pt x="13891" y="4955"/>
                    <a:pt x="13911" y="4903"/>
                    <a:pt x="13907" y="4840"/>
                  </a:cubicBezTo>
                  <a:cubicBezTo>
                    <a:pt x="13902" y="4777"/>
                    <a:pt x="13875" y="4727"/>
                    <a:pt x="13846" y="4727"/>
                  </a:cubicBezTo>
                  <a:close/>
                  <a:moveTo>
                    <a:pt x="13983" y="4727"/>
                  </a:moveTo>
                  <a:cubicBezTo>
                    <a:pt x="13954" y="4728"/>
                    <a:pt x="13935" y="4779"/>
                    <a:pt x="13940" y="4842"/>
                  </a:cubicBezTo>
                  <a:cubicBezTo>
                    <a:pt x="13944" y="4905"/>
                    <a:pt x="13971" y="4956"/>
                    <a:pt x="14000" y="4955"/>
                  </a:cubicBezTo>
                  <a:cubicBezTo>
                    <a:pt x="14029" y="4955"/>
                    <a:pt x="14048" y="4903"/>
                    <a:pt x="14043" y="4840"/>
                  </a:cubicBezTo>
                  <a:cubicBezTo>
                    <a:pt x="14039" y="4778"/>
                    <a:pt x="14011" y="4727"/>
                    <a:pt x="13983" y="4727"/>
                  </a:cubicBezTo>
                  <a:close/>
                  <a:moveTo>
                    <a:pt x="14139" y="4727"/>
                  </a:moveTo>
                  <a:cubicBezTo>
                    <a:pt x="14110" y="4728"/>
                    <a:pt x="14091" y="4779"/>
                    <a:pt x="14096" y="4842"/>
                  </a:cubicBezTo>
                  <a:cubicBezTo>
                    <a:pt x="14101" y="4905"/>
                    <a:pt x="14128" y="4956"/>
                    <a:pt x="14157" y="4955"/>
                  </a:cubicBezTo>
                  <a:cubicBezTo>
                    <a:pt x="14186" y="4955"/>
                    <a:pt x="14205" y="4903"/>
                    <a:pt x="14200" y="4840"/>
                  </a:cubicBezTo>
                  <a:cubicBezTo>
                    <a:pt x="14195" y="4777"/>
                    <a:pt x="14167" y="4727"/>
                    <a:pt x="14139" y="4727"/>
                  </a:cubicBezTo>
                  <a:close/>
                  <a:moveTo>
                    <a:pt x="14276" y="4727"/>
                  </a:moveTo>
                  <a:cubicBezTo>
                    <a:pt x="14247" y="4728"/>
                    <a:pt x="14228" y="4779"/>
                    <a:pt x="14233" y="4842"/>
                  </a:cubicBezTo>
                  <a:cubicBezTo>
                    <a:pt x="14238" y="4905"/>
                    <a:pt x="14265" y="4956"/>
                    <a:pt x="14294" y="4955"/>
                  </a:cubicBezTo>
                  <a:cubicBezTo>
                    <a:pt x="14323" y="4955"/>
                    <a:pt x="14342" y="4903"/>
                    <a:pt x="14337" y="4840"/>
                  </a:cubicBezTo>
                  <a:cubicBezTo>
                    <a:pt x="14332" y="4778"/>
                    <a:pt x="14304" y="4727"/>
                    <a:pt x="14276" y="4727"/>
                  </a:cubicBezTo>
                  <a:close/>
                  <a:moveTo>
                    <a:pt x="14432" y="4727"/>
                  </a:moveTo>
                  <a:cubicBezTo>
                    <a:pt x="14403" y="4728"/>
                    <a:pt x="14384" y="4779"/>
                    <a:pt x="14389" y="4842"/>
                  </a:cubicBezTo>
                  <a:cubicBezTo>
                    <a:pt x="14394" y="4905"/>
                    <a:pt x="14422" y="4956"/>
                    <a:pt x="14451" y="4955"/>
                  </a:cubicBezTo>
                  <a:cubicBezTo>
                    <a:pt x="14480" y="4955"/>
                    <a:pt x="14498" y="4903"/>
                    <a:pt x="14493" y="4840"/>
                  </a:cubicBezTo>
                  <a:cubicBezTo>
                    <a:pt x="14488" y="4778"/>
                    <a:pt x="14460" y="4727"/>
                    <a:pt x="14432" y="4727"/>
                  </a:cubicBezTo>
                  <a:close/>
                  <a:moveTo>
                    <a:pt x="14568" y="4727"/>
                  </a:moveTo>
                  <a:cubicBezTo>
                    <a:pt x="14540" y="4728"/>
                    <a:pt x="14521" y="4779"/>
                    <a:pt x="14526" y="4842"/>
                  </a:cubicBezTo>
                  <a:cubicBezTo>
                    <a:pt x="14531" y="4905"/>
                    <a:pt x="14559" y="4956"/>
                    <a:pt x="14588" y="4955"/>
                  </a:cubicBezTo>
                  <a:cubicBezTo>
                    <a:pt x="14616" y="4955"/>
                    <a:pt x="14635" y="4903"/>
                    <a:pt x="14630" y="4840"/>
                  </a:cubicBezTo>
                  <a:cubicBezTo>
                    <a:pt x="14625" y="4778"/>
                    <a:pt x="14597" y="4727"/>
                    <a:pt x="14568" y="4727"/>
                  </a:cubicBezTo>
                  <a:close/>
                  <a:moveTo>
                    <a:pt x="14725" y="4727"/>
                  </a:moveTo>
                  <a:cubicBezTo>
                    <a:pt x="14696" y="4728"/>
                    <a:pt x="14678" y="4779"/>
                    <a:pt x="14683" y="4842"/>
                  </a:cubicBezTo>
                  <a:cubicBezTo>
                    <a:pt x="14689" y="4905"/>
                    <a:pt x="14716" y="4956"/>
                    <a:pt x="14745" y="4955"/>
                  </a:cubicBezTo>
                  <a:cubicBezTo>
                    <a:pt x="14773" y="4955"/>
                    <a:pt x="14792" y="4903"/>
                    <a:pt x="14786" y="4840"/>
                  </a:cubicBezTo>
                  <a:cubicBezTo>
                    <a:pt x="14781" y="4777"/>
                    <a:pt x="14753" y="4727"/>
                    <a:pt x="14725" y="4727"/>
                  </a:cubicBezTo>
                  <a:close/>
                  <a:moveTo>
                    <a:pt x="14881" y="4727"/>
                  </a:moveTo>
                  <a:cubicBezTo>
                    <a:pt x="14852" y="4728"/>
                    <a:pt x="14834" y="4779"/>
                    <a:pt x="14839" y="4842"/>
                  </a:cubicBezTo>
                  <a:cubicBezTo>
                    <a:pt x="14845" y="4905"/>
                    <a:pt x="14873" y="4956"/>
                    <a:pt x="14901" y="4955"/>
                  </a:cubicBezTo>
                  <a:cubicBezTo>
                    <a:pt x="14930" y="4955"/>
                    <a:pt x="14948" y="4903"/>
                    <a:pt x="14943" y="4840"/>
                  </a:cubicBezTo>
                  <a:cubicBezTo>
                    <a:pt x="14937" y="4777"/>
                    <a:pt x="14910" y="4727"/>
                    <a:pt x="14881" y="4727"/>
                  </a:cubicBezTo>
                  <a:close/>
                  <a:moveTo>
                    <a:pt x="15017" y="4727"/>
                  </a:moveTo>
                  <a:cubicBezTo>
                    <a:pt x="14989" y="4728"/>
                    <a:pt x="14971" y="4779"/>
                    <a:pt x="14976" y="4842"/>
                  </a:cubicBezTo>
                  <a:cubicBezTo>
                    <a:pt x="14982" y="4905"/>
                    <a:pt x="15010" y="4956"/>
                    <a:pt x="15039" y="4955"/>
                  </a:cubicBezTo>
                  <a:cubicBezTo>
                    <a:pt x="15067" y="4955"/>
                    <a:pt x="15085" y="4903"/>
                    <a:pt x="15080" y="4840"/>
                  </a:cubicBezTo>
                  <a:cubicBezTo>
                    <a:pt x="15074" y="4778"/>
                    <a:pt x="15046" y="4727"/>
                    <a:pt x="15017" y="4727"/>
                  </a:cubicBezTo>
                  <a:close/>
                  <a:moveTo>
                    <a:pt x="15174" y="4727"/>
                  </a:moveTo>
                  <a:cubicBezTo>
                    <a:pt x="15145" y="4728"/>
                    <a:pt x="15127" y="4779"/>
                    <a:pt x="15133" y="4842"/>
                  </a:cubicBezTo>
                  <a:cubicBezTo>
                    <a:pt x="15139" y="4905"/>
                    <a:pt x="15166" y="4956"/>
                    <a:pt x="15195" y="4955"/>
                  </a:cubicBezTo>
                  <a:cubicBezTo>
                    <a:pt x="15224" y="4955"/>
                    <a:pt x="15242" y="4903"/>
                    <a:pt x="15236" y="4840"/>
                  </a:cubicBezTo>
                  <a:cubicBezTo>
                    <a:pt x="15230" y="4778"/>
                    <a:pt x="15202" y="4727"/>
                    <a:pt x="15174" y="4727"/>
                  </a:cubicBezTo>
                  <a:close/>
                  <a:moveTo>
                    <a:pt x="15310" y="4727"/>
                  </a:moveTo>
                  <a:cubicBezTo>
                    <a:pt x="15281" y="4728"/>
                    <a:pt x="15263" y="4779"/>
                    <a:pt x="15270" y="4842"/>
                  </a:cubicBezTo>
                  <a:cubicBezTo>
                    <a:pt x="15276" y="4905"/>
                    <a:pt x="15304" y="4956"/>
                    <a:pt x="15333" y="4955"/>
                  </a:cubicBezTo>
                  <a:cubicBezTo>
                    <a:pt x="15361" y="4955"/>
                    <a:pt x="15379" y="4903"/>
                    <a:pt x="15373" y="4840"/>
                  </a:cubicBezTo>
                  <a:cubicBezTo>
                    <a:pt x="15367" y="4778"/>
                    <a:pt x="15338" y="4727"/>
                    <a:pt x="15310" y="4727"/>
                  </a:cubicBezTo>
                  <a:close/>
                  <a:moveTo>
                    <a:pt x="15466" y="4727"/>
                  </a:moveTo>
                  <a:cubicBezTo>
                    <a:pt x="15438" y="4728"/>
                    <a:pt x="15420" y="4779"/>
                    <a:pt x="15426" y="4842"/>
                  </a:cubicBezTo>
                  <a:cubicBezTo>
                    <a:pt x="15432" y="4905"/>
                    <a:pt x="15461" y="4956"/>
                    <a:pt x="15490" y="4955"/>
                  </a:cubicBezTo>
                  <a:cubicBezTo>
                    <a:pt x="15518" y="4955"/>
                    <a:pt x="15536" y="4903"/>
                    <a:pt x="15530" y="4840"/>
                  </a:cubicBezTo>
                  <a:cubicBezTo>
                    <a:pt x="15524" y="4778"/>
                    <a:pt x="15495" y="4727"/>
                    <a:pt x="15466" y="4727"/>
                  </a:cubicBezTo>
                  <a:close/>
                  <a:moveTo>
                    <a:pt x="15623" y="4727"/>
                  </a:moveTo>
                  <a:cubicBezTo>
                    <a:pt x="15594" y="4728"/>
                    <a:pt x="15576" y="4779"/>
                    <a:pt x="15582" y="4842"/>
                  </a:cubicBezTo>
                  <a:cubicBezTo>
                    <a:pt x="15589" y="4905"/>
                    <a:pt x="15617" y="4956"/>
                    <a:pt x="15646" y="4955"/>
                  </a:cubicBezTo>
                  <a:cubicBezTo>
                    <a:pt x="15675" y="4955"/>
                    <a:pt x="15693" y="4903"/>
                    <a:pt x="15686" y="4840"/>
                  </a:cubicBezTo>
                  <a:cubicBezTo>
                    <a:pt x="15680" y="4778"/>
                    <a:pt x="15651" y="4727"/>
                    <a:pt x="15623" y="4727"/>
                  </a:cubicBezTo>
                  <a:close/>
                  <a:moveTo>
                    <a:pt x="9846" y="4778"/>
                  </a:moveTo>
                  <a:cubicBezTo>
                    <a:pt x="9817" y="4778"/>
                    <a:pt x="9794" y="4830"/>
                    <a:pt x="9794" y="4892"/>
                  </a:cubicBezTo>
                  <a:cubicBezTo>
                    <a:pt x="9795" y="4955"/>
                    <a:pt x="9818" y="5004"/>
                    <a:pt x="9847" y="5004"/>
                  </a:cubicBezTo>
                  <a:cubicBezTo>
                    <a:pt x="9875" y="5003"/>
                    <a:pt x="9898" y="4952"/>
                    <a:pt x="9898" y="4889"/>
                  </a:cubicBezTo>
                  <a:cubicBezTo>
                    <a:pt x="9897" y="4827"/>
                    <a:pt x="9874" y="4777"/>
                    <a:pt x="9846" y="4778"/>
                  </a:cubicBezTo>
                  <a:close/>
                  <a:moveTo>
                    <a:pt x="10001" y="4778"/>
                  </a:moveTo>
                  <a:cubicBezTo>
                    <a:pt x="9973" y="4778"/>
                    <a:pt x="9950" y="4830"/>
                    <a:pt x="9951" y="4892"/>
                  </a:cubicBezTo>
                  <a:cubicBezTo>
                    <a:pt x="9951" y="4955"/>
                    <a:pt x="9975" y="5004"/>
                    <a:pt x="10003" y="5004"/>
                  </a:cubicBezTo>
                  <a:cubicBezTo>
                    <a:pt x="10032" y="5003"/>
                    <a:pt x="10055" y="4952"/>
                    <a:pt x="10055" y="4889"/>
                  </a:cubicBezTo>
                  <a:cubicBezTo>
                    <a:pt x="10054" y="4827"/>
                    <a:pt x="10030" y="4777"/>
                    <a:pt x="10001" y="4778"/>
                  </a:cubicBezTo>
                  <a:close/>
                  <a:moveTo>
                    <a:pt x="10158" y="4778"/>
                  </a:moveTo>
                  <a:cubicBezTo>
                    <a:pt x="10129" y="4778"/>
                    <a:pt x="10106" y="4830"/>
                    <a:pt x="10107" y="4892"/>
                  </a:cubicBezTo>
                  <a:cubicBezTo>
                    <a:pt x="10108" y="4955"/>
                    <a:pt x="10132" y="5004"/>
                    <a:pt x="10160" y="5004"/>
                  </a:cubicBezTo>
                  <a:cubicBezTo>
                    <a:pt x="10189" y="5003"/>
                    <a:pt x="10211" y="4952"/>
                    <a:pt x="10210" y="4889"/>
                  </a:cubicBezTo>
                  <a:cubicBezTo>
                    <a:pt x="10210" y="4827"/>
                    <a:pt x="10186" y="4777"/>
                    <a:pt x="10158" y="4778"/>
                  </a:cubicBezTo>
                  <a:close/>
                  <a:moveTo>
                    <a:pt x="10294" y="4778"/>
                  </a:moveTo>
                  <a:cubicBezTo>
                    <a:pt x="10266" y="4778"/>
                    <a:pt x="10243" y="4830"/>
                    <a:pt x="10244" y="4892"/>
                  </a:cubicBezTo>
                  <a:cubicBezTo>
                    <a:pt x="10245" y="4955"/>
                    <a:pt x="10268" y="5004"/>
                    <a:pt x="10297" y="5004"/>
                  </a:cubicBezTo>
                  <a:cubicBezTo>
                    <a:pt x="10326" y="5003"/>
                    <a:pt x="10349" y="4952"/>
                    <a:pt x="10348" y="4889"/>
                  </a:cubicBezTo>
                  <a:cubicBezTo>
                    <a:pt x="10347" y="4826"/>
                    <a:pt x="10323" y="4777"/>
                    <a:pt x="10294" y="4778"/>
                  </a:cubicBezTo>
                  <a:close/>
                  <a:moveTo>
                    <a:pt x="10450" y="4778"/>
                  </a:moveTo>
                  <a:cubicBezTo>
                    <a:pt x="10422" y="4778"/>
                    <a:pt x="10399" y="4830"/>
                    <a:pt x="10400" y="4892"/>
                  </a:cubicBezTo>
                  <a:cubicBezTo>
                    <a:pt x="10401" y="4955"/>
                    <a:pt x="10426" y="5004"/>
                    <a:pt x="10454" y="5004"/>
                  </a:cubicBezTo>
                  <a:cubicBezTo>
                    <a:pt x="10483" y="5003"/>
                    <a:pt x="10505" y="4952"/>
                    <a:pt x="10504" y="4889"/>
                  </a:cubicBezTo>
                  <a:cubicBezTo>
                    <a:pt x="10503" y="4827"/>
                    <a:pt x="10479" y="4777"/>
                    <a:pt x="10450" y="4778"/>
                  </a:cubicBezTo>
                  <a:close/>
                  <a:moveTo>
                    <a:pt x="10587" y="4778"/>
                  </a:moveTo>
                  <a:cubicBezTo>
                    <a:pt x="10558" y="4778"/>
                    <a:pt x="10536" y="4830"/>
                    <a:pt x="10537" y="4892"/>
                  </a:cubicBezTo>
                  <a:cubicBezTo>
                    <a:pt x="10538" y="4955"/>
                    <a:pt x="10562" y="5004"/>
                    <a:pt x="10591" y="5004"/>
                  </a:cubicBezTo>
                  <a:cubicBezTo>
                    <a:pt x="10620" y="5003"/>
                    <a:pt x="10642" y="4952"/>
                    <a:pt x="10640" y="4889"/>
                  </a:cubicBezTo>
                  <a:cubicBezTo>
                    <a:pt x="10639" y="4827"/>
                    <a:pt x="10615" y="4777"/>
                    <a:pt x="10587" y="4778"/>
                  </a:cubicBezTo>
                  <a:close/>
                  <a:moveTo>
                    <a:pt x="11621" y="4778"/>
                  </a:moveTo>
                  <a:cubicBezTo>
                    <a:pt x="11593" y="4778"/>
                    <a:pt x="11571" y="4829"/>
                    <a:pt x="11573" y="4892"/>
                  </a:cubicBezTo>
                  <a:cubicBezTo>
                    <a:pt x="11576" y="4955"/>
                    <a:pt x="11600" y="5004"/>
                    <a:pt x="11629" y="5004"/>
                  </a:cubicBezTo>
                  <a:cubicBezTo>
                    <a:pt x="11658" y="5003"/>
                    <a:pt x="11680" y="4953"/>
                    <a:pt x="11677" y="4891"/>
                  </a:cubicBezTo>
                  <a:cubicBezTo>
                    <a:pt x="11675" y="4828"/>
                    <a:pt x="11650" y="4777"/>
                    <a:pt x="11621" y="4778"/>
                  </a:cubicBezTo>
                  <a:close/>
                  <a:moveTo>
                    <a:pt x="11758" y="4778"/>
                  </a:moveTo>
                  <a:cubicBezTo>
                    <a:pt x="11729" y="4778"/>
                    <a:pt x="11708" y="4829"/>
                    <a:pt x="11710" y="4892"/>
                  </a:cubicBezTo>
                  <a:cubicBezTo>
                    <a:pt x="11713" y="4955"/>
                    <a:pt x="11738" y="5004"/>
                    <a:pt x="11766" y="5004"/>
                  </a:cubicBezTo>
                  <a:cubicBezTo>
                    <a:pt x="11795" y="5003"/>
                    <a:pt x="11817" y="4953"/>
                    <a:pt x="11814" y="4891"/>
                  </a:cubicBezTo>
                  <a:cubicBezTo>
                    <a:pt x="11812" y="4828"/>
                    <a:pt x="11786" y="4777"/>
                    <a:pt x="11758" y="4778"/>
                  </a:cubicBezTo>
                  <a:close/>
                  <a:moveTo>
                    <a:pt x="11914" y="4778"/>
                  </a:moveTo>
                  <a:cubicBezTo>
                    <a:pt x="11886" y="4778"/>
                    <a:pt x="11864" y="4830"/>
                    <a:pt x="11867" y="4892"/>
                  </a:cubicBezTo>
                  <a:cubicBezTo>
                    <a:pt x="11869" y="4955"/>
                    <a:pt x="11895" y="5004"/>
                    <a:pt x="11923" y="5004"/>
                  </a:cubicBezTo>
                  <a:cubicBezTo>
                    <a:pt x="11952" y="5003"/>
                    <a:pt x="11973" y="4953"/>
                    <a:pt x="11970" y="4891"/>
                  </a:cubicBezTo>
                  <a:cubicBezTo>
                    <a:pt x="11968" y="4828"/>
                    <a:pt x="11943" y="4777"/>
                    <a:pt x="11914" y="4778"/>
                  </a:cubicBezTo>
                  <a:close/>
                  <a:moveTo>
                    <a:pt x="12070" y="4778"/>
                  </a:moveTo>
                  <a:cubicBezTo>
                    <a:pt x="12041" y="4778"/>
                    <a:pt x="12020" y="4830"/>
                    <a:pt x="12023" y="4892"/>
                  </a:cubicBezTo>
                  <a:cubicBezTo>
                    <a:pt x="12026" y="4955"/>
                    <a:pt x="12051" y="5004"/>
                    <a:pt x="12080" y="5004"/>
                  </a:cubicBezTo>
                  <a:cubicBezTo>
                    <a:pt x="12108" y="5003"/>
                    <a:pt x="12130" y="4953"/>
                    <a:pt x="12127" y="4891"/>
                  </a:cubicBezTo>
                  <a:cubicBezTo>
                    <a:pt x="12124" y="4828"/>
                    <a:pt x="12099" y="4777"/>
                    <a:pt x="12070" y="4778"/>
                  </a:cubicBezTo>
                  <a:close/>
                  <a:moveTo>
                    <a:pt x="12207" y="4778"/>
                  </a:moveTo>
                  <a:cubicBezTo>
                    <a:pt x="12178" y="4778"/>
                    <a:pt x="12157" y="4829"/>
                    <a:pt x="12160" y="4892"/>
                  </a:cubicBezTo>
                  <a:cubicBezTo>
                    <a:pt x="12163" y="4955"/>
                    <a:pt x="12189" y="5004"/>
                    <a:pt x="12217" y="5004"/>
                  </a:cubicBezTo>
                  <a:cubicBezTo>
                    <a:pt x="12246" y="5003"/>
                    <a:pt x="12267" y="4953"/>
                    <a:pt x="12264" y="4891"/>
                  </a:cubicBezTo>
                  <a:cubicBezTo>
                    <a:pt x="12261" y="4828"/>
                    <a:pt x="12236" y="4777"/>
                    <a:pt x="12207" y="4778"/>
                  </a:cubicBezTo>
                  <a:close/>
                  <a:moveTo>
                    <a:pt x="12363" y="4778"/>
                  </a:moveTo>
                  <a:cubicBezTo>
                    <a:pt x="12334" y="4778"/>
                    <a:pt x="12313" y="4830"/>
                    <a:pt x="12316" y="4892"/>
                  </a:cubicBezTo>
                  <a:cubicBezTo>
                    <a:pt x="12319" y="4955"/>
                    <a:pt x="12345" y="5004"/>
                    <a:pt x="12374" y="5004"/>
                  </a:cubicBezTo>
                  <a:cubicBezTo>
                    <a:pt x="12402" y="5003"/>
                    <a:pt x="12423" y="4953"/>
                    <a:pt x="12420" y="4891"/>
                  </a:cubicBezTo>
                  <a:cubicBezTo>
                    <a:pt x="12417" y="4828"/>
                    <a:pt x="12391" y="4777"/>
                    <a:pt x="12363" y="4778"/>
                  </a:cubicBezTo>
                  <a:close/>
                  <a:moveTo>
                    <a:pt x="12500" y="4778"/>
                  </a:moveTo>
                  <a:cubicBezTo>
                    <a:pt x="12471" y="4778"/>
                    <a:pt x="12451" y="4829"/>
                    <a:pt x="12454" y="4892"/>
                  </a:cubicBezTo>
                  <a:cubicBezTo>
                    <a:pt x="12457" y="4955"/>
                    <a:pt x="12483" y="5004"/>
                    <a:pt x="12511" y="5004"/>
                  </a:cubicBezTo>
                  <a:cubicBezTo>
                    <a:pt x="12540" y="5003"/>
                    <a:pt x="12560" y="4953"/>
                    <a:pt x="12557" y="4891"/>
                  </a:cubicBezTo>
                  <a:cubicBezTo>
                    <a:pt x="12554" y="4828"/>
                    <a:pt x="12528" y="4777"/>
                    <a:pt x="12500" y="4778"/>
                  </a:cubicBezTo>
                  <a:close/>
                  <a:moveTo>
                    <a:pt x="12655" y="4778"/>
                  </a:moveTo>
                  <a:cubicBezTo>
                    <a:pt x="12627" y="4778"/>
                    <a:pt x="12607" y="4829"/>
                    <a:pt x="12610" y="4892"/>
                  </a:cubicBezTo>
                  <a:cubicBezTo>
                    <a:pt x="12613" y="4955"/>
                    <a:pt x="12639" y="5004"/>
                    <a:pt x="12668" y="5004"/>
                  </a:cubicBezTo>
                  <a:cubicBezTo>
                    <a:pt x="12696" y="5003"/>
                    <a:pt x="12717" y="4953"/>
                    <a:pt x="12713" y="4891"/>
                  </a:cubicBezTo>
                  <a:cubicBezTo>
                    <a:pt x="12710" y="4828"/>
                    <a:pt x="12684" y="4777"/>
                    <a:pt x="12655" y="4778"/>
                  </a:cubicBezTo>
                  <a:close/>
                  <a:moveTo>
                    <a:pt x="12792" y="4778"/>
                  </a:moveTo>
                  <a:cubicBezTo>
                    <a:pt x="12764" y="4778"/>
                    <a:pt x="12744" y="4829"/>
                    <a:pt x="12747" y="4892"/>
                  </a:cubicBezTo>
                  <a:cubicBezTo>
                    <a:pt x="12750" y="4955"/>
                    <a:pt x="12776" y="5004"/>
                    <a:pt x="12805" y="5004"/>
                  </a:cubicBezTo>
                  <a:cubicBezTo>
                    <a:pt x="12834" y="5003"/>
                    <a:pt x="12854" y="4953"/>
                    <a:pt x="12850" y="4891"/>
                  </a:cubicBezTo>
                  <a:cubicBezTo>
                    <a:pt x="12847" y="4828"/>
                    <a:pt x="12821" y="4777"/>
                    <a:pt x="12792" y="4778"/>
                  </a:cubicBezTo>
                  <a:close/>
                  <a:moveTo>
                    <a:pt x="12949" y="4778"/>
                  </a:moveTo>
                  <a:cubicBezTo>
                    <a:pt x="12920" y="4778"/>
                    <a:pt x="12900" y="4829"/>
                    <a:pt x="12903" y="4892"/>
                  </a:cubicBezTo>
                  <a:cubicBezTo>
                    <a:pt x="12907" y="4955"/>
                    <a:pt x="12933" y="5004"/>
                    <a:pt x="12961" y="5004"/>
                  </a:cubicBezTo>
                  <a:cubicBezTo>
                    <a:pt x="12990" y="5003"/>
                    <a:pt x="13010" y="4953"/>
                    <a:pt x="13007" y="4891"/>
                  </a:cubicBezTo>
                  <a:cubicBezTo>
                    <a:pt x="13003" y="4828"/>
                    <a:pt x="12977" y="4777"/>
                    <a:pt x="12949" y="4778"/>
                  </a:cubicBezTo>
                  <a:close/>
                  <a:moveTo>
                    <a:pt x="9123" y="4828"/>
                  </a:moveTo>
                  <a:cubicBezTo>
                    <a:pt x="9095" y="4828"/>
                    <a:pt x="9071" y="4880"/>
                    <a:pt x="9071" y="4943"/>
                  </a:cubicBezTo>
                  <a:cubicBezTo>
                    <a:pt x="9070" y="5005"/>
                    <a:pt x="9093" y="5055"/>
                    <a:pt x="9122" y="5054"/>
                  </a:cubicBezTo>
                  <a:cubicBezTo>
                    <a:pt x="9150" y="5054"/>
                    <a:pt x="9174" y="5002"/>
                    <a:pt x="9174" y="4939"/>
                  </a:cubicBezTo>
                  <a:cubicBezTo>
                    <a:pt x="9175" y="4877"/>
                    <a:pt x="9152" y="4827"/>
                    <a:pt x="9123" y="4828"/>
                  </a:cubicBezTo>
                  <a:close/>
                  <a:moveTo>
                    <a:pt x="9260" y="4828"/>
                  </a:moveTo>
                  <a:cubicBezTo>
                    <a:pt x="9232" y="4828"/>
                    <a:pt x="9208" y="4880"/>
                    <a:pt x="9208" y="4943"/>
                  </a:cubicBezTo>
                  <a:cubicBezTo>
                    <a:pt x="9207" y="5005"/>
                    <a:pt x="9230" y="5055"/>
                    <a:pt x="9259" y="5054"/>
                  </a:cubicBezTo>
                  <a:cubicBezTo>
                    <a:pt x="9288" y="5054"/>
                    <a:pt x="9311" y="5002"/>
                    <a:pt x="9311" y="4939"/>
                  </a:cubicBezTo>
                  <a:cubicBezTo>
                    <a:pt x="9311" y="4877"/>
                    <a:pt x="9289" y="4827"/>
                    <a:pt x="9260" y="4828"/>
                  </a:cubicBezTo>
                  <a:close/>
                  <a:moveTo>
                    <a:pt x="9416" y="4828"/>
                  </a:moveTo>
                  <a:cubicBezTo>
                    <a:pt x="9388" y="4828"/>
                    <a:pt x="9364" y="4880"/>
                    <a:pt x="9364" y="4943"/>
                  </a:cubicBezTo>
                  <a:cubicBezTo>
                    <a:pt x="9364" y="5005"/>
                    <a:pt x="9387" y="5055"/>
                    <a:pt x="9416" y="5054"/>
                  </a:cubicBezTo>
                  <a:cubicBezTo>
                    <a:pt x="9444" y="5054"/>
                    <a:pt x="9467" y="5002"/>
                    <a:pt x="9467" y="4939"/>
                  </a:cubicBezTo>
                  <a:cubicBezTo>
                    <a:pt x="9468" y="4877"/>
                    <a:pt x="9445" y="4827"/>
                    <a:pt x="9416" y="4828"/>
                  </a:cubicBezTo>
                  <a:close/>
                  <a:moveTo>
                    <a:pt x="9553" y="4828"/>
                  </a:moveTo>
                  <a:cubicBezTo>
                    <a:pt x="9524" y="4828"/>
                    <a:pt x="9501" y="4880"/>
                    <a:pt x="9501" y="4943"/>
                  </a:cubicBezTo>
                  <a:cubicBezTo>
                    <a:pt x="9501" y="5005"/>
                    <a:pt x="9524" y="5055"/>
                    <a:pt x="9553" y="5054"/>
                  </a:cubicBezTo>
                  <a:cubicBezTo>
                    <a:pt x="9582" y="5054"/>
                    <a:pt x="9604" y="5002"/>
                    <a:pt x="9604" y="4939"/>
                  </a:cubicBezTo>
                  <a:cubicBezTo>
                    <a:pt x="9604" y="4877"/>
                    <a:pt x="9582" y="4827"/>
                    <a:pt x="9553" y="4828"/>
                  </a:cubicBezTo>
                  <a:close/>
                  <a:moveTo>
                    <a:pt x="9709" y="4828"/>
                  </a:moveTo>
                  <a:cubicBezTo>
                    <a:pt x="9680" y="4828"/>
                    <a:pt x="9657" y="4880"/>
                    <a:pt x="9657" y="4943"/>
                  </a:cubicBezTo>
                  <a:cubicBezTo>
                    <a:pt x="9658" y="5005"/>
                    <a:pt x="9681" y="5055"/>
                    <a:pt x="9709" y="5054"/>
                  </a:cubicBezTo>
                  <a:cubicBezTo>
                    <a:pt x="9738" y="5054"/>
                    <a:pt x="9761" y="5002"/>
                    <a:pt x="9761" y="4939"/>
                  </a:cubicBezTo>
                  <a:cubicBezTo>
                    <a:pt x="9760" y="4877"/>
                    <a:pt x="9737" y="4827"/>
                    <a:pt x="9709" y="4828"/>
                  </a:cubicBezTo>
                  <a:close/>
                  <a:moveTo>
                    <a:pt x="10743" y="4828"/>
                  </a:moveTo>
                  <a:cubicBezTo>
                    <a:pt x="10715" y="4828"/>
                    <a:pt x="10692" y="4880"/>
                    <a:pt x="10694" y="4943"/>
                  </a:cubicBezTo>
                  <a:cubicBezTo>
                    <a:pt x="10695" y="5005"/>
                    <a:pt x="10719" y="5055"/>
                    <a:pt x="10748" y="5054"/>
                  </a:cubicBezTo>
                  <a:cubicBezTo>
                    <a:pt x="10777" y="5054"/>
                    <a:pt x="10799" y="5002"/>
                    <a:pt x="10797" y="4939"/>
                  </a:cubicBezTo>
                  <a:cubicBezTo>
                    <a:pt x="10796" y="4877"/>
                    <a:pt x="10772" y="4827"/>
                    <a:pt x="10743" y="4828"/>
                  </a:cubicBezTo>
                  <a:close/>
                  <a:moveTo>
                    <a:pt x="10900" y="4828"/>
                  </a:moveTo>
                  <a:cubicBezTo>
                    <a:pt x="10871" y="4828"/>
                    <a:pt x="10849" y="4880"/>
                    <a:pt x="10850" y="4943"/>
                  </a:cubicBezTo>
                  <a:cubicBezTo>
                    <a:pt x="10851" y="5005"/>
                    <a:pt x="10876" y="5055"/>
                    <a:pt x="10904" y="5054"/>
                  </a:cubicBezTo>
                  <a:cubicBezTo>
                    <a:pt x="10933" y="5054"/>
                    <a:pt x="10955" y="5004"/>
                    <a:pt x="10954" y="4941"/>
                  </a:cubicBezTo>
                  <a:cubicBezTo>
                    <a:pt x="10952" y="4878"/>
                    <a:pt x="10928" y="4827"/>
                    <a:pt x="10900" y="4828"/>
                  </a:cubicBezTo>
                  <a:close/>
                  <a:moveTo>
                    <a:pt x="11036" y="4828"/>
                  </a:moveTo>
                  <a:cubicBezTo>
                    <a:pt x="11007" y="4828"/>
                    <a:pt x="10985" y="4880"/>
                    <a:pt x="10987" y="4943"/>
                  </a:cubicBezTo>
                  <a:cubicBezTo>
                    <a:pt x="10988" y="5005"/>
                    <a:pt x="11013" y="5055"/>
                    <a:pt x="11042" y="5054"/>
                  </a:cubicBezTo>
                  <a:cubicBezTo>
                    <a:pt x="11071" y="5054"/>
                    <a:pt x="11092" y="5002"/>
                    <a:pt x="11091" y="4939"/>
                  </a:cubicBezTo>
                  <a:cubicBezTo>
                    <a:pt x="11089" y="4877"/>
                    <a:pt x="11064" y="4827"/>
                    <a:pt x="11036" y="4828"/>
                  </a:cubicBezTo>
                  <a:close/>
                  <a:moveTo>
                    <a:pt x="11192" y="4828"/>
                  </a:moveTo>
                  <a:cubicBezTo>
                    <a:pt x="11164" y="4828"/>
                    <a:pt x="11142" y="4880"/>
                    <a:pt x="11143" y="4943"/>
                  </a:cubicBezTo>
                  <a:cubicBezTo>
                    <a:pt x="11145" y="5005"/>
                    <a:pt x="11170" y="5055"/>
                    <a:pt x="11198" y="5054"/>
                  </a:cubicBezTo>
                  <a:cubicBezTo>
                    <a:pt x="11227" y="5054"/>
                    <a:pt x="11249" y="5004"/>
                    <a:pt x="11247" y="4941"/>
                  </a:cubicBezTo>
                  <a:cubicBezTo>
                    <a:pt x="11245" y="4878"/>
                    <a:pt x="11221" y="4827"/>
                    <a:pt x="11192" y="4828"/>
                  </a:cubicBezTo>
                  <a:close/>
                  <a:moveTo>
                    <a:pt x="11328" y="4828"/>
                  </a:moveTo>
                  <a:cubicBezTo>
                    <a:pt x="11300" y="4828"/>
                    <a:pt x="11278" y="4880"/>
                    <a:pt x="11280" y="4943"/>
                  </a:cubicBezTo>
                  <a:cubicBezTo>
                    <a:pt x="11282" y="5005"/>
                    <a:pt x="11307" y="5055"/>
                    <a:pt x="11336" y="5054"/>
                  </a:cubicBezTo>
                  <a:cubicBezTo>
                    <a:pt x="11364" y="5054"/>
                    <a:pt x="11386" y="5004"/>
                    <a:pt x="11384" y="4941"/>
                  </a:cubicBezTo>
                  <a:cubicBezTo>
                    <a:pt x="11382" y="4878"/>
                    <a:pt x="11357" y="4827"/>
                    <a:pt x="11328" y="4828"/>
                  </a:cubicBezTo>
                  <a:close/>
                  <a:moveTo>
                    <a:pt x="11485" y="4828"/>
                  </a:moveTo>
                  <a:cubicBezTo>
                    <a:pt x="11456" y="4828"/>
                    <a:pt x="11435" y="4880"/>
                    <a:pt x="11437" y="4943"/>
                  </a:cubicBezTo>
                  <a:cubicBezTo>
                    <a:pt x="11439" y="5005"/>
                    <a:pt x="11463" y="5055"/>
                    <a:pt x="11492" y="5054"/>
                  </a:cubicBezTo>
                  <a:cubicBezTo>
                    <a:pt x="11521" y="5054"/>
                    <a:pt x="11543" y="5004"/>
                    <a:pt x="11540" y="4941"/>
                  </a:cubicBezTo>
                  <a:cubicBezTo>
                    <a:pt x="11538" y="4878"/>
                    <a:pt x="11513" y="4827"/>
                    <a:pt x="11485" y="4828"/>
                  </a:cubicBezTo>
                  <a:close/>
                  <a:moveTo>
                    <a:pt x="8362" y="4878"/>
                  </a:moveTo>
                  <a:cubicBezTo>
                    <a:pt x="8334" y="4879"/>
                    <a:pt x="8310" y="4929"/>
                    <a:pt x="8308" y="4991"/>
                  </a:cubicBezTo>
                  <a:cubicBezTo>
                    <a:pt x="8307" y="5054"/>
                    <a:pt x="8329" y="5105"/>
                    <a:pt x="8358" y="5104"/>
                  </a:cubicBezTo>
                  <a:cubicBezTo>
                    <a:pt x="8387" y="5104"/>
                    <a:pt x="8411" y="5052"/>
                    <a:pt x="8412" y="4990"/>
                  </a:cubicBezTo>
                  <a:cubicBezTo>
                    <a:pt x="8413" y="4927"/>
                    <a:pt x="8391" y="4878"/>
                    <a:pt x="8362" y="4878"/>
                  </a:cubicBezTo>
                  <a:close/>
                  <a:moveTo>
                    <a:pt x="8519" y="4878"/>
                  </a:moveTo>
                  <a:cubicBezTo>
                    <a:pt x="8490" y="4879"/>
                    <a:pt x="8466" y="4929"/>
                    <a:pt x="8465" y="4991"/>
                  </a:cubicBezTo>
                  <a:cubicBezTo>
                    <a:pt x="8464" y="5054"/>
                    <a:pt x="8486" y="5105"/>
                    <a:pt x="8515" y="5104"/>
                  </a:cubicBezTo>
                  <a:cubicBezTo>
                    <a:pt x="8544" y="5104"/>
                    <a:pt x="8568" y="5052"/>
                    <a:pt x="8569" y="4990"/>
                  </a:cubicBezTo>
                  <a:cubicBezTo>
                    <a:pt x="8570" y="4927"/>
                    <a:pt x="8547" y="4878"/>
                    <a:pt x="8519" y="4878"/>
                  </a:cubicBezTo>
                  <a:close/>
                  <a:moveTo>
                    <a:pt x="8674" y="4878"/>
                  </a:moveTo>
                  <a:cubicBezTo>
                    <a:pt x="8646" y="4879"/>
                    <a:pt x="8622" y="4930"/>
                    <a:pt x="8621" y="4993"/>
                  </a:cubicBezTo>
                  <a:cubicBezTo>
                    <a:pt x="8620" y="5055"/>
                    <a:pt x="8643" y="5105"/>
                    <a:pt x="8671" y="5104"/>
                  </a:cubicBezTo>
                  <a:cubicBezTo>
                    <a:pt x="8700" y="5104"/>
                    <a:pt x="8724" y="5052"/>
                    <a:pt x="8725" y="4990"/>
                  </a:cubicBezTo>
                  <a:cubicBezTo>
                    <a:pt x="8726" y="4927"/>
                    <a:pt x="8703" y="4878"/>
                    <a:pt x="8674" y="4878"/>
                  </a:cubicBezTo>
                  <a:close/>
                  <a:moveTo>
                    <a:pt x="8811" y="4878"/>
                  </a:moveTo>
                  <a:cubicBezTo>
                    <a:pt x="8783" y="4879"/>
                    <a:pt x="8759" y="4930"/>
                    <a:pt x="8758" y="4993"/>
                  </a:cubicBezTo>
                  <a:cubicBezTo>
                    <a:pt x="8757" y="5055"/>
                    <a:pt x="8780" y="5105"/>
                    <a:pt x="8808" y="5104"/>
                  </a:cubicBezTo>
                  <a:cubicBezTo>
                    <a:pt x="8837" y="5104"/>
                    <a:pt x="8861" y="5052"/>
                    <a:pt x="8862" y="4990"/>
                  </a:cubicBezTo>
                  <a:cubicBezTo>
                    <a:pt x="8863" y="4927"/>
                    <a:pt x="8840" y="4878"/>
                    <a:pt x="8811" y="4878"/>
                  </a:cubicBezTo>
                  <a:close/>
                  <a:moveTo>
                    <a:pt x="8968" y="4878"/>
                  </a:moveTo>
                  <a:cubicBezTo>
                    <a:pt x="8939" y="4879"/>
                    <a:pt x="8915" y="4930"/>
                    <a:pt x="8915" y="4993"/>
                  </a:cubicBezTo>
                  <a:cubicBezTo>
                    <a:pt x="8914" y="5055"/>
                    <a:pt x="8937" y="5105"/>
                    <a:pt x="8965" y="5104"/>
                  </a:cubicBezTo>
                  <a:cubicBezTo>
                    <a:pt x="8994" y="5104"/>
                    <a:pt x="9018" y="5052"/>
                    <a:pt x="9018" y="4990"/>
                  </a:cubicBezTo>
                  <a:cubicBezTo>
                    <a:pt x="9019" y="4927"/>
                    <a:pt x="8996" y="4878"/>
                    <a:pt x="8968" y="4878"/>
                  </a:cubicBezTo>
                  <a:close/>
                  <a:moveTo>
                    <a:pt x="3349" y="4928"/>
                  </a:moveTo>
                  <a:cubicBezTo>
                    <a:pt x="3320" y="4929"/>
                    <a:pt x="3292" y="4979"/>
                    <a:pt x="3285" y="5042"/>
                  </a:cubicBezTo>
                  <a:cubicBezTo>
                    <a:pt x="3279" y="5104"/>
                    <a:pt x="3297" y="5154"/>
                    <a:pt x="3326" y="5153"/>
                  </a:cubicBezTo>
                  <a:cubicBezTo>
                    <a:pt x="3354" y="5153"/>
                    <a:pt x="3383" y="5102"/>
                    <a:pt x="3389" y="5040"/>
                  </a:cubicBezTo>
                  <a:cubicBezTo>
                    <a:pt x="3396" y="4978"/>
                    <a:pt x="3377" y="4928"/>
                    <a:pt x="3349" y="4928"/>
                  </a:cubicBezTo>
                  <a:close/>
                  <a:moveTo>
                    <a:pt x="3505" y="4928"/>
                  </a:moveTo>
                  <a:cubicBezTo>
                    <a:pt x="3477" y="4929"/>
                    <a:pt x="3448" y="4979"/>
                    <a:pt x="3442" y="5042"/>
                  </a:cubicBezTo>
                  <a:cubicBezTo>
                    <a:pt x="3435" y="5104"/>
                    <a:pt x="3453" y="5154"/>
                    <a:pt x="3482" y="5153"/>
                  </a:cubicBezTo>
                  <a:cubicBezTo>
                    <a:pt x="3511" y="5153"/>
                    <a:pt x="3539" y="5102"/>
                    <a:pt x="3546" y="5040"/>
                  </a:cubicBezTo>
                  <a:cubicBezTo>
                    <a:pt x="3552" y="4978"/>
                    <a:pt x="3534" y="4928"/>
                    <a:pt x="3505" y="4928"/>
                  </a:cubicBezTo>
                  <a:close/>
                  <a:moveTo>
                    <a:pt x="3642" y="4928"/>
                  </a:moveTo>
                  <a:cubicBezTo>
                    <a:pt x="3613" y="4929"/>
                    <a:pt x="3585" y="4979"/>
                    <a:pt x="3579" y="5042"/>
                  </a:cubicBezTo>
                  <a:cubicBezTo>
                    <a:pt x="3572" y="5104"/>
                    <a:pt x="3590" y="5154"/>
                    <a:pt x="3619" y="5153"/>
                  </a:cubicBezTo>
                  <a:cubicBezTo>
                    <a:pt x="3648" y="5153"/>
                    <a:pt x="3676" y="5102"/>
                    <a:pt x="3682" y="5040"/>
                  </a:cubicBezTo>
                  <a:cubicBezTo>
                    <a:pt x="3689" y="4978"/>
                    <a:pt x="3670" y="4928"/>
                    <a:pt x="3642" y="4928"/>
                  </a:cubicBezTo>
                  <a:close/>
                  <a:moveTo>
                    <a:pt x="3798" y="4928"/>
                  </a:moveTo>
                  <a:cubicBezTo>
                    <a:pt x="3769" y="4929"/>
                    <a:pt x="3741" y="4979"/>
                    <a:pt x="3735" y="5042"/>
                  </a:cubicBezTo>
                  <a:cubicBezTo>
                    <a:pt x="3729" y="5104"/>
                    <a:pt x="3747" y="5154"/>
                    <a:pt x="3776" y="5153"/>
                  </a:cubicBezTo>
                  <a:cubicBezTo>
                    <a:pt x="3805" y="5153"/>
                    <a:pt x="3832" y="5102"/>
                    <a:pt x="3838" y="5040"/>
                  </a:cubicBezTo>
                  <a:cubicBezTo>
                    <a:pt x="3844" y="4978"/>
                    <a:pt x="3826" y="4928"/>
                    <a:pt x="3798" y="4928"/>
                  </a:cubicBezTo>
                  <a:close/>
                  <a:moveTo>
                    <a:pt x="3954" y="4928"/>
                  </a:moveTo>
                  <a:cubicBezTo>
                    <a:pt x="3925" y="4929"/>
                    <a:pt x="3897" y="4979"/>
                    <a:pt x="3891" y="5042"/>
                  </a:cubicBezTo>
                  <a:cubicBezTo>
                    <a:pt x="3885" y="5104"/>
                    <a:pt x="3904" y="5154"/>
                    <a:pt x="3932" y="5153"/>
                  </a:cubicBezTo>
                  <a:cubicBezTo>
                    <a:pt x="3961" y="5153"/>
                    <a:pt x="3989" y="5102"/>
                    <a:pt x="3995" y="5040"/>
                  </a:cubicBezTo>
                  <a:cubicBezTo>
                    <a:pt x="4000" y="4978"/>
                    <a:pt x="3982" y="4928"/>
                    <a:pt x="3954" y="4928"/>
                  </a:cubicBezTo>
                  <a:close/>
                  <a:moveTo>
                    <a:pt x="4091" y="4928"/>
                  </a:moveTo>
                  <a:cubicBezTo>
                    <a:pt x="4062" y="4929"/>
                    <a:pt x="4034" y="4979"/>
                    <a:pt x="4028" y="5042"/>
                  </a:cubicBezTo>
                  <a:cubicBezTo>
                    <a:pt x="4022" y="5104"/>
                    <a:pt x="4041" y="5154"/>
                    <a:pt x="4070" y="5153"/>
                  </a:cubicBezTo>
                  <a:cubicBezTo>
                    <a:pt x="4098" y="5153"/>
                    <a:pt x="4126" y="5102"/>
                    <a:pt x="4131" y="5040"/>
                  </a:cubicBezTo>
                  <a:cubicBezTo>
                    <a:pt x="4137" y="4978"/>
                    <a:pt x="4119" y="4928"/>
                    <a:pt x="4091" y="4928"/>
                  </a:cubicBezTo>
                  <a:close/>
                  <a:moveTo>
                    <a:pt x="4246" y="4928"/>
                  </a:moveTo>
                  <a:cubicBezTo>
                    <a:pt x="4218" y="4929"/>
                    <a:pt x="4190" y="4979"/>
                    <a:pt x="4185" y="5042"/>
                  </a:cubicBezTo>
                  <a:cubicBezTo>
                    <a:pt x="4179" y="5104"/>
                    <a:pt x="4197" y="5154"/>
                    <a:pt x="4226" y="5153"/>
                  </a:cubicBezTo>
                  <a:cubicBezTo>
                    <a:pt x="4255" y="5153"/>
                    <a:pt x="4282" y="5102"/>
                    <a:pt x="4288" y="5040"/>
                  </a:cubicBezTo>
                  <a:cubicBezTo>
                    <a:pt x="4293" y="4978"/>
                    <a:pt x="4275" y="4928"/>
                    <a:pt x="4246" y="4928"/>
                  </a:cubicBezTo>
                  <a:close/>
                  <a:moveTo>
                    <a:pt x="4383" y="4928"/>
                  </a:moveTo>
                  <a:cubicBezTo>
                    <a:pt x="4354" y="4929"/>
                    <a:pt x="4327" y="4979"/>
                    <a:pt x="4321" y="5042"/>
                  </a:cubicBezTo>
                  <a:cubicBezTo>
                    <a:pt x="4316" y="5104"/>
                    <a:pt x="4334" y="5154"/>
                    <a:pt x="4363" y="5153"/>
                  </a:cubicBezTo>
                  <a:cubicBezTo>
                    <a:pt x="4392" y="5153"/>
                    <a:pt x="4419" y="5102"/>
                    <a:pt x="4425" y="5040"/>
                  </a:cubicBezTo>
                  <a:cubicBezTo>
                    <a:pt x="4430" y="4978"/>
                    <a:pt x="4411" y="4928"/>
                    <a:pt x="4383" y="4928"/>
                  </a:cubicBezTo>
                  <a:close/>
                  <a:moveTo>
                    <a:pt x="4539" y="4928"/>
                  </a:moveTo>
                  <a:cubicBezTo>
                    <a:pt x="4510" y="4929"/>
                    <a:pt x="4483" y="4979"/>
                    <a:pt x="4477" y="5042"/>
                  </a:cubicBezTo>
                  <a:cubicBezTo>
                    <a:pt x="4472" y="5104"/>
                    <a:pt x="4491" y="5154"/>
                    <a:pt x="4520" y="5153"/>
                  </a:cubicBezTo>
                  <a:cubicBezTo>
                    <a:pt x="4549" y="5153"/>
                    <a:pt x="4576" y="5102"/>
                    <a:pt x="4581" y="5040"/>
                  </a:cubicBezTo>
                  <a:cubicBezTo>
                    <a:pt x="4586" y="4978"/>
                    <a:pt x="4568" y="4928"/>
                    <a:pt x="4539" y="4928"/>
                  </a:cubicBezTo>
                  <a:close/>
                  <a:moveTo>
                    <a:pt x="5124" y="4928"/>
                  </a:moveTo>
                  <a:cubicBezTo>
                    <a:pt x="5096" y="4929"/>
                    <a:pt x="5068" y="4979"/>
                    <a:pt x="5064" y="5042"/>
                  </a:cubicBezTo>
                  <a:cubicBezTo>
                    <a:pt x="5059" y="5104"/>
                    <a:pt x="5079" y="5154"/>
                    <a:pt x="5107" y="5153"/>
                  </a:cubicBezTo>
                  <a:cubicBezTo>
                    <a:pt x="5136" y="5153"/>
                    <a:pt x="5163" y="5102"/>
                    <a:pt x="5168" y="5040"/>
                  </a:cubicBezTo>
                  <a:cubicBezTo>
                    <a:pt x="5172" y="4978"/>
                    <a:pt x="5153" y="4928"/>
                    <a:pt x="5124" y="4928"/>
                  </a:cubicBezTo>
                  <a:close/>
                  <a:moveTo>
                    <a:pt x="5280" y="4928"/>
                  </a:moveTo>
                  <a:cubicBezTo>
                    <a:pt x="5251" y="4929"/>
                    <a:pt x="5225" y="4979"/>
                    <a:pt x="5220" y="5042"/>
                  </a:cubicBezTo>
                  <a:cubicBezTo>
                    <a:pt x="5216" y="5104"/>
                    <a:pt x="5235" y="5154"/>
                    <a:pt x="5264" y="5153"/>
                  </a:cubicBezTo>
                  <a:cubicBezTo>
                    <a:pt x="5293" y="5153"/>
                    <a:pt x="5320" y="5102"/>
                    <a:pt x="5324" y="5040"/>
                  </a:cubicBezTo>
                  <a:cubicBezTo>
                    <a:pt x="5328" y="4978"/>
                    <a:pt x="5309" y="4928"/>
                    <a:pt x="5280" y="4928"/>
                  </a:cubicBezTo>
                  <a:close/>
                  <a:moveTo>
                    <a:pt x="1145" y="4979"/>
                  </a:moveTo>
                  <a:cubicBezTo>
                    <a:pt x="1117" y="4979"/>
                    <a:pt x="1086" y="5030"/>
                    <a:pt x="1077" y="5092"/>
                  </a:cubicBezTo>
                  <a:cubicBezTo>
                    <a:pt x="1068" y="5154"/>
                    <a:pt x="1085" y="5204"/>
                    <a:pt x="1113" y="5203"/>
                  </a:cubicBezTo>
                  <a:cubicBezTo>
                    <a:pt x="1142" y="5203"/>
                    <a:pt x="1172" y="5152"/>
                    <a:pt x="1181" y="5090"/>
                  </a:cubicBezTo>
                  <a:cubicBezTo>
                    <a:pt x="1190" y="5028"/>
                    <a:pt x="1174" y="4978"/>
                    <a:pt x="1145" y="4979"/>
                  </a:cubicBezTo>
                  <a:close/>
                  <a:moveTo>
                    <a:pt x="1282" y="4979"/>
                  </a:moveTo>
                  <a:cubicBezTo>
                    <a:pt x="1253" y="4979"/>
                    <a:pt x="1223" y="5030"/>
                    <a:pt x="1214" y="5092"/>
                  </a:cubicBezTo>
                  <a:cubicBezTo>
                    <a:pt x="1205" y="5154"/>
                    <a:pt x="1222" y="5204"/>
                    <a:pt x="1250" y="5203"/>
                  </a:cubicBezTo>
                  <a:cubicBezTo>
                    <a:pt x="1279" y="5203"/>
                    <a:pt x="1309" y="5152"/>
                    <a:pt x="1317" y="5090"/>
                  </a:cubicBezTo>
                  <a:cubicBezTo>
                    <a:pt x="1326" y="5028"/>
                    <a:pt x="1311" y="4978"/>
                    <a:pt x="1282" y="4979"/>
                  </a:cubicBezTo>
                  <a:close/>
                  <a:moveTo>
                    <a:pt x="1438" y="4979"/>
                  </a:moveTo>
                  <a:cubicBezTo>
                    <a:pt x="1409" y="4979"/>
                    <a:pt x="1379" y="5030"/>
                    <a:pt x="1371" y="5092"/>
                  </a:cubicBezTo>
                  <a:cubicBezTo>
                    <a:pt x="1362" y="5154"/>
                    <a:pt x="1378" y="5204"/>
                    <a:pt x="1407" y="5203"/>
                  </a:cubicBezTo>
                  <a:cubicBezTo>
                    <a:pt x="1435" y="5203"/>
                    <a:pt x="1465" y="5152"/>
                    <a:pt x="1474" y="5090"/>
                  </a:cubicBezTo>
                  <a:cubicBezTo>
                    <a:pt x="1482" y="5028"/>
                    <a:pt x="1466" y="4978"/>
                    <a:pt x="1438" y="4979"/>
                  </a:cubicBezTo>
                  <a:close/>
                  <a:moveTo>
                    <a:pt x="1594" y="4979"/>
                  </a:moveTo>
                  <a:cubicBezTo>
                    <a:pt x="1565" y="4979"/>
                    <a:pt x="1536" y="5030"/>
                    <a:pt x="1527" y="5092"/>
                  </a:cubicBezTo>
                  <a:cubicBezTo>
                    <a:pt x="1519" y="5154"/>
                    <a:pt x="1535" y="5204"/>
                    <a:pt x="1564" y="5203"/>
                  </a:cubicBezTo>
                  <a:cubicBezTo>
                    <a:pt x="1592" y="5203"/>
                    <a:pt x="1622" y="5152"/>
                    <a:pt x="1630" y="5090"/>
                  </a:cubicBezTo>
                  <a:cubicBezTo>
                    <a:pt x="1639" y="5028"/>
                    <a:pt x="1622" y="4978"/>
                    <a:pt x="1594" y="4979"/>
                  </a:cubicBezTo>
                  <a:close/>
                  <a:moveTo>
                    <a:pt x="1730" y="4979"/>
                  </a:moveTo>
                  <a:cubicBezTo>
                    <a:pt x="1702" y="4979"/>
                    <a:pt x="1672" y="5030"/>
                    <a:pt x="1664" y="5092"/>
                  </a:cubicBezTo>
                  <a:cubicBezTo>
                    <a:pt x="1656" y="5154"/>
                    <a:pt x="1672" y="5204"/>
                    <a:pt x="1701" y="5203"/>
                  </a:cubicBezTo>
                  <a:cubicBezTo>
                    <a:pt x="1729" y="5203"/>
                    <a:pt x="1759" y="5152"/>
                    <a:pt x="1767" y="5090"/>
                  </a:cubicBezTo>
                  <a:cubicBezTo>
                    <a:pt x="1775" y="5028"/>
                    <a:pt x="1759" y="4978"/>
                    <a:pt x="1730" y="4979"/>
                  </a:cubicBezTo>
                  <a:close/>
                  <a:moveTo>
                    <a:pt x="1886" y="4979"/>
                  </a:moveTo>
                  <a:cubicBezTo>
                    <a:pt x="1858" y="4979"/>
                    <a:pt x="1828" y="5030"/>
                    <a:pt x="1820" y="5092"/>
                  </a:cubicBezTo>
                  <a:cubicBezTo>
                    <a:pt x="1812" y="5154"/>
                    <a:pt x="1828" y="5204"/>
                    <a:pt x="1857" y="5203"/>
                  </a:cubicBezTo>
                  <a:cubicBezTo>
                    <a:pt x="1886" y="5203"/>
                    <a:pt x="1915" y="5152"/>
                    <a:pt x="1924" y="5090"/>
                  </a:cubicBezTo>
                  <a:cubicBezTo>
                    <a:pt x="1932" y="5028"/>
                    <a:pt x="1915" y="4978"/>
                    <a:pt x="1886" y="4979"/>
                  </a:cubicBezTo>
                  <a:close/>
                  <a:moveTo>
                    <a:pt x="2023" y="4979"/>
                  </a:moveTo>
                  <a:cubicBezTo>
                    <a:pt x="1995" y="4979"/>
                    <a:pt x="1965" y="5030"/>
                    <a:pt x="1957" y="5092"/>
                  </a:cubicBezTo>
                  <a:cubicBezTo>
                    <a:pt x="1949" y="5154"/>
                    <a:pt x="1966" y="5204"/>
                    <a:pt x="1994" y="5203"/>
                  </a:cubicBezTo>
                  <a:cubicBezTo>
                    <a:pt x="2023" y="5203"/>
                    <a:pt x="2052" y="5152"/>
                    <a:pt x="2060" y="5090"/>
                  </a:cubicBezTo>
                  <a:cubicBezTo>
                    <a:pt x="2068" y="5028"/>
                    <a:pt x="2052" y="4978"/>
                    <a:pt x="2023" y="4979"/>
                  </a:cubicBezTo>
                  <a:close/>
                  <a:moveTo>
                    <a:pt x="2179" y="4979"/>
                  </a:moveTo>
                  <a:cubicBezTo>
                    <a:pt x="2150" y="4979"/>
                    <a:pt x="2121" y="5030"/>
                    <a:pt x="2113" y="5092"/>
                  </a:cubicBezTo>
                  <a:cubicBezTo>
                    <a:pt x="2105" y="5154"/>
                    <a:pt x="2122" y="5204"/>
                    <a:pt x="2151" y="5203"/>
                  </a:cubicBezTo>
                  <a:cubicBezTo>
                    <a:pt x="2179" y="5203"/>
                    <a:pt x="2209" y="5152"/>
                    <a:pt x="2217" y="5090"/>
                  </a:cubicBezTo>
                  <a:cubicBezTo>
                    <a:pt x="2225" y="5028"/>
                    <a:pt x="2207" y="4978"/>
                    <a:pt x="2179" y="4979"/>
                  </a:cubicBezTo>
                  <a:close/>
                  <a:moveTo>
                    <a:pt x="2335" y="4979"/>
                  </a:moveTo>
                  <a:cubicBezTo>
                    <a:pt x="2306" y="4979"/>
                    <a:pt x="2277" y="5030"/>
                    <a:pt x="2269" y="5092"/>
                  </a:cubicBezTo>
                  <a:cubicBezTo>
                    <a:pt x="2262" y="5154"/>
                    <a:pt x="2279" y="5204"/>
                    <a:pt x="2307" y="5203"/>
                  </a:cubicBezTo>
                  <a:cubicBezTo>
                    <a:pt x="2336" y="5203"/>
                    <a:pt x="2366" y="5152"/>
                    <a:pt x="2373" y="5090"/>
                  </a:cubicBezTo>
                  <a:cubicBezTo>
                    <a:pt x="2381" y="5028"/>
                    <a:pt x="2363" y="4978"/>
                    <a:pt x="2335" y="4979"/>
                  </a:cubicBezTo>
                  <a:close/>
                  <a:moveTo>
                    <a:pt x="2472" y="4979"/>
                  </a:moveTo>
                  <a:cubicBezTo>
                    <a:pt x="2443" y="4979"/>
                    <a:pt x="2414" y="5030"/>
                    <a:pt x="2406" y="5092"/>
                  </a:cubicBezTo>
                  <a:cubicBezTo>
                    <a:pt x="2399" y="5154"/>
                    <a:pt x="2416" y="5204"/>
                    <a:pt x="2445" y="5203"/>
                  </a:cubicBezTo>
                  <a:cubicBezTo>
                    <a:pt x="2473" y="5203"/>
                    <a:pt x="2502" y="5152"/>
                    <a:pt x="2509" y="5090"/>
                  </a:cubicBezTo>
                  <a:cubicBezTo>
                    <a:pt x="2517" y="5028"/>
                    <a:pt x="2500" y="4978"/>
                    <a:pt x="2472" y="4979"/>
                  </a:cubicBezTo>
                  <a:close/>
                  <a:moveTo>
                    <a:pt x="2627" y="4979"/>
                  </a:moveTo>
                  <a:cubicBezTo>
                    <a:pt x="2599" y="4979"/>
                    <a:pt x="2570" y="5030"/>
                    <a:pt x="2563" y="5092"/>
                  </a:cubicBezTo>
                  <a:cubicBezTo>
                    <a:pt x="2555" y="5154"/>
                    <a:pt x="2572" y="5204"/>
                    <a:pt x="2601" y="5203"/>
                  </a:cubicBezTo>
                  <a:cubicBezTo>
                    <a:pt x="2630" y="5203"/>
                    <a:pt x="2659" y="5152"/>
                    <a:pt x="2666" y="5090"/>
                  </a:cubicBezTo>
                  <a:cubicBezTo>
                    <a:pt x="2673" y="5028"/>
                    <a:pt x="2656" y="4978"/>
                    <a:pt x="2627" y="4979"/>
                  </a:cubicBezTo>
                  <a:close/>
                  <a:moveTo>
                    <a:pt x="2764" y="4979"/>
                  </a:moveTo>
                  <a:cubicBezTo>
                    <a:pt x="2736" y="4979"/>
                    <a:pt x="2707" y="5030"/>
                    <a:pt x="2699" y="5092"/>
                  </a:cubicBezTo>
                  <a:cubicBezTo>
                    <a:pt x="2692" y="5154"/>
                    <a:pt x="2709" y="5204"/>
                    <a:pt x="2738" y="5203"/>
                  </a:cubicBezTo>
                  <a:cubicBezTo>
                    <a:pt x="2767" y="5203"/>
                    <a:pt x="2796" y="5152"/>
                    <a:pt x="2803" y="5090"/>
                  </a:cubicBezTo>
                  <a:cubicBezTo>
                    <a:pt x="2810" y="5028"/>
                    <a:pt x="2793" y="4978"/>
                    <a:pt x="2764" y="4979"/>
                  </a:cubicBezTo>
                  <a:close/>
                  <a:moveTo>
                    <a:pt x="2920" y="4979"/>
                  </a:moveTo>
                  <a:cubicBezTo>
                    <a:pt x="2891" y="4979"/>
                    <a:pt x="2863" y="5030"/>
                    <a:pt x="2856" y="5092"/>
                  </a:cubicBezTo>
                  <a:cubicBezTo>
                    <a:pt x="2849" y="5154"/>
                    <a:pt x="2866" y="5204"/>
                    <a:pt x="2895" y="5203"/>
                  </a:cubicBezTo>
                  <a:cubicBezTo>
                    <a:pt x="2924" y="5203"/>
                    <a:pt x="2952" y="5152"/>
                    <a:pt x="2959" y="5090"/>
                  </a:cubicBezTo>
                  <a:cubicBezTo>
                    <a:pt x="2966" y="5028"/>
                    <a:pt x="2949" y="4978"/>
                    <a:pt x="2920" y="4979"/>
                  </a:cubicBezTo>
                  <a:close/>
                  <a:moveTo>
                    <a:pt x="3076" y="4979"/>
                  </a:moveTo>
                  <a:cubicBezTo>
                    <a:pt x="3047" y="4979"/>
                    <a:pt x="3019" y="5030"/>
                    <a:pt x="3012" y="5092"/>
                  </a:cubicBezTo>
                  <a:cubicBezTo>
                    <a:pt x="3005" y="5154"/>
                    <a:pt x="3023" y="5204"/>
                    <a:pt x="3051" y="5203"/>
                  </a:cubicBezTo>
                  <a:cubicBezTo>
                    <a:pt x="3080" y="5203"/>
                    <a:pt x="3109" y="5152"/>
                    <a:pt x="3115" y="5090"/>
                  </a:cubicBezTo>
                  <a:cubicBezTo>
                    <a:pt x="3122" y="5028"/>
                    <a:pt x="3104" y="4978"/>
                    <a:pt x="3076" y="4979"/>
                  </a:cubicBezTo>
                  <a:close/>
                  <a:moveTo>
                    <a:pt x="3213" y="4979"/>
                  </a:moveTo>
                  <a:cubicBezTo>
                    <a:pt x="3184" y="4979"/>
                    <a:pt x="3155" y="5030"/>
                    <a:pt x="3148" y="5092"/>
                  </a:cubicBezTo>
                  <a:cubicBezTo>
                    <a:pt x="3142" y="5154"/>
                    <a:pt x="3160" y="5204"/>
                    <a:pt x="3188" y="5203"/>
                  </a:cubicBezTo>
                  <a:cubicBezTo>
                    <a:pt x="3217" y="5203"/>
                    <a:pt x="3246" y="5152"/>
                    <a:pt x="3252" y="5090"/>
                  </a:cubicBezTo>
                  <a:cubicBezTo>
                    <a:pt x="3259" y="5028"/>
                    <a:pt x="3241" y="4978"/>
                    <a:pt x="3213" y="4979"/>
                  </a:cubicBezTo>
                  <a:close/>
                  <a:moveTo>
                    <a:pt x="14608" y="5029"/>
                  </a:moveTo>
                  <a:cubicBezTo>
                    <a:pt x="14579" y="5029"/>
                    <a:pt x="14560" y="5081"/>
                    <a:pt x="14565" y="5144"/>
                  </a:cubicBezTo>
                  <a:cubicBezTo>
                    <a:pt x="14570" y="5206"/>
                    <a:pt x="14599" y="5257"/>
                    <a:pt x="14627" y="5257"/>
                  </a:cubicBezTo>
                  <a:cubicBezTo>
                    <a:pt x="14656" y="5256"/>
                    <a:pt x="14675" y="5205"/>
                    <a:pt x="14670" y="5142"/>
                  </a:cubicBezTo>
                  <a:cubicBezTo>
                    <a:pt x="14664" y="5079"/>
                    <a:pt x="14637" y="5028"/>
                    <a:pt x="14608" y="5029"/>
                  </a:cubicBezTo>
                  <a:close/>
                  <a:moveTo>
                    <a:pt x="14744" y="5029"/>
                  </a:moveTo>
                  <a:cubicBezTo>
                    <a:pt x="14715" y="5030"/>
                    <a:pt x="14697" y="5081"/>
                    <a:pt x="14703" y="5144"/>
                  </a:cubicBezTo>
                  <a:cubicBezTo>
                    <a:pt x="14708" y="5206"/>
                    <a:pt x="14736" y="5257"/>
                    <a:pt x="14764" y="5257"/>
                  </a:cubicBezTo>
                  <a:cubicBezTo>
                    <a:pt x="14793" y="5256"/>
                    <a:pt x="14812" y="5205"/>
                    <a:pt x="14806" y="5142"/>
                  </a:cubicBezTo>
                  <a:cubicBezTo>
                    <a:pt x="14801" y="5079"/>
                    <a:pt x="14773" y="5028"/>
                    <a:pt x="14744" y="5029"/>
                  </a:cubicBezTo>
                  <a:close/>
                  <a:moveTo>
                    <a:pt x="14901" y="5029"/>
                  </a:moveTo>
                  <a:cubicBezTo>
                    <a:pt x="14872" y="5030"/>
                    <a:pt x="14853" y="5081"/>
                    <a:pt x="14859" y="5144"/>
                  </a:cubicBezTo>
                  <a:cubicBezTo>
                    <a:pt x="14865" y="5207"/>
                    <a:pt x="14892" y="5257"/>
                    <a:pt x="14921" y="5257"/>
                  </a:cubicBezTo>
                  <a:cubicBezTo>
                    <a:pt x="14950" y="5256"/>
                    <a:pt x="14969" y="5205"/>
                    <a:pt x="14963" y="5142"/>
                  </a:cubicBezTo>
                  <a:cubicBezTo>
                    <a:pt x="14957" y="5079"/>
                    <a:pt x="14929" y="5028"/>
                    <a:pt x="14901" y="5029"/>
                  </a:cubicBezTo>
                  <a:close/>
                  <a:moveTo>
                    <a:pt x="15057" y="5029"/>
                  </a:moveTo>
                  <a:cubicBezTo>
                    <a:pt x="15028" y="5029"/>
                    <a:pt x="15010" y="5081"/>
                    <a:pt x="15015" y="5144"/>
                  </a:cubicBezTo>
                  <a:cubicBezTo>
                    <a:pt x="15021" y="5207"/>
                    <a:pt x="15049" y="5257"/>
                    <a:pt x="15078" y="5257"/>
                  </a:cubicBezTo>
                  <a:cubicBezTo>
                    <a:pt x="15107" y="5256"/>
                    <a:pt x="15125" y="5205"/>
                    <a:pt x="15119" y="5142"/>
                  </a:cubicBezTo>
                  <a:cubicBezTo>
                    <a:pt x="15113" y="5079"/>
                    <a:pt x="15086" y="5028"/>
                    <a:pt x="15057" y="5029"/>
                  </a:cubicBezTo>
                  <a:close/>
                  <a:moveTo>
                    <a:pt x="15193" y="5029"/>
                  </a:moveTo>
                  <a:cubicBezTo>
                    <a:pt x="15165" y="5030"/>
                    <a:pt x="15146" y="5081"/>
                    <a:pt x="15152" y="5144"/>
                  </a:cubicBezTo>
                  <a:cubicBezTo>
                    <a:pt x="15158" y="5206"/>
                    <a:pt x="15186" y="5257"/>
                    <a:pt x="15215" y="5257"/>
                  </a:cubicBezTo>
                  <a:cubicBezTo>
                    <a:pt x="15244" y="5256"/>
                    <a:pt x="15262" y="5205"/>
                    <a:pt x="15256" y="5142"/>
                  </a:cubicBezTo>
                  <a:cubicBezTo>
                    <a:pt x="15250" y="5079"/>
                    <a:pt x="15222" y="5029"/>
                    <a:pt x="15193" y="5029"/>
                  </a:cubicBezTo>
                  <a:close/>
                  <a:moveTo>
                    <a:pt x="15350" y="5029"/>
                  </a:moveTo>
                  <a:cubicBezTo>
                    <a:pt x="15321" y="5029"/>
                    <a:pt x="15303" y="5081"/>
                    <a:pt x="15309" y="5144"/>
                  </a:cubicBezTo>
                  <a:cubicBezTo>
                    <a:pt x="15315" y="5207"/>
                    <a:pt x="15343" y="5257"/>
                    <a:pt x="15372" y="5257"/>
                  </a:cubicBezTo>
                  <a:cubicBezTo>
                    <a:pt x="15400" y="5256"/>
                    <a:pt x="15419" y="5205"/>
                    <a:pt x="15413" y="5142"/>
                  </a:cubicBezTo>
                  <a:cubicBezTo>
                    <a:pt x="15406" y="5079"/>
                    <a:pt x="15378" y="5028"/>
                    <a:pt x="15350" y="5029"/>
                  </a:cubicBezTo>
                  <a:close/>
                  <a:moveTo>
                    <a:pt x="15505" y="5029"/>
                  </a:moveTo>
                  <a:cubicBezTo>
                    <a:pt x="15477" y="5029"/>
                    <a:pt x="15459" y="5081"/>
                    <a:pt x="15465" y="5144"/>
                  </a:cubicBezTo>
                  <a:cubicBezTo>
                    <a:pt x="15471" y="5207"/>
                    <a:pt x="15500" y="5257"/>
                    <a:pt x="15529" y="5257"/>
                  </a:cubicBezTo>
                  <a:cubicBezTo>
                    <a:pt x="15557" y="5256"/>
                    <a:pt x="15575" y="5205"/>
                    <a:pt x="15569" y="5142"/>
                  </a:cubicBezTo>
                  <a:cubicBezTo>
                    <a:pt x="15563" y="5079"/>
                    <a:pt x="15534" y="5028"/>
                    <a:pt x="15505" y="5029"/>
                  </a:cubicBezTo>
                  <a:close/>
                  <a:moveTo>
                    <a:pt x="15642" y="5029"/>
                  </a:moveTo>
                  <a:cubicBezTo>
                    <a:pt x="15614" y="5029"/>
                    <a:pt x="15595" y="5081"/>
                    <a:pt x="15602" y="5144"/>
                  </a:cubicBezTo>
                  <a:cubicBezTo>
                    <a:pt x="15608" y="5207"/>
                    <a:pt x="15637" y="5257"/>
                    <a:pt x="15666" y="5257"/>
                  </a:cubicBezTo>
                  <a:cubicBezTo>
                    <a:pt x="15695" y="5256"/>
                    <a:pt x="15713" y="5205"/>
                    <a:pt x="15706" y="5142"/>
                  </a:cubicBezTo>
                  <a:cubicBezTo>
                    <a:pt x="15700" y="5079"/>
                    <a:pt x="15671" y="5028"/>
                    <a:pt x="15642" y="5029"/>
                  </a:cubicBezTo>
                  <a:close/>
                  <a:moveTo>
                    <a:pt x="15799" y="5029"/>
                  </a:moveTo>
                  <a:cubicBezTo>
                    <a:pt x="15770" y="5029"/>
                    <a:pt x="15752" y="5081"/>
                    <a:pt x="15758" y="5144"/>
                  </a:cubicBezTo>
                  <a:cubicBezTo>
                    <a:pt x="15765" y="5207"/>
                    <a:pt x="15794" y="5257"/>
                    <a:pt x="15822" y="5257"/>
                  </a:cubicBezTo>
                  <a:cubicBezTo>
                    <a:pt x="15851" y="5256"/>
                    <a:pt x="15870" y="5205"/>
                    <a:pt x="15863" y="5142"/>
                  </a:cubicBezTo>
                  <a:cubicBezTo>
                    <a:pt x="15856" y="5079"/>
                    <a:pt x="15827" y="5028"/>
                    <a:pt x="15799" y="5029"/>
                  </a:cubicBezTo>
                  <a:close/>
                  <a:moveTo>
                    <a:pt x="15954" y="5029"/>
                  </a:moveTo>
                  <a:cubicBezTo>
                    <a:pt x="15926" y="5030"/>
                    <a:pt x="15908" y="5081"/>
                    <a:pt x="15915" y="5144"/>
                  </a:cubicBezTo>
                  <a:cubicBezTo>
                    <a:pt x="15922" y="5207"/>
                    <a:pt x="15951" y="5257"/>
                    <a:pt x="15980" y="5257"/>
                  </a:cubicBezTo>
                  <a:cubicBezTo>
                    <a:pt x="16008" y="5256"/>
                    <a:pt x="16026" y="5205"/>
                    <a:pt x="16019" y="5142"/>
                  </a:cubicBezTo>
                  <a:cubicBezTo>
                    <a:pt x="16012" y="5079"/>
                    <a:pt x="15983" y="5028"/>
                    <a:pt x="15954" y="5029"/>
                  </a:cubicBezTo>
                  <a:close/>
                  <a:moveTo>
                    <a:pt x="16091" y="5029"/>
                  </a:moveTo>
                  <a:cubicBezTo>
                    <a:pt x="16063" y="5029"/>
                    <a:pt x="16045" y="5081"/>
                    <a:pt x="16052" y="5144"/>
                  </a:cubicBezTo>
                  <a:cubicBezTo>
                    <a:pt x="16058" y="5207"/>
                    <a:pt x="16088" y="5257"/>
                    <a:pt x="16116" y="5257"/>
                  </a:cubicBezTo>
                  <a:cubicBezTo>
                    <a:pt x="16145" y="5256"/>
                    <a:pt x="16163" y="5205"/>
                    <a:pt x="16156" y="5142"/>
                  </a:cubicBezTo>
                  <a:cubicBezTo>
                    <a:pt x="16149" y="5079"/>
                    <a:pt x="16120" y="5028"/>
                    <a:pt x="16091" y="5029"/>
                  </a:cubicBezTo>
                  <a:close/>
                  <a:moveTo>
                    <a:pt x="16248" y="5029"/>
                  </a:moveTo>
                  <a:cubicBezTo>
                    <a:pt x="16219" y="5029"/>
                    <a:pt x="16202" y="5081"/>
                    <a:pt x="16209" y="5144"/>
                  </a:cubicBezTo>
                  <a:cubicBezTo>
                    <a:pt x="16216" y="5207"/>
                    <a:pt x="16245" y="5257"/>
                    <a:pt x="16273" y="5257"/>
                  </a:cubicBezTo>
                  <a:cubicBezTo>
                    <a:pt x="16302" y="5256"/>
                    <a:pt x="16320" y="5205"/>
                    <a:pt x="16312" y="5142"/>
                  </a:cubicBezTo>
                  <a:cubicBezTo>
                    <a:pt x="16305" y="5079"/>
                    <a:pt x="16276" y="5028"/>
                    <a:pt x="16248" y="5029"/>
                  </a:cubicBezTo>
                  <a:close/>
                  <a:moveTo>
                    <a:pt x="16384" y="5029"/>
                  </a:moveTo>
                  <a:cubicBezTo>
                    <a:pt x="16355" y="5030"/>
                    <a:pt x="16338" y="5081"/>
                    <a:pt x="16345" y="5144"/>
                  </a:cubicBezTo>
                  <a:cubicBezTo>
                    <a:pt x="16353" y="5207"/>
                    <a:pt x="16381" y="5257"/>
                    <a:pt x="16410" y="5257"/>
                  </a:cubicBezTo>
                  <a:cubicBezTo>
                    <a:pt x="16439" y="5256"/>
                    <a:pt x="16457" y="5205"/>
                    <a:pt x="16449" y="5142"/>
                  </a:cubicBezTo>
                  <a:cubicBezTo>
                    <a:pt x="16442" y="5079"/>
                    <a:pt x="16413" y="5029"/>
                    <a:pt x="16384" y="5029"/>
                  </a:cubicBezTo>
                  <a:close/>
                  <a:moveTo>
                    <a:pt x="16540" y="5029"/>
                  </a:moveTo>
                  <a:cubicBezTo>
                    <a:pt x="16512" y="5029"/>
                    <a:pt x="16494" y="5081"/>
                    <a:pt x="16502" y="5144"/>
                  </a:cubicBezTo>
                  <a:cubicBezTo>
                    <a:pt x="16509" y="5207"/>
                    <a:pt x="16538" y="5257"/>
                    <a:pt x="16567" y="5257"/>
                  </a:cubicBezTo>
                  <a:cubicBezTo>
                    <a:pt x="16596" y="5256"/>
                    <a:pt x="16613" y="5205"/>
                    <a:pt x="16606" y="5142"/>
                  </a:cubicBezTo>
                  <a:cubicBezTo>
                    <a:pt x="16598" y="5079"/>
                    <a:pt x="16569" y="5028"/>
                    <a:pt x="16540" y="5029"/>
                  </a:cubicBezTo>
                  <a:close/>
                  <a:moveTo>
                    <a:pt x="16697" y="5029"/>
                  </a:moveTo>
                  <a:cubicBezTo>
                    <a:pt x="16668" y="5029"/>
                    <a:pt x="16651" y="5081"/>
                    <a:pt x="16658" y="5144"/>
                  </a:cubicBezTo>
                  <a:cubicBezTo>
                    <a:pt x="16666" y="5207"/>
                    <a:pt x="16695" y="5257"/>
                    <a:pt x="16724" y="5257"/>
                  </a:cubicBezTo>
                  <a:cubicBezTo>
                    <a:pt x="16753" y="5256"/>
                    <a:pt x="16770" y="5205"/>
                    <a:pt x="16762" y="5142"/>
                  </a:cubicBezTo>
                  <a:cubicBezTo>
                    <a:pt x="16754" y="5079"/>
                    <a:pt x="16726" y="5028"/>
                    <a:pt x="16697" y="5029"/>
                  </a:cubicBezTo>
                  <a:close/>
                  <a:moveTo>
                    <a:pt x="16833" y="5029"/>
                  </a:moveTo>
                  <a:cubicBezTo>
                    <a:pt x="16804" y="5029"/>
                    <a:pt x="16787" y="5081"/>
                    <a:pt x="16795" y="5144"/>
                  </a:cubicBezTo>
                  <a:cubicBezTo>
                    <a:pt x="16803" y="5207"/>
                    <a:pt x="16832" y="5257"/>
                    <a:pt x="16861" y="5257"/>
                  </a:cubicBezTo>
                  <a:cubicBezTo>
                    <a:pt x="16890" y="5256"/>
                    <a:pt x="16907" y="5205"/>
                    <a:pt x="16899" y="5142"/>
                  </a:cubicBezTo>
                  <a:cubicBezTo>
                    <a:pt x="16891" y="5079"/>
                    <a:pt x="16862" y="5029"/>
                    <a:pt x="16833" y="5029"/>
                  </a:cubicBezTo>
                  <a:close/>
                  <a:moveTo>
                    <a:pt x="11777" y="5079"/>
                  </a:moveTo>
                  <a:cubicBezTo>
                    <a:pt x="11749" y="5080"/>
                    <a:pt x="11727" y="5131"/>
                    <a:pt x="11730" y="5194"/>
                  </a:cubicBezTo>
                  <a:cubicBezTo>
                    <a:pt x="11732" y="5257"/>
                    <a:pt x="11758" y="5306"/>
                    <a:pt x="11787" y="5306"/>
                  </a:cubicBezTo>
                  <a:cubicBezTo>
                    <a:pt x="11815" y="5305"/>
                    <a:pt x="11837" y="5255"/>
                    <a:pt x="11834" y="5192"/>
                  </a:cubicBezTo>
                  <a:cubicBezTo>
                    <a:pt x="11832" y="5130"/>
                    <a:pt x="11806" y="5079"/>
                    <a:pt x="11777" y="5079"/>
                  </a:cubicBezTo>
                  <a:close/>
                  <a:moveTo>
                    <a:pt x="11934" y="5079"/>
                  </a:moveTo>
                  <a:cubicBezTo>
                    <a:pt x="11905" y="5080"/>
                    <a:pt x="11884" y="5131"/>
                    <a:pt x="11886" y="5194"/>
                  </a:cubicBezTo>
                  <a:cubicBezTo>
                    <a:pt x="11889" y="5257"/>
                    <a:pt x="11914" y="5306"/>
                    <a:pt x="11943" y="5306"/>
                  </a:cubicBezTo>
                  <a:cubicBezTo>
                    <a:pt x="11972" y="5305"/>
                    <a:pt x="11993" y="5255"/>
                    <a:pt x="11991" y="5192"/>
                  </a:cubicBezTo>
                  <a:cubicBezTo>
                    <a:pt x="11988" y="5130"/>
                    <a:pt x="11963" y="5079"/>
                    <a:pt x="11934" y="5079"/>
                  </a:cubicBezTo>
                  <a:close/>
                  <a:moveTo>
                    <a:pt x="12071" y="5079"/>
                  </a:moveTo>
                  <a:cubicBezTo>
                    <a:pt x="12042" y="5080"/>
                    <a:pt x="12020" y="5131"/>
                    <a:pt x="12023" y="5194"/>
                  </a:cubicBezTo>
                  <a:cubicBezTo>
                    <a:pt x="12026" y="5257"/>
                    <a:pt x="12052" y="5306"/>
                    <a:pt x="12080" y="5306"/>
                  </a:cubicBezTo>
                  <a:cubicBezTo>
                    <a:pt x="12109" y="5305"/>
                    <a:pt x="12130" y="5255"/>
                    <a:pt x="12128" y="5192"/>
                  </a:cubicBezTo>
                  <a:cubicBezTo>
                    <a:pt x="12125" y="5130"/>
                    <a:pt x="12099" y="5079"/>
                    <a:pt x="12071" y="5079"/>
                  </a:cubicBezTo>
                  <a:close/>
                  <a:moveTo>
                    <a:pt x="12226" y="5079"/>
                  </a:moveTo>
                  <a:cubicBezTo>
                    <a:pt x="12198" y="5080"/>
                    <a:pt x="12177" y="5131"/>
                    <a:pt x="12179" y="5194"/>
                  </a:cubicBezTo>
                  <a:cubicBezTo>
                    <a:pt x="12182" y="5257"/>
                    <a:pt x="12208" y="5308"/>
                    <a:pt x="12237" y="5307"/>
                  </a:cubicBezTo>
                  <a:cubicBezTo>
                    <a:pt x="12266" y="5307"/>
                    <a:pt x="12287" y="5255"/>
                    <a:pt x="12284" y="5192"/>
                  </a:cubicBezTo>
                  <a:cubicBezTo>
                    <a:pt x="12281" y="5130"/>
                    <a:pt x="12255" y="5079"/>
                    <a:pt x="12226" y="5079"/>
                  </a:cubicBezTo>
                  <a:close/>
                  <a:moveTo>
                    <a:pt x="12383" y="5079"/>
                  </a:moveTo>
                  <a:cubicBezTo>
                    <a:pt x="12354" y="5080"/>
                    <a:pt x="12333" y="5131"/>
                    <a:pt x="12336" y="5194"/>
                  </a:cubicBezTo>
                  <a:cubicBezTo>
                    <a:pt x="12339" y="5257"/>
                    <a:pt x="12365" y="5308"/>
                    <a:pt x="12393" y="5307"/>
                  </a:cubicBezTo>
                  <a:cubicBezTo>
                    <a:pt x="12422" y="5307"/>
                    <a:pt x="12443" y="5255"/>
                    <a:pt x="12440" y="5192"/>
                  </a:cubicBezTo>
                  <a:cubicBezTo>
                    <a:pt x="12437" y="5130"/>
                    <a:pt x="12411" y="5079"/>
                    <a:pt x="12383" y="5079"/>
                  </a:cubicBezTo>
                  <a:close/>
                  <a:moveTo>
                    <a:pt x="12519" y="5079"/>
                  </a:moveTo>
                  <a:cubicBezTo>
                    <a:pt x="12490" y="5080"/>
                    <a:pt x="12470" y="5131"/>
                    <a:pt x="12473" y="5194"/>
                  </a:cubicBezTo>
                  <a:cubicBezTo>
                    <a:pt x="12476" y="5257"/>
                    <a:pt x="12502" y="5308"/>
                    <a:pt x="12531" y="5307"/>
                  </a:cubicBezTo>
                  <a:cubicBezTo>
                    <a:pt x="12560" y="5307"/>
                    <a:pt x="12580" y="5255"/>
                    <a:pt x="12577" y="5192"/>
                  </a:cubicBezTo>
                  <a:cubicBezTo>
                    <a:pt x="12574" y="5130"/>
                    <a:pt x="12548" y="5079"/>
                    <a:pt x="12519" y="5079"/>
                  </a:cubicBezTo>
                  <a:close/>
                  <a:moveTo>
                    <a:pt x="12676" y="5079"/>
                  </a:moveTo>
                  <a:cubicBezTo>
                    <a:pt x="12647" y="5080"/>
                    <a:pt x="12626" y="5131"/>
                    <a:pt x="12630" y="5194"/>
                  </a:cubicBezTo>
                  <a:cubicBezTo>
                    <a:pt x="12633" y="5257"/>
                    <a:pt x="12659" y="5308"/>
                    <a:pt x="12688" y="5307"/>
                  </a:cubicBezTo>
                  <a:cubicBezTo>
                    <a:pt x="12717" y="5307"/>
                    <a:pt x="12737" y="5255"/>
                    <a:pt x="12734" y="5192"/>
                  </a:cubicBezTo>
                  <a:cubicBezTo>
                    <a:pt x="12730" y="5130"/>
                    <a:pt x="12704" y="5079"/>
                    <a:pt x="12676" y="5079"/>
                  </a:cubicBezTo>
                  <a:close/>
                  <a:moveTo>
                    <a:pt x="12812" y="5079"/>
                  </a:moveTo>
                  <a:cubicBezTo>
                    <a:pt x="12783" y="5080"/>
                    <a:pt x="12763" y="5131"/>
                    <a:pt x="12767" y="5194"/>
                  </a:cubicBezTo>
                  <a:cubicBezTo>
                    <a:pt x="12770" y="5257"/>
                    <a:pt x="12796" y="5308"/>
                    <a:pt x="12825" y="5307"/>
                  </a:cubicBezTo>
                  <a:cubicBezTo>
                    <a:pt x="12853" y="5307"/>
                    <a:pt x="12874" y="5255"/>
                    <a:pt x="12870" y="5192"/>
                  </a:cubicBezTo>
                  <a:cubicBezTo>
                    <a:pt x="12867" y="5130"/>
                    <a:pt x="12840" y="5079"/>
                    <a:pt x="12812" y="5079"/>
                  </a:cubicBezTo>
                  <a:close/>
                  <a:moveTo>
                    <a:pt x="12968" y="5079"/>
                  </a:moveTo>
                  <a:cubicBezTo>
                    <a:pt x="12939" y="5080"/>
                    <a:pt x="12919" y="5131"/>
                    <a:pt x="12923" y="5194"/>
                  </a:cubicBezTo>
                  <a:cubicBezTo>
                    <a:pt x="12927" y="5257"/>
                    <a:pt x="12953" y="5308"/>
                    <a:pt x="12982" y="5307"/>
                  </a:cubicBezTo>
                  <a:cubicBezTo>
                    <a:pt x="13010" y="5307"/>
                    <a:pt x="13031" y="5255"/>
                    <a:pt x="13027" y="5192"/>
                  </a:cubicBezTo>
                  <a:cubicBezTo>
                    <a:pt x="13023" y="5130"/>
                    <a:pt x="12997" y="5079"/>
                    <a:pt x="12968" y="5079"/>
                  </a:cubicBezTo>
                  <a:close/>
                  <a:moveTo>
                    <a:pt x="13125" y="5079"/>
                  </a:moveTo>
                  <a:cubicBezTo>
                    <a:pt x="13096" y="5080"/>
                    <a:pt x="13076" y="5131"/>
                    <a:pt x="13079" y="5194"/>
                  </a:cubicBezTo>
                  <a:cubicBezTo>
                    <a:pt x="13083" y="5257"/>
                    <a:pt x="13109" y="5308"/>
                    <a:pt x="13138" y="5307"/>
                  </a:cubicBezTo>
                  <a:cubicBezTo>
                    <a:pt x="13167" y="5307"/>
                    <a:pt x="13187" y="5255"/>
                    <a:pt x="13183" y="5192"/>
                  </a:cubicBezTo>
                  <a:cubicBezTo>
                    <a:pt x="13179" y="5130"/>
                    <a:pt x="13153" y="5079"/>
                    <a:pt x="13125" y="5079"/>
                  </a:cubicBezTo>
                  <a:close/>
                  <a:moveTo>
                    <a:pt x="13261" y="5079"/>
                  </a:moveTo>
                  <a:cubicBezTo>
                    <a:pt x="13232" y="5080"/>
                    <a:pt x="13212" y="5131"/>
                    <a:pt x="13216" y="5194"/>
                  </a:cubicBezTo>
                  <a:cubicBezTo>
                    <a:pt x="13220" y="5257"/>
                    <a:pt x="13247" y="5308"/>
                    <a:pt x="13275" y="5307"/>
                  </a:cubicBezTo>
                  <a:cubicBezTo>
                    <a:pt x="13304" y="5307"/>
                    <a:pt x="13324" y="5255"/>
                    <a:pt x="13320" y="5192"/>
                  </a:cubicBezTo>
                  <a:cubicBezTo>
                    <a:pt x="13316" y="5130"/>
                    <a:pt x="13290" y="5079"/>
                    <a:pt x="13261" y="5079"/>
                  </a:cubicBezTo>
                  <a:close/>
                  <a:moveTo>
                    <a:pt x="13417" y="5079"/>
                  </a:moveTo>
                  <a:cubicBezTo>
                    <a:pt x="13388" y="5080"/>
                    <a:pt x="13369" y="5131"/>
                    <a:pt x="13373" y="5194"/>
                  </a:cubicBezTo>
                  <a:cubicBezTo>
                    <a:pt x="13377" y="5257"/>
                    <a:pt x="13403" y="5308"/>
                    <a:pt x="13432" y="5307"/>
                  </a:cubicBezTo>
                  <a:cubicBezTo>
                    <a:pt x="13461" y="5307"/>
                    <a:pt x="13481" y="5255"/>
                    <a:pt x="13476" y="5192"/>
                  </a:cubicBezTo>
                  <a:cubicBezTo>
                    <a:pt x="13472" y="5130"/>
                    <a:pt x="13446" y="5079"/>
                    <a:pt x="13417" y="5079"/>
                  </a:cubicBezTo>
                  <a:close/>
                  <a:moveTo>
                    <a:pt x="13573" y="5079"/>
                  </a:moveTo>
                  <a:cubicBezTo>
                    <a:pt x="13544" y="5080"/>
                    <a:pt x="13525" y="5131"/>
                    <a:pt x="13529" y="5194"/>
                  </a:cubicBezTo>
                  <a:cubicBezTo>
                    <a:pt x="13533" y="5257"/>
                    <a:pt x="13560" y="5308"/>
                    <a:pt x="13589" y="5307"/>
                  </a:cubicBezTo>
                  <a:cubicBezTo>
                    <a:pt x="13618" y="5307"/>
                    <a:pt x="13637" y="5255"/>
                    <a:pt x="13633" y="5192"/>
                  </a:cubicBezTo>
                  <a:cubicBezTo>
                    <a:pt x="13629" y="5130"/>
                    <a:pt x="13602" y="5079"/>
                    <a:pt x="13573" y="5079"/>
                  </a:cubicBezTo>
                  <a:close/>
                  <a:moveTo>
                    <a:pt x="13710" y="5079"/>
                  </a:moveTo>
                  <a:cubicBezTo>
                    <a:pt x="13681" y="5080"/>
                    <a:pt x="13661" y="5131"/>
                    <a:pt x="13666" y="5194"/>
                  </a:cubicBezTo>
                  <a:cubicBezTo>
                    <a:pt x="13670" y="5257"/>
                    <a:pt x="13697" y="5308"/>
                    <a:pt x="13726" y="5307"/>
                  </a:cubicBezTo>
                  <a:cubicBezTo>
                    <a:pt x="13755" y="5307"/>
                    <a:pt x="13774" y="5255"/>
                    <a:pt x="13770" y="5192"/>
                  </a:cubicBezTo>
                  <a:cubicBezTo>
                    <a:pt x="13765" y="5130"/>
                    <a:pt x="13739" y="5079"/>
                    <a:pt x="13710" y="5079"/>
                  </a:cubicBezTo>
                  <a:close/>
                  <a:moveTo>
                    <a:pt x="13866" y="5079"/>
                  </a:moveTo>
                  <a:cubicBezTo>
                    <a:pt x="13838" y="5080"/>
                    <a:pt x="13818" y="5131"/>
                    <a:pt x="13822" y="5194"/>
                  </a:cubicBezTo>
                  <a:cubicBezTo>
                    <a:pt x="13827" y="5257"/>
                    <a:pt x="13854" y="5308"/>
                    <a:pt x="13883" y="5307"/>
                  </a:cubicBezTo>
                  <a:cubicBezTo>
                    <a:pt x="13911" y="5307"/>
                    <a:pt x="13931" y="5255"/>
                    <a:pt x="13926" y="5192"/>
                  </a:cubicBezTo>
                  <a:cubicBezTo>
                    <a:pt x="13922" y="5130"/>
                    <a:pt x="13895" y="5079"/>
                    <a:pt x="13866" y="5079"/>
                  </a:cubicBezTo>
                  <a:close/>
                  <a:moveTo>
                    <a:pt x="14002" y="5079"/>
                  </a:moveTo>
                  <a:cubicBezTo>
                    <a:pt x="13974" y="5080"/>
                    <a:pt x="13954" y="5131"/>
                    <a:pt x="13959" y="5194"/>
                  </a:cubicBezTo>
                  <a:cubicBezTo>
                    <a:pt x="13964" y="5257"/>
                    <a:pt x="13991" y="5308"/>
                    <a:pt x="14020" y="5307"/>
                  </a:cubicBezTo>
                  <a:cubicBezTo>
                    <a:pt x="14048" y="5307"/>
                    <a:pt x="14068" y="5255"/>
                    <a:pt x="14064" y="5192"/>
                  </a:cubicBezTo>
                  <a:cubicBezTo>
                    <a:pt x="14059" y="5130"/>
                    <a:pt x="14031" y="5079"/>
                    <a:pt x="14002" y="5079"/>
                  </a:cubicBezTo>
                  <a:close/>
                  <a:moveTo>
                    <a:pt x="14159" y="5079"/>
                  </a:moveTo>
                  <a:cubicBezTo>
                    <a:pt x="14130" y="5080"/>
                    <a:pt x="14111" y="5131"/>
                    <a:pt x="14116" y="5194"/>
                  </a:cubicBezTo>
                  <a:cubicBezTo>
                    <a:pt x="14120" y="5257"/>
                    <a:pt x="14148" y="5308"/>
                    <a:pt x="14177" y="5307"/>
                  </a:cubicBezTo>
                  <a:cubicBezTo>
                    <a:pt x="14205" y="5307"/>
                    <a:pt x="14225" y="5255"/>
                    <a:pt x="14220" y="5192"/>
                  </a:cubicBezTo>
                  <a:cubicBezTo>
                    <a:pt x="14215" y="5130"/>
                    <a:pt x="14188" y="5079"/>
                    <a:pt x="14159" y="5079"/>
                  </a:cubicBezTo>
                  <a:close/>
                  <a:moveTo>
                    <a:pt x="14315" y="5079"/>
                  </a:moveTo>
                  <a:cubicBezTo>
                    <a:pt x="14286" y="5080"/>
                    <a:pt x="14267" y="5131"/>
                    <a:pt x="14272" y="5194"/>
                  </a:cubicBezTo>
                  <a:cubicBezTo>
                    <a:pt x="14277" y="5257"/>
                    <a:pt x="14305" y="5308"/>
                    <a:pt x="14334" y="5307"/>
                  </a:cubicBezTo>
                  <a:cubicBezTo>
                    <a:pt x="14362" y="5307"/>
                    <a:pt x="14382" y="5255"/>
                    <a:pt x="14376" y="5192"/>
                  </a:cubicBezTo>
                  <a:cubicBezTo>
                    <a:pt x="14371" y="5130"/>
                    <a:pt x="14343" y="5079"/>
                    <a:pt x="14315" y="5079"/>
                  </a:cubicBezTo>
                  <a:close/>
                  <a:moveTo>
                    <a:pt x="14452" y="5079"/>
                  </a:moveTo>
                  <a:cubicBezTo>
                    <a:pt x="14423" y="5080"/>
                    <a:pt x="14404" y="5131"/>
                    <a:pt x="14409" y="5194"/>
                  </a:cubicBezTo>
                  <a:cubicBezTo>
                    <a:pt x="14414" y="5257"/>
                    <a:pt x="14442" y="5308"/>
                    <a:pt x="14470" y="5307"/>
                  </a:cubicBezTo>
                  <a:cubicBezTo>
                    <a:pt x="14499" y="5307"/>
                    <a:pt x="14519" y="5255"/>
                    <a:pt x="14513" y="5192"/>
                  </a:cubicBezTo>
                  <a:cubicBezTo>
                    <a:pt x="14508" y="5130"/>
                    <a:pt x="14480" y="5079"/>
                    <a:pt x="14452" y="5079"/>
                  </a:cubicBezTo>
                  <a:close/>
                  <a:moveTo>
                    <a:pt x="9123" y="5130"/>
                  </a:moveTo>
                  <a:cubicBezTo>
                    <a:pt x="9095" y="5130"/>
                    <a:pt x="9071" y="5182"/>
                    <a:pt x="9071" y="5244"/>
                  </a:cubicBezTo>
                  <a:cubicBezTo>
                    <a:pt x="9070" y="5307"/>
                    <a:pt x="9094" y="5356"/>
                    <a:pt x="9122" y="5356"/>
                  </a:cubicBezTo>
                  <a:cubicBezTo>
                    <a:pt x="9151" y="5355"/>
                    <a:pt x="9174" y="5304"/>
                    <a:pt x="9175" y="5241"/>
                  </a:cubicBezTo>
                  <a:cubicBezTo>
                    <a:pt x="9175" y="5179"/>
                    <a:pt x="9152" y="5129"/>
                    <a:pt x="9123" y="5130"/>
                  </a:cubicBezTo>
                  <a:close/>
                  <a:moveTo>
                    <a:pt x="9260" y="5130"/>
                  </a:moveTo>
                  <a:cubicBezTo>
                    <a:pt x="9232" y="5130"/>
                    <a:pt x="9208" y="5182"/>
                    <a:pt x="9208" y="5244"/>
                  </a:cubicBezTo>
                  <a:cubicBezTo>
                    <a:pt x="9207" y="5307"/>
                    <a:pt x="9230" y="5356"/>
                    <a:pt x="9259" y="5356"/>
                  </a:cubicBezTo>
                  <a:cubicBezTo>
                    <a:pt x="9288" y="5355"/>
                    <a:pt x="9311" y="5304"/>
                    <a:pt x="9312" y="5241"/>
                  </a:cubicBezTo>
                  <a:cubicBezTo>
                    <a:pt x="9312" y="5179"/>
                    <a:pt x="9289" y="5129"/>
                    <a:pt x="9260" y="5130"/>
                  </a:cubicBezTo>
                  <a:close/>
                  <a:moveTo>
                    <a:pt x="9417" y="5130"/>
                  </a:moveTo>
                  <a:cubicBezTo>
                    <a:pt x="9388" y="5130"/>
                    <a:pt x="9364" y="5182"/>
                    <a:pt x="9364" y="5244"/>
                  </a:cubicBezTo>
                  <a:cubicBezTo>
                    <a:pt x="9364" y="5307"/>
                    <a:pt x="9387" y="5356"/>
                    <a:pt x="9416" y="5356"/>
                  </a:cubicBezTo>
                  <a:cubicBezTo>
                    <a:pt x="9445" y="5355"/>
                    <a:pt x="9468" y="5304"/>
                    <a:pt x="9468" y="5241"/>
                  </a:cubicBezTo>
                  <a:cubicBezTo>
                    <a:pt x="9468" y="5179"/>
                    <a:pt x="9445" y="5129"/>
                    <a:pt x="9417" y="5130"/>
                  </a:cubicBezTo>
                  <a:close/>
                  <a:moveTo>
                    <a:pt x="9553" y="5130"/>
                  </a:moveTo>
                  <a:cubicBezTo>
                    <a:pt x="9524" y="5130"/>
                    <a:pt x="9501" y="5182"/>
                    <a:pt x="9501" y="5244"/>
                  </a:cubicBezTo>
                  <a:cubicBezTo>
                    <a:pt x="9501" y="5307"/>
                    <a:pt x="9524" y="5356"/>
                    <a:pt x="9553" y="5356"/>
                  </a:cubicBezTo>
                  <a:cubicBezTo>
                    <a:pt x="9582" y="5355"/>
                    <a:pt x="9605" y="5304"/>
                    <a:pt x="9605" y="5241"/>
                  </a:cubicBezTo>
                  <a:cubicBezTo>
                    <a:pt x="9605" y="5179"/>
                    <a:pt x="9582" y="5129"/>
                    <a:pt x="9553" y="5130"/>
                  </a:cubicBezTo>
                  <a:close/>
                  <a:moveTo>
                    <a:pt x="9709" y="5130"/>
                  </a:moveTo>
                  <a:cubicBezTo>
                    <a:pt x="9681" y="5130"/>
                    <a:pt x="9657" y="5182"/>
                    <a:pt x="9657" y="5244"/>
                  </a:cubicBezTo>
                  <a:cubicBezTo>
                    <a:pt x="9658" y="5307"/>
                    <a:pt x="9681" y="5356"/>
                    <a:pt x="9710" y="5356"/>
                  </a:cubicBezTo>
                  <a:cubicBezTo>
                    <a:pt x="9739" y="5355"/>
                    <a:pt x="9762" y="5304"/>
                    <a:pt x="9761" y="5241"/>
                  </a:cubicBezTo>
                  <a:cubicBezTo>
                    <a:pt x="9761" y="5179"/>
                    <a:pt x="9738" y="5129"/>
                    <a:pt x="9709" y="5130"/>
                  </a:cubicBezTo>
                  <a:close/>
                  <a:moveTo>
                    <a:pt x="9865" y="5130"/>
                  </a:moveTo>
                  <a:cubicBezTo>
                    <a:pt x="9837" y="5130"/>
                    <a:pt x="9814" y="5182"/>
                    <a:pt x="9814" y="5244"/>
                  </a:cubicBezTo>
                  <a:cubicBezTo>
                    <a:pt x="9814" y="5307"/>
                    <a:pt x="9838" y="5356"/>
                    <a:pt x="9866" y="5356"/>
                  </a:cubicBezTo>
                  <a:cubicBezTo>
                    <a:pt x="9895" y="5355"/>
                    <a:pt x="9918" y="5305"/>
                    <a:pt x="9918" y="5243"/>
                  </a:cubicBezTo>
                  <a:cubicBezTo>
                    <a:pt x="9917" y="5180"/>
                    <a:pt x="9894" y="5129"/>
                    <a:pt x="9865" y="5130"/>
                  </a:cubicBezTo>
                  <a:close/>
                  <a:moveTo>
                    <a:pt x="10002" y="5130"/>
                  </a:moveTo>
                  <a:cubicBezTo>
                    <a:pt x="9973" y="5130"/>
                    <a:pt x="9950" y="5182"/>
                    <a:pt x="9951" y="5244"/>
                  </a:cubicBezTo>
                  <a:cubicBezTo>
                    <a:pt x="9951" y="5307"/>
                    <a:pt x="9975" y="5356"/>
                    <a:pt x="10004" y="5356"/>
                  </a:cubicBezTo>
                  <a:cubicBezTo>
                    <a:pt x="10033" y="5355"/>
                    <a:pt x="10055" y="5304"/>
                    <a:pt x="10055" y="5241"/>
                  </a:cubicBezTo>
                  <a:cubicBezTo>
                    <a:pt x="10054" y="5179"/>
                    <a:pt x="10031" y="5129"/>
                    <a:pt x="10002" y="5130"/>
                  </a:cubicBezTo>
                  <a:close/>
                  <a:moveTo>
                    <a:pt x="10158" y="5130"/>
                  </a:moveTo>
                  <a:cubicBezTo>
                    <a:pt x="10129" y="5130"/>
                    <a:pt x="10106" y="5182"/>
                    <a:pt x="10107" y="5244"/>
                  </a:cubicBezTo>
                  <a:cubicBezTo>
                    <a:pt x="10108" y="5307"/>
                    <a:pt x="10131" y="5356"/>
                    <a:pt x="10160" y="5356"/>
                  </a:cubicBezTo>
                  <a:cubicBezTo>
                    <a:pt x="10189" y="5355"/>
                    <a:pt x="10212" y="5304"/>
                    <a:pt x="10211" y="5241"/>
                  </a:cubicBezTo>
                  <a:cubicBezTo>
                    <a:pt x="10210" y="5179"/>
                    <a:pt x="10187" y="5129"/>
                    <a:pt x="10158" y="5130"/>
                  </a:cubicBezTo>
                  <a:close/>
                  <a:moveTo>
                    <a:pt x="10295" y="5130"/>
                  </a:moveTo>
                  <a:cubicBezTo>
                    <a:pt x="10266" y="5130"/>
                    <a:pt x="10243" y="5182"/>
                    <a:pt x="10244" y="5244"/>
                  </a:cubicBezTo>
                  <a:cubicBezTo>
                    <a:pt x="10245" y="5307"/>
                    <a:pt x="10269" y="5356"/>
                    <a:pt x="10298" y="5356"/>
                  </a:cubicBezTo>
                  <a:cubicBezTo>
                    <a:pt x="10326" y="5355"/>
                    <a:pt x="10349" y="5304"/>
                    <a:pt x="10348" y="5241"/>
                  </a:cubicBezTo>
                  <a:cubicBezTo>
                    <a:pt x="10348" y="5179"/>
                    <a:pt x="10323" y="5129"/>
                    <a:pt x="10295" y="5130"/>
                  </a:cubicBezTo>
                  <a:close/>
                  <a:moveTo>
                    <a:pt x="10607" y="5130"/>
                  </a:moveTo>
                  <a:cubicBezTo>
                    <a:pt x="10578" y="5130"/>
                    <a:pt x="10556" y="5182"/>
                    <a:pt x="10557" y="5244"/>
                  </a:cubicBezTo>
                  <a:cubicBezTo>
                    <a:pt x="10558" y="5307"/>
                    <a:pt x="10582" y="5356"/>
                    <a:pt x="10611" y="5356"/>
                  </a:cubicBezTo>
                  <a:cubicBezTo>
                    <a:pt x="10640" y="5355"/>
                    <a:pt x="10662" y="5305"/>
                    <a:pt x="10661" y="5243"/>
                  </a:cubicBezTo>
                  <a:cubicBezTo>
                    <a:pt x="10659" y="5180"/>
                    <a:pt x="10636" y="5129"/>
                    <a:pt x="10607" y="5130"/>
                  </a:cubicBezTo>
                  <a:close/>
                  <a:moveTo>
                    <a:pt x="10900" y="5130"/>
                  </a:moveTo>
                  <a:cubicBezTo>
                    <a:pt x="10871" y="5130"/>
                    <a:pt x="10849" y="5182"/>
                    <a:pt x="10850" y="5244"/>
                  </a:cubicBezTo>
                  <a:cubicBezTo>
                    <a:pt x="10851" y="5307"/>
                    <a:pt x="10876" y="5356"/>
                    <a:pt x="10905" y="5356"/>
                  </a:cubicBezTo>
                  <a:cubicBezTo>
                    <a:pt x="10934" y="5355"/>
                    <a:pt x="10955" y="5305"/>
                    <a:pt x="10954" y="5243"/>
                  </a:cubicBezTo>
                  <a:cubicBezTo>
                    <a:pt x="10952" y="5180"/>
                    <a:pt x="10928" y="5129"/>
                    <a:pt x="10900" y="5130"/>
                  </a:cubicBezTo>
                  <a:close/>
                  <a:moveTo>
                    <a:pt x="11056" y="5130"/>
                  </a:moveTo>
                  <a:cubicBezTo>
                    <a:pt x="11027" y="5130"/>
                    <a:pt x="11005" y="5182"/>
                    <a:pt x="11006" y="5244"/>
                  </a:cubicBezTo>
                  <a:cubicBezTo>
                    <a:pt x="11008" y="5307"/>
                    <a:pt x="11033" y="5356"/>
                    <a:pt x="11061" y="5356"/>
                  </a:cubicBezTo>
                  <a:cubicBezTo>
                    <a:pt x="11090" y="5355"/>
                    <a:pt x="11113" y="5305"/>
                    <a:pt x="11111" y="5243"/>
                  </a:cubicBezTo>
                  <a:cubicBezTo>
                    <a:pt x="11109" y="5180"/>
                    <a:pt x="11085" y="5129"/>
                    <a:pt x="11056" y="5130"/>
                  </a:cubicBezTo>
                  <a:close/>
                  <a:moveTo>
                    <a:pt x="11192" y="5130"/>
                  </a:moveTo>
                  <a:cubicBezTo>
                    <a:pt x="11164" y="5130"/>
                    <a:pt x="11142" y="5182"/>
                    <a:pt x="11143" y="5244"/>
                  </a:cubicBezTo>
                  <a:cubicBezTo>
                    <a:pt x="11145" y="5307"/>
                    <a:pt x="11169" y="5356"/>
                    <a:pt x="11198" y="5356"/>
                  </a:cubicBezTo>
                  <a:cubicBezTo>
                    <a:pt x="11227" y="5355"/>
                    <a:pt x="11250" y="5305"/>
                    <a:pt x="11248" y="5243"/>
                  </a:cubicBezTo>
                  <a:cubicBezTo>
                    <a:pt x="11246" y="5180"/>
                    <a:pt x="11221" y="5129"/>
                    <a:pt x="11192" y="5130"/>
                  </a:cubicBezTo>
                  <a:close/>
                  <a:moveTo>
                    <a:pt x="11349" y="5130"/>
                  </a:moveTo>
                  <a:cubicBezTo>
                    <a:pt x="11320" y="5130"/>
                    <a:pt x="11298" y="5182"/>
                    <a:pt x="11300" y="5244"/>
                  </a:cubicBezTo>
                  <a:cubicBezTo>
                    <a:pt x="11302" y="5307"/>
                    <a:pt x="11326" y="5356"/>
                    <a:pt x="11355" y="5356"/>
                  </a:cubicBezTo>
                  <a:cubicBezTo>
                    <a:pt x="11384" y="5355"/>
                    <a:pt x="11406" y="5305"/>
                    <a:pt x="11404" y="5243"/>
                  </a:cubicBezTo>
                  <a:cubicBezTo>
                    <a:pt x="11402" y="5180"/>
                    <a:pt x="11377" y="5129"/>
                    <a:pt x="11349" y="5130"/>
                  </a:cubicBezTo>
                  <a:close/>
                  <a:moveTo>
                    <a:pt x="11485" y="5130"/>
                  </a:moveTo>
                  <a:cubicBezTo>
                    <a:pt x="11456" y="5130"/>
                    <a:pt x="11435" y="5182"/>
                    <a:pt x="11437" y="5244"/>
                  </a:cubicBezTo>
                  <a:cubicBezTo>
                    <a:pt x="11439" y="5307"/>
                    <a:pt x="11464" y="5356"/>
                    <a:pt x="11493" y="5356"/>
                  </a:cubicBezTo>
                  <a:cubicBezTo>
                    <a:pt x="11522" y="5355"/>
                    <a:pt x="11543" y="5305"/>
                    <a:pt x="11541" y="5243"/>
                  </a:cubicBezTo>
                  <a:cubicBezTo>
                    <a:pt x="11539" y="5180"/>
                    <a:pt x="11513" y="5129"/>
                    <a:pt x="11485" y="5130"/>
                  </a:cubicBezTo>
                  <a:close/>
                  <a:moveTo>
                    <a:pt x="11641" y="5130"/>
                  </a:moveTo>
                  <a:cubicBezTo>
                    <a:pt x="11613" y="5130"/>
                    <a:pt x="11591" y="5182"/>
                    <a:pt x="11593" y="5244"/>
                  </a:cubicBezTo>
                  <a:cubicBezTo>
                    <a:pt x="11595" y="5307"/>
                    <a:pt x="11620" y="5356"/>
                    <a:pt x="11649" y="5356"/>
                  </a:cubicBezTo>
                  <a:cubicBezTo>
                    <a:pt x="11678" y="5355"/>
                    <a:pt x="11700" y="5305"/>
                    <a:pt x="11697" y="5243"/>
                  </a:cubicBezTo>
                  <a:cubicBezTo>
                    <a:pt x="11695" y="5180"/>
                    <a:pt x="11670" y="5129"/>
                    <a:pt x="11641" y="5130"/>
                  </a:cubicBezTo>
                  <a:close/>
                  <a:moveTo>
                    <a:pt x="8519" y="5180"/>
                  </a:moveTo>
                  <a:cubicBezTo>
                    <a:pt x="8490" y="5180"/>
                    <a:pt x="8466" y="5232"/>
                    <a:pt x="8465" y="5295"/>
                  </a:cubicBezTo>
                  <a:cubicBezTo>
                    <a:pt x="8464" y="5357"/>
                    <a:pt x="8486" y="5407"/>
                    <a:pt x="8515" y="5406"/>
                  </a:cubicBezTo>
                  <a:cubicBezTo>
                    <a:pt x="8544" y="5406"/>
                    <a:pt x="8568" y="5354"/>
                    <a:pt x="8569" y="5291"/>
                  </a:cubicBezTo>
                  <a:cubicBezTo>
                    <a:pt x="8570" y="5229"/>
                    <a:pt x="8547" y="5179"/>
                    <a:pt x="8519" y="5180"/>
                  </a:cubicBezTo>
                  <a:close/>
                  <a:moveTo>
                    <a:pt x="8675" y="5180"/>
                  </a:moveTo>
                  <a:cubicBezTo>
                    <a:pt x="8646" y="5180"/>
                    <a:pt x="8622" y="5232"/>
                    <a:pt x="8621" y="5295"/>
                  </a:cubicBezTo>
                  <a:cubicBezTo>
                    <a:pt x="8620" y="5357"/>
                    <a:pt x="8643" y="5407"/>
                    <a:pt x="8672" y="5406"/>
                  </a:cubicBezTo>
                  <a:cubicBezTo>
                    <a:pt x="8701" y="5406"/>
                    <a:pt x="8724" y="5354"/>
                    <a:pt x="8725" y="5291"/>
                  </a:cubicBezTo>
                  <a:cubicBezTo>
                    <a:pt x="8726" y="5229"/>
                    <a:pt x="8704" y="5179"/>
                    <a:pt x="8675" y="5180"/>
                  </a:cubicBezTo>
                  <a:close/>
                  <a:moveTo>
                    <a:pt x="8811" y="5180"/>
                  </a:moveTo>
                  <a:cubicBezTo>
                    <a:pt x="8783" y="5180"/>
                    <a:pt x="8759" y="5232"/>
                    <a:pt x="8758" y="5295"/>
                  </a:cubicBezTo>
                  <a:cubicBezTo>
                    <a:pt x="8757" y="5357"/>
                    <a:pt x="8780" y="5407"/>
                    <a:pt x="8809" y="5406"/>
                  </a:cubicBezTo>
                  <a:cubicBezTo>
                    <a:pt x="8838" y="5406"/>
                    <a:pt x="8861" y="5354"/>
                    <a:pt x="8862" y="5291"/>
                  </a:cubicBezTo>
                  <a:cubicBezTo>
                    <a:pt x="8863" y="5229"/>
                    <a:pt x="8840" y="5179"/>
                    <a:pt x="8811" y="5180"/>
                  </a:cubicBezTo>
                  <a:close/>
                  <a:moveTo>
                    <a:pt x="8948" y="5180"/>
                  </a:moveTo>
                  <a:cubicBezTo>
                    <a:pt x="8919" y="5180"/>
                    <a:pt x="8896" y="5232"/>
                    <a:pt x="8895" y="5295"/>
                  </a:cubicBezTo>
                  <a:cubicBezTo>
                    <a:pt x="8894" y="5357"/>
                    <a:pt x="8917" y="5407"/>
                    <a:pt x="8946" y="5406"/>
                  </a:cubicBezTo>
                  <a:cubicBezTo>
                    <a:pt x="8975" y="5406"/>
                    <a:pt x="8998" y="5354"/>
                    <a:pt x="8999" y="5291"/>
                  </a:cubicBezTo>
                  <a:cubicBezTo>
                    <a:pt x="8999" y="5229"/>
                    <a:pt x="8977" y="5179"/>
                    <a:pt x="8948" y="5180"/>
                  </a:cubicBezTo>
                  <a:close/>
                  <a:moveTo>
                    <a:pt x="3623" y="5230"/>
                  </a:moveTo>
                  <a:cubicBezTo>
                    <a:pt x="3594" y="5231"/>
                    <a:pt x="3565" y="5281"/>
                    <a:pt x="3559" y="5343"/>
                  </a:cubicBezTo>
                  <a:cubicBezTo>
                    <a:pt x="3553" y="5405"/>
                    <a:pt x="3571" y="5455"/>
                    <a:pt x="3600" y="5455"/>
                  </a:cubicBezTo>
                  <a:cubicBezTo>
                    <a:pt x="3629" y="5454"/>
                    <a:pt x="3657" y="5404"/>
                    <a:pt x="3663" y="5342"/>
                  </a:cubicBezTo>
                  <a:cubicBezTo>
                    <a:pt x="3669" y="5280"/>
                    <a:pt x="3651" y="5230"/>
                    <a:pt x="3623" y="5230"/>
                  </a:cubicBezTo>
                  <a:close/>
                  <a:moveTo>
                    <a:pt x="3759" y="5230"/>
                  </a:moveTo>
                  <a:cubicBezTo>
                    <a:pt x="3730" y="5231"/>
                    <a:pt x="3702" y="5281"/>
                    <a:pt x="3696" y="5343"/>
                  </a:cubicBezTo>
                  <a:cubicBezTo>
                    <a:pt x="3690" y="5405"/>
                    <a:pt x="3708" y="5455"/>
                    <a:pt x="3737" y="5455"/>
                  </a:cubicBezTo>
                  <a:cubicBezTo>
                    <a:pt x="3766" y="5454"/>
                    <a:pt x="3794" y="5404"/>
                    <a:pt x="3800" y="5342"/>
                  </a:cubicBezTo>
                  <a:cubicBezTo>
                    <a:pt x="3806" y="5280"/>
                    <a:pt x="3788" y="5230"/>
                    <a:pt x="3759" y="5230"/>
                  </a:cubicBezTo>
                  <a:close/>
                  <a:moveTo>
                    <a:pt x="3915" y="5230"/>
                  </a:moveTo>
                  <a:cubicBezTo>
                    <a:pt x="3886" y="5231"/>
                    <a:pt x="3858" y="5281"/>
                    <a:pt x="3852" y="5343"/>
                  </a:cubicBezTo>
                  <a:cubicBezTo>
                    <a:pt x="3846" y="5405"/>
                    <a:pt x="3865" y="5455"/>
                    <a:pt x="3894" y="5455"/>
                  </a:cubicBezTo>
                  <a:cubicBezTo>
                    <a:pt x="3923" y="5454"/>
                    <a:pt x="3950" y="5404"/>
                    <a:pt x="3956" y="5342"/>
                  </a:cubicBezTo>
                  <a:cubicBezTo>
                    <a:pt x="3962" y="5280"/>
                    <a:pt x="3944" y="5230"/>
                    <a:pt x="3915" y="5230"/>
                  </a:cubicBezTo>
                  <a:close/>
                  <a:moveTo>
                    <a:pt x="4071" y="5230"/>
                  </a:moveTo>
                  <a:cubicBezTo>
                    <a:pt x="4042" y="5231"/>
                    <a:pt x="4014" y="5281"/>
                    <a:pt x="4009" y="5343"/>
                  </a:cubicBezTo>
                  <a:cubicBezTo>
                    <a:pt x="4003" y="5405"/>
                    <a:pt x="4021" y="5455"/>
                    <a:pt x="4050" y="5455"/>
                  </a:cubicBezTo>
                  <a:cubicBezTo>
                    <a:pt x="4079" y="5454"/>
                    <a:pt x="4107" y="5404"/>
                    <a:pt x="4113" y="5342"/>
                  </a:cubicBezTo>
                  <a:cubicBezTo>
                    <a:pt x="4118" y="5280"/>
                    <a:pt x="4100" y="5230"/>
                    <a:pt x="4071" y="5230"/>
                  </a:cubicBezTo>
                  <a:close/>
                  <a:moveTo>
                    <a:pt x="4207" y="5230"/>
                  </a:moveTo>
                  <a:cubicBezTo>
                    <a:pt x="4178" y="5231"/>
                    <a:pt x="4151" y="5281"/>
                    <a:pt x="4146" y="5343"/>
                  </a:cubicBezTo>
                  <a:cubicBezTo>
                    <a:pt x="4140" y="5405"/>
                    <a:pt x="4158" y="5455"/>
                    <a:pt x="4187" y="5455"/>
                  </a:cubicBezTo>
                  <a:cubicBezTo>
                    <a:pt x="4216" y="5454"/>
                    <a:pt x="4244" y="5404"/>
                    <a:pt x="4249" y="5342"/>
                  </a:cubicBezTo>
                  <a:cubicBezTo>
                    <a:pt x="4255" y="5280"/>
                    <a:pt x="4236" y="5230"/>
                    <a:pt x="4207" y="5230"/>
                  </a:cubicBezTo>
                  <a:close/>
                  <a:moveTo>
                    <a:pt x="4364" y="5230"/>
                  </a:moveTo>
                  <a:cubicBezTo>
                    <a:pt x="4335" y="5231"/>
                    <a:pt x="4307" y="5281"/>
                    <a:pt x="4302" y="5343"/>
                  </a:cubicBezTo>
                  <a:cubicBezTo>
                    <a:pt x="4296" y="5405"/>
                    <a:pt x="4315" y="5455"/>
                    <a:pt x="4344" y="5455"/>
                  </a:cubicBezTo>
                  <a:cubicBezTo>
                    <a:pt x="4373" y="5454"/>
                    <a:pt x="4400" y="5404"/>
                    <a:pt x="4406" y="5342"/>
                  </a:cubicBezTo>
                  <a:cubicBezTo>
                    <a:pt x="4411" y="5280"/>
                    <a:pt x="4392" y="5230"/>
                    <a:pt x="4364" y="5230"/>
                  </a:cubicBezTo>
                  <a:close/>
                  <a:moveTo>
                    <a:pt x="4500" y="5230"/>
                  </a:moveTo>
                  <a:cubicBezTo>
                    <a:pt x="4471" y="5231"/>
                    <a:pt x="4444" y="5281"/>
                    <a:pt x="4438" y="5343"/>
                  </a:cubicBezTo>
                  <a:cubicBezTo>
                    <a:pt x="4433" y="5405"/>
                    <a:pt x="4452" y="5455"/>
                    <a:pt x="4481" y="5455"/>
                  </a:cubicBezTo>
                  <a:cubicBezTo>
                    <a:pt x="4510" y="5454"/>
                    <a:pt x="4537" y="5404"/>
                    <a:pt x="4543" y="5342"/>
                  </a:cubicBezTo>
                  <a:cubicBezTo>
                    <a:pt x="4548" y="5280"/>
                    <a:pt x="4529" y="5230"/>
                    <a:pt x="4500" y="5230"/>
                  </a:cubicBezTo>
                  <a:close/>
                  <a:moveTo>
                    <a:pt x="4656" y="5230"/>
                  </a:moveTo>
                  <a:cubicBezTo>
                    <a:pt x="4628" y="5231"/>
                    <a:pt x="4600" y="5281"/>
                    <a:pt x="4595" y="5343"/>
                  </a:cubicBezTo>
                  <a:cubicBezTo>
                    <a:pt x="4589" y="5405"/>
                    <a:pt x="4609" y="5455"/>
                    <a:pt x="4637" y="5455"/>
                  </a:cubicBezTo>
                  <a:cubicBezTo>
                    <a:pt x="4666" y="5454"/>
                    <a:pt x="4694" y="5404"/>
                    <a:pt x="4699" y="5342"/>
                  </a:cubicBezTo>
                  <a:cubicBezTo>
                    <a:pt x="4704" y="5280"/>
                    <a:pt x="4685" y="5230"/>
                    <a:pt x="4656" y="5230"/>
                  </a:cubicBezTo>
                  <a:close/>
                  <a:moveTo>
                    <a:pt x="950" y="5280"/>
                  </a:moveTo>
                  <a:cubicBezTo>
                    <a:pt x="922" y="5281"/>
                    <a:pt x="891" y="5332"/>
                    <a:pt x="882" y="5394"/>
                  </a:cubicBezTo>
                  <a:cubicBezTo>
                    <a:pt x="873" y="5455"/>
                    <a:pt x="889" y="5506"/>
                    <a:pt x="918" y="5505"/>
                  </a:cubicBezTo>
                  <a:cubicBezTo>
                    <a:pt x="947" y="5505"/>
                    <a:pt x="977" y="5454"/>
                    <a:pt x="986" y="5392"/>
                  </a:cubicBezTo>
                  <a:cubicBezTo>
                    <a:pt x="995" y="5330"/>
                    <a:pt x="979" y="5280"/>
                    <a:pt x="950" y="5280"/>
                  </a:cubicBezTo>
                  <a:close/>
                  <a:moveTo>
                    <a:pt x="1107" y="5280"/>
                  </a:moveTo>
                  <a:cubicBezTo>
                    <a:pt x="1078" y="5281"/>
                    <a:pt x="1047" y="5332"/>
                    <a:pt x="1038" y="5394"/>
                  </a:cubicBezTo>
                  <a:cubicBezTo>
                    <a:pt x="1029" y="5455"/>
                    <a:pt x="1046" y="5506"/>
                    <a:pt x="1074" y="5505"/>
                  </a:cubicBezTo>
                  <a:cubicBezTo>
                    <a:pt x="1103" y="5505"/>
                    <a:pt x="1133" y="5454"/>
                    <a:pt x="1142" y="5392"/>
                  </a:cubicBezTo>
                  <a:cubicBezTo>
                    <a:pt x="1151" y="5330"/>
                    <a:pt x="1135" y="5280"/>
                    <a:pt x="1107" y="5280"/>
                  </a:cubicBezTo>
                  <a:close/>
                  <a:moveTo>
                    <a:pt x="1243" y="5280"/>
                  </a:moveTo>
                  <a:cubicBezTo>
                    <a:pt x="1214" y="5281"/>
                    <a:pt x="1184" y="5332"/>
                    <a:pt x="1175" y="5394"/>
                  </a:cubicBezTo>
                  <a:cubicBezTo>
                    <a:pt x="1166" y="5455"/>
                    <a:pt x="1182" y="5506"/>
                    <a:pt x="1211" y="5505"/>
                  </a:cubicBezTo>
                  <a:cubicBezTo>
                    <a:pt x="1240" y="5505"/>
                    <a:pt x="1270" y="5454"/>
                    <a:pt x="1279" y="5392"/>
                  </a:cubicBezTo>
                  <a:cubicBezTo>
                    <a:pt x="1288" y="5330"/>
                    <a:pt x="1272" y="5280"/>
                    <a:pt x="1243" y="5280"/>
                  </a:cubicBezTo>
                  <a:close/>
                  <a:moveTo>
                    <a:pt x="1399" y="5280"/>
                  </a:moveTo>
                  <a:cubicBezTo>
                    <a:pt x="1370" y="5281"/>
                    <a:pt x="1340" y="5332"/>
                    <a:pt x="1332" y="5394"/>
                  </a:cubicBezTo>
                  <a:cubicBezTo>
                    <a:pt x="1323" y="5455"/>
                    <a:pt x="1339" y="5506"/>
                    <a:pt x="1368" y="5505"/>
                  </a:cubicBezTo>
                  <a:cubicBezTo>
                    <a:pt x="1397" y="5505"/>
                    <a:pt x="1427" y="5454"/>
                    <a:pt x="1435" y="5392"/>
                  </a:cubicBezTo>
                  <a:cubicBezTo>
                    <a:pt x="1444" y="5330"/>
                    <a:pt x="1427" y="5280"/>
                    <a:pt x="1399" y="5280"/>
                  </a:cubicBezTo>
                  <a:close/>
                  <a:moveTo>
                    <a:pt x="1536" y="5280"/>
                  </a:moveTo>
                  <a:cubicBezTo>
                    <a:pt x="1507" y="5281"/>
                    <a:pt x="1477" y="5332"/>
                    <a:pt x="1468" y="5394"/>
                  </a:cubicBezTo>
                  <a:cubicBezTo>
                    <a:pt x="1460" y="5455"/>
                    <a:pt x="1476" y="5506"/>
                    <a:pt x="1505" y="5505"/>
                  </a:cubicBezTo>
                  <a:cubicBezTo>
                    <a:pt x="1534" y="5505"/>
                    <a:pt x="1564" y="5454"/>
                    <a:pt x="1572" y="5392"/>
                  </a:cubicBezTo>
                  <a:cubicBezTo>
                    <a:pt x="1581" y="5330"/>
                    <a:pt x="1564" y="5280"/>
                    <a:pt x="1536" y="5280"/>
                  </a:cubicBezTo>
                  <a:close/>
                  <a:moveTo>
                    <a:pt x="1691" y="5280"/>
                  </a:moveTo>
                  <a:cubicBezTo>
                    <a:pt x="1663" y="5281"/>
                    <a:pt x="1632" y="5332"/>
                    <a:pt x="1624" y="5394"/>
                  </a:cubicBezTo>
                  <a:cubicBezTo>
                    <a:pt x="1616" y="5455"/>
                    <a:pt x="1633" y="5506"/>
                    <a:pt x="1661" y="5505"/>
                  </a:cubicBezTo>
                  <a:cubicBezTo>
                    <a:pt x="1690" y="5505"/>
                    <a:pt x="1720" y="5454"/>
                    <a:pt x="1729" y="5392"/>
                  </a:cubicBezTo>
                  <a:cubicBezTo>
                    <a:pt x="1737" y="5330"/>
                    <a:pt x="1720" y="5280"/>
                    <a:pt x="1691" y="5280"/>
                  </a:cubicBezTo>
                  <a:close/>
                  <a:moveTo>
                    <a:pt x="1848" y="5280"/>
                  </a:moveTo>
                  <a:cubicBezTo>
                    <a:pt x="1819" y="5281"/>
                    <a:pt x="1789" y="5332"/>
                    <a:pt x="1781" y="5394"/>
                  </a:cubicBezTo>
                  <a:cubicBezTo>
                    <a:pt x="1772" y="5455"/>
                    <a:pt x="1790" y="5506"/>
                    <a:pt x="1818" y="5505"/>
                  </a:cubicBezTo>
                  <a:cubicBezTo>
                    <a:pt x="1847" y="5505"/>
                    <a:pt x="1877" y="5454"/>
                    <a:pt x="1885" y="5392"/>
                  </a:cubicBezTo>
                  <a:cubicBezTo>
                    <a:pt x="1893" y="5330"/>
                    <a:pt x="1876" y="5280"/>
                    <a:pt x="1848" y="5280"/>
                  </a:cubicBezTo>
                  <a:close/>
                  <a:moveTo>
                    <a:pt x="1984" y="5280"/>
                  </a:moveTo>
                  <a:cubicBezTo>
                    <a:pt x="1955" y="5281"/>
                    <a:pt x="1925" y="5332"/>
                    <a:pt x="1917" y="5394"/>
                  </a:cubicBezTo>
                  <a:cubicBezTo>
                    <a:pt x="1909" y="5455"/>
                    <a:pt x="1926" y="5506"/>
                    <a:pt x="1955" y="5505"/>
                  </a:cubicBezTo>
                  <a:cubicBezTo>
                    <a:pt x="1984" y="5505"/>
                    <a:pt x="2014" y="5454"/>
                    <a:pt x="2022" y="5392"/>
                  </a:cubicBezTo>
                  <a:cubicBezTo>
                    <a:pt x="2030" y="5330"/>
                    <a:pt x="2013" y="5280"/>
                    <a:pt x="1984" y="5280"/>
                  </a:cubicBezTo>
                  <a:close/>
                  <a:moveTo>
                    <a:pt x="2140" y="5280"/>
                  </a:moveTo>
                  <a:cubicBezTo>
                    <a:pt x="2111" y="5281"/>
                    <a:pt x="2082" y="5332"/>
                    <a:pt x="2074" y="5394"/>
                  </a:cubicBezTo>
                  <a:cubicBezTo>
                    <a:pt x="2066" y="5455"/>
                    <a:pt x="2083" y="5506"/>
                    <a:pt x="2112" y="5505"/>
                  </a:cubicBezTo>
                  <a:cubicBezTo>
                    <a:pt x="2140" y="5505"/>
                    <a:pt x="2171" y="5454"/>
                    <a:pt x="2178" y="5392"/>
                  </a:cubicBezTo>
                  <a:cubicBezTo>
                    <a:pt x="2186" y="5330"/>
                    <a:pt x="2168" y="5280"/>
                    <a:pt x="2140" y="5280"/>
                  </a:cubicBezTo>
                  <a:close/>
                  <a:moveTo>
                    <a:pt x="2296" y="5280"/>
                  </a:moveTo>
                  <a:cubicBezTo>
                    <a:pt x="2267" y="5281"/>
                    <a:pt x="2238" y="5332"/>
                    <a:pt x="2230" y="5394"/>
                  </a:cubicBezTo>
                  <a:cubicBezTo>
                    <a:pt x="2223" y="5455"/>
                    <a:pt x="2240" y="5506"/>
                    <a:pt x="2269" y="5505"/>
                  </a:cubicBezTo>
                  <a:cubicBezTo>
                    <a:pt x="2298" y="5505"/>
                    <a:pt x="2327" y="5454"/>
                    <a:pt x="2334" y="5392"/>
                  </a:cubicBezTo>
                  <a:cubicBezTo>
                    <a:pt x="2342" y="5330"/>
                    <a:pt x="2325" y="5280"/>
                    <a:pt x="2296" y="5280"/>
                  </a:cubicBezTo>
                  <a:close/>
                  <a:moveTo>
                    <a:pt x="2432" y="5280"/>
                  </a:moveTo>
                  <a:cubicBezTo>
                    <a:pt x="2404" y="5281"/>
                    <a:pt x="2375" y="5332"/>
                    <a:pt x="2367" y="5394"/>
                  </a:cubicBezTo>
                  <a:cubicBezTo>
                    <a:pt x="2360" y="5455"/>
                    <a:pt x="2377" y="5506"/>
                    <a:pt x="2406" y="5505"/>
                  </a:cubicBezTo>
                  <a:cubicBezTo>
                    <a:pt x="2434" y="5505"/>
                    <a:pt x="2464" y="5454"/>
                    <a:pt x="2471" y="5392"/>
                  </a:cubicBezTo>
                  <a:cubicBezTo>
                    <a:pt x="2478" y="5330"/>
                    <a:pt x="2461" y="5280"/>
                    <a:pt x="2432" y="5280"/>
                  </a:cubicBezTo>
                  <a:close/>
                  <a:moveTo>
                    <a:pt x="2589" y="5280"/>
                  </a:moveTo>
                  <a:cubicBezTo>
                    <a:pt x="2560" y="5281"/>
                    <a:pt x="2531" y="5332"/>
                    <a:pt x="2523" y="5394"/>
                  </a:cubicBezTo>
                  <a:cubicBezTo>
                    <a:pt x="2516" y="5456"/>
                    <a:pt x="2533" y="5506"/>
                    <a:pt x="2562" y="5505"/>
                  </a:cubicBezTo>
                  <a:cubicBezTo>
                    <a:pt x="2591" y="5505"/>
                    <a:pt x="2620" y="5454"/>
                    <a:pt x="2627" y="5392"/>
                  </a:cubicBezTo>
                  <a:cubicBezTo>
                    <a:pt x="2635" y="5330"/>
                    <a:pt x="2618" y="5280"/>
                    <a:pt x="2589" y="5280"/>
                  </a:cubicBezTo>
                  <a:close/>
                  <a:moveTo>
                    <a:pt x="2745" y="5280"/>
                  </a:moveTo>
                  <a:cubicBezTo>
                    <a:pt x="2716" y="5281"/>
                    <a:pt x="2687" y="5332"/>
                    <a:pt x="2680" y="5394"/>
                  </a:cubicBezTo>
                  <a:cubicBezTo>
                    <a:pt x="2673" y="5456"/>
                    <a:pt x="2690" y="5506"/>
                    <a:pt x="2719" y="5505"/>
                  </a:cubicBezTo>
                  <a:cubicBezTo>
                    <a:pt x="2748" y="5505"/>
                    <a:pt x="2777" y="5454"/>
                    <a:pt x="2784" y="5392"/>
                  </a:cubicBezTo>
                  <a:cubicBezTo>
                    <a:pt x="2791" y="5330"/>
                    <a:pt x="2773" y="5280"/>
                    <a:pt x="2745" y="5280"/>
                  </a:cubicBezTo>
                  <a:close/>
                  <a:moveTo>
                    <a:pt x="2881" y="5280"/>
                  </a:moveTo>
                  <a:cubicBezTo>
                    <a:pt x="2853" y="5281"/>
                    <a:pt x="2824" y="5332"/>
                    <a:pt x="2817" y="5394"/>
                  </a:cubicBezTo>
                  <a:cubicBezTo>
                    <a:pt x="2810" y="5455"/>
                    <a:pt x="2827" y="5506"/>
                    <a:pt x="2856" y="5505"/>
                  </a:cubicBezTo>
                  <a:cubicBezTo>
                    <a:pt x="2885" y="5505"/>
                    <a:pt x="2914" y="5454"/>
                    <a:pt x="2921" y="5392"/>
                  </a:cubicBezTo>
                  <a:cubicBezTo>
                    <a:pt x="2928" y="5330"/>
                    <a:pt x="2910" y="5280"/>
                    <a:pt x="2881" y="5280"/>
                  </a:cubicBezTo>
                  <a:close/>
                  <a:moveTo>
                    <a:pt x="3037" y="5280"/>
                  </a:moveTo>
                  <a:cubicBezTo>
                    <a:pt x="3009" y="5281"/>
                    <a:pt x="2979" y="5332"/>
                    <a:pt x="2973" y="5394"/>
                  </a:cubicBezTo>
                  <a:cubicBezTo>
                    <a:pt x="2966" y="5456"/>
                    <a:pt x="2983" y="5506"/>
                    <a:pt x="3012" y="5505"/>
                  </a:cubicBezTo>
                  <a:cubicBezTo>
                    <a:pt x="3041" y="5505"/>
                    <a:pt x="3070" y="5454"/>
                    <a:pt x="3077" y="5392"/>
                  </a:cubicBezTo>
                  <a:cubicBezTo>
                    <a:pt x="3084" y="5330"/>
                    <a:pt x="3066" y="5280"/>
                    <a:pt x="3037" y="5280"/>
                  </a:cubicBezTo>
                  <a:close/>
                  <a:moveTo>
                    <a:pt x="3174" y="5280"/>
                  </a:moveTo>
                  <a:cubicBezTo>
                    <a:pt x="3145" y="5281"/>
                    <a:pt x="3116" y="5332"/>
                    <a:pt x="3109" y="5394"/>
                  </a:cubicBezTo>
                  <a:cubicBezTo>
                    <a:pt x="3103" y="5456"/>
                    <a:pt x="3121" y="5506"/>
                    <a:pt x="3150" y="5505"/>
                  </a:cubicBezTo>
                  <a:cubicBezTo>
                    <a:pt x="3179" y="5505"/>
                    <a:pt x="3207" y="5454"/>
                    <a:pt x="3214" y="5392"/>
                  </a:cubicBezTo>
                  <a:cubicBezTo>
                    <a:pt x="3220" y="5330"/>
                    <a:pt x="3202" y="5280"/>
                    <a:pt x="3174" y="5280"/>
                  </a:cubicBezTo>
                  <a:close/>
                  <a:moveTo>
                    <a:pt x="3330" y="5280"/>
                  </a:moveTo>
                  <a:cubicBezTo>
                    <a:pt x="3301" y="5281"/>
                    <a:pt x="3272" y="5332"/>
                    <a:pt x="3266" y="5394"/>
                  </a:cubicBezTo>
                  <a:cubicBezTo>
                    <a:pt x="3259" y="5456"/>
                    <a:pt x="3277" y="5506"/>
                    <a:pt x="3306" y="5505"/>
                  </a:cubicBezTo>
                  <a:cubicBezTo>
                    <a:pt x="3335" y="5505"/>
                    <a:pt x="3364" y="5454"/>
                    <a:pt x="3370" y="5392"/>
                  </a:cubicBezTo>
                  <a:cubicBezTo>
                    <a:pt x="3377" y="5330"/>
                    <a:pt x="3359" y="5280"/>
                    <a:pt x="3330" y="5280"/>
                  </a:cubicBezTo>
                  <a:close/>
                  <a:moveTo>
                    <a:pt x="3466" y="5280"/>
                  </a:moveTo>
                  <a:cubicBezTo>
                    <a:pt x="3437" y="5281"/>
                    <a:pt x="3409" y="5332"/>
                    <a:pt x="3403" y="5394"/>
                  </a:cubicBezTo>
                  <a:cubicBezTo>
                    <a:pt x="3396" y="5456"/>
                    <a:pt x="3415" y="5506"/>
                    <a:pt x="3444" y="5505"/>
                  </a:cubicBezTo>
                  <a:cubicBezTo>
                    <a:pt x="3472" y="5505"/>
                    <a:pt x="3501" y="5454"/>
                    <a:pt x="3507" y="5392"/>
                  </a:cubicBezTo>
                  <a:cubicBezTo>
                    <a:pt x="3513" y="5330"/>
                    <a:pt x="3495" y="5280"/>
                    <a:pt x="3466" y="5280"/>
                  </a:cubicBezTo>
                  <a:close/>
                  <a:moveTo>
                    <a:pt x="16873" y="5331"/>
                  </a:moveTo>
                  <a:cubicBezTo>
                    <a:pt x="16844" y="5331"/>
                    <a:pt x="16827" y="5383"/>
                    <a:pt x="16834" y="5445"/>
                  </a:cubicBezTo>
                  <a:cubicBezTo>
                    <a:pt x="16842" y="5509"/>
                    <a:pt x="16872" y="5559"/>
                    <a:pt x="16901" y="5559"/>
                  </a:cubicBezTo>
                  <a:cubicBezTo>
                    <a:pt x="16930" y="5558"/>
                    <a:pt x="16946" y="5507"/>
                    <a:pt x="16939" y="5444"/>
                  </a:cubicBezTo>
                  <a:cubicBezTo>
                    <a:pt x="16931" y="5381"/>
                    <a:pt x="16902" y="5330"/>
                    <a:pt x="16873" y="5331"/>
                  </a:cubicBezTo>
                  <a:close/>
                  <a:moveTo>
                    <a:pt x="17341" y="5331"/>
                  </a:moveTo>
                  <a:cubicBezTo>
                    <a:pt x="17312" y="5331"/>
                    <a:pt x="17295" y="5383"/>
                    <a:pt x="17303" y="5445"/>
                  </a:cubicBezTo>
                  <a:cubicBezTo>
                    <a:pt x="17312" y="5509"/>
                    <a:pt x="17342" y="5559"/>
                    <a:pt x="17371" y="5559"/>
                  </a:cubicBezTo>
                  <a:cubicBezTo>
                    <a:pt x="17400" y="5558"/>
                    <a:pt x="17417" y="5507"/>
                    <a:pt x="17408" y="5444"/>
                  </a:cubicBezTo>
                  <a:cubicBezTo>
                    <a:pt x="17400" y="5381"/>
                    <a:pt x="17370" y="5330"/>
                    <a:pt x="17341" y="5331"/>
                  </a:cubicBezTo>
                  <a:close/>
                  <a:moveTo>
                    <a:pt x="17478" y="5331"/>
                  </a:moveTo>
                  <a:cubicBezTo>
                    <a:pt x="17449" y="5331"/>
                    <a:pt x="17432" y="5383"/>
                    <a:pt x="17440" y="5445"/>
                  </a:cubicBezTo>
                  <a:cubicBezTo>
                    <a:pt x="17449" y="5509"/>
                    <a:pt x="17479" y="5559"/>
                    <a:pt x="17508" y="5559"/>
                  </a:cubicBezTo>
                  <a:cubicBezTo>
                    <a:pt x="17537" y="5558"/>
                    <a:pt x="17554" y="5507"/>
                    <a:pt x="17545" y="5444"/>
                  </a:cubicBezTo>
                  <a:cubicBezTo>
                    <a:pt x="17537" y="5381"/>
                    <a:pt x="17506" y="5330"/>
                    <a:pt x="17478" y="5331"/>
                  </a:cubicBezTo>
                  <a:close/>
                  <a:moveTo>
                    <a:pt x="14042" y="5381"/>
                  </a:moveTo>
                  <a:cubicBezTo>
                    <a:pt x="14013" y="5382"/>
                    <a:pt x="13994" y="5433"/>
                    <a:pt x="13998" y="5496"/>
                  </a:cubicBezTo>
                  <a:cubicBezTo>
                    <a:pt x="14003" y="5559"/>
                    <a:pt x="14030" y="5609"/>
                    <a:pt x="14059" y="5609"/>
                  </a:cubicBezTo>
                  <a:cubicBezTo>
                    <a:pt x="14088" y="5608"/>
                    <a:pt x="14108" y="5557"/>
                    <a:pt x="14103" y="5494"/>
                  </a:cubicBezTo>
                  <a:cubicBezTo>
                    <a:pt x="14098" y="5431"/>
                    <a:pt x="14071" y="5381"/>
                    <a:pt x="14042" y="5381"/>
                  </a:cubicBezTo>
                  <a:close/>
                  <a:moveTo>
                    <a:pt x="14178" y="5381"/>
                  </a:moveTo>
                  <a:cubicBezTo>
                    <a:pt x="14149" y="5381"/>
                    <a:pt x="14130" y="5433"/>
                    <a:pt x="14135" y="5496"/>
                  </a:cubicBezTo>
                  <a:cubicBezTo>
                    <a:pt x="14140" y="5559"/>
                    <a:pt x="14167" y="5609"/>
                    <a:pt x="14196" y="5609"/>
                  </a:cubicBezTo>
                  <a:cubicBezTo>
                    <a:pt x="14225" y="5608"/>
                    <a:pt x="14245" y="5557"/>
                    <a:pt x="14240" y="5494"/>
                  </a:cubicBezTo>
                  <a:cubicBezTo>
                    <a:pt x="14235" y="5431"/>
                    <a:pt x="14207" y="5381"/>
                    <a:pt x="14178" y="5381"/>
                  </a:cubicBezTo>
                  <a:close/>
                  <a:moveTo>
                    <a:pt x="14335" y="5381"/>
                  </a:moveTo>
                  <a:cubicBezTo>
                    <a:pt x="14306" y="5381"/>
                    <a:pt x="14287" y="5433"/>
                    <a:pt x="14291" y="5496"/>
                  </a:cubicBezTo>
                  <a:cubicBezTo>
                    <a:pt x="14296" y="5559"/>
                    <a:pt x="14324" y="5609"/>
                    <a:pt x="14353" y="5609"/>
                  </a:cubicBezTo>
                  <a:cubicBezTo>
                    <a:pt x="14382" y="5608"/>
                    <a:pt x="14402" y="5557"/>
                    <a:pt x="14397" y="5494"/>
                  </a:cubicBezTo>
                  <a:cubicBezTo>
                    <a:pt x="14391" y="5431"/>
                    <a:pt x="14364" y="5380"/>
                    <a:pt x="14335" y="5381"/>
                  </a:cubicBezTo>
                  <a:close/>
                  <a:moveTo>
                    <a:pt x="14491" y="5381"/>
                  </a:moveTo>
                  <a:cubicBezTo>
                    <a:pt x="14462" y="5382"/>
                    <a:pt x="14443" y="5433"/>
                    <a:pt x="14448" y="5496"/>
                  </a:cubicBezTo>
                  <a:cubicBezTo>
                    <a:pt x="14453" y="5559"/>
                    <a:pt x="14481" y="5610"/>
                    <a:pt x="14510" y="5609"/>
                  </a:cubicBezTo>
                  <a:cubicBezTo>
                    <a:pt x="14539" y="5609"/>
                    <a:pt x="14558" y="5557"/>
                    <a:pt x="14553" y="5494"/>
                  </a:cubicBezTo>
                  <a:cubicBezTo>
                    <a:pt x="14548" y="5431"/>
                    <a:pt x="14520" y="5381"/>
                    <a:pt x="14491" y="5381"/>
                  </a:cubicBezTo>
                  <a:close/>
                  <a:moveTo>
                    <a:pt x="14627" y="5381"/>
                  </a:moveTo>
                  <a:cubicBezTo>
                    <a:pt x="14599" y="5382"/>
                    <a:pt x="14579" y="5433"/>
                    <a:pt x="14585" y="5496"/>
                  </a:cubicBezTo>
                  <a:cubicBezTo>
                    <a:pt x="14590" y="5559"/>
                    <a:pt x="14618" y="5609"/>
                    <a:pt x="14647" y="5609"/>
                  </a:cubicBezTo>
                  <a:cubicBezTo>
                    <a:pt x="14676" y="5608"/>
                    <a:pt x="14695" y="5557"/>
                    <a:pt x="14690" y="5494"/>
                  </a:cubicBezTo>
                  <a:cubicBezTo>
                    <a:pt x="14684" y="5431"/>
                    <a:pt x="14656" y="5381"/>
                    <a:pt x="14627" y="5381"/>
                  </a:cubicBezTo>
                  <a:close/>
                  <a:moveTo>
                    <a:pt x="14784" y="5381"/>
                  </a:moveTo>
                  <a:cubicBezTo>
                    <a:pt x="14755" y="5382"/>
                    <a:pt x="14736" y="5433"/>
                    <a:pt x="14742" y="5496"/>
                  </a:cubicBezTo>
                  <a:cubicBezTo>
                    <a:pt x="14747" y="5559"/>
                    <a:pt x="14774" y="5609"/>
                    <a:pt x="14803" y="5609"/>
                  </a:cubicBezTo>
                  <a:cubicBezTo>
                    <a:pt x="14832" y="5608"/>
                    <a:pt x="14852" y="5557"/>
                    <a:pt x="14846" y="5494"/>
                  </a:cubicBezTo>
                  <a:cubicBezTo>
                    <a:pt x="14841" y="5431"/>
                    <a:pt x="14813" y="5381"/>
                    <a:pt x="14784" y="5381"/>
                  </a:cubicBezTo>
                  <a:close/>
                  <a:moveTo>
                    <a:pt x="14940" y="5381"/>
                  </a:moveTo>
                  <a:cubicBezTo>
                    <a:pt x="14911" y="5382"/>
                    <a:pt x="14892" y="5433"/>
                    <a:pt x="14898" y="5496"/>
                  </a:cubicBezTo>
                  <a:cubicBezTo>
                    <a:pt x="14904" y="5559"/>
                    <a:pt x="14931" y="5609"/>
                    <a:pt x="14960" y="5609"/>
                  </a:cubicBezTo>
                  <a:cubicBezTo>
                    <a:pt x="14989" y="5608"/>
                    <a:pt x="15008" y="5557"/>
                    <a:pt x="15003" y="5494"/>
                  </a:cubicBezTo>
                  <a:cubicBezTo>
                    <a:pt x="14997" y="5431"/>
                    <a:pt x="14968" y="5381"/>
                    <a:pt x="14940" y="5381"/>
                  </a:cubicBezTo>
                  <a:close/>
                  <a:moveTo>
                    <a:pt x="15077" y="5381"/>
                  </a:moveTo>
                  <a:cubicBezTo>
                    <a:pt x="15048" y="5382"/>
                    <a:pt x="15029" y="5433"/>
                    <a:pt x="15035" y="5496"/>
                  </a:cubicBezTo>
                  <a:cubicBezTo>
                    <a:pt x="15041" y="5559"/>
                    <a:pt x="15069" y="5609"/>
                    <a:pt x="15098" y="5609"/>
                  </a:cubicBezTo>
                  <a:cubicBezTo>
                    <a:pt x="15127" y="5608"/>
                    <a:pt x="15145" y="5557"/>
                    <a:pt x="15139" y="5494"/>
                  </a:cubicBezTo>
                  <a:cubicBezTo>
                    <a:pt x="15134" y="5431"/>
                    <a:pt x="15105" y="5381"/>
                    <a:pt x="15077" y="5381"/>
                  </a:cubicBezTo>
                  <a:close/>
                  <a:moveTo>
                    <a:pt x="15233" y="5381"/>
                  </a:moveTo>
                  <a:cubicBezTo>
                    <a:pt x="15204" y="5382"/>
                    <a:pt x="15185" y="5433"/>
                    <a:pt x="15191" y="5496"/>
                  </a:cubicBezTo>
                  <a:cubicBezTo>
                    <a:pt x="15197" y="5559"/>
                    <a:pt x="15225" y="5609"/>
                    <a:pt x="15254" y="5609"/>
                  </a:cubicBezTo>
                  <a:cubicBezTo>
                    <a:pt x="15283" y="5608"/>
                    <a:pt x="15302" y="5557"/>
                    <a:pt x="15296" y="5494"/>
                  </a:cubicBezTo>
                  <a:cubicBezTo>
                    <a:pt x="15290" y="5431"/>
                    <a:pt x="15262" y="5381"/>
                    <a:pt x="15233" y="5381"/>
                  </a:cubicBezTo>
                  <a:close/>
                  <a:moveTo>
                    <a:pt x="15389" y="5381"/>
                  </a:moveTo>
                  <a:cubicBezTo>
                    <a:pt x="15360" y="5381"/>
                    <a:pt x="15342" y="5433"/>
                    <a:pt x="15348" y="5496"/>
                  </a:cubicBezTo>
                  <a:cubicBezTo>
                    <a:pt x="15354" y="5559"/>
                    <a:pt x="15382" y="5609"/>
                    <a:pt x="15411" y="5609"/>
                  </a:cubicBezTo>
                  <a:cubicBezTo>
                    <a:pt x="15440" y="5608"/>
                    <a:pt x="15458" y="5557"/>
                    <a:pt x="15452" y="5494"/>
                  </a:cubicBezTo>
                  <a:cubicBezTo>
                    <a:pt x="15446" y="5431"/>
                    <a:pt x="15418" y="5380"/>
                    <a:pt x="15389" y="5381"/>
                  </a:cubicBezTo>
                  <a:close/>
                  <a:moveTo>
                    <a:pt x="15545" y="5381"/>
                  </a:moveTo>
                  <a:cubicBezTo>
                    <a:pt x="15516" y="5382"/>
                    <a:pt x="15498" y="5433"/>
                    <a:pt x="15504" y="5496"/>
                  </a:cubicBezTo>
                  <a:cubicBezTo>
                    <a:pt x="15510" y="5559"/>
                    <a:pt x="15539" y="5609"/>
                    <a:pt x="15568" y="5609"/>
                  </a:cubicBezTo>
                  <a:cubicBezTo>
                    <a:pt x="15597" y="5608"/>
                    <a:pt x="15615" y="5557"/>
                    <a:pt x="15609" y="5494"/>
                  </a:cubicBezTo>
                  <a:cubicBezTo>
                    <a:pt x="15602" y="5431"/>
                    <a:pt x="15574" y="5381"/>
                    <a:pt x="15545" y="5381"/>
                  </a:cubicBezTo>
                  <a:close/>
                  <a:moveTo>
                    <a:pt x="15682" y="5381"/>
                  </a:moveTo>
                  <a:cubicBezTo>
                    <a:pt x="15653" y="5382"/>
                    <a:pt x="15635" y="5433"/>
                    <a:pt x="15641" y="5496"/>
                  </a:cubicBezTo>
                  <a:cubicBezTo>
                    <a:pt x="15648" y="5559"/>
                    <a:pt x="15676" y="5609"/>
                    <a:pt x="15705" y="5609"/>
                  </a:cubicBezTo>
                  <a:cubicBezTo>
                    <a:pt x="15734" y="5608"/>
                    <a:pt x="15753" y="5557"/>
                    <a:pt x="15746" y="5494"/>
                  </a:cubicBezTo>
                  <a:cubicBezTo>
                    <a:pt x="15740" y="5431"/>
                    <a:pt x="15711" y="5381"/>
                    <a:pt x="15682" y="5381"/>
                  </a:cubicBezTo>
                  <a:close/>
                  <a:moveTo>
                    <a:pt x="15838" y="5381"/>
                  </a:moveTo>
                  <a:cubicBezTo>
                    <a:pt x="15809" y="5382"/>
                    <a:pt x="15791" y="5433"/>
                    <a:pt x="15797" y="5496"/>
                  </a:cubicBezTo>
                  <a:cubicBezTo>
                    <a:pt x="15804" y="5559"/>
                    <a:pt x="15833" y="5609"/>
                    <a:pt x="15862" y="5609"/>
                  </a:cubicBezTo>
                  <a:cubicBezTo>
                    <a:pt x="15891" y="5608"/>
                    <a:pt x="15909" y="5557"/>
                    <a:pt x="15903" y="5494"/>
                  </a:cubicBezTo>
                  <a:cubicBezTo>
                    <a:pt x="15896" y="5431"/>
                    <a:pt x="15867" y="5381"/>
                    <a:pt x="15838" y="5381"/>
                  </a:cubicBezTo>
                  <a:close/>
                  <a:moveTo>
                    <a:pt x="15994" y="5381"/>
                  </a:moveTo>
                  <a:cubicBezTo>
                    <a:pt x="15965" y="5382"/>
                    <a:pt x="15947" y="5433"/>
                    <a:pt x="15954" y="5496"/>
                  </a:cubicBezTo>
                  <a:cubicBezTo>
                    <a:pt x="15961" y="5559"/>
                    <a:pt x="15990" y="5609"/>
                    <a:pt x="16019" y="5609"/>
                  </a:cubicBezTo>
                  <a:cubicBezTo>
                    <a:pt x="16048" y="5608"/>
                    <a:pt x="16066" y="5557"/>
                    <a:pt x="16059" y="5494"/>
                  </a:cubicBezTo>
                  <a:cubicBezTo>
                    <a:pt x="16052" y="5431"/>
                    <a:pt x="16023" y="5381"/>
                    <a:pt x="15994" y="5381"/>
                  </a:cubicBezTo>
                  <a:close/>
                  <a:moveTo>
                    <a:pt x="16130" y="5381"/>
                  </a:moveTo>
                  <a:cubicBezTo>
                    <a:pt x="16102" y="5382"/>
                    <a:pt x="16084" y="5433"/>
                    <a:pt x="16091" y="5496"/>
                  </a:cubicBezTo>
                  <a:cubicBezTo>
                    <a:pt x="16098" y="5559"/>
                    <a:pt x="16127" y="5609"/>
                    <a:pt x="16156" y="5609"/>
                  </a:cubicBezTo>
                  <a:cubicBezTo>
                    <a:pt x="16185" y="5608"/>
                    <a:pt x="16203" y="5557"/>
                    <a:pt x="16196" y="5494"/>
                  </a:cubicBezTo>
                  <a:cubicBezTo>
                    <a:pt x="16189" y="5431"/>
                    <a:pt x="16159" y="5381"/>
                    <a:pt x="16130" y="5381"/>
                  </a:cubicBezTo>
                  <a:close/>
                  <a:moveTo>
                    <a:pt x="16287" y="5381"/>
                  </a:moveTo>
                  <a:cubicBezTo>
                    <a:pt x="16258" y="5382"/>
                    <a:pt x="16241" y="5433"/>
                    <a:pt x="16248" y="5496"/>
                  </a:cubicBezTo>
                  <a:cubicBezTo>
                    <a:pt x="16255" y="5559"/>
                    <a:pt x="16283" y="5609"/>
                    <a:pt x="16312" y="5609"/>
                  </a:cubicBezTo>
                  <a:cubicBezTo>
                    <a:pt x="16341" y="5608"/>
                    <a:pt x="16359" y="5557"/>
                    <a:pt x="16352" y="5494"/>
                  </a:cubicBezTo>
                  <a:cubicBezTo>
                    <a:pt x="16345" y="5431"/>
                    <a:pt x="16316" y="5381"/>
                    <a:pt x="16287" y="5381"/>
                  </a:cubicBezTo>
                  <a:close/>
                  <a:moveTo>
                    <a:pt x="16443" y="5381"/>
                  </a:moveTo>
                  <a:cubicBezTo>
                    <a:pt x="16414" y="5381"/>
                    <a:pt x="16397" y="5433"/>
                    <a:pt x="16404" y="5496"/>
                  </a:cubicBezTo>
                  <a:cubicBezTo>
                    <a:pt x="16411" y="5559"/>
                    <a:pt x="16440" y="5609"/>
                    <a:pt x="16469" y="5609"/>
                  </a:cubicBezTo>
                  <a:cubicBezTo>
                    <a:pt x="16498" y="5608"/>
                    <a:pt x="16516" y="5557"/>
                    <a:pt x="16509" y="5494"/>
                  </a:cubicBezTo>
                  <a:cubicBezTo>
                    <a:pt x="16501" y="5431"/>
                    <a:pt x="16472" y="5380"/>
                    <a:pt x="16443" y="5381"/>
                  </a:cubicBezTo>
                  <a:close/>
                  <a:moveTo>
                    <a:pt x="16579" y="5381"/>
                  </a:moveTo>
                  <a:cubicBezTo>
                    <a:pt x="16551" y="5382"/>
                    <a:pt x="16534" y="5433"/>
                    <a:pt x="16541" y="5496"/>
                  </a:cubicBezTo>
                  <a:cubicBezTo>
                    <a:pt x="16548" y="5559"/>
                    <a:pt x="16577" y="5609"/>
                    <a:pt x="16606" y="5609"/>
                  </a:cubicBezTo>
                  <a:cubicBezTo>
                    <a:pt x="16635" y="5608"/>
                    <a:pt x="16653" y="5557"/>
                    <a:pt x="16645" y="5494"/>
                  </a:cubicBezTo>
                  <a:cubicBezTo>
                    <a:pt x="16638" y="5431"/>
                    <a:pt x="16608" y="5381"/>
                    <a:pt x="16579" y="5381"/>
                  </a:cubicBezTo>
                  <a:close/>
                  <a:moveTo>
                    <a:pt x="16736" y="5381"/>
                  </a:moveTo>
                  <a:cubicBezTo>
                    <a:pt x="16707" y="5382"/>
                    <a:pt x="16690" y="5433"/>
                    <a:pt x="16697" y="5496"/>
                  </a:cubicBezTo>
                  <a:cubicBezTo>
                    <a:pt x="16705" y="5559"/>
                    <a:pt x="16734" y="5609"/>
                    <a:pt x="16763" y="5609"/>
                  </a:cubicBezTo>
                  <a:cubicBezTo>
                    <a:pt x="16792" y="5608"/>
                    <a:pt x="16809" y="5557"/>
                    <a:pt x="16802" y="5494"/>
                  </a:cubicBezTo>
                  <a:cubicBezTo>
                    <a:pt x="16794" y="5431"/>
                    <a:pt x="16765" y="5380"/>
                    <a:pt x="16736" y="5381"/>
                  </a:cubicBezTo>
                  <a:close/>
                  <a:moveTo>
                    <a:pt x="11661" y="5431"/>
                  </a:moveTo>
                  <a:cubicBezTo>
                    <a:pt x="11632" y="5432"/>
                    <a:pt x="11610" y="5483"/>
                    <a:pt x="11612" y="5546"/>
                  </a:cubicBezTo>
                  <a:cubicBezTo>
                    <a:pt x="11615" y="5609"/>
                    <a:pt x="11640" y="5658"/>
                    <a:pt x="11669" y="5658"/>
                  </a:cubicBezTo>
                  <a:cubicBezTo>
                    <a:pt x="11698" y="5657"/>
                    <a:pt x="11720" y="5607"/>
                    <a:pt x="11718" y="5544"/>
                  </a:cubicBezTo>
                  <a:cubicBezTo>
                    <a:pt x="11715" y="5482"/>
                    <a:pt x="11690" y="5431"/>
                    <a:pt x="11661" y="5431"/>
                  </a:cubicBezTo>
                  <a:close/>
                  <a:moveTo>
                    <a:pt x="11798" y="5431"/>
                  </a:moveTo>
                  <a:cubicBezTo>
                    <a:pt x="11769" y="5432"/>
                    <a:pt x="11747" y="5483"/>
                    <a:pt x="11749" y="5546"/>
                  </a:cubicBezTo>
                  <a:cubicBezTo>
                    <a:pt x="11752" y="5609"/>
                    <a:pt x="11777" y="5658"/>
                    <a:pt x="11806" y="5658"/>
                  </a:cubicBezTo>
                  <a:cubicBezTo>
                    <a:pt x="11835" y="5657"/>
                    <a:pt x="11857" y="5607"/>
                    <a:pt x="11854" y="5544"/>
                  </a:cubicBezTo>
                  <a:cubicBezTo>
                    <a:pt x="11852" y="5482"/>
                    <a:pt x="11827" y="5431"/>
                    <a:pt x="11798" y="5431"/>
                  </a:cubicBezTo>
                  <a:close/>
                  <a:moveTo>
                    <a:pt x="11934" y="5431"/>
                  </a:moveTo>
                  <a:cubicBezTo>
                    <a:pt x="11906" y="5432"/>
                    <a:pt x="11884" y="5484"/>
                    <a:pt x="11886" y="5546"/>
                  </a:cubicBezTo>
                  <a:cubicBezTo>
                    <a:pt x="11889" y="5609"/>
                    <a:pt x="11915" y="5658"/>
                    <a:pt x="11944" y="5658"/>
                  </a:cubicBezTo>
                  <a:cubicBezTo>
                    <a:pt x="11973" y="5657"/>
                    <a:pt x="11994" y="5607"/>
                    <a:pt x="11991" y="5544"/>
                  </a:cubicBezTo>
                  <a:cubicBezTo>
                    <a:pt x="11989" y="5482"/>
                    <a:pt x="11963" y="5431"/>
                    <a:pt x="11934" y="5431"/>
                  </a:cubicBezTo>
                  <a:close/>
                  <a:moveTo>
                    <a:pt x="12090" y="5431"/>
                  </a:moveTo>
                  <a:cubicBezTo>
                    <a:pt x="12061" y="5432"/>
                    <a:pt x="12040" y="5484"/>
                    <a:pt x="12043" y="5546"/>
                  </a:cubicBezTo>
                  <a:cubicBezTo>
                    <a:pt x="12045" y="5609"/>
                    <a:pt x="12071" y="5658"/>
                    <a:pt x="12100" y="5658"/>
                  </a:cubicBezTo>
                  <a:cubicBezTo>
                    <a:pt x="12129" y="5657"/>
                    <a:pt x="12150" y="5607"/>
                    <a:pt x="12148" y="5544"/>
                  </a:cubicBezTo>
                  <a:cubicBezTo>
                    <a:pt x="12145" y="5482"/>
                    <a:pt x="12119" y="5431"/>
                    <a:pt x="12090" y="5431"/>
                  </a:cubicBezTo>
                  <a:close/>
                  <a:moveTo>
                    <a:pt x="12247" y="5431"/>
                  </a:moveTo>
                  <a:cubicBezTo>
                    <a:pt x="12218" y="5432"/>
                    <a:pt x="12196" y="5483"/>
                    <a:pt x="12199" y="5546"/>
                  </a:cubicBezTo>
                  <a:cubicBezTo>
                    <a:pt x="12202" y="5609"/>
                    <a:pt x="12228" y="5658"/>
                    <a:pt x="12257" y="5658"/>
                  </a:cubicBezTo>
                  <a:cubicBezTo>
                    <a:pt x="12286" y="5657"/>
                    <a:pt x="12307" y="5607"/>
                    <a:pt x="12304" y="5544"/>
                  </a:cubicBezTo>
                  <a:cubicBezTo>
                    <a:pt x="12301" y="5482"/>
                    <a:pt x="12276" y="5431"/>
                    <a:pt x="12247" y="5431"/>
                  </a:cubicBezTo>
                  <a:close/>
                  <a:moveTo>
                    <a:pt x="12383" y="5431"/>
                  </a:moveTo>
                  <a:cubicBezTo>
                    <a:pt x="12354" y="5432"/>
                    <a:pt x="12333" y="5483"/>
                    <a:pt x="12336" y="5546"/>
                  </a:cubicBezTo>
                  <a:cubicBezTo>
                    <a:pt x="12339" y="5609"/>
                    <a:pt x="12365" y="5658"/>
                    <a:pt x="12394" y="5658"/>
                  </a:cubicBezTo>
                  <a:cubicBezTo>
                    <a:pt x="12423" y="5657"/>
                    <a:pt x="12444" y="5607"/>
                    <a:pt x="12441" y="5544"/>
                  </a:cubicBezTo>
                  <a:cubicBezTo>
                    <a:pt x="12438" y="5482"/>
                    <a:pt x="12412" y="5431"/>
                    <a:pt x="12383" y="5431"/>
                  </a:cubicBezTo>
                  <a:close/>
                  <a:moveTo>
                    <a:pt x="12539" y="5431"/>
                  </a:moveTo>
                  <a:cubicBezTo>
                    <a:pt x="12510" y="5432"/>
                    <a:pt x="12490" y="5483"/>
                    <a:pt x="12493" y="5546"/>
                  </a:cubicBezTo>
                  <a:cubicBezTo>
                    <a:pt x="12496" y="5609"/>
                    <a:pt x="12522" y="5658"/>
                    <a:pt x="12551" y="5658"/>
                  </a:cubicBezTo>
                  <a:cubicBezTo>
                    <a:pt x="12580" y="5657"/>
                    <a:pt x="12601" y="5607"/>
                    <a:pt x="12597" y="5544"/>
                  </a:cubicBezTo>
                  <a:cubicBezTo>
                    <a:pt x="12594" y="5482"/>
                    <a:pt x="12568" y="5431"/>
                    <a:pt x="12539" y="5431"/>
                  </a:cubicBezTo>
                  <a:close/>
                  <a:moveTo>
                    <a:pt x="12695" y="5431"/>
                  </a:moveTo>
                  <a:cubicBezTo>
                    <a:pt x="12666" y="5432"/>
                    <a:pt x="12646" y="5483"/>
                    <a:pt x="12649" y="5546"/>
                  </a:cubicBezTo>
                  <a:cubicBezTo>
                    <a:pt x="12652" y="5609"/>
                    <a:pt x="12678" y="5658"/>
                    <a:pt x="12707" y="5658"/>
                  </a:cubicBezTo>
                  <a:cubicBezTo>
                    <a:pt x="12736" y="5657"/>
                    <a:pt x="12757" y="5607"/>
                    <a:pt x="12754" y="5544"/>
                  </a:cubicBezTo>
                  <a:cubicBezTo>
                    <a:pt x="12750" y="5482"/>
                    <a:pt x="12724" y="5431"/>
                    <a:pt x="12695" y="5431"/>
                  </a:cubicBezTo>
                  <a:close/>
                  <a:moveTo>
                    <a:pt x="12832" y="5431"/>
                  </a:moveTo>
                  <a:cubicBezTo>
                    <a:pt x="12803" y="5432"/>
                    <a:pt x="12783" y="5483"/>
                    <a:pt x="12786" y="5546"/>
                  </a:cubicBezTo>
                  <a:cubicBezTo>
                    <a:pt x="12790" y="5609"/>
                    <a:pt x="12816" y="5658"/>
                    <a:pt x="12845" y="5658"/>
                  </a:cubicBezTo>
                  <a:cubicBezTo>
                    <a:pt x="12874" y="5657"/>
                    <a:pt x="12894" y="5607"/>
                    <a:pt x="12891" y="5544"/>
                  </a:cubicBezTo>
                  <a:cubicBezTo>
                    <a:pt x="12887" y="5482"/>
                    <a:pt x="12861" y="5431"/>
                    <a:pt x="12832" y="5431"/>
                  </a:cubicBezTo>
                  <a:close/>
                  <a:moveTo>
                    <a:pt x="12988" y="5431"/>
                  </a:moveTo>
                  <a:cubicBezTo>
                    <a:pt x="12959" y="5432"/>
                    <a:pt x="12939" y="5483"/>
                    <a:pt x="12943" y="5546"/>
                  </a:cubicBezTo>
                  <a:cubicBezTo>
                    <a:pt x="12946" y="5609"/>
                    <a:pt x="12972" y="5658"/>
                    <a:pt x="13001" y="5658"/>
                  </a:cubicBezTo>
                  <a:cubicBezTo>
                    <a:pt x="13030" y="5657"/>
                    <a:pt x="13051" y="5607"/>
                    <a:pt x="13047" y="5544"/>
                  </a:cubicBezTo>
                  <a:cubicBezTo>
                    <a:pt x="13043" y="5482"/>
                    <a:pt x="13017" y="5431"/>
                    <a:pt x="12988" y="5431"/>
                  </a:cubicBezTo>
                  <a:close/>
                  <a:moveTo>
                    <a:pt x="13144" y="5431"/>
                  </a:moveTo>
                  <a:cubicBezTo>
                    <a:pt x="13115" y="5432"/>
                    <a:pt x="13095" y="5483"/>
                    <a:pt x="13099" y="5546"/>
                  </a:cubicBezTo>
                  <a:cubicBezTo>
                    <a:pt x="13103" y="5609"/>
                    <a:pt x="13129" y="5658"/>
                    <a:pt x="13158" y="5658"/>
                  </a:cubicBezTo>
                  <a:cubicBezTo>
                    <a:pt x="13187" y="5657"/>
                    <a:pt x="13207" y="5607"/>
                    <a:pt x="13203" y="5544"/>
                  </a:cubicBezTo>
                  <a:cubicBezTo>
                    <a:pt x="13200" y="5482"/>
                    <a:pt x="13173" y="5431"/>
                    <a:pt x="13144" y="5431"/>
                  </a:cubicBezTo>
                  <a:close/>
                  <a:moveTo>
                    <a:pt x="13281" y="5431"/>
                  </a:moveTo>
                  <a:cubicBezTo>
                    <a:pt x="13252" y="5432"/>
                    <a:pt x="13232" y="5483"/>
                    <a:pt x="13236" y="5546"/>
                  </a:cubicBezTo>
                  <a:cubicBezTo>
                    <a:pt x="13240" y="5609"/>
                    <a:pt x="13266" y="5658"/>
                    <a:pt x="13295" y="5658"/>
                  </a:cubicBezTo>
                  <a:cubicBezTo>
                    <a:pt x="13324" y="5657"/>
                    <a:pt x="13344" y="5607"/>
                    <a:pt x="13340" y="5544"/>
                  </a:cubicBezTo>
                  <a:cubicBezTo>
                    <a:pt x="13336" y="5482"/>
                    <a:pt x="13310" y="5431"/>
                    <a:pt x="13281" y="5431"/>
                  </a:cubicBezTo>
                  <a:close/>
                  <a:moveTo>
                    <a:pt x="13437" y="5431"/>
                  </a:moveTo>
                  <a:cubicBezTo>
                    <a:pt x="13408" y="5432"/>
                    <a:pt x="13388" y="5483"/>
                    <a:pt x="13392" y="5546"/>
                  </a:cubicBezTo>
                  <a:cubicBezTo>
                    <a:pt x="13396" y="5609"/>
                    <a:pt x="13423" y="5660"/>
                    <a:pt x="13452" y="5659"/>
                  </a:cubicBezTo>
                  <a:cubicBezTo>
                    <a:pt x="13481" y="5659"/>
                    <a:pt x="13501" y="5607"/>
                    <a:pt x="13497" y="5544"/>
                  </a:cubicBezTo>
                  <a:cubicBezTo>
                    <a:pt x="13493" y="5482"/>
                    <a:pt x="13466" y="5431"/>
                    <a:pt x="13437" y="5431"/>
                  </a:cubicBezTo>
                  <a:close/>
                  <a:moveTo>
                    <a:pt x="13593" y="5431"/>
                  </a:moveTo>
                  <a:cubicBezTo>
                    <a:pt x="13564" y="5432"/>
                    <a:pt x="13544" y="5483"/>
                    <a:pt x="13549" y="5546"/>
                  </a:cubicBezTo>
                  <a:cubicBezTo>
                    <a:pt x="13553" y="5609"/>
                    <a:pt x="13579" y="5658"/>
                    <a:pt x="13608" y="5658"/>
                  </a:cubicBezTo>
                  <a:cubicBezTo>
                    <a:pt x="13637" y="5657"/>
                    <a:pt x="13657" y="5607"/>
                    <a:pt x="13653" y="5544"/>
                  </a:cubicBezTo>
                  <a:cubicBezTo>
                    <a:pt x="13649" y="5482"/>
                    <a:pt x="13622" y="5431"/>
                    <a:pt x="13593" y="5431"/>
                  </a:cubicBezTo>
                  <a:close/>
                  <a:moveTo>
                    <a:pt x="13730" y="5431"/>
                  </a:moveTo>
                  <a:cubicBezTo>
                    <a:pt x="13701" y="5432"/>
                    <a:pt x="13681" y="5483"/>
                    <a:pt x="13685" y="5546"/>
                  </a:cubicBezTo>
                  <a:cubicBezTo>
                    <a:pt x="13690" y="5609"/>
                    <a:pt x="13717" y="5660"/>
                    <a:pt x="13746" y="5659"/>
                  </a:cubicBezTo>
                  <a:cubicBezTo>
                    <a:pt x="13775" y="5659"/>
                    <a:pt x="13794" y="5607"/>
                    <a:pt x="13790" y="5544"/>
                  </a:cubicBezTo>
                  <a:cubicBezTo>
                    <a:pt x="13785" y="5482"/>
                    <a:pt x="13759" y="5431"/>
                    <a:pt x="13730" y="5431"/>
                  </a:cubicBezTo>
                  <a:close/>
                  <a:moveTo>
                    <a:pt x="13886" y="5431"/>
                  </a:moveTo>
                  <a:cubicBezTo>
                    <a:pt x="13857" y="5432"/>
                    <a:pt x="13837" y="5483"/>
                    <a:pt x="13842" y="5546"/>
                  </a:cubicBezTo>
                  <a:cubicBezTo>
                    <a:pt x="13846" y="5609"/>
                    <a:pt x="13873" y="5660"/>
                    <a:pt x="13902" y="5659"/>
                  </a:cubicBezTo>
                  <a:cubicBezTo>
                    <a:pt x="13931" y="5659"/>
                    <a:pt x="13951" y="5607"/>
                    <a:pt x="13947" y="5544"/>
                  </a:cubicBezTo>
                  <a:cubicBezTo>
                    <a:pt x="13942" y="5482"/>
                    <a:pt x="13915" y="5431"/>
                    <a:pt x="13886" y="5431"/>
                  </a:cubicBezTo>
                  <a:close/>
                  <a:moveTo>
                    <a:pt x="8519" y="5482"/>
                  </a:moveTo>
                  <a:cubicBezTo>
                    <a:pt x="8490" y="5482"/>
                    <a:pt x="8466" y="5534"/>
                    <a:pt x="8465" y="5596"/>
                  </a:cubicBezTo>
                  <a:cubicBezTo>
                    <a:pt x="8464" y="5659"/>
                    <a:pt x="8487" y="5708"/>
                    <a:pt x="8516" y="5708"/>
                  </a:cubicBezTo>
                  <a:cubicBezTo>
                    <a:pt x="8545" y="5707"/>
                    <a:pt x="8569" y="5656"/>
                    <a:pt x="8570" y="5593"/>
                  </a:cubicBezTo>
                  <a:cubicBezTo>
                    <a:pt x="8571" y="5531"/>
                    <a:pt x="8548" y="5481"/>
                    <a:pt x="8519" y="5482"/>
                  </a:cubicBezTo>
                  <a:close/>
                  <a:moveTo>
                    <a:pt x="8656" y="5482"/>
                  </a:moveTo>
                  <a:cubicBezTo>
                    <a:pt x="8627" y="5482"/>
                    <a:pt x="8603" y="5534"/>
                    <a:pt x="8602" y="5596"/>
                  </a:cubicBezTo>
                  <a:cubicBezTo>
                    <a:pt x="8601" y="5659"/>
                    <a:pt x="8623" y="5708"/>
                    <a:pt x="8652" y="5708"/>
                  </a:cubicBezTo>
                  <a:cubicBezTo>
                    <a:pt x="8681" y="5707"/>
                    <a:pt x="8705" y="5656"/>
                    <a:pt x="8706" y="5593"/>
                  </a:cubicBezTo>
                  <a:cubicBezTo>
                    <a:pt x="8707" y="5531"/>
                    <a:pt x="8684" y="5481"/>
                    <a:pt x="8656" y="5482"/>
                  </a:cubicBezTo>
                  <a:close/>
                  <a:moveTo>
                    <a:pt x="8812" y="5482"/>
                  </a:moveTo>
                  <a:cubicBezTo>
                    <a:pt x="8783" y="5482"/>
                    <a:pt x="8759" y="5534"/>
                    <a:pt x="8758" y="5596"/>
                  </a:cubicBezTo>
                  <a:cubicBezTo>
                    <a:pt x="8757" y="5659"/>
                    <a:pt x="8780" y="5708"/>
                    <a:pt x="8809" y="5708"/>
                  </a:cubicBezTo>
                  <a:cubicBezTo>
                    <a:pt x="8838" y="5707"/>
                    <a:pt x="8862" y="5656"/>
                    <a:pt x="8863" y="5593"/>
                  </a:cubicBezTo>
                  <a:cubicBezTo>
                    <a:pt x="8863" y="5531"/>
                    <a:pt x="8841" y="5481"/>
                    <a:pt x="8812" y="5482"/>
                  </a:cubicBezTo>
                  <a:close/>
                  <a:moveTo>
                    <a:pt x="8948" y="5482"/>
                  </a:moveTo>
                  <a:cubicBezTo>
                    <a:pt x="8919" y="5482"/>
                    <a:pt x="8896" y="5534"/>
                    <a:pt x="8895" y="5596"/>
                  </a:cubicBezTo>
                  <a:cubicBezTo>
                    <a:pt x="8894" y="5659"/>
                    <a:pt x="8917" y="5708"/>
                    <a:pt x="8946" y="5708"/>
                  </a:cubicBezTo>
                  <a:cubicBezTo>
                    <a:pt x="8975" y="5707"/>
                    <a:pt x="8999" y="5656"/>
                    <a:pt x="8999" y="5593"/>
                  </a:cubicBezTo>
                  <a:cubicBezTo>
                    <a:pt x="9000" y="5531"/>
                    <a:pt x="8977" y="5481"/>
                    <a:pt x="8948" y="5482"/>
                  </a:cubicBezTo>
                  <a:close/>
                  <a:moveTo>
                    <a:pt x="9261" y="5482"/>
                  </a:moveTo>
                  <a:cubicBezTo>
                    <a:pt x="9232" y="5482"/>
                    <a:pt x="9208" y="5534"/>
                    <a:pt x="9208" y="5596"/>
                  </a:cubicBezTo>
                  <a:cubicBezTo>
                    <a:pt x="9208" y="5659"/>
                    <a:pt x="9231" y="5708"/>
                    <a:pt x="9260" y="5708"/>
                  </a:cubicBezTo>
                  <a:cubicBezTo>
                    <a:pt x="9289" y="5707"/>
                    <a:pt x="9312" y="5656"/>
                    <a:pt x="9312" y="5593"/>
                  </a:cubicBezTo>
                  <a:cubicBezTo>
                    <a:pt x="9312" y="5531"/>
                    <a:pt x="9290" y="5481"/>
                    <a:pt x="9261" y="5482"/>
                  </a:cubicBezTo>
                  <a:close/>
                  <a:moveTo>
                    <a:pt x="9554" y="5482"/>
                  </a:moveTo>
                  <a:cubicBezTo>
                    <a:pt x="9525" y="5482"/>
                    <a:pt x="9501" y="5534"/>
                    <a:pt x="9501" y="5596"/>
                  </a:cubicBezTo>
                  <a:cubicBezTo>
                    <a:pt x="9501" y="5659"/>
                    <a:pt x="9525" y="5709"/>
                    <a:pt x="9554" y="5708"/>
                  </a:cubicBezTo>
                  <a:cubicBezTo>
                    <a:pt x="9583" y="5707"/>
                    <a:pt x="9606" y="5656"/>
                    <a:pt x="9606" y="5593"/>
                  </a:cubicBezTo>
                  <a:cubicBezTo>
                    <a:pt x="9605" y="5531"/>
                    <a:pt x="9582" y="5481"/>
                    <a:pt x="9554" y="5482"/>
                  </a:cubicBezTo>
                  <a:close/>
                  <a:moveTo>
                    <a:pt x="9709" y="5482"/>
                  </a:moveTo>
                  <a:cubicBezTo>
                    <a:pt x="9681" y="5482"/>
                    <a:pt x="9657" y="5534"/>
                    <a:pt x="9657" y="5596"/>
                  </a:cubicBezTo>
                  <a:cubicBezTo>
                    <a:pt x="9658" y="5659"/>
                    <a:pt x="9681" y="5708"/>
                    <a:pt x="9710" y="5708"/>
                  </a:cubicBezTo>
                  <a:cubicBezTo>
                    <a:pt x="9739" y="5707"/>
                    <a:pt x="9762" y="5657"/>
                    <a:pt x="9762" y="5595"/>
                  </a:cubicBezTo>
                  <a:cubicBezTo>
                    <a:pt x="9762" y="5532"/>
                    <a:pt x="9738" y="5481"/>
                    <a:pt x="9709" y="5482"/>
                  </a:cubicBezTo>
                  <a:close/>
                  <a:moveTo>
                    <a:pt x="9866" y="5482"/>
                  </a:moveTo>
                  <a:cubicBezTo>
                    <a:pt x="9837" y="5482"/>
                    <a:pt x="9814" y="5534"/>
                    <a:pt x="9814" y="5596"/>
                  </a:cubicBezTo>
                  <a:cubicBezTo>
                    <a:pt x="9814" y="5659"/>
                    <a:pt x="9838" y="5708"/>
                    <a:pt x="9867" y="5708"/>
                  </a:cubicBezTo>
                  <a:cubicBezTo>
                    <a:pt x="9896" y="5707"/>
                    <a:pt x="9919" y="5656"/>
                    <a:pt x="9918" y="5593"/>
                  </a:cubicBezTo>
                  <a:cubicBezTo>
                    <a:pt x="9918" y="5531"/>
                    <a:pt x="9895" y="5481"/>
                    <a:pt x="9866" y="5482"/>
                  </a:cubicBezTo>
                  <a:close/>
                  <a:moveTo>
                    <a:pt x="10002" y="5482"/>
                  </a:moveTo>
                  <a:cubicBezTo>
                    <a:pt x="9973" y="5482"/>
                    <a:pt x="9950" y="5534"/>
                    <a:pt x="9951" y="5596"/>
                  </a:cubicBezTo>
                  <a:cubicBezTo>
                    <a:pt x="9951" y="5659"/>
                    <a:pt x="9975" y="5708"/>
                    <a:pt x="10004" y="5708"/>
                  </a:cubicBezTo>
                  <a:cubicBezTo>
                    <a:pt x="10033" y="5707"/>
                    <a:pt x="10056" y="5657"/>
                    <a:pt x="10055" y="5595"/>
                  </a:cubicBezTo>
                  <a:cubicBezTo>
                    <a:pt x="10055" y="5532"/>
                    <a:pt x="10031" y="5481"/>
                    <a:pt x="10002" y="5482"/>
                  </a:cubicBezTo>
                  <a:close/>
                  <a:moveTo>
                    <a:pt x="10158" y="5482"/>
                  </a:moveTo>
                  <a:cubicBezTo>
                    <a:pt x="10130" y="5482"/>
                    <a:pt x="10106" y="5534"/>
                    <a:pt x="10107" y="5596"/>
                  </a:cubicBezTo>
                  <a:cubicBezTo>
                    <a:pt x="10108" y="5659"/>
                    <a:pt x="10132" y="5708"/>
                    <a:pt x="10161" y="5708"/>
                  </a:cubicBezTo>
                  <a:cubicBezTo>
                    <a:pt x="10190" y="5707"/>
                    <a:pt x="10212" y="5657"/>
                    <a:pt x="10212" y="5595"/>
                  </a:cubicBezTo>
                  <a:cubicBezTo>
                    <a:pt x="10211" y="5532"/>
                    <a:pt x="10187" y="5481"/>
                    <a:pt x="10158" y="5482"/>
                  </a:cubicBezTo>
                  <a:close/>
                  <a:moveTo>
                    <a:pt x="10314" y="5482"/>
                  </a:moveTo>
                  <a:cubicBezTo>
                    <a:pt x="10285" y="5482"/>
                    <a:pt x="10263" y="5534"/>
                    <a:pt x="10264" y="5596"/>
                  </a:cubicBezTo>
                  <a:cubicBezTo>
                    <a:pt x="10264" y="5659"/>
                    <a:pt x="10288" y="5708"/>
                    <a:pt x="10317" y="5708"/>
                  </a:cubicBezTo>
                  <a:cubicBezTo>
                    <a:pt x="10346" y="5707"/>
                    <a:pt x="10369" y="5657"/>
                    <a:pt x="10368" y="5595"/>
                  </a:cubicBezTo>
                  <a:cubicBezTo>
                    <a:pt x="10367" y="5532"/>
                    <a:pt x="10343" y="5481"/>
                    <a:pt x="10314" y="5482"/>
                  </a:cubicBezTo>
                  <a:close/>
                  <a:moveTo>
                    <a:pt x="11056" y="5482"/>
                  </a:moveTo>
                  <a:cubicBezTo>
                    <a:pt x="11027" y="5482"/>
                    <a:pt x="11005" y="5534"/>
                    <a:pt x="11006" y="5596"/>
                  </a:cubicBezTo>
                  <a:cubicBezTo>
                    <a:pt x="11008" y="5659"/>
                    <a:pt x="11033" y="5708"/>
                    <a:pt x="11062" y="5708"/>
                  </a:cubicBezTo>
                  <a:cubicBezTo>
                    <a:pt x="11091" y="5707"/>
                    <a:pt x="11113" y="5656"/>
                    <a:pt x="11112" y="5593"/>
                  </a:cubicBezTo>
                  <a:cubicBezTo>
                    <a:pt x="11110" y="5531"/>
                    <a:pt x="11085" y="5481"/>
                    <a:pt x="11056" y="5482"/>
                  </a:cubicBezTo>
                  <a:close/>
                  <a:moveTo>
                    <a:pt x="11212" y="5482"/>
                  </a:moveTo>
                  <a:cubicBezTo>
                    <a:pt x="11184" y="5482"/>
                    <a:pt x="11161" y="5534"/>
                    <a:pt x="11163" y="5596"/>
                  </a:cubicBezTo>
                  <a:cubicBezTo>
                    <a:pt x="11165" y="5659"/>
                    <a:pt x="11190" y="5708"/>
                    <a:pt x="11218" y="5708"/>
                  </a:cubicBezTo>
                  <a:cubicBezTo>
                    <a:pt x="11247" y="5707"/>
                    <a:pt x="11270" y="5656"/>
                    <a:pt x="11268" y="5593"/>
                  </a:cubicBezTo>
                  <a:cubicBezTo>
                    <a:pt x="11266" y="5531"/>
                    <a:pt x="11241" y="5481"/>
                    <a:pt x="11212" y="5482"/>
                  </a:cubicBezTo>
                  <a:close/>
                  <a:moveTo>
                    <a:pt x="11349" y="5482"/>
                  </a:moveTo>
                  <a:cubicBezTo>
                    <a:pt x="11320" y="5482"/>
                    <a:pt x="11298" y="5534"/>
                    <a:pt x="11300" y="5596"/>
                  </a:cubicBezTo>
                  <a:cubicBezTo>
                    <a:pt x="11302" y="5659"/>
                    <a:pt x="11327" y="5708"/>
                    <a:pt x="11356" y="5708"/>
                  </a:cubicBezTo>
                  <a:cubicBezTo>
                    <a:pt x="11385" y="5707"/>
                    <a:pt x="11407" y="5656"/>
                    <a:pt x="11405" y="5593"/>
                  </a:cubicBezTo>
                  <a:cubicBezTo>
                    <a:pt x="11403" y="5531"/>
                    <a:pt x="11377" y="5481"/>
                    <a:pt x="11349" y="5482"/>
                  </a:cubicBezTo>
                  <a:close/>
                  <a:moveTo>
                    <a:pt x="11505" y="5482"/>
                  </a:moveTo>
                  <a:cubicBezTo>
                    <a:pt x="11476" y="5482"/>
                    <a:pt x="11454" y="5534"/>
                    <a:pt x="11456" y="5596"/>
                  </a:cubicBezTo>
                  <a:cubicBezTo>
                    <a:pt x="11458" y="5659"/>
                    <a:pt x="11483" y="5708"/>
                    <a:pt x="11512" y="5708"/>
                  </a:cubicBezTo>
                  <a:cubicBezTo>
                    <a:pt x="11541" y="5707"/>
                    <a:pt x="11563" y="5656"/>
                    <a:pt x="11561" y="5593"/>
                  </a:cubicBezTo>
                  <a:cubicBezTo>
                    <a:pt x="11559" y="5531"/>
                    <a:pt x="11534" y="5481"/>
                    <a:pt x="11505" y="5482"/>
                  </a:cubicBezTo>
                  <a:close/>
                  <a:moveTo>
                    <a:pt x="8070" y="5532"/>
                  </a:moveTo>
                  <a:cubicBezTo>
                    <a:pt x="8041" y="5532"/>
                    <a:pt x="8017" y="5583"/>
                    <a:pt x="8015" y="5645"/>
                  </a:cubicBezTo>
                  <a:cubicBezTo>
                    <a:pt x="8014" y="5708"/>
                    <a:pt x="8036" y="5759"/>
                    <a:pt x="8065" y="5758"/>
                  </a:cubicBezTo>
                  <a:cubicBezTo>
                    <a:pt x="8094" y="5758"/>
                    <a:pt x="8119" y="5706"/>
                    <a:pt x="8120" y="5643"/>
                  </a:cubicBezTo>
                  <a:cubicBezTo>
                    <a:pt x="8122" y="5581"/>
                    <a:pt x="8099" y="5531"/>
                    <a:pt x="8070" y="5532"/>
                  </a:cubicBezTo>
                  <a:close/>
                  <a:moveTo>
                    <a:pt x="8207" y="5532"/>
                  </a:moveTo>
                  <a:cubicBezTo>
                    <a:pt x="8178" y="5532"/>
                    <a:pt x="8154" y="5583"/>
                    <a:pt x="8152" y="5645"/>
                  </a:cubicBezTo>
                  <a:cubicBezTo>
                    <a:pt x="8151" y="5708"/>
                    <a:pt x="8173" y="5759"/>
                    <a:pt x="8202" y="5758"/>
                  </a:cubicBezTo>
                  <a:cubicBezTo>
                    <a:pt x="8231" y="5758"/>
                    <a:pt x="8256" y="5706"/>
                    <a:pt x="8257" y="5643"/>
                  </a:cubicBezTo>
                  <a:cubicBezTo>
                    <a:pt x="8258" y="5581"/>
                    <a:pt x="8236" y="5531"/>
                    <a:pt x="8207" y="5532"/>
                  </a:cubicBezTo>
                  <a:close/>
                  <a:moveTo>
                    <a:pt x="2101" y="5582"/>
                  </a:moveTo>
                  <a:cubicBezTo>
                    <a:pt x="2072" y="5583"/>
                    <a:pt x="2043" y="5633"/>
                    <a:pt x="2035" y="5695"/>
                  </a:cubicBezTo>
                  <a:cubicBezTo>
                    <a:pt x="2027" y="5757"/>
                    <a:pt x="2044" y="5807"/>
                    <a:pt x="2073" y="5807"/>
                  </a:cubicBezTo>
                  <a:cubicBezTo>
                    <a:pt x="2102" y="5806"/>
                    <a:pt x="2131" y="5756"/>
                    <a:pt x="2139" y="5694"/>
                  </a:cubicBezTo>
                  <a:cubicBezTo>
                    <a:pt x="2147" y="5632"/>
                    <a:pt x="2130" y="5582"/>
                    <a:pt x="2101" y="5582"/>
                  </a:cubicBezTo>
                  <a:close/>
                  <a:moveTo>
                    <a:pt x="2257" y="5582"/>
                  </a:moveTo>
                  <a:cubicBezTo>
                    <a:pt x="2228" y="5583"/>
                    <a:pt x="2199" y="5633"/>
                    <a:pt x="2191" y="5695"/>
                  </a:cubicBezTo>
                  <a:cubicBezTo>
                    <a:pt x="2183" y="5757"/>
                    <a:pt x="2201" y="5807"/>
                    <a:pt x="2230" y="5807"/>
                  </a:cubicBezTo>
                  <a:cubicBezTo>
                    <a:pt x="2259" y="5806"/>
                    <a:pt x="2288" y="5756"/>
                    <a:pt x="2296" y="5694"/>
                  </a:cubicBezTo>
                  <a:cubicBezTo>
                    <a:pt x="2303" y="5632"/>
                    <a:pt x="2286" y="5582"/>
                    <a:pt x="2257" y="5582"/>
                  </a:cubicBezTo>
                  <a:close/>
                  <a:moveTo>
                    <a:pt x="2394" y="5582"/>
                  </a:moveTo>
                  <a:cubicBezTo>
                    <a:pt x="2365" y="5583"/>
                    <a:pt x="2336" y="5633"/>
                    <a:pt x="2328" y="5695"/>
                  </a:cubicBezTo>
                  <a:cubicBezTo>
                    <a:pt x="2320" y="5757"/>
                    <a:pt x="2338" y="5807"/>
                    <a:pt x="2366" y="5807"/>
                  </a:cubicBezTo>
                  <a:cubicBezTo>
                    <a:pt x="2395" y="5806"/>
                    <a:pt x="2425" y="5756"/>
                    <a:pt x="2432" y="5694"/>
                  </a:cubicBezTo>
                  <a:cubicBezTo>
                    <a:pt x="2440" y="5632"/>
                    <a:pt x="2423" y="5582"/>
                    <a:pt x="2394" y="5582"/>
                  </a:cubicBezTo>
                  <a:close/>
                  <a:moveTo>
                    <a:pt x="2550" y="5582"/>
                  </a:moveTo>
                  <a:cubicBezTo>
                    <a:pt x="2521" y="5583"/>
                    <a:pt x="2492" y="5633"/>
                    <a:pt x="2484" y="5695"/>
                  </a:cubicBezTo>
                  <a:cubicBezTo>
                    <a:pt x="2477" y="5757"/>
                    <a:pt x="2494" y="5807"/>
                    <a:pt x="2523" y="5807"/>
                  </a:cubicBezTo>
                  <a:cubicBezTo>
                    <a:pt x="2552" y="5806"/>
                    <a:pt x="2582" y="5756"/>
                    <a:pt x="2589" y="5694"/>
                  </a:cubicBezTo>
                  <a:cubicBezTo>
                    <a:pt x="2596" y="5632"/>
                    <a:pt x="2579" y="5582"/>
                    <a:pt x="2550" y="5582"/>
                  </a:cubicBezTo>
                  <a:close/>
                  <a:moveTo>
                    <a:pt x="2706" y="5582"/>
                  </a:moveTo>
                  <a:cubicBezTo>
                    <a:pt x="2677" y="5583"/>
                    <a:pt x="2648" y="5633"/>
                    <a:pt x="2641" y="5695"/>
                  </a:cubicBezTo>
                  <a:cubicBezTo>
                    <a:pt x="2634" y="5757"/>
                    <a:pt x="2651" y="5807"/>
                    <a:pt x="2680" y="5807"/>
                  </a:cubicBezTo>
                  <a:cubicBezTo>
                    <a:pt x="2709" y="5806"/>
                    <a:pt x="2738" y="5756"/>
                    <a:pt x="2745" y="5694"/>
                  </a:cubicBezTo>
                  <a:cubicBezTo>
                    <a:pt x="2752" y="5632"/>
                    <a:pt x="2735" y="5582"/>
                    <a:pt x="2706" y="5582"/>
                  </a:cubicBezTo>
                  <a:close/>
                  <a:moveTo>
                    <a:pt x="2842" y="5582"/>
                  </a:moveTo>
                  <a:cubicBezTo>
                    <a:pt x="2813" y="5583"/>
                    <a:pt x="2785" y="5633"/>
                    <a:pt x="2778" y="5695"/>
                  </a:cubicBezTo>
                  <a:cubicBezTo>
                    <a:pt x="2771" y="5757"/>
                    <a:pt x="2788" y="5807"/>
                    <a:pt x="2817" y="5807"/>
                  </a:cubicBezTo>
                  <a:cubicBezTo>
                    <a:pt x="2846" y="5807"/>
                    <a:pt x="2875" y="5756"/>
                    <a:pt x="2882" y="5694"/>
                  </a:cubicBezTo>
                  <a:cubicBezTo>
                    <a:pt x="2889" y="5632"/>
                    <a:pt x="2871" y="5582"/>
                    <a:pt x="2842" y="5582"/>
                  </a:cubicBezTo>
                  <a:close/>
                  <a:moveTo>
                    <a:pt x="2998" y="5582"/>
                  </a:moveTo>
                  <a:cubicBezTo>
                    <a:pt x="2969" y="5583"/>
                    <a:pt x="2940" y="5633"/>
                    <a:pt x="2933" y="5695"/>
                  </a:cubicBezTo>
                  <a:cubicBezTo>
                    <a:pt x="2927" y="5758"/>
                    <a:pt x="2945" y="5807"/>
                    <a:pt x="2974" y="5807"/>
                  </a:cubicBezTo>
                  <a:cubicBezTo>
                    <a:pt x="3003" y="5806"/>
                    <a:pt x="3032" y="5756"/>
                    <a:pt x="3039" y="5694"/>
                  </a:cubicBezTo>
                  <a:cubicBezTo>
                    <a:pt x="3045" y="5632"/>
                    <a:pt x="3027" y="5582"/>
                    <a:pt x="2998" y="5582"/>
                  </a:cubicBezTo>
                  <a:close/>
                  <a:moveTo>
                    <a:pt x="3155" y="5582"/>
                  </a:moveTo>
                  <a:cubicBezTo>
                    <a:pt x="3126" y="5583"/>
                    <a:pt x="3097" y="5633"/>
                    <a:pt x="3090" y="5695"/>
                  </a:cubicBezTo>
                  <a:cubicBezTo>
                    <a:pt x="3083" y="5758"/>
                    <a:pt x="3101" y="5807"/>
                    <a:pt x="3130" y="5807"/>
                  </a:cubicBezTo>
                  <a:cubicBezTo>
                    <a:pt x="3159" y="5806"/>
                    <a:pt x="3188" y="5756"/>
                    <a:pt x="3195" y="5694"/>
                  </a:cubicBezTo>
                  <a:cubicBezTo>
                    <a:pt x="3202" y="5632"/>
                    <a:pt x="3183" y="5582"/>
                    <a:pt x="3155" y="5582"/>
                  </a:cubicBezTo>
                  <a:close/>
                  <a:moveTo>
                    <a:pt x="3291" y="5582"/>
                  </a:moveTo>
                  <a:cubicBezTo>
                    <a:pt x="3262" y="5583"/>
                    <a:pt x="3233" y="5633"/>
                    <a:pt x="3227" y="5695"/>
                  </a:cubicBezTo>
                  <a:cubicBezTo>
                    <a:pt x="3220" y="5758"/>
                    <a:pt x="3238" y="5807"/>
                    <a:pt x="3267" y="5807"/>
                  </a:cubicBezTo>
                  <a:cubicBezTo>
                    <a:pt x="3296" y="5806"/>
                    <a:pt x="3325" y="5756"/>
                    <a:pt x="3332" y="5694"/>
                  </a:cubicBezTo>
                  <a:cubicBezTo>
                    <a:pt x="3338" y="5632"/>
                    <a:pt x="3320" y="5582"/>
                    <a:pt x="3291" y="5582"/>
                  </a:cubicBezTo>
                  <a:close/>
                  <a:moveTo>
                    <a:pt x="3447" y="5582"/>
                  </a:moveTo>
                  <a:cubicBezTo>
                    <a:pt x="3418" y="5583"/>
                    <a:pt x="3389" y="5633"/>
                    <a:pt x="3383" y="5695"/>
                  </a:cubicBezTo>
                  <a:cubicBezTo>
                    <a:pt x="3377" y="5758"/>
                    <a:pt x="3395" y="5807"/>
                    <a:pt x="3424" y="5807"/>
                  </a:cubicBezTo>
                  <a:cubicBezTo>
                    <a:pt x="3453" y="5806"/>
                    <a:pt x="3482" y="5756"/>
                    <a:pt x="3488" y="5694"/>
                  </a:cubicBezTo>
                  <a:cubicBezTo>
                    <a:pt x="3494" y="5632"/>
                    <a:pt x="3476" y="5582"/>
                    <a:pt x="3447" y="5582"/>
                  </a:cubicBezTo>
                  <a:close/>
                  <a:moveTo>
                    <a:pt x="3583" y="5582"/>
                  </a:moveTo>
                  <a:cubicBezTo>
                    <a:pt x="3555" y="5583"/>
                    <a:pt x="3526" y="5633"/>
                    <a:pt x="3520" y="5695"/>
                  </a:cubicBezTo>
                  <a:cubicBezTo>
                    <a:pt x="3514" y="5757"/>
                    <a:pt x="3532" y="5807"/>
                    <a:pt x="3561" y="5807"/>
                  </a:cubicBezTo>
                  <a:cubicBezTo>
                    <a:pt x="3590" y="5806"/>
                    <a:pt x="3618" y="5756"/>
                    <a:pt x="3624" y="5694"/>
                  </a:cubicBezTo>
                  <a:cubicBezTo>
                    <a:pt x="3631" y="5632"/>
                    <a:pt x="3612" y="5582"/>
                    <a:pt x="3583" y="5582"/>
                  </a:cubicBezTo>
                  <a:close/>
                  <a:moveTo>
                    <a:pt x="3739" y="5582"/>
                  </a:moveTo>
                  <a:cubicBezTo>
                    <a:pt x="3710" y="5583"/>
                    <a:pt x="3682" y="5633"/>
                    <a:pt x="3676" y="5695"/>
                  </a:cubicBezTo>
                  <a:cubicBezTo>
                    <a:pt x="3670" y="5757"/>
                    <a:pt x="3689" y="5807"/>
                    <a:pt x="3718" y="5807"/>
                  </a:cubicBezTo>
                  <a:cubicBezTo>
                    <a:pt x="3747" y="5806"/>
                    <a:pt x="3775" y="5756"/>
                    <a:pt x="3781" y="5694"/>
                  </a:cubicBezTo>
                  <a:cubicBezTo>
                    <a:pt x="3787" y="5632"/>
                    <a:pt x="3768" y="5582"/>
                    <a:pt x="3739" y="5582"/>
                  </a:cubicBezTo>
                  <a:close/>
                  <a:moveTo>
                    <a:pt x="3876" y="5582"/>
                  </a:moveTo>
                  <a:cubicBezTo>
                    <a:pt x="3847" y="5583"/>
                    <a:pt x="3819" y="5633"/>
                    <a:pt x="3813" y="5695"/>
                  </a:cubicBezTo>
                  <a:cubicBezTo>
                    <a:pt x="3807" y="5758"/>
                    <a:pt x="3826" y="5807"/>
                    <a:pt x="3855" y="5807"/>
                  </a:cubicBezTo>
                  <a:cubicBezTo>
                    <a:pt x="3884" y="5806"/>
                    <a:pt x="3912" y="5756"/>
                    <a:pt x="3918" y="5694"/>
                  </a:cubicBezTo>
                  <a:cubicBezTo>
                    <a:pt x="3923" y="5632"/>
                    <a:pt x="3905" y="5582"/>
                    <a:pt x="3876" y="5582"/>
                  </a:cubicBezTo>
                  <a:close/>
                  <a:moveTo>
                    <a:pt x="4033" y="5582"/>
                  </a:moveTo>
                  <a:cubicBezTo>
                    <a:pt x="4004" y="5583"/>
                    <a:pt x="3975" y="5633"/>
                    <a:pt x="3970" y="5695"/>
                  </a:cubicBezTo>
                  <a:cubicBezTo>
                    <a:pt x="3964" y="5758"/>
                    <a:pt x="3982" y="5807"/>
                    <a:pt x="4011" y="5807"/>
                  </a:cubicBezTo>
                  <a:cubicBezTo>
                    <a:pt x="4040" y="5806"/>
                    <a:pt x="4068" y="5756"/>
                    <a:pt x="4074" y="5694"/>
                  </a:cubicBezTo>
                  <a:cubicBezTo>
                    <a:pt x="4080" y="5632"/>
                    <a:pt x="4061" y="5582"/>
                    <a:pt x="4033" y="5582"/>
                  </a:cubicBezTo>
                  <a:close/>
                  <a:moveTo>
                    <a:pt x="755" y="5632"/>
                  </a:moveTo>
                  <a:cubicBezTo>
                    <a:pt x="727" y="5633"/>
                    <a:pt x="696" y="5684"/>
                    <a:pt x="686" y="5746"/>
                  </a:cubicBezTo>
                  <a:cubicBezTo>
                    <a:pt x="677" y="5808"/>
                    <a:pt x="693" y="5858"/>
                    <a:pt x="722" y="5857"/>
                  </a:cubicBezTo>
                  <a:cubicBezTo>
                    <a:pt x="751" y="5857"/>
                    <a:pt x="782" y="5806"/>
                    <a:pt x="791" y="5744"/>
                  </a:cubicBezTo>
                  <a:cubicBezTo>
                    <a:pt x="801" y="5682"/>
                    <a:pt x="784" y="5632"/>
                    <a:pt x="755" y="5632"/>
                  </a:cubicBezTo>
                  <a:close/>
                  <a:moveTo>
                    <a:pt x="912" y="5632"/>
                  </a:moveTo>
                  <a:cubicBezTo>
                    <a:pt x="883" y="5633"/>
                    <a:pt x="852" y="5684"/>
                    <a:pt x="843" y="5746"/>
                  </a:cubicBezTo>
                  <a:cubicBezTo>
                    <a:pt x="834" y="5808"/>
                    <a:pt x="850" y="5858"/>
                    <a:pt x="879" y="5857"/>
                  </a:cubicBezTo>
                  <a:cubicBezTo>
                    <a:pt x="908" y="5857"/>
                    <a:pt x="939" y="5806"/>
                    <a:pt x="948" y="5744"/>
                  </a:cubicBezTo>
                  <a:cubicBezTo>
                    <a:pt x="957" y="5682"/>
                    <a:pt x="941" y="5632"/>
                    <a:pt x="912" y="5632"/>
                  </a:cubicBezTo>
                  <a:close/>
                  <a:moveTo>
                    <a:pt x="1048" y="5632"/>
                  </a:moveTo>
                  <a:cubicBezTo>
                    <a:pt x="1019" y="5633"/>
                    <a:pt x="989" y="5684"/>
                    <a:pt x="980" y="5746"/>
                  </a:cubicBezTo>
                  <a:cubicBezTo>
                    <a:pt x="971" y="5808"/>
                    <a:pt x="987" y="5858"/>
                    <a:pt x="1016" y="5857"/>
                  </a:cubicBezTo>
                  <a:cubicBezTo>
                    <a:pt x="1045" y="5857"/>
                    <a:pt x="1075" y="5806"/>
                    <a:pt x="1084" y="5744"/>
                  </a:cubicBezTo>
                  <a:cubicBezTo>
                    <a:pt x="1093" y="5682"/>
                    <a:pt x="1077" y="5632"/>
                    <a:pt x="1048" y="5632"/>
                  </a:cubicBezTo>
                  <a:close/>
                  <a:moveTo>
                    <a:pt x="1204" y="5632"/>
                  </a:moveTo>
                  <a:cubicBezTo>
                    <a:pt x="1175" y="5633"/>
                    <a:pt x="1145" y="5684"/>
                    <a:pt x="1136" y="5746"/>
                  </a:cubicBezTo>
                  <a:cubicBezTo>
                    <a:pt x="1127" y="5808"/>
                    <a:pt x="1144" y="5858"/>
                    <a:pt x="1173" y="5857"/>
                  </a:cubicBezTo>
                  <a:cubicBezTo>
                    <a:pt x="1202" y="5857"/>
                    <a:pt x="1232" y="5806"/>
                    <a:pt x="1240" y="5744"/>
                  </a:cubicBezTo>
                  <a:cubicBezTo>
                    <a:pt x="1249" y="5682"/>
                    <a:pt x="1233" y="5632"/>
                    <a:pt x="1204" y="5632"/>
                  </a:cubicBezTo>
                  <a:close/>
                  <a:moveTo>
                    <a:pt x="1360" y="5632"/>
                  </a:moveTo>
                  <a:cubicBezTo>
                    <a:pt x="1331" y="5633"/>
                    <a:pt x="1301" y="5684"/>
                    <a:pt x="1292" y="5746"/>
                  </a:cubicBezTo>
                  <a:cubicBezTo>
                    <a:pt x="1284" y="5808"/>
                    <a:pt x="1300" y="5858"/>
                    <a:pt x="1329" y="5857"/>
                  </a:cubicBezTo>
                  <a:cubicBezTo>
                    <a:pt x="1358" y="5857"/>
                    <a:pt x="1388" y="5806"/>
                    <a:pt x="1397" y="5744"/>
                  </a:cubicBezTo>
                  <a:cubicBezTo>
                    <a:pt x="1405" y="5682"/>
                    <a:pt x="1389" y="5632"/>
                    <a:pt x="1360" y="5632"/>
                  </a:cubicBezTo>
                  <a:close/>
                  <a:moveTo>
                    <a:pt x="1496" y="5632"/>
                  </a:moveTo>
                  <a:cubicBezTo>
                    <a:pt x="1468" y="5633"/>
                    <a:pt x="1438" y="5684"/>
                    <a:pt x="1429" y="5746"/>
                  </a:cubicBezTo>
                  <a:cubicBezTo>
                    <a:pt x="1421" y="5808"/>
                    <a:pt x="1437" y="5858"/>
                    <a:pt x="1466" y="5857"/>
                  </a:cubicBezTo>
                  <a:cubicBezTo>
                    <a:pt x="1495" y="5857"/>
                    <a:pt x="1525" y="5806"/>
                    <a:pt x="1534" y="5744"/>
                  </a:cubicBezTo>
                  <a:cubicBezTo>
                    <a:pt x="1542" y="5682"/>
                    <a:pt x="1525" y="5632"/>
                    <a:pt x="1496" y="5632"/>
                  </a:cubicBezTo>
                  <a:close/>
                  <a:moveTo>
                    <a:pt x="1653" y="5632"/>
                  </a:moveTo>
                  <a:cubicBezTo>
                    <a:pt x="1624" y="5633"/>
                    <a:pt x="1593" y="5684"/>
                    <a:pt x="1585" y="5746"/>
                  </a:cubicBezTo>
                  <a:cubicBezTo>
                    <a:pt x="1577" y="5808"/>
                    <a:pt x="1594" y="5858"/>
                    <a:pt x="1623" y="5857"/>
                  </a:cubicBezTo>
                  <a:cubicBezTo>
                    <a:pt x="1652" y="5857"/>
                    <a:pt x="1682" y="5806"/>
                    <a:pt x="1690" y="5744"/>
                  </a:cubicBezTo>
                  <a:cubicBezTo>
                    <a:pt x="1698" y="5682"/>
                    <a:pt x="1682" y="5632"/>
                    <a:pt x="1653" y="5632"/>
                  </a:cubicBezTo>
                  <a:close/>
                  <a:moveTo>
                    <a:pt x="1809" y="5632"/>
                  </a:moveTo>
                  <a:cubicBezTo>
                    <a:pt x="1780" y="5633"/>
                    <a:pt x="1750" y="5684"/>
                    <a:pt x="1741" y="5746"/>
                  </a:cubicBezTo>
                  <a:cubicBezTo>
                    <a:pt x="1733" y="5808"/>
                    <a:pt x="1750" y="5858"/>
                    <a:pt x="1779" y="5857"/>
                  </a:cubicBezTo>
                  <a:cubicBezTo>
                    <a:pt x="1808" y="5857"/>
                    <a:pt x="1839" y="5806"/>
                    <a:pt x="1847" y="5744"/>
                  </a:cubicBezTo>
                  <a:cubicBezTo>
                    <a:pt x="1855" y="5682"/>
                    <a:pt x="1838" y="5632"/>
                    <a:pt x="1809" y="5632"/>
                  </a:cubicBezTo>
                  <a:close/>
                  <a:moveTo>
                    <a:pt x="1945" y="5632"/>
                  </a:moveTo>
                  <a:cubicBezTo>
                    <a:pt x="1916" y="5633"/>
                    <a:pt x="1886" y="5684"/>
                    <a:pt x="1878" y="5746"/>
                  </a:cubicBezTo>
                  <a:cubicBezTo>
                    <a:pt x="1870" y="5808"/>
                    <a:pt x="1887" y="5858"/>
                    <a:pt x="1916" y="5857"/>
                  </a:cubicBezTo>
                  <a:cubicBezTo>
                    <a:pt x="1945" y="5857"/>
                    <a:pt x="1976" y="5806"/>
                    <a:pt x="1983" y="5744"/>
                  </a:cubicBezTo>
                  <a:cubicBezTo>
                    <a:pt x="1991" y="5682"/>
                    <a:pt x="1974" y="5632"/>
                    <a:pt x="1945" y="5632"/>
                  </a:cubicBezTo>
                  <a:close/>
                  <a:moveTo>
                    <a:pt x="15565" y="5683"/>
                  </a:moveTo>
                  <a:cubicBezTo>
                    <a:pt x="15536" y="5683"/>
                    <a:pt x="15517" y="5735"/>
                    <a:pt x="15524" y="5798"/>
                  </a:cubicBezTo>
                  <a:cubicBezTo>
                    <a:pt x="15530" y="5861"/>
                    <a:pt x="15559" y="5911"/>
                    <a:pt x="15588" y="5911"/>
                  </a:cubicBezTo>
                  <a:cubicBezTo>
                    <a:pt x="15617" y="5910"/>
                    <a:pt x="15635" y="5859"/>
                    <a:pt x="15629" y="5796"/>
                  </a:cubicBezTo>
                  <a:cubicBezTo>
                    <a:pt x="15622" y="5733"/>
                    <a:pt x="15594" y="5682"/>
                    <a:pt x="15565" y="5683"/>
                  </a:cubicBezTo>
                  <a:close/>
                  <a:moveTo>
                    <a:pt x="15721" y="5683"/>
                  </a:moveTo>
                  <a:cubicBezTo>
                    <a:pt x="15692" y="5683"/>
                    <a:pt x="15674" y="5735"/>
                    <a:pt x="15680" y="5798"/>
                  </a:cubicBezTo>
                  <a:cubicBezTo>
                    <a:pt x="15687" y="5861"/>
                    <a:pt x="15715" y="5911"/>
                    <a:pt x="15744" y="5911"/>
                  </a:cubicBezTo>
                  <a:cubicBezTo>
                    <a:pt x="15773" y="5910"/>
                    <a:pt x="15792" y="5859"/>
                    <a:pt x="15785" y="5796"/>
                  </a:cubicBezTo>
                  <a:cubicBezTo>
                    <a:pt x="15779" y="5733"/>
                    <a:pt x="15750" y="5682"/>
                    <a:pt x="15721" y="5683"/>
                  </a:cubicBezTo>
                  <a:close/>
                  <a:moveTo>
                    <a:pt x="15877" y="5683"/>
                  </a:moveTo>
                  <a:cubicBezTo>
                    <a:pt x="15848" y="5683"/>
                    <a:pt x="15830" y="5735"/>
                    <a:pt x="15837" y="5798"/>
                  </a:cubicBezTo>
                  <a:cubicBezTo>
                    <a:pt x="15843" y="5861"/>
                    <a:pt x="15872" y="5911"/>
                    <a:pt x="15901" y="5911"/>
                  </a:cubicBezTo>
                  <a:cubicBezTo>
                    <a:pt x="15930" y="5910"/>
                    <a:pt x="15949" y="5859"/>
                    <a:pt x="15942" y="5796"/>
                  </a:cubicBezTo>
                  <a:cubicBezTo>
                    <a:pt x="15936" y="5733"/>
                    <a:pt x="15907" y="5682"/>
                    <a:pt x="15877" y="5683"/>
                  </a:cubicBezTo>
                  <a:close/>
                  <a:moveTo>
                    <a:pt x="16014" y="5683"/>
                  </a:moveTo>
                  <a:cubicBezTo>
                    <a:pt x="15985" y="5683"/>
                    <a:pt x="15967" y="5735"/>
                    <a:pt x="15973" y="5798"/>
                  </a:cubicBezTo>
                  <a:cubicBezTo>
                    <a:pt x="15980" y="5861"/>
                    <a:pt x="16010" y="5911"/>
                    <a:pt x="16039" y="5911"/>
                  </a:cubicBezTo>
                  <a:cubicBezTo>
                    <a:pt x="16068" y="5910"/>
                    <a:pt x="16086" y="5859"/>
                    <a:pt x="16079" y="5796"/>
                  </a:cubicBezTo>
                  <a:cubicBezTo>
                    <a:pt x="16072" y="5733"/>
                    <a:pt x="16043" y="5682"/>
                    <a:pt x="16014" y="5683"/>
                  </a:cubicBezTo>
                  <a:close/>
                  <a:moveTo>
                    <a:pt x="16170" y="5683"/>
                  </a:moveTo>
                  <a:cubicBezTo>
                    <a:pt x="16141" y="5683"/>
                    <a:pt x="16123" y="5735"/>
                    <a:pt x="16130" y="5798"/>
                  </a:cubicBezTo>
                  <a:cubicBezTo>
                    <a:pt x="16137" y="5861"/>
                    <a:pt x="16166" y="5911"/>
                    <a:pt x="16195" y="5911"/>
                  </a:cubicBezTo>
                  <a:cubicBezTo>
                    <a:pt x="16224" y="5910"/>
                    <a:pt x="16242" y="5859"/>
                    <a:pt x="16235" y="5796"/>
                  </a:cubicBezTo>
                  <a:cubicBezTo>
                    <a:pt x="16228" y="5733"/>
                    <a:pt x="16199" y="5682"/>
                    <a:pt x="16170" y="5683"/>
                  </a:cubicBezTo>
                  <a:close/>
                  <a:moveTo>
                    <a:pt x="16327" y="5683"/>
                  </a:moveTo>
                  <a:cubicBezTo>
                    <a:pt x="16297" y="5683"/>
                    <a:pt x="16280" y="5735"/>
                    <a:pt x="16287" y="5798"/>
                  </a:cubicBezTo>
                  <a:cubicBezTo>
                    <a:pt x="16294" y="5861"/>
                    <a:pt x="16323" y="5911"/>
                    <a:pt x="16352" y="5911"/>
                  </a:cubicBezTo>
                  <a:cubicBezTo>
                    <a:pt x="16381" y="5910"/>
                    <a:pt x="16399" y="5859"/>
                    <a:pt x="16392" y="5796"/>
                  </a:cubicBezTo>
                  <a:cubicBezTo>
                    <a:pt x="16385" y="5733"/>
                    <a:pt x="16355" y="5682"/>
                    <a:pt x="16327" y="5683"/>
                  </a:cubicBezTo>
                  <a:close/>
                  <a:moveTo>
                    <a:pt x="16463" y="5683"/>
                  </a:moveTo>
                  <a:cubicBezTo>
                    <a:pt x="16434" y="5683"/>
                    <a:pt x="16416" y="5735"/>
                    <a:pt x="16424" y="5798"/>
                  </a:cubicBezTo>
                  <a:cubicBezTo>
                    <a:pt x="16431" y="5861"/>
                    <a:pt x="16460" y="5911"/>
                    <a:pt x="16489" y="5911"/>
                  </a:cubicBezTo>
                  <a:cubicBezTo>
                    <a:pt x="16518" y="5910"/>
                    <a:pt x="16536" y="5859"/>
                    <a:pt x="16529" y="5796"/>
                  </a:cubicBezTo>
                  <a:cubicBezTo>
                    <a:pt x="16521" y="5733"/>
                    <a:pt x="16492" y="5682"/>
                    <a:pt x="16463" y="5683"/>
                  </a:cubicBezTo>
                  <a:close/>
                  <a:moveTo>
                    <a:pt x="16619" y="5683"/>
                  </a:moveTo>
                  <a:cubicBezTo>
                    <a:pt x="16590" y="5683"/>
                    <a:pt x="16573" y="5735"/>
                    <a:pt x="16580" y="5798"/>
                  </a:cubicBezTo>
                  <a:cubicBezTo>
                    <a:pt x="16587" y="5861"/>
                    <a:pt x="16617" y="5911"/>
                    <a:pt x="16646" y="5911"/>
                  </a:cubicBezTo>
                  <a:cubicBezTo>
                    <a:pt x="16675" y="5910"/>
                    <a:pt x="16693" y="5859"/>
                    <a:pt x="16685" y="5796"/>
                  </a:cubicBezTo>
                  <a:cubicBezTo>
                    <a:pt x="16678" y="5733"/>
                    <a:pt x="16648" y="5682"/>
                    <a:pt x="16619" y="5683"/>
                  </a:cubicBezTo>
                  <a:close/>
                  <a:moveTo>
                    <a:pt x="16776" y="5683"/>
                  </a:moveTo>
                  <a:cubicBezTo>
                    <a:pt x="16747" y="5683"/>
                    <a:pt x="16729" y="5735"/>
                    <a:pt x="16736" y="5798"/>
                  </a:cubicBezTo>
                  <a:cubicBezTo>
                    <a:pt x="16744" y="5861"/>
                    <a:pt x="16774" y="5911"/>
                    <a:pt x="16803" y="5911"/>
                  </a:cubicBezTo>
                  <a:cubicBezTo>
                    <a:pt x="16832" y="5910"/>
                    <a:pt x="16849" y="5859"/>
                    <a:pt x="16842" y="5796"/>
                  </a:cubicBezTo>
                  <a:cubicBezTo>
                    <a:pt x="16834" y="5733"/>
                    <a:pt x="16805" y="5682"/>
                    <a:pt x="16776" y="5683"/>
                  </a:cubicBezTo>
                  <a:close/>
                  <a:moveTo>
                    <a:pt x="12696" y="5733"/>
                  </a:moveTo>
                  <a:cubicBezTo>
                    <a:pt x="12667" y="5734"/>
                    <a:pt x="12646" y="5785"/>
                    <a:pt x="12649" y="5848"/>
                  </a:cubicBezTo>
                  <a:cubicBezTo>
                    <a:pt x="12652" y="5910"/>
                    <a:pt x="12679" y="5961"/>
                    <a:pt x="12708" y="5961"/>
                  </a:cubicBezTo>
                  <a:cubicBezTo>
                    <a:pt x="12737" y="5961"/>
                    <a:pt x="12758" y="5909"/>
                    <a:pt x="12754" y="5846"/>
                  </a:cubicBezTo>
                  <a:cubicBezTo>
                    <a:pt x="12751" y="5783"/>
                    <a:pt x="12725" y="5733"/>
                    <a:pt x="12696" y="5733"/>
                  </a:cubicBezTo>
                  <a:close/>
                  <a:moveTo>
                    <a:pt x="12851" y="5733"/>
                  </a:moveTo>
                  <a:cubicBezTo>
                    <a:pt x="12822" y="5734"/>
                    <a:pt x="12802" y="5785"/>
                    <a:pt x="12806" y="5848"/>
                  </a:cubicBezTo>
                  <a:cubicBezTo>
                    <a:pt x="12809" y="5910"/>
                    <a:pt x="12835" y="5961"/>
                    <a:pt x="12864" y="5961"/>
                  </a:cubicBezTo>
                  <a:cubicBezTo>
                    <a:pt x="12893" y="5960"/>
                    <a:pt x="12914" y="5909"/>
                    <a:pt x="12911" y="5846"/>
                  </a:cubicBezTo>
                  <a:cubicBezTo>
                    <a:pt x="12907" y="5783"/>
                    <a:pt x="12880" y="5733"/>
                    <a:pt x="12851" y="5733"/>
                  </a:cubicBezTo>
                  <a:close/>
                  <a:moveTo>
                    <a:pt x="13008" y="5733"/>
                  </a:moveTo>
                  <a:cubicBezTo>
                    <a:pt x="12979" y="5734"/>
                    <a:pt x="12958" y="5785"/>
                    <a:pt x="12962" y="5848"/>
                  </a:cubicBezTo>
                  <a:cubicBezTo>
                    <a:pt x="12966" y="5910"/>
                    <a:pt x="12992" y="5961"/>
                    <a:pt x="13021" y="5961"/>
                  </a:cubicBezTo>
                  <a:cubicBezTo>
                    <a:pt x="13050" y="5961"/>
                    <a:pt x="13071" y="5909"/>
                    <a:pt x="13067" y="5846"/>
                  </a:cubicBezTo>
                  <a:cubicBezTo>
                    <a:pt x="13063" y="5783"/>
                    <a:pt x="13037" y="5733"/>
                    <a:pt x="13008" y="5733"/>
                  </a:cubicBezTo>
                  <a:close/>
                  <a:moveTo>
                    <a:pt x="13164" y="5733"/>
                  </a:moveTo>
                  <a:cubicBezTo>
                    <a:pt x="13135" y="5734"/>
                    <a:pt x="13115" y="5785"/>
                    <a:pt x="13118" y="5848"/>
                  </a:cubicBezTo>
                  <a:cubicBezTo>
                    <a:pt x="13122" y="5910"/>
                    <a:pt x="13149" y="5961"/>
                    <a:pt x="13178" y="5961"/>
                  </a:cubicBezTo>
                  <a:cubicBezTo>
                    <a:pt x="13207" y="5961"/>
                    <a:pt x="13227" y="5909"/>
                    <a:pt x="13224" y="5846"/>
                  </a:cubicBezTo>
                  <a:cubicBezTo>
                    <a:pt x="13220" y="5783"/>
                    <a:pt x="13193" y="5733"/>
                    <a:pt x="13164" y="5733"/>
                  </a:cubicBezTo>
                  <a:close/>
                  <a:moveTo>
                    <a:pt x="13301" y="5733"/>
                  </a:moveTo>
                  <a:cubicBezTo>
                    <a:pt x="13272" y="5734"/>
                    <a:pt x="13251" y="5785"/>
                    <a:pt x="13255" y="5848"/>
                  </a:cubicBezTo>
                  <a:cubicBezTo>
                    <a:pt x="13259" y="5910"/>
                    <a:pt x="13286" y="5961"/>
                    <a:pt x="13315" y="5961"/>
                  </a:cubicBezTo>
                  <a:cubicBezTo>
                    <a:pt x="13344" y="5961"/>
                    <a:pt x="13364" y="5909"/>
                    <a:pt x="13360" y="5846"/>
                  </a:cubicBezTo>
                  <a:cubicBezTo>
                    <a:pt x="13356" y="5783"/>
                    <a:pt x="13330" y="5733"/>
                    <a:pt x="13301" y="5733"/>
                  </a:cubicBezTo>
                  <a:close/>
                  <a:moveTo>
                    <a:pt x="13457" y="5733"/>
                  </a:moveTo>
                  <a:cubicBezTo>
                    <a:pt x="13428" y="5734"/>
                    <a:pt x="13408" y="5785"/>
                    <a:pt x="13412" y="5848"/>
                  </a:cubicBezTo>
                  <a:cubicBezTo>
                    <a:pt x="13416" y="5910"/>
                    <a:pt x="13442" y="5962"/>
                    <a:pt x="13472" y="5961"/>
                  </a:cubicBezTo>
                  <a:cubicBezTo>
                    <a:pt x="13501" y="5961"/>
                    <a:pt x="13521" y="5909"/>
                    <a:pt x="13517" y="5846"/>
                  </a:cubicBezTo>
                  <a:cubicBezTo>
                    <a:pt x="13513" y="5783"/>
                    <a:pt x="13486" y="5733"/>
                    <a:pt x="13457" y="5733"/>
                  </a:cubicBezTo>
                  <a:close/>
                  <a:moveTo>
                    <a:pt x="13613" y="5733"/>
                  </a:moveTo>
                  <a:cubicBezTo>
                    <a:pt x="13584" y="5734"/>
                    <a:pt x="13564" y="5785"/>
                    <a:pt x="13568" y="5848"/>
                  </a:cubicBezTo>
                  <a:cubicBezTo>
                    <a:pt x="13572" y="5910"/>
                    <a:pt x="13599" y="5961"/>
                    <a:pt x="13629" y="5961"/>
                  </a:cubicBezTo>
                  <a:cubicBezTo>
                    <a:pt x="13658" y="5960"/>
                    <a:pt x="13678" y="5909"/>
                    <a:pt x="13673" y="5846"/>
                  </a:cubicBezTo>
                  <a:cubicBezTo>
                    <a:pt x="13669" y="5783"/>
                    <a:pt x="13642" y="5733"/>
                    <a:pt x="13613" y="5733"/>
                  </a:cubicBezTo>
                  <a:close/>
                  <a:moveTo>
                    <a:pt x="13769" y="5733"/>
                  </a:moveTo>
                  <a:cubicBezTo>
                    <a:pt x="13740" y="5734"/>
                    <a:pt x="13720" y="5785"/>
                    <a:pt x="13725" y="5848"/>
                  </a:cubicBezTo>
                  <a:cubicBezTo>
                    <a:pt x="13729" y="5910"/>
                    <a:pt x="13756" y="5961"/>
                    <a:pt x="13785" y="5961"/>
                  </a:cubicBezTo>
                  <a:cubicBezTo>
                    <a:pt x="13814" y="5961"/>
                    <a:pt x="13834" y="5909"/>
                    <a:pt x="13830" y="5846"/>
                  </a:cubicBezTo>
                  <a:cubicBezTo>
                    <a:pt x="13825" y="5783"/>
                    <a:pt x="13798" y="5733"/>
                    <a:pt x="13769" y="5733"/>
                  </a:cubicBezTo>
                  <a:close/>
                  <a:moveTo>
                    <a:pt x="13906" y="5733"/>
                  </a:moveTo>
                  <a:cubicBezTo>
                    <a:pt x="13877" y="5734"/>
                    <a:pt x="13857" y="5785"/>
                    <a:pt x="13861" y="5848"/>
                  </a:cubicBezTo>
                  <a:cubicBezTo>
                    <a:pt x="13866" y="5910"/>
                    <a:pt x="13893" y="5961"/>
                    <a:pt x="13922" y="5961"/>
                  </a:cubicBezTo>
                  <a:cubicBezTo>
                    <a:pt x="13952" y="5961"/>
                    <a:pt x="13971" y="5909"/>
                    <a:pt x="13966" y="5846"/>
                  </a:cubicBezTo>
                  <a:cubicBezTo>
                    <a:pt x="13962" y="5783"/>
                    <a:pt x="13935" y="5733"/>
                    <a:pt x="13906" y="5733"/>
                  </a:cubicBezTo>
                  <a:close/>
                  <a:moveTo>
                    <a:pt x="14062" y="5733"/>
                  </a:moveTo>
                  <a:cubicBezTo>
                    <a:pt x="14033" y="5734"/>
                    <a:pt x="14013" y="5785"/>
                    <a:pt x="14018" y="5848"/>
                  </a:cubicBezTo>
                  <a:cubicBezTo>
                    <a:pt x="14022" y="5910"/>
                    <a:pt x="14050" y="5961"/>
                    <a:pt x="14079" y="5961"/>
                  </a:cubicBezTo>
                  <a:cubicBezTo>
                    <a:pt x="14108" y="5960"/>
                    <a:pt x="14128" y="5909"/>
                    <a:pt x="14123" y="5846"/>
                  </a:cubicBezTo>
                  <a:cubicBezTo>
                    <a:pt x="14119" y="5783"/>
                    <a:pt x="14091" y="5733"/>
                    <a:pt x="14062" y="5733"/>
                  </a:cubicBezTo>
                  <a:close/>
                  <a:moveTo>
                    <a:pt x="14218" y="5733"/>
                  </a:moveTo>
                  <a:cubicBezTo>
                    <a:pt x="14189" y="5734"/>
                    <a:pt x="14169" y="5785"/>
                    <a:pt x="14174" y="5848"/>
                  </a:cubicBezTo>
                  <a:cubicBezTo>
                    <a:pt x="14179" y="5910"/>
                    <a:pt x="14207" y="5961"/>
                    <a:pt x="14236" y="5961"/>
                  </a:cubicBezTo>
                  <a:cubicBezTo>
                    <a:pt x="14265" y="5960"/>
                    <a:pt x="14285" y="5909"/>
                    <a:pt x="14280" y="5846"/>
                  </a:cubicBezTo>
                  <a:cubicBezTo>
                    <a:pt x="14275" y="5783"/>
                    <a:pt x="14247" y="5733"/>
                    <a:pt x="14218" y="5733"/>
                  </a:cubicBezTo>
                  <a:close/>
                  <a:moveTo>
                    <a:pt x="14354" y="5733"/>
                  </a:moveTo>
                  <a:cubicBezTo>
                    <a:pt x="14325" y="5734"/>
                    <a:pt x="14306" y="5785"/>
                    <a:pt x="14311" y="5848"/>
                  </a:cubicBezTo>
                  <a:cubicBezTo>
                    <a:pt x="14316" y="5911"/>
                    <a:pt x="14344" y="5961"/>
                    <a:pt x="14373" y="5961"/>
                  </a:cubicBezTo>
                  <a:cubicBezTo>
                    <a:pt x="14402" y="5960"/>
                    <a:pt x="14422" y="5909"/>
                    <a:pt x="14417" y="5846"/>
                  </a:cubicBezTo>
                  <a:cubicBezTo>
                    <a:pt x="14412" y="5783"/>
                    <a:pt x="14383" y="5733"/>
                    <a:pt x="14354" y="5733"/>
                  </a:cubicBezTo>
                  <a:close/>
                  <a:moveTo>
                    <a:pt x="14511" y="5733"/>
                  </a:moveTo>
                  <a:cubicBezTo>
                    <a:pt x="14482" y="5734"/>
                    <a:pt x="14462" y="5785"/>
                    <a:pt x="14467" y="5848"/>
                  </a:cubicBezTo>
                  <a:cubicBezTo>
                    <a:pt x="14473" y="5910"/>
                    <a:pt x="14501" y="5961"/>
                    <a:pt x="14530" y="5961"/>
                  </a:cubicBezTo>
                  <a:cubicBezTo>
                    <a:pt x="14559" y="5961"/>
                    <a:pt x="14578" y="5909"/>
                    <a:pt x="14573" y="5846"/>
                  </a:cubicBezTo>
                  <a:cubicBezTo>
                    <a:pt x="14568" y="5783"/>
                    <a:pt x="14540" y="5733"/>
                    <a:pt x="14511" y="5733"/>
                  </a:cubicBezTo>
                  <a:close/>
                  <a:moveTo>
                    <a:pt x="14667" y="5733"/>
                  </a:moveTo>
                  <a:cubicBezTo>
                    <a:pt x="14638" y="5733"/>
                    <a:pt x="14618" y="5785"/>
                    <a:pt x="14624" y="5848"/>
                  </a:cubicBezTo>
                  <a:cubicBezTo>
                    <a:pt x="14629" y="5911"/>
                    <a:pt x="14658" y="5961"/>
                    <a:pt x="14687" y="5961"/>
                  </a:cubicBezTo>
                  <a:cubicBezTo>
                    <a:pt x="14716" y="5961"/>
                    <a:pt x="14735" y="5909"/>
                    <a:pt x="14730" y="5846"/>
                  </a:cubicBezTo>
                  <a:cubicBezTo>
                    <a:pt x="14724" y="5783"/>
                    <a:pt x="14696" y="5733"/>
                    <a:pt x="14667" y="5733"/>
                  </a:cubicBezTo>
                  <a:close/>
                  <a:moveTo>
                    <a:pt x="14803" y="5733"/>
                  </a:moveTo>
                  <a:cubicBezTo>
                    <a:pt x="14774" y="5734"/>
                    <a:pt x="14756" y="5785"/>
                    <a:pt x="14761" y="5848"/>
                  </a:cubicBezTo>
                  <a:cubicBezTo>
                    <a:pt x="14767" y="5910"/>
                    <a:pt x="14794" y="5961"/>
                    <a:pt x="14824" y="5961"/>
                  </a:cubicBezTo>
                  <a:cubicBezTo>
                    <a:pt x="14853" y="5960"/>
                    <a:pt x="14872" y="5909"/>
                    <a:pt x="14866" y="5846"/>
                  </a:cubicBezTo>
                  <a:cubicBezTo>
                    <a:pt x="14861" y="5783"/>
                    <a:pt x="14833" y="5733"/>
                    <a:pt x="14803" y="5733"/>
                  </a:cubicBezTo>
                  <a:close/>
                  <a:moveTo>
                    <a:pt x="14960" y="5733"/>
                  </a:moveTo>
                  <a:cubicBezTo>
                    <a:pt x="14931" y="5734"/>
                    <a:pt x="14912" y="5785"/>
                    <a:pt x="14918" y="5848"/>
                  </a:cubicBezTo>
                  <a:cubicBezTo>
                    <a:pt x="14923" y="5911"/>
                    <a:pt x="14951" y="5961"/>
                    <a:pt x="14981" y="5961"/>
                  </a:cubicBezTo>
                  <a:cubicBezTo>
                    <a:pt x="15010" y="5961"/>
                    <a:pt x="15029" y="5909"/>
                    <a:pt x="15023" y="5846"/>
                  </a:cubicBezTo>
                  <a:cubicBezTo>
                    <a:pt x="15017" y="5783"/>
                    <a:pt x="14989" y="5733"/>
                    <a:pt x="14960" y="5733"/>
                  </a:cubicBezTo>
                  <a:close/>
                  <a:moveTo>
                    <a:pt x="15116" y="5733"/>
                  </a:moveTo>
                  <a:cubicBezTo>
                    <a:pt x="15087" y="5734"/>
                    <a:pt x="15068" y="5785"/>
                    <a:pt x="15074" y="5848"/>
                  </a:cubicBezTo>
                  <a:cubicBezTo>
                    <a:pt x="15080" y="5911"/>
                    <a:pt x="15108" y="5961"/>
                    <a:pt x="15137" y="5961"/>
                  </a:cubicBezTo>
                  <a:cubicBezTo>
                    <a:pt x="15166" y="5960"/>
                    <a:pt x="15185" y="5909"/>
                    <a:pt x="15179" y="5846"/>
                  </a:cubicBezTo>
                  <a:cubicBezTo>
                    <a:pt x="15173" y="5784"/>
                    <a:pt x="15145" y="5733"/>
                    <a:pt x="15116" y="5733"/>
                  </a:cubicBezTo>
                  <a:close/>
                  <a:moveTo>
                    <a:pt x="15272" y="5733"/>
                  </a:moveTo>
                  <a:cubicBezTo>
                    <a:pt x="15243" y="5734"/>
                    <a:pt x="15225" y="5785"/>
                    <a:pt x="15230" y="5848"/>
                  </a:cubicBezTo>
                  <a:cubicBezTo>
                    <a:pt x="15236" y="5911"/>
                    <a:pt x="15265" y="5961"/>
                    <a:pt x="15294" y="5961"/>
                  </a:cubicBezTo>
                  <a:cubicBezTo>
                    <a:pt x="15323" y="5960"/>
                    <a:pt x="15342" y="5909"/>
                    <a:pt x="15336" y="5846"/>
                  </a:cubicBezTo>
                  <a:cubicBezTo>
                    <a:pt x="15330" y="5784"/>
                    <a:pt x="15301" y="5733"/>
                    <a:pt x="15272" y="5733"/>
                  </a:cubicBezTo>
                  <a:close/>
                  <a:moveTo>
                    <a:pt x="15409" y="5733"/>
                  </a:moveTo>
                  <a:cubicBezTo>
                    <a:pt x="15380" y="5734"/>
                    <a:pt x="15361" y="5785"/>
                    <a:pt x="15367" y="5848"/>
                  </a:cubicBezTo>
                  <a:cubicBezTo>
                    <a:pt x="15373" y="5911"/>
                    <a:pt x="15402" y="5961"/>
                    <a:pt x="15431" y="5961"/>
                  </a:cubicBezTo>
                  <a:cubicBezTo>
                    <a:pt x="15460" y="5960"/>
                    <a:pt x="15479" y="5909"/>
                    <a:pt x="15472" y="5846"/>
                  </a:cubicBezTo>
                  <a:cubicBezTo>
                    <a:pt x="15466" y="5784"/>
                    <a:pt x="15438" y="5732"/>
                    <a:pt x="15409" y="5733"/>
                  </a:cubicBezTo>
                  <a:close/>
                  <a:moveTo>
                    <a:pt x="8500" y="5783"/>
                  </a:moveTo>
                  <a:cubicBezTo>
                    <a:pt x="8471" y="5784"/>
                    <a:pt x="8446" y="5834"/>
                    <a:pt x="8445" y="5897"/>
                  </a:cubicBezTo>
                  <a:cubicBezTo>
                    <a:pt x="8444" y="5959"/>
                    <a:pt x="8467" y="6010"/>
                    <a:pt x="8496" y="6010"/>
                  </a:cubicBezTo>
                  <a:cubicBezTo>
                    <a:pt x="8525" y="6009"/>
                    <a:pt x="8549" y="5957"/>
                    <a:pt x="8550" y="5895"/>
                  </a:cubicBezTo>
                  <a:cubicBezTo>
                    <a:pt x="8551" y="5832"/>
                    <a:pt x="8529" y="5783"/>
                    <a:pt x="8500" y="5783"/>
                  </a:cubicBezTo>
                  <a:close/>
                  <a:moveTo>
                    <a:pt x="8656" y="5783"/>
                  </a:moveTo>
                  <a:cubicBezTo>
                    <a:pt x="8627" y="5784"/>
                    <a:pt x="8603" y="5834"/>
                    <a:pt x="8602" y="5897"/>
                  </a:cubicBezTo>
                  <a:cubicBezTo>
                    <a:pt x="8601" y="5959"/>
                    <a:pt x="8624" y="6010"/>
                    <a:pt x="8653" y="6010"/>
                  </a:cubicBezTo>
                  <a:cubicBezTo>
                    <a:pt x="8682" y="6009"/>
                    <a:pt x="8706" y="5957"/>
                    <a:pt x="8707" y="5895"/>
                  </a:cubicBezTo>
                  <a:cubicBezTo>
                    <a:pt x="8708" y="5832"/>
                    <a:pt x="8685" y="5783"/>
                    <a:pt x="8656" y="5783"/>
                  </a:cubicBezTo>
                  <a:close/>
                  <a:moveTo>
                    <a:pt x="9866" y="5783"/>
                  </a:moveTo>
                  <a:cubicBezTo>
                    <a:pt x="9837" y="5784"/>
                    <a:pt x="9814" y="5836"/>
                    <a:pt x="9814" y="5898"/>
                  </a:cubicBezTo>
                  <a:cubicBezTo>
                    <a:pt x="9814" y="5961"/>
                    <a:pt x="9838" y="6010"/>
                    <a:pt x="9867" y="6010"/>
                  </a:cubicBezTo>
                  <a:cubicBezTo>
                    <a:pt x="9896" y="6009"/>
                    <a:pt x="9919" y="5957"/>
                    <a:pt x="9919" y="5895"/>
                  </a:cubicBezTo>
                  <a:cubicBezTo>
                    <a:pt x="9919" y="5833"/>
                    <a:pt x="9895" y="5783"/>
                    <a:pt x="9866" y="5783"/>
                  </a:cubicBezTo>
                  <a:close/>
                  <a:moveTo>
                    <a:pt x="10022" y="5783"/>
                  </a:moveTo>
                  <a:cubicBezTo>
                    <a:pt x="9993" y="5784"/>
                    <a:pt x="9970" y="5836"/>
                    <a:pt x="9970" y="5898"/>
                  </a:cubicBezTo>
                  <a:cubicBezTo>
                    <a:pt x="9971" y="5961"/>
                    <a:pt x="9995" y="6010"/>
                    <a:pt x="10024" y="6010"/>
                  </a:cubicBezTo>
                  <a:cubicBezTo>
                    <a:pt x="10053" y="6009"/>
                    <a:pt x="10076" y="5957"/>
                    <a:pt x="10075" y="5895"/>
                  </a:cubicBezTo>
                  <a:cubicBezTo>
                    <a:pt x="10075" y="5832"/>
                    <a:pt x="10051" y="5783"/>
                    <a:pt x="10022" y="5783"/>
                  </a:cubicBezTo>
                  <a:close/>
                  <a:moveTo>
                    <a:pt x="10158" y="5783"/>
                  </a:moveTo>
                  <a:cubicBezTo>
                    <a:pt x="10129" y="5784"/>
                    <a:pt x="10107" y="5836"/>
                    <a:pt x="10107" y="5898"/>
                  </a:cubicBezTo>
                  <a:cubicBezTo>
                    <a:pt x="10108" y="5961"/>
                    <a:pt x="10132" y="6010"/>
                    <a:pt x="10161" y="6010"/>
                  </a:cubicBezTo>
                  <a:cubicBezTo>
                    <a:pt x="10190" y="6009"/>
                    <a:pt x="10213" y="5957"/>
                    <a:pt x="10212" y="5895"/>
                  </a:cubicBezTo>
                  <a:cubicBezTo>
                    <a:pt x="10211" y="5832"/>
                    <a:pt x="10187" y="5783"/>
                    <a:pt x="10158" y="5783"/>
                  </a:cubicBezTo>
                  <a:close/>
                  <a:moveTo>
                    <a:pt x="10315" y="5783"/>
                  </a:moveTo>
                  <a:cubicBezTo>
                    <a:pt x="10286" y="5784"/>
                    <a:pt x="10263" y="5836"/>
                    <a:pt x="10264" y="5898"/>
                  </a:cubicBezTo>
                  <a:cubicBezTo>
                    <a:pt x="10264" y="5961"/>
                    <a:pt x="10289" y="6010"/>
                    <a:pt x="10318" y="6010"/>
                  </a:cubicBezTo>
                  <a:cubicBezTo>
                    <a:pt x="10347" y="6009"/>
                    <a:pt x="10370" y="5957"/>
                    <a:pt x="10369" y="5895"/>
                  </a:cubicBezTo>
                  <a:cubicBezTo>
                    <a:pt x="10368" y="5832"/>
                    <a:pt x="10344" y="5783"/>
                    <a:pt x="10315" y="5783"/>
                  </a:cubicBezTo>
                  <a:close/>
                  <a:moveTo>
                    <a:pt x="10607" y="5783"/>
                  </a:moveTo>
                  <a:cubicBezTo>
                    <a:pt x="10579" y="5784"/>
                    <a:pt x="10556" y="5836"/>
                    <a:pt x="10557" y="5898"/>
                  </a:cubicBezTo>
                  <a:cubicBezTo>
                    <a:pt x="10558" y="5961"/>
                    <a:pt x="10583" y="6010"/>
                    <a:pt x="10612" y="6010"/>
                  </a:cubicBezTo>
                  <a:cubicBezTo>
                    <a:pt x="10641" y="6009"/>
                    <a:pt x="10663" y="5957"/>
                    <a:pt x="10662" y="5895"/>
                  </a:cubicBezTo>
                  <a:cubicBezTo>
                    <a:pt x="10661" y="5832"/>
                    <a:pt x="10637" y="5783"/>
                    <a:pt x="10607" y="5783"/>
                  </a:cubicBezTo>
                  <a:close/>
                  <a:moveTo>
                    <a:pt x="10763" y="5783"/>
                  </a:moveTo>
                  <a:cubicBezTo>
                    <a:pt x="10734" y="5784"/>
                    <a:pt x="10712" y="5836"/>
                    <a:pt x="10713" y="5898"/>
                  </a:cubicBezTo>
                  <a:cubicBezTo>
                    <a:pt x="10714" y="5961"/>
                    <a:pt x="10739" y="6010"/>
                    <a:pt x="10768" y="6010"/>
                  </a:cubicBezTo>
                  <a:cubicBezTo>
                    <a:pt x="10797" y="6009"/>
                    <a:pt x="10820" y="5959"/>
                    <a:pt x="10818" y="5897"/>
                  </a:cubicBezTo>
                  <a:cubicBezTo>
                    <a:pt x="10817" y="5834"/>
                    <a:pt x="10792" y="5783"/>
                    <a:pt x="10763" y="5783"/>
                  </a:cubicBezTo>
                  <a:close/>
                  <a:moveTo>
                    <a:pt x="11212" y="5783"/>
                  </a:moveTo>
                  <a:cubicBezTo>
                    <a:pt x="11183" y="5784"/>
                    <a:pt x="11161" y="5835"/>
                    <a:pt x="11163" y="5898"/>
                  </a:cubicBezTo>
                  <a:cubicBezTo>
                    <a:pt x="11165" y="5961"/>
                    <a:pt x="11189" y="6010"/>
                    <a:pt x="11218" y="6010"/>
                  </a:cubicBezTo>
                  <a:cubicBezTo>
                    <a:pt x="11248" y="6009"/>
                    <a:pt x="11270" y="5959"/>
                    <a:pt x="11268" y="5897"/>
                  </a:cubicBezTo>
                  <a:cubicBezTo>
                    <a:pt x="11266" y="5834"/>
                    <a:pt x="11241" y="5783"/>
                    <a:pt x="11212" y="5783"/>
                  </a:cubicBezTo>
                  <a:close/>
                  <a:moveTo>
                    <a:pt x="11369" y="5783"/>
                  </a:moveTo>
                  <a:cubicBezTo>
                    <a:pt x="11340" y="5784"/>
                    <a:pt x="11317" y="5835"/>
                    <a:pt x="11319" y="5898"/>
                  </a:cubicBezTo>
                  <a:cubicBezTo>
                    <a:pt x="11321" y="5961"/>
                    <a:pt x="11346" y="6010"/>
                    <a:pt x="11375" y="6010"/>
                  </a:cubicBezTo>
                  <a:cubicBezTo>
                    <a:pt x="11405" y="6009"/>
                    <a:pt x="11426" y="5959"/>
                    <a:pt x="11424" y="5897"/>
                  </a:cubicBezTo>
                  <a:cubicBezTo>
                    <a:pt x="11422" y="5834"/>
                    <a:pt x="11398" y="5783"/>
                    <a:pt x="11369" y="5783"/>
                  </a:cubicBezTo>
                  <a:close/>
                  <a:moveTo>
                    <a:pt x="11505" y="5783"/>
                  </a:moveTo>
                  <a:cubicBezTo>
                    <a:pt x="11476" y="5784"/>
                    <a:pt x="11454" y="5835"/>
                    <a:pt x="11456" y="5898"/>
                  </a:cubicBezTo>
                  <a:cubicBezTo>
                    <a:pt x="11458" y="5961"/>
                    <a:pt x="11484" y="6010"/>
                    <a:pt x="11513" y="6010"/>
                  </a:cubicBezTo>
                  <a:cubicBezTo>
                    <a:pt x="11542" y="6009"/>
                    <a:pt x="11564" y="5959"/>
                    <a:pt x="11562" y="5897"/>
                  </a:cubicBezTo>
                  <a:cubicBezTo>
                    <a:pt x="11560" y="5834"/>
                    <a:pt x="11534" y="5783"/>
                    <a:pt x="11505" y="5783"/>
                  </a:cubicBezTo>
                  <a:close/>
                  <a:moveTo>
                    <a:pt x="11661" y="5783"/>
                  </a:moveTo>
                  <a:cubicBezTo>
                    <a:pt x="11632" y="5784"/>
                    <a:pt x="11610" y="5835"/>
                    <a:pt x="11612" y="5898"/>
                  </a:cubicBezTo>
                  <a:cubicBezTo>
                    <a:pt x="11615" y="5961"/>
                    <a:pt x="11640" y="6010"/>
                    <a:pt x="11669" y="6010"/>
                  </a:cubicBezTo>
                  <a:cubicBezTo>
                    <a:pt x="11698" y="6009"/>
                    <a:pt x="11720" y="5959"/>
                    <a:pt x="11718" y="5897"/>
                  </a:cubicBezTo>
                  <a:cubicBezTo>
                    <a:pt x="11715" y="5834"/>
                    <a:pt x="11690" y="5783"/>
                    <a:pt x="11661" y="5783"/>
                  </a:cubicBezTo>
                  <a:close/>
                  <a:moveTo>
                    <a:pt x="11798" y="5783"/>
                  </a:moveTo>
                  <a:cubicBezTo>
                    <a:pt x="11769" y="5784"/>
                    <a:pt x="11747" y="5835"/>
                    <a:pt x="11749" y="5898"/>
                  </a:cubicBezTo>
                  <a:cubicBezTo>
                    <a:pt x="11752" y="5961"/>
                    <a:pt x="11777" y="6010"/>
                    <a:pt x="11806" y="6010"/>
                  </a:cubicBezTo>
                  <a:cubicBezTo>
                    <a:pt x="11835" y="6009"/>
                    <a:pt x="11857" y="5959"/>
                    <a:pt x="11855" y="5897"/>
                  </a:cubicBezTo>
                  <a:cubicBezTo>
                    <a:pt x="11853" y="5834"/>
                    <a:pt x="11827" y="5783"/>
                    <a:pt x="11798" y="5783"/>
                  </a:cubicBezTo>
                  <a:close/>
                  <a:moveTo>
                    <a:pt x="11954" y="5783"/>
                  </a:moveTo>
                  <a:cubicBezTo>
                    <a:pt x="11925" y="5784"/>
                    <a:pt x="11903" y="5835"/>
                    <a:pt x="11906" y="5898"/>
                  </a:cubicBezTo>
                  <a:cubicBezTo>
                    <a:pt x="11908" y="5961"/>
                    <a:pt x="11934" y="6010"/>
                    <a:pt x="11963" y="6010"/>
                  </a:cubicBezTo>
                  <a:cubicBezTo>
                    <a:pt x="11992" y="6009"/>
                    <a:pt x="12014" y="5959"/>
                    <a:pt x="12011" y="5897"/>
                  </a:cubicBezTo>
                  <a:cubicBezTo>
                    <a:pt x="12009" y="5834"/>
                    <a:pt x="11983" y="5783"/>
                    <a:pt x="11954" y="5783"/>
                  </a:cubicBezTo>
                  <a:close/>
                  <a:moveTo>
                    <a:pt x="12110" y="5783"/>
                  </a:moveTo>
                  <a:cubicBezTo>
                    <a:pt x="12081" y="5784"/>
                    <a:pt x="12059" y="5835"/>
                    <a:pt x="12062" y="5898"/>
                  </a:cubicBezTo>
                  <a:cubicBezTo>
                    <a:pt x="12065" y="5961"/>
                    <a:pt x="12091" y="6012"/>
                    <a:pt x="12120" y="6011"/>
                  </a:cubicBezTo>
                  <a:cubicBezTo>
                    <a:pt x="12149" y="6011"/>
                    <a:pt x="12171" y="5959"/>
                    <a:pt x="12168" y="5897"/>
                  </a:cubicBezTo>
                  <a:cubicBezTo>
                    <a:pt x="12165" y="5834"/>
                    <a:pt x="12139" y="5783"/>
                    <a:pt x="12110" y="5783"/>
                  </a:cubicBezTo>
                  <a:close/>
                  <a:moveTo>
                    <a:pt x="12266" y="5783"/>
                  </a:moveTo>
                  <a:cubicBezTo>
                    <a:pt x="12237" y="5784"/>
                    <a:pt x="12216" y="5835"/>
                    <a:pt x="12219" y="5898"/>
                  </a:cubicBezTo>
                  <a:cubicBezTo>
                    <a:pt x="12221" y="5961"/>
                    <a:pt x="12247" y="6012"/>
                    <a:pt x="12277" y="6011"/>
                  </a:cubicBezTo>
                  <a:cubicBezTo>
                    <a:pt x="12306" y="6011"/>
                    <a:pt x="12327" y="5959"/>
                    <a:pt x="12324" y="5897"/>
                  </a:cubicBezTo>
                  <a:cubicBezTo>
                    <a:pt x="12321" y="5834"/>
                    <a:pt x="12295" y="5783"/>
                    <a:pt x="12266" y="5783"/>
                  </a:cubicBezTo>
                  <a:close/>
                  <a:moveTo>
                    <a:pt x="12403" y="5783"/>
                  </a:moveTo>
                  <a:cubicBezTo>
                    <a:pt x="12374" y="5784"/>
                    <a:pt x="12352" y="5835"/>
                    <a:pt x="12355" y="5898"/>
                  </a:cubicBezTo>
                  <a:cubicBezTo>
                    <a:pt x="12358" y="5961"/>
                    <a:pt x="12384" y="6012"/>
                    <a:pt x="12413" y="6011"/>
                  </a:cubicBezTo>
                  <a:cubicBezTo>
                    <a:pt x="12443" y="6011"/>
                    <a:pt x="12464" y="5959"/>
                    <a:pt x="12461" y="5897"/>
                  </a:cubicBezTo>
                  <a:cubicBezTo>
                    <a:pt x="12458" y="5834"/>
                    <a:pt x="12432" y="5783"/>
                    <a:pt x="12403" y="5783"/>
                  </a:cubicBezTo>
                  <a:close/>
                  <a:moveTo>
                    <a:pt x="12559" y="5783"/>
                  </a:moveTo>
                  <a:cubicBezTo>
                    <a:pt x="12530" y="5784"/>
                    <a:pt x="12509" y="5835"/>
                    <a:pt x="12512" y="5898"/>
                  </a:cubicBezTo>
                  <a:cubicBezTo>
                    <a:pt x="12516" y="5961"/>
                    <a:pt x="12541" y="6012"/>
                    <a:pt x="12570" y="6011"/>
                  </a:cubicBezTo>
                  <a:cubicBezTo>
                    <a:pt x="12600" y="6011"/>
                    <a:pt x="12621" y="5959"/>
                    <a:pt x="12617" y="5897"/>
                  </a:cubicBezTo>
                  <a:cubicBezTo>
                    <a:pt x="12614" y="5834"/>
                    <a:pt x="12588" y="5783"/>
                    <a:pt x="12559" y="5783"/>
                  </a:cubicBezTo>
                  <a:close/>
                  <a:moveTo>
                    <a:pt x="8051" y="5834"/>
                  </a:moveTo>
                  <a:cubicBezTo>
                    <a:pt x="8022" y="5834"/>
                    <a:pt x="7997" y="5884"/>
                    <a:pt x="7996" y="5947"/>
                  </a:cubicBezTo>
                  <a:cubicBezTo>
                    <a:pt x="7994" y="6009"/>
                    <a:pt x="8017" y="6060"/>
                    <a:pt x="8046" y="6060"/>
                  </a:cubicBezTo>
                  <a:cubicBezTo>
                    <a:pt x="8075" y="6059"/>
                    <a:pt x="8099" y="6008"/>
                    <a:pt x="8101" y="5945"/>
                  </a:cubicBezTo>
                  <a:cubicBezTo>
                    <a:pt x="8102" y="5883"/>
                    <a:pt x="8080" y="5833"/>
                    <a:pt x="8051" y="5834"/>
                  </a:cubicBezTo>
                  <a:close/>
                  <a:moveTo>
                    <a:pt x="8207" y="5834"/>
                  </a:moveTo>
                  <a:cubicBezTo>
                    <a:pt x="8178" y="5834"/>
                    <a:pt x="8154" y="5884"/>
                    <a:pt x="8152" y="5947"/>
                  </a:cubicBezTo>
                  <a:cubicBezTo>
                    <a:pt x="8151" y="6009"/>
                    <a:pt x="8173" y="6061"/>
                    <a:pt x="8202" y="6060"/>
                  </a:cubicBezTo>
                  <a:cubicBezTo>
                    <a:pt x="8231" y="6060"/>
                    <a:pt x="8256" y="6008"/>
                    <a:pt x="8257" y="5945"/>
                  </a:cubicBezTo>
                  <a:cubicBezTo>
                    <a:pt x="8259" y="5883"/>
                    <a:pt x="8236" y="5833"/>
                    <a:pt x="8207" y="5834"/>
                  </a:cubicBezTo>
                  <a:close/>
                  <a:moveTo>
                    <a:pt x="8363" y="5834"/>
                  </a:moveTo>
                  <a:cubicBezTo>
                    <a:pt x="8334" y="5834"/>
                    <a:pt x="8310" y="5884"/>
                    <a:pt x="8308" y="5947"/>
                  </a:cubicBezTo>
                  <a:cubicBezTo>
                    <a:pt x="8307" y="6009"/>
                    <a:pt x="8330" y="6060"/>
                    <a:pt x="8359" y="6060"/>
                  </a:cubicBezTo>
                  <a:cubicBezTo>
                    <a:pt x="8388" y="6059"/>
                    <a:pt x="8412" y="6008"/>
                    <a:pt x="8414" y="5945"/>
                  </a:cubicBezTo>
                  <a:cubicBezTo>
                    <a:pt x="8415" y="5883"/>
                    <a:pt x="8393" y="5833"/>
                    <a:pt x="8363" y="5834"/>
                  </a:cubicBezTo>
                  <a:close/>
                  <a:moveTo>
                    <a:pt x="9417" y="5834"/>
                  </a:moveTo>
                  <a:cubicBezTo>
                    <a:pt x="9388" y="5834"/>
                    <a:pt x="9364" y="5884"/>
                    <a:pt x="9364" y="5947"/>
                  </a:cubicBezTo>
                  <a:cubicBezTo>
                    <a:pt x="9364" y="6009"/>
                    <a:pt x="9388" y="6060"/>
                    <a:pt x="9417" y="6060"/>
                  </a:cubicBezTo>
                  <a:cubicBezTo>
                    <a:pt x="9446" y="6059"/>
                    <a:pt x="9469" y="6008"/>
                    <a:pt x="9469" y="5945"/>
                  </a:cubicBezTo>
                  <a:cubicBezTo>
                    <a:pt x="9469" y="5883"/>
                    <a:pt x="9446" y="5833"/>
                    <a:pt x="9417" y="5834"/>
                  </a:cubicBezTo>
                  <a:close/>
                  <a:moveTo>
                    <a:pt x="3115" y="5884"/>
                  </a:moveTo>
                  <a:cubicBezTo>
                    <a:pt x="3087" y="5884"/>
                    <a:pt x="3057" y="5935"/>
                    <a:pt x="3051" y="5997"/>
                  </a:cubicBezTo>
                  <a:cubicBezTo>
                    <a:pt x="3044" y="6059"/>
                    <a:pt x="3063" y="6109"/>
                    <a:pt x="3092" y="6109"/>
                  </a:cubicBezTo>
                  <a:cubicBezTo>
                    <a:pt x="3121" y="6108"/>
                    <a:pt x="3150" y="6058"/>
                    <a:pt x="3156" y="5996"/>
                  </a:cubicBezTo>
                  <a:cubicBezTo>
                    <a:pt x="3163" y="5934"/>
                    <a:pt x="3145" y="5883"/>
                    <a:pt x="3115" y="5884"/>
                  </a:cubicBezTo>
                  <a:close/>
                  <a:moveTo>
                    <a:pt x="3252" y="5884"/>
                  </a:moveTo>
                  <a:cubicBezTo>
                    <a:pt x="3223" y="5884"/>
                    <a:pt x="3194" y="5935"/>
                    <a:pt x="3188" y="5997"/>
                  </a:cubicBezTo>
                  <a:cubicBezTo>
                    <a:pt x="3181" y="6059"/>
                    <a:pt x="3199" y="6109"/>
                    <a:pt x="3229" y="6109"/>
                  </a:cubicBezTo>
                  <a:cubicBezTo>
                    <a:pt x="3258" y="6108"/>
                    <a:pt x="3287" y="6058"/>
                    <a:pt x="3293" y="5996"/>
                  </a:cubicBezTo>
                  <a:cubicBezTo>
                    <a:pt x="3300" y="5934"/>
                    <a:pt x="3281" y="5883"/>
                    <a:pt x="3252" y="5884"/>
                  </a:cubicBezTo>
                  <a:close/>
                  <a:moveTo>
                    <a:pt x="3408" y="5884"/>
                  </a:moveTo>
                  <a:cubicBezTo>
                    <a:pt x="3379" y="5885"/>
                    <a:pt x="3350" y="5935"/>
                    <a:pt x="3344" y="5997"/>
                  </a:cubicBezTo>
                  <a:cubicBezTo>
                    <a:pt x="3338" y="6059"/>
                    <a:pt x="3356" y="6109"/>
                    <a:pt x="3385" y="6109"/>
                  </a:cubicBezTo>
                  <a:cubicBezTo>
                    <a:pt x="3414" y="6108"/>
                    <a:pt x="3443" y="6058"/>
                    <a:pt x="3449" y="5996"/>
                  </a:cubicBezTo>
                  <a:cubicBezTo>
                    <a:pt x="3455" y="5934"/>
                    <a:pt x="3437" y="5883"/>
                    <a:pt x="3408" y="5884"/>
                  </a:cubicBezTo>
                  <a:close/>
                  <a:moveTo>
                    <a:pt x="3565" y="5884"/>
                  </a:moveTo>
                  <a:cubicBezTo>
                    <a:pt x="3536" y="5884"/>
                    <a:pt x="3507" y="5935"/>
                    <a:pt x="3500" y="5997"/>
                  </a:cubicBezTo>
                  <a:cubicBezTo>
                    <a:pt x="3494" y="6059"/>
                    <a:pt x="3513" y="6109"/>
                    <a:pt x="3542" y="6109"/>
                  </a:cubicBezTo>
                  <a:cubicBezTo>
                    <a:pt x="3571" y="6108"/>
                    <a:pt x="3599" y="6058"/>
                    <a:pt x="3605" y="5996"/>
                  </a:cubicBezTo>
                  <a:cubicBezTo>
                    <a:pt x="3612" y="5934"/>
                    <a:pt x="3594" y="5883"/>
                    <a:pt x="3565" y="5884"/>
                  </a:cubicBezTo>
                  <a:close/>
                  <a:moveTo>
                    <a:pt x="3701" y="5884"/>
                  </a:moveTo>
                  <a:cubicBezTo>
                    <a:pt x="3672" y="5884"/>
                    <a:pt x="3643" y="5935"/>
                    <a:pt x="3637" y="5997"/>
                  </a:cubicBezTo>
                  <a:cubicBezTo>
                    <a:pt x="3631" y="6059"/>
                    <a:pt x="3650" y="6109"/>
                    <a:pt x="3679" y="6109"/>
                  </a:cubicBezTo>
                  <a:cubicBezTo>
                    <a:pt x="3708" y="6108"/>
                    <a:pt x="3736" y="6058"/>
                    <a:pt x="3742" y="5996"/>
                  </a:cubicBezTo>
                  <a:cubicBezTo>
                    <a:pt x="3748" y="5934"/>
                    <a:pt x="3730" y="5883"/>
                    <a:pt x="3701" y="5884"/>
                  </a:cubicBezTo>
                  <a:close/>
                  <a:moveTo>
                    <a:pt x="3857" y="5884"/>
                  </a:moveTo>
                  <a:cubicBezTo>
                    <a:pt x="3828" y="5884"/>
                    <a:pt x="3800" y="5935"/>
                    <a:pt x="3794" y="5997"/>
                  </a:cubicBezTo>
                  <a:cubicBezTo>
                    <a:pt x="3788" y="6059"/>
                    <a:pt x="3806" y="6109"/>
                    <a:pt x="3835" y="6109"/>
                  </a:cubicBezTo>
                  <a:cubicBezTo>
                    <a:pt x="3864" y="6108"/>
                    <a:pt x="3893" y="6058"/>
                    <a:pt x="3899" y="5996"/>
                  </a:cubicBezTo>
                  <a:cubicBezTo>
                    <a:pt x="3905" y="5934"/>
                    <a:pt x="3886" y="5883"/>
                    <a:pt x="3857" y="5884"/>
                  </a:cubicBezTo>
                  <a:close/>
                  <a:moveTo>
                    <a:pt x="697" y="5934"/>
                  </a:moveTo>
                  <a:cubicBezTo>
                    <a:pt x="668" y="5935"/>
                    <a:pt x="637" y="5986"/>
                    <a:pt x="628" y="6047"/>
                  </a:cubicBezTo>
                  <a:cubicBezTo>
                    <a:pt x="618" y="6109"/>
                    <a:pt x="635" y="6159"/>
                    <a:pt x="664" y="6159"/>
                  </a:cubicBezTo>
                  <a:cubicBezTo>
                    <a:pt x="693" y="6158"/>
                    <a:pt x="724" y="6108"/>
                    <a:pt x="733" y="6046"/>
                  </a:cubicBezTo>
                  <a:cubicBezTo>
                    <a:pt x="743" y="5984"/>
                    <a:pt x="726" y="5934"/>
                    <a:pt x="697" y="5934"/>
                  </a:cubicBezTo>
                  <a:close/>
                  <a:moveTo>
                    <a:pt x="853" y="5934"/>
                  </a:moveTo>
                  <a:cubicBezTo>
                    <a:pt x="824" y="5935"/>
                    <a:pt x="793" y="5986"/>
                    <a:pt x="784" y="6047"/>
                  </a:cubicBezTo>
                  <a:cubicBezTo>
                    <a:pt x="775" y="6109"/>
                    <a:pt x="791" y="6159"/>
                    <a:pt x="820" y="6159"/>
                  </a:cubicBezTo>
                  <a:cubicBezTo>
                    <a:pt x="849" y="6159"/>
                    <a:pt x="880" y="6108"/>
                    <a:pt x="889" y="6046"/>
                  </a:cubicBezTo>
                  <a:cubicBezTo>
                    <a:pt x="898" y="5984"/>
                    <a:pt x="882" y="5934"/>
                    <a:pt x="853" y="5934"/>
                  </a:cubicBezTo>
                  <a:close/>
                  <a:moveTo>
                    <a:pt x="1009" y="5934"/>
                  </a:moveTo>
                  <a:cubicBezTo>
                    <a:pt x="980" y="5935"/>
                    <a:pt x="949" y="5986"/>
                    <a:pt x="941" y="6047"/>
                  </a:cubicBezTo>
                  <a:cubicBezTo>
                    <a:pt x="932" y="6109"/>
                    <a:pt x="948" y="6160"/>
                    <a:pt x="977" y="6159"/>
                  </a:cubicBezTo>
                  <a:cubicBezTo>
                    <a:pt x="1006" y="6159"/>
                    <a:pt x="1037" y="6108"/>
                    <a:pt x="1046" y="6046"/>
                  </a:cubicBezTo>
                  <a:cubicBezTo>
                    <a:pt x="1054" y="5984"/>
                    <a:pt x="1038" y="5934"/>
                    <a:pt x="1009" y="5934"/>
                  </a:cubicBezTo>
                  <a:close/>
                  <a:moveTo>
                    <a:pt x="1165" y="5934"/>
                  </a:moveTo>
                  <a:cubicBezTo>
                    <a:pt x="1136" y="5935"/>
                    <a:pt x="1106" y="5986"/>
                    <a:pt x="1097" y="6047"/>
                  </a:cubicBezTo>
                  <a:cubicBezTo>
                    <a:pt x="1088" y="6109"/>
                    <a:pt x="1104" y="6159"/>
                    <a:pt x="1134" y="6159"/>
                  </a:cubicBezTo>
                  <a:cubicBezTo>
                    <a:pt x="1163" y="6159"/>
                    <a:pt x="1193" y="6108"/>
                    <a:pt x="1202" y="6046"/>
                  </a:cubicBezTo>
                  <a:cubicBezTo>
                    <a:pt x="1211" y="5984"/>
                    <a:pt x="1194" y="5934"/>
                    <a:pt x="1165" y="5934"/>
                  </a:cubicBezTo>
                  <a:close/>
                  <a:moveTo>
                    <a:pt x="1302" y="5934"/>
                  </a:moveTo>
                  <a:cubicBezTo>
                    <a:pt x="1273" y="5935"/>
                    <a:pt x="1242" y="5986"/>
                    <a:pt x="1234" y="6047"/>
                  </a:cubicBezTo>
                  <a:cubicBezTo>
                    <a:pt x="1225" y="6109"/>
                    <a:pt x="1241" y="6159"/>
                    <a:pt x="1270" y="6159"/>
                  </a:cubicBezTo>
                  <a:cubicBezTo>
                    <a:pt x="1300" y="6159"/>
                    <a:pt x="1330" y="6108"/>
                    <a:pt x="1339" y="6046"/>
                  </a:cubicBezTo>
                  <a:cubicBezTo>
                    <a:pt x="1347" y="5984"/>
                    <a:pt x="1331" y="5934"/>
                    <a:pt x="1302" y="5934"/>
                  </a:cubicBezTo>
                  <a:close/>
                  <a:moveTo>
                    <a:pt x="1458" y="5934"/>
                  </a:moveTo>
                  <a:cubicBezTo>
                    <a:pt x="1429" y="5935"/>
                    <a:pt x="1399" y="5986"/>
                    <a:pt x="1390" y="6047"/>
                  </a:cubicBezTo>
                  <a:cubicBezTo>
                    <a:pt x="1382" y="6109"/>
                    <a:pt x="1398" y="6159"/>
                    <a:pt x="1427" y="6159"/>
                  </a:cubicBezTo>
                  <a:cubicBezTo>
                    <a:pt x="1457" y="6158"/>
                    <a:pt x="1487" y="6108"/>
                    <a:pt x="1495" y="6046"/>
                  </a:cubicBezTo>
                  <a:cubicBezTo>
                    <a:pt x="1504" y="5984"/>
                    <a:pt x="1487" y="5934"/>
                    <a:pt x="1458" y="5934"/>
                  </a:cubicBezTo>
                  <a:close/>
                  <a:moveTo>
                    <a:pt x="1614" y="5934"/>
                  </a:moveTo>
                  <a:cubicBezTo>
                    <a:pt x="1585" y="5935"/>
                    <a:pt x="1554" y="5986"/>
                    <a:pt x="1546" y="6047"/>
                  </a:cubicBezTo>
                  <a:cubicBezTo>
                    <a:pt x="1538" y="6109"/>
                    <a:pt x="1555" y="6159"/>
                    <a:pt x="1584" y="6159"/>
                  </a:cubicBezTo>
                  <a:cubicBezTo>
                    <a:pt x="1613" y="6158"/>
                    <a:pt x="1643" y="6108"/>
                    <a:pt x="1652" y="6046"/>
                  </a:cubicBezTo>
                  <a:cubicBezTo>
                    <a:pt x="1660" y="5984"/>
                    <a:pt x="1643" y="5934"/>
                    <a:pt x="1614" y="5934"/>
                  </a:cubicBezTo>
                  <a:close/>
                  <a:moveTo>
                    <a:pt x="1770" y="5934"/>
                  </a:moveTo>
                  <a:cubicBezTo>
                    <a:pt x="1741" y="5935"/>
                    <a:pt x="1711" y="5986"/>
                    <a:pt x="1702" y="6047"/>
                  </a:cubicBezTo>
                  <a:cubicBezTo>
                    <a:pt x="1694" y="6109"/>
                    <a:pt x="1711" y="6159"/>
                    <a:pt x="1740" y="6159"/>
                  </a:cubicBezTo>
                  <a:cubicBezTo>
                    <a:pt x="1769" y="6159"/>
                    <a:pt x="1800" y="6108"/>
                    <a:pt x="1808" y="6046"/>
                  </a:cubicBezTo>
                  <a:cubicBezTo>
                    <a:pt x="1816" y="5984"/>
                    <a:pt x="1799" y="5934"/>
                    <a:pt x="1770" y="5934"/>
                  </a:cubicBezTo>
                  <a:close/>
                  <a:moveTo>
                    <a:pt x="1906" y="5934"/>
                  </a:moveTo>
                  <a:cubicBezTo>
                    <a:pt x="1877" y="5935"/>
                    <a:pt x="1847" y="5986"/>
                    <a:pt x="1839" y="6047"/>
                  </a:cubicBezTo>
                  <a:cubicBezTo>
                    <a:pt x="1831" y="6109"/>
                    <a:pt x="1849" y="6159"/>
                    <a:pt x="1878" y="6159"/>
                  </a:cubicBezTo>
                  <a:cubicBezTo>
                    <a:pt x="1907" y="6158"/>
                    <a:pt x="1936" y="6108"/>
                    <a:pt x="1944" y="6046"/>
                  </a:cubicBezTo>
                  <a:cubicBezTo>
                    <a:pt x="1952" y="5984"/>
                    <a:pt x="1935" y="5934"/>
                    <a:pt x="1906" y="5934"/>
                  </a:cubicBezTo>
                  <a:close/>
                  <a:moveTo>
                    <a:pt x="2062" y="5934"/>
                  </a:moveTo>
                  <a:cubicBezTo>
                    <a:pt x="2033" y="5935"/>
                    <a:pt x="2003" y="5986"/>
                    <a:pt x="1996" y="6047"/>
                  </a:cubicBezTo>
                  <a:cubicBezTo>
                    <a:pt x="1988" y="6109"/>
                    <a:pt x="2005" y="6159"/>
                    <a:pt x="2034" y="6159"/>
                  </a:cubicBezTo>
                  <a:cubicBezTo>
                    <a:pt x="2063" y="6159"/>
                    <a:pt x="2093" y="6108"/>
                    <a:pt x="2101" y="6046"/>
                  </a:cubicBezTo>
                  <a:cubicBezTo>
                    <a:pt x="2108" y="5984"/>
                    <a:pt x="2091" y="5934"/>
                    <a:pt x="2062" y="5934"/>
                  </a:cubicBezTo>
                  <a:close/>
                  <a:moveTo>
                    <a:pt x="2219" y="5934"/>
                  </a:moveTo>
                  <a:cubicBezTo>
                    <a:pt x="2190" y="5935"/>
                    <a:pt x="2160" y="5986"/>
                    <a:pt x="2152" y="6047"/>
                  </a:cubicBezTo>
                  <a:cubicBezTo>
                    <a:pt x="2144" y="6110"/>
                    <a:pt x="2162" y="6159"/>
                    <a:pt x="2191" y="6159"/>
                  </a:cubicBezTo>
                  <a:cubicBezTo>
                    <a:pt x="2220" y="6159"/>
                    <a:pt x="2250" y="6108"/>
                    <a:pt x="2257" y="6046"/>
                  </a:cubicBezTo>
                  <a:cubicBezTo>
                    <a:pt x="2265" y="5984"/>
                    <a:pt x="2248" y="5934"/>
                    <a:pt x="2219" y="5934"/>
                  </a:cubicBezTo>
                  <a:close/>
                  <a:moveTo>
                    <a:pt x="2355" y="5934"/>
                  </a:moveTo>
                  <a:cubicBezTo>
                    <a:pt x="2326" y="5935"/>
                    <a:pt x="2296" y="5985"/>
                    <a:pt x="2289" y="6047"/>
                  </a:cubicBezTo>
                  <a:cubicBezTo>
                    <a:pt x="2281" y="6109"/>
                    <a:pt x="2299" y="6159"/>
                    <a:pt x="2328" y="6159"/>
                  </a:cubicBezTo>
                  <a:cubicBezTo>
                    <a:pt x="2357" y="6159"/>
                    <a:pt x="2387" y="6108"/>
                    <a:pt x="2394" y="6046"/>
                  </a:cubicBezTo>
                  <a:cubicBezTo>
                    <a:pt x="2401" y="5984"/>
                    <a:pt x="2384" y="5934"/>
                    <a:pt x="2355" y="5934"/>
                  </a:cubicBezTo>
                  <a:close/>
                  <a:moveTo>
                    <a:pt x="2511" y="5934"/>
                  </a:moveTo>
                  <a:cubicBezTo>
                    <a:pt x="2482" y="5935"/>
                    <a:pt x="2453" y="5986"/>
                    <a:pt x="2445" y="6047"/>
                  </a:cubicBezTo>
                  <a:cubicBezTo>
                    <a:pt x="2438" y="6110"/>
                    <a:pt x="2455" y="6159"/>
                    <a:pt x="2484" y="6159"/>
                  </a:cubicBezTo>
                  <a:cubicBezTo>
                    <a:pt x="2513" y="6159"/>
                    <a:pt x="2543" y="6108"/>
                    <a:pt x="2550" y="6046"/>
                  </a:cubicBezTo>
                  <a:cubicBezTo>
                    <a:pt x="2558" y="5984"/>
                    <a:pt x="2540" y="5934"/>
                    <a:pt x="2511" y="5934"/>
                  </a:cubicBezTo>
                  <a:close/>
                  <a:moveTo>
                    <a:pt x="2667" y="5934"/>
                  </a:moveTo>
                  <a:cubicBezTo>
                    <a:pt x="2638" y="5935"/>
                    <a:pt x="2609" y="5985"/>
                    <a:pt x="2602" y="6047"/>
                  </a:cubicBezTo>
                  <a:cubicBezTo>
                    <a:pt x="2594" y="6109"/>
                    <a:pt x="2612" y="6159"/>
                    <a:pt x="2641" y="6159"/>
                  </a:cubicBezTo>
                  <a:cubicBezTo>
                    <a:pt x="2670" y="6158"/>
                    <a:pt x="2700" y="6108"/>
                    <a:pt x="2707" y="6046"/>
                  </a:cubicBezTo>
                  <a:cubicBezTo>
                    <a:pt x="2714" y="5984"/>
                    <a:pt x="2696" y="5934"/>
                    <a:pt x="2667" y="5934"/>
                  </a:cubicBezTo>
                  <a:close/>
                  <a:moveTo>
                    <a:pt x="2803" y="5934"/>
                  </a:moveTo>
                  <a:cubicBezTo>
                    <a:pt x="2774" y="5935"/>
                    <a:pt x="2746" y="5985"/>
                    <a:pt x="2739" y="6047"/>
                  </a:cubicBezTo>
                  <a:cubicBezTo>
                    <a:pt x="2731" y="6109"/>
                    <a:pt x="2749" y="6159"/>
                    <a:pt x="2778" y="6159"/>
                  </a:cubicBezTo>
                  <a:cubicBezTo>
                    <a:pt x="2807" y="6158"/>
                    <a:pt x="2837" y="6108"/>
                    <a:pt x="2844" y="6046"/>
                  </a:cubicBezTo>
                  <a:cubicBezTo>
                    <a:pt x="2851" y="5984"/>
                    <a:pt x="2832" y="5934"/>
                    <a:pt x="2803" y="5934"/>
                  </a:cubicBezTo>
                  <a:close/>
                  <a:moveTo>
                    <a:pt x="2960" y="5934"/>
                  </a:moveTo>
                  <a:cubicBezTo>
                    <a:pt x="2931" y="5935"/>
                    <a:pt x="2901" y="5985"/>
                    <a:pt x="2894" y="6047"/>
                  </a:cubicBezTo>
                  <a:cubicBezTo>
                    <a:pt x="2887" y="6110"/>
                    <a:pt x="2906" y="6159"/>
                    <a:pt x="2935" y="6159"/>
                  </a:cubicBezTo>
                  <a:cubicBezTo>
                    <a:pt x="2964" y="6158"/>
                    <a:pt x="2993" y="6108"/>
                    <a:pt x="3000" y="6046"/>
                  </a:cubicBezTo>
                  <a:cubicBezTo>
                    <a:pt x="3007" y="5984"/>
                    <a:pt x="2989" y="5934"/>
                    <a:pt x="2960" y="5934"/>
                  </a:cubicBezTo>
                  <a:close/>
                  <a:moveTo>
                    <a:pt x="17556" y="5985"/>
                  </a:moveTo>
                  <a:cubicBezTo>
                    <a:pt x="17527" y="5985"/>
                    <a:pt x="17510" y="6036"/>
                    <a:pt x="17518" y="6099"/>
                  </a:cubicBezTo>
                  <a:cubicBezTo>
                    <a:pt x="17527" y="6162"/>
                    <a:pt x="17558" y="6213"/>
                    <a:pt x="17587" y="6212"/>
                  </a:cubicBezTo>
                  <a:cubicBezTo>
                    <a:pt x="17616" y="6212"/>
                    <a:pt x="17633" y="6161"/>
                    <a:pt x="17625" y="6098"/>
                  </a:cubicBezTo>
                  <a:cubicBezTo>
                    <a:pt x="17616" y="6035"/>
                    <a:pt x="17586" y="5984"/>
                    <a:pt x="17556" y="5985"/>
                  </a:cubicBezTo>
                  <a:close/>
                  <a:moveTo>
                    <a:pt x="13320" y="6035"/>
                  </a:moveTo>
                  <a:cubicBezTo>
                    <a:pt x="13291" y="6035"/>
                    <a:pt x="13271" y="6087"/>
                    <a:pt x="13275" y="6150"/>
                  </a:cubicBezTo>
                  <a:cubicBezTo>
                    <a:pt x="13279" y="6212"/>
                    <a:pt x="13305" y="6263"/>
                    <a:pt x="13335" y="6263"/>
                  </a:cubicBezTo>
                  <a:cubicBezTo>
                    <a:pt x="13364" y="6262"/>
                    <a:pt x="13385" y="6211"/>
                    <a:pt x="13381" y="6148"/>
                  </a:cubicBezTo>
                  <a:cubicBezTo>
                    <a:pt x="13377" y="6085"/>
                    <a:pt x="13349" y="6034"/>
                    <a:pt x="13320" y="6035"/>
                  </a:cubicBezTo>
                  <a:close/>
                  <a:moveTo>
                    <a:pt x="13476" y="6035"/>
                  </a:moveTo>
                  <a:cubicBezTo>
                    <a:pt x="13447" y="6035"/>
                    <a:pt x="13427" y="6087"/>
                    <a:pt x="13431" y="6150"/>
                  </a:cubicBezTo>
                  <a:cubicBezTo>
                    <a:pt x="13435" y="6212"/>
                    <a:pt x="13462" y="6263"/>
                    <a:pt x="13492" y="6263"/>
                  </a:cubicBezTo>
                  <a:cubicBezTo>
                    <a:pt x="13521" y="6262"/>
                    <a:pt x="13541" y="6211"/>
                    <a:pt x="13537" y="6148"/>
                  </a:cubicBezTo>
                  <a:cubicBezTo>
                    <a:pt x="13533" y="6085"/>
                    <a:pt x="13506" y="6034"/>
                    <a:pt x="13476" y="6035"/>
                  </a:cubicBezTo>
                  <a:close/>
                  <a:moveTo>
                    <a:pt x="13633" y="6035"/>
                  </a:moveTo>
                  <a:cubicBezTo>
                    <a:pt x="13604" y="6035"/>
                    <a:pt x="13583" y="6087"/>
                    <a:pt x="13588" y="6150"/>
                  </a:cubicBezTo>
                  <a:cubicBezTo>
                    <a:pt x="13592" y="6212"/>
                    <a:pt x="13619" y="6263"/>
                    <a:pt x="13648" y="6263"/>
                  </a:cubicBezTo>
                  <a:cubicBezTo>
                    <a:pt x="13677" y="6262"/>
                    <a:pt x="13698" y="6211"/>
                    <a:pt x="13693" y="6148"/>
                  </a:cubicBezTo>
                  <a:cubicBezTo>
                    <a:pt x="13689" y="6085"/>
                    <a:pt x="13662" y="6034"/>
                    <a:pt x="13633" y="6035"/>
                  </a:cubicBezTo>
                  <a:close/>
                  <a:moveTo>
                    <a:pt x="13789" y="6035"/>
                  </a:moveTo>
                  <a:cubicBezTo>
                    <a:pt x="13760" y="6035"/>
                    <a:pt x="13740" y="6087"/>
                    <a:pt x="13744" y="6150"/>
                  </a:cubicBezTo>
                  <a:cubicBezTo>
                    <a:pt x="13748" y="6212"/>
                    <a:pt x="13776" y="6263"/>
                    <a:pt x="13805" y="6263"/>
                  </a:cubicBezTo>
                  <a:cubicBezTo>
                    <a:pt x="13834" y="6262"/>
                    <a:pt x="13854" y="6211"/>
                    <a:pt x="13850" y="6148"/>
                  </a:cubicBezTo>
                  <a:cubicBezTo>
                    <a:pt x="13845" y="6085"/>
                    <a:pt x="13818" y="6034"/>
                    <a:pt x="13789" y="6035"/>
                  </a:cubicBezTo>
                  <a:close/>
                  <a:moveTo>
                    <a:pt x="13926" y="6035"/>
                  </a:moveTo>
                  <a:cubicBezTo>
                    <a:pt x="13896" y="6035"/>
                    <a:pt x="13876" y="6087"/>
                    <a:pt x="13881" y="6150"/>
                  </a:cubicBezTo>
                  <a:cubicBezTo>
                    <a:pt x="13885" y="6212"/>
                    <a:pt x="13913" y="6263"/>
                    <a:pt x="13942" y="6263"/>
                  </a:cubicBezTo>
                  <a:cubicBezTo>
                    <a:pt x="13971" y="6262"/>
                    <a:pt x="13991" y="6211"/>
                    <a:pt x="13987" y="6148"/>
                  </a:cubicBezTo>
                  <a:cubicBezTo>
                    <a:pt x="13982" y="6085"/>
                    <a:pt x="13955" y="6034"/>
                    <a:pt x="13926" y="6035"/>
                  </a:cubicBezTo>
                  <a:close/>
                  <a:moveTo>
                    <a:pt x="14082" y="6035"/>
                  </a:moveTo>
                  <a:cubicBezTo>
                    <a:pt x="14053" y="6035"/>
                    <a:pt x="14033" y="6087"/>
                    <a:pt x="14037" y="6150"/>
                  </a:cubicBezTo>
                  <a:cubicBezTo>
                    <a:pt x="14042" y="6212"/>
                    <a:pt x="14070" y="6263"/>
                    <a:pt x="14099" y="6263"/>
                  </a:cubicBezTo>
                  <a:cubicBezTo>
                    <a:pt x="14128" y="6262"/>
                    <a:pt x="14148" y="6211"/>
                    <a:pt x="14143" y="6148"/>
                  </a:cubicBezTo>
                  <a:cubicBezTo>
                    <a:pt x="14138" y="6085"/>
                    <a:pt x="14111" y="6034"/>
                    <a:pt x="14082" y="6035"/>
                  </a:cubicBezTo>
                  <a:close/>
                  <a:moveTo>
                    <a:pt x="14238" y="6035"/>
                  </a:moveTo>
                  <a:cubicBezTo>
                    <a:pt x="14209" y="6035"/>
                    <a:pt x="14189" y="6087"/>
                    <a:pt x="14194" y="6150"/>
                  </a:cubicBezTo>
                  <a:cubicBezTo>
                    <a:pt x="14199" y="6212"/>
                    <a:pt x="14226" y="6263"/>
                    <a:pt x="14255" y="6263"/>
                  </a:cubicBezTo>
                  <a:cubicBezTo>
                    <a:pt x="14285" y="6262"/>
                    <a:pt x="14304" y="6211"/>
                    <a:pt x="14299" y="6148"/>
                  </a:cubicBezTo>
                  <a:cubicBezTo>
                    <a:pt x="14294" y="6085"/>
                    <a:pt x="14267" y="6034"/>
                    <a:pt x="14238" y="6035"/>
                  </a:cubicBezTo>
                  <a:close/>
                  <a:moveTo>
                    <a:pt x="14394" y="6035"/>
                  </a:moveTo>
                  <a:cubicBezTo>
                    <a:pt x="14365" y="6035"/>
                    <a:pt x="14345" y="6087"/>
                    <a:pt x="14350" y="6150"/>
                  </a:cubicBezTo>
                  <a:cubicBezTo>
                    <a:pt x="14355" y="6212"/>
                    <a:pt x="14383" y="6263"/>
                    <a:pt x="14412" y="6263"/>
                  </a:cubicBezTo>
                  <a:cubicBezTo>
                    <a:pt x="14442" y="6262"/>
                    <a:pt x="14462" y="6211"/>
                    <a:pt x="14456" y="6148"/>
                  </a:cubicBezTo>
                  <a:cubicBezTo>
                    <a:pt x="14451" y="6085"/>
                    <a:pt x="14423" y="6034"/>
                    <a:pt x="14394" y="6035"/>
                  </a:cubicBezTo>
                  <a:close/>
                  <a:moveTo>
                    <a:pt x="14531" y="6035"/>
                  </a:moveTo>
                  <a:cubicBezTo>
                    <a:pt x="14502" y="6035"/>
                    <a:pt x="14482" y="6087"/>
                    <a:pt x="14487" y="6150"/>
                  </a:cubicBezTo>
                  <a:cubicBezTo>
                    <a:pt x="14492" y="6212"/>
                    <a:pt x="14521" y="6263"/>
                    <a:pt x="14550" y="6263"/>
                  </a:cubicBezTo>
                  <a:cubicBezTo>
                    <a:pt x="14579" y="6262"/>
                    <a:pt x="14598" y="6211"/>
                    <a:pt x="14593" y="6148"/>
                  </a:cubicBezTo>
                  <a:cubicBezTo>
                    <a:pt x="14587" y="6085"/>
                    <a:pt x="14560" y="6034"/>
                    <a:pt x="14531" y="6035"/>
                  </a:cubicBezTo>
                  <a:close/>
                  <a:moveTo>
                    <a:pt x="14687" y="6035"/>
                  </a:moveTo>
                  <a:cubicBezTo>
                    <a:pt x="14658" y="6035"/>
                    <a:pt x="14638" y="6087"/>
                    <a:pt x="14643" y="6150"/>
                  </a:cubicBezTo>
                  <a:cubicBezTo>
                    <a:pt x="14649" y="6212"/>
                    <a:pt x="14677" y="6263"/>
                    <a:pt x="14706" y="6263"/>
                  </a:cubicBezTo>
                  <a:cubicBezTo>
                    <a:pt x="14736" y="6262"/>
                    <a:pt x="14755" y="6211"/>
                    <a:pt x="14750" y="6148"/>
                  </a:cubicBezTo>
                  <a:cubicBezTo>
                    <a:pt x="14744" y="6085"/>
                    <a:pt x="14716" y="6034"/>
                    <a:pt x="14687" y="6035"/>
                  </a:cubicBezTo>
                  <a:close/>
                  <a:moveTo>
                    <a:pt x="14843" y="6035"/>
                  </a:moveTo>
                  <a:cubicBezTo>
                    <a:pt x="14814" y="6035"/>
                    <a:pt x="14795" y="6087"/>
                    <a:pt x="14800" y="6150"/>
                  </a:cubicBezTo>
                  <a:cubicBezTo>
                    <a:pt x="14806" y="6212"/>
                    <a:pt x="14834" y="6263"/>
                    <a:pt x="14863" y="6263"/>
                  </a:cubicBezTo>
                  <a:cubicBezTo>
                    <a:pt x="14893" y="6262"/>
                    <a:pt x="14912" y="6211"/>
                    <a:pt x="14906" y="6148"/>
                  </a:cubicBezTo>
                  <a:cubicBezTo>
                    <a:pt x="14900" y="6085"/>
                    <a:pt x="14872" y="6034"/>
                    <a:pt x="14843" y="6035"/>
                  </a:cubicBezTo>
                  <a:close/>
                  <a:moveTo>
                    <a:pt x="14999" y="6035"/>
                  </a:moveTo>
                  <a:cubicBezTo>
                    <a:pt x="14970" y="6035"/>
                    <a:pt x="14951" y="6087"/>
                    <a:pt x="14957" y="6150"/>
                  </a:cubicBezTo>
                  <a:cubicBezTo>
                    <a:pt x="14963" y="6212"/>
                    <a:pt x="14990" y="6263"/>
                    <a:pt x="15020" y="6263"/>
                  </a:cubicBezTo>
                  <a:cubicBezTo>
                    <a:pt x="15049" y="6262"/>
                    <a:pt x="15068" y="6211"/>
                    <a:pt x="15062" y="6148"/>
                  </a:cubicBezTo>
                  <a:cubicBezTo>
                    <a:pt x="15057" y="6085"/>
                    <a:pt x="15028" y="6034"/>
                    <a:pt x="14999" y="6035"/>
                  </a:cubicBezTo>
                  <a:close/>
                  <a:moveTo>
                    <a:pt x="15136" y="6035"/>
                  </a:moveTo>
                  <a:cubicBezTo>
                    <a:pt x="15107" y="6035"/>
                    <a:pt x="15088" y="6087"/>
                    <a:pt x="15094" y="6150"/>
                  </a:cubicBezTo>
                  <a:cubicBezTo>
                    <a:pt x="15099" y="6212"/>
                    <a:pt x="15128" y="6263"/>
                    <a:pt x="15157" y="6263"/>
                  </a:cubicBezTo>
                  <a:cubicBezTo>
                    <a:pt x="15187" y="6262"/>
                    <a:pt x="15205" y="6211"/>
                    <a:pt x="15199" y="6148"/>
                  </a:cubicBezTo>
                  <a:cubicBezTo>
                    <a:pt x="15193" y="6085"/>
                    <a:pt x="15165" y="6034"/>
                    <a:pt x="15136" y="6035"/>
                  </a:cubicBezTo>
                  <a:close/>
                  <a:moveTo>
                    <a:pt x="15292" y="6035"/>
                  </a:moveTo>
                  <a:cubicBezTo>
                    <a:pt x="15263" y="6035"/>
                    <a:pt x="15244" y="6087"/>
                    <a:pt x="15250" y="6150"/>
                  </a:cubicBezTo>
                  <a:cubicBezTo>
                    <a:pt x="15256" y="6212"/>
                    <a:pt x="15284" y="6263"/>
                    <a:pt x="15314" y="6263"/>
                  </a:cubicBezTo>
                  <a:cubicBezTo>
                    <a:pt x="15343" y="6262"/>
                    <a:pt x="15362" y="6211"/>
                    <a:pt x="15356" y="6148"/>
                  </a:cubicBezTo>
                  <a:cubicBezTo>
                    <a:pt x="15350" y="6085"/>
                    <a:pt x="15321" y="6034"/>
                    <a:pt x="15292" y="6035"/>
                  </a:cubicBezTo>
                  <a:close/>
                  <a:moveTo>
                    <a:pt x="15448" y="6035"/>
                  </a:moveTo>
                  <a:cubicBezTo>
                    <a:pt x="15419" y="6035"/>
                    <a:pt x="15400" y="6087"/>
                    <a:pt x="15406" y="6150"/>
                  </a:cubicBezTo>
                  <a:cubicBezTo>
                    <a:pt x="15413" y="6212"/>
                    <a:pt x="15441" y="6263"/>
                    <a:pt x="15471" y="6263"/>
                  </a:cubicBezTo>
                  <a:cubicBezTo>
                    <a:pt x="15500" y="6262"/>
                    <a:pt x="15518" y="6211"/>
                    <a:pt x="15512" y="6148"/>
                  </a:cubicBezTo>
                  <a:cubicBezTo>
                    <a:pt x="15506" y="6085"/>
                    <a:pt x="15477" y="6034"/>
                    <a:pt x="15448" y="6035"/>
                  </a:cubicBezTo>
                  <a:close/>
                  <a:moveTo>
                    <a:pt x="15604" y="6035"/>
                  </a:moveTo>
                  <a:cubicBezTo>
                    <a:pt x="15575" y="6035"/>
                    <a:pt x="15557" y="6087"/>
                    <a:pt x="15563" y="6150"/>
                  </a:cubicBezTo>
                  <a:cubicBezTo>
                    <a:pt x="15569" y="6212"/>
                    <a:pt x="15598" y="6263"/>
                    <a:pt x="15627" y="6263"/>
                  </a:cubicBezTo>
                  <a:cubicBezTo>
                    <a:pt x="15656" y="6262"/>
                    <a:pt x="15675" y="6211"/>
                    <a:pt x="15669" y="6148"/>
                  </a:cubicBezTo>
                  <a:cubicBezTo>
                    <a:pt x="15662" y="6085"/>
                    <a:pt x="15634" y="6034"/>
                    <a:pt x="15604" y="6035"/>
                  </a:cubicBezTo>
                  <a:close/>
                  <a:moveTo>
                    <a:pt x="15761" y="6035"/>
                  </a:moveTo>
                  <a:cubicBezTo>
                    <a:pt x="15732" y="6035"/>
                    <a:pt x="15713" y="6087"/>
                    <a:pt x="15719" y="6150"/>
                  </a:cubicBezTo>
                  <a:cubicBezTo>
                    <a:pt x="15726" y="6212"/>
                    <a:pt x="15755" y="6263"/>
                    <a:pt x="15784" y="6263"/>
                  </a:cubicBezTo>
                  <a:cubicBezTo>
                    <a:pt x="15813" y="6262"/>
                    <a:pt x="15831" y="6211"/>
                    <a:pt x="15825" y="6148"/>
                  </a:cubicBezTo>
                  <a:cubicBezTo>
                    <a:pt x="15818" y="6085"/>
                    <a:pt x="15790" y="6034"/>
                    <a:pt x="15761" y="6035"/>
                  </a:cubicBezTo>
                  <a:close/>
                  <a:moveTo>
                    <a:pt x="15897" y="6035"/>
                  </a:moveTo>
                  <a:cubicBezTo>
                    <a:pt x="15868" y="6035"/>
                    <a:pt x="15849" y="6087"/>
                    <a:pt x="15856" y="6150"/>
                  </a:cubicBezTo>
                  <a:cubicBezTo>
                    <a:pt x="15863" y="6212"/>
                    <a:pt x="15892" y="6263"/>
                    <a:pt x="15921" y="6263"/>
                  </a:cubicBezTo>
                  <a:cubicBezTo>
                    <a:pt x="15950" y="6262"/>
                    <a:pt x="15968" y="6211"/>
                    <a:pt x="15962" y="6148"/>
                  </a:cubicBezTo>
                  <a:cubicBezTo>
                    <a:pt x="15955" y="6085"/>
                    <a:pt x="15926" y="6034"/>
                    <a:pt x="15897" y="6035"/>
                  </a:cubicBezTo>
                  <a:close/>
                  <a:moveTo>
                    <a:pt x="16053" y="6035"/>
                  </a:moveTo>
                  <a:cubicBezTo>
                    <a:pt x="16024" y="6035"/>
                    <a:pt x="16006" y="6087"/>
                    <a:pt x="16012" y="6150"/>
                  </a:cubicBezTo>
                  <a:cubicBezTo>
                    <a:pt x="16019" y="6212"/>
                    <a:pt x="16049" y="6263"/>
                    <a:pt x="16078" y="6263"/>
                  </a:cubicBezTo>
                  <a:cubicBezTo>
                    <a:pt x="16107" y="6262"/>
                    <a:pt x="16125" y="6211"/>
                    <a:pt x="16118" y="6148"/>
                  </a:cubicBezTo>
                  <a:cubicBezTo>
                    <a:pt x="16111" y="6085"/>
                    <a:pt x="16083" y="6034"/>
                    <a:pt x="16053" y="6035"/>
                  </a:cubicBezTo>
                  <a:close/>
                  <a:moveTo>
                    <a:pt x="16209" y="6035"/>
                  </a:moveTo>
                  <a:cubicBezTo>
                    <a:pt x="16180" y="6035"/>
                    <a:pt x="16162" y="6087"/>
                    <a:pt x="16169" y="6150"/>
                  </a:cubicBezTo>
                  <a:cubicBezTo>
                    <a:pt x="16176" y="6212"/>
                    <a:pt x="16206" y="6263"/>
                    <a:pt x="16235" y="6263"/>
                  </a:cubicBezTo>
                  <a:cubicBezTo>
                    <a:pt x="16264" y="6262"/>
                    <a:pt x="16282" y="6211"/>
                    <a:pt x="16275" y="6148"/>
                  </a:cubicBezTo>
                  <a:cubicBezTo>
                    <a:pt x="16268" y="6085"/>
                    <a:pt x="16238" y="6034"/>
                    <a:pt x="16209" y="6035"/>
                  </a:cubicBezTo>
                  <a:close/>
                  <a:moveTo>
                    <a:pt x="16366" y="6035"/>
                  </a:moveTo>
                  <a:cubicBezTo>
                    <a:pt x="16336" y="6035"/>
                    <a:pt x="16319" y="6087"/>
                    <a:pt x="16326" y="6150"/>
                  </a:cubicBezTo>
                  <a:cubicBezTo>
                    <a:pt x="16333" y="6212"/>
                    <a:pt x="16362" y="6263"/>
                    <a:pt x="16391" y="6263"/>
                  </a:cubicBezTo>
                  <a:cubicBezTo>
                    <a:pt x="16421" y="6262"/>
                    <a:pt x="16439" y="6211"/>
                    <a:pt x="16432" y="6148"/>
                  </a:cubicBezTo>
                  <a:cubicBezTo>
                    <a:pt x="16424" y="6085"/>
                    <a:pt x="16395" y="6034"/>
                    <a:pt x="16366" y="6035"/>
                  </a:cubicBezTo>
                  <a:close/>
                  <a:moveTo>
                    <a:pt x="16658" y="6035"/>
                  </a:moveTo>
                  <a:cubicBezTo>
                    <a:pt x="16629" y="6035"/>
                    <a:pt x="16612" y="6087"/>
                    <a:pt x="16619" y="6150"/>
                  </a:cubicBezTo>
                  <a:cubicBezTo>
                    <a:pt x="16627" y="6213"/>
                    <a:pt x="16656" y="6263"/>
                    <a:pt x="16685" y="6263"/>
                  </a:cubicBezTo>
                  <a:cubicBezTo>
                    <a:pt x="16714" y="6262"/>
                    <a:pt x="16732" y="6211"/>
                    <a:pt x="16725" y="6148"/>
                  </a:cubicBezTo>
                  <a:cubicBezTo>
                    <a:pt x="16717" y="6085"/>
                    <a:pt x="16687" y="6034"/>
                    <a:pt x="16658" y="6035"/>
                  </a:cubicBezTo>
                  <a:close/>
                  <a:moveTo>
                    <a:pt x="9866" y="6085"/>
                  </a:moveTo>
                  <a:cubicBezTo>
                    <a:pt x="9837" y="6086"/>
                    <a:pt x="9814" y="6137"/>
                    <a:pt x="9814" y="6200"/>
                  </a:cubicBezTo>
                  <a:cubicBezTo>
                    <a:pt x="9814" y="6262"/>
                    <a:pt x="9838" y="6312"/>
                    <a:pt x="9868" y="6311"/>
                  </a:cubicBezTo>
                  <a:cubicBezTo>
                    <a:pt x="9897" y="6311"/>
                    <a:pt x="9920" y="6259"/>
                    <a:pt x="9920" y="6197"/>
                  </a:cubicBezTo>
                  <a:cubicBezTo>
                    <a:pt x="9919" y="6134"/>
                    <a:pt x="9896" y="6085"/>
                    <a:pt x="9866" y="6085"/>
                  </a:cubicBezTo>
                  <a:close/>
                  <a:moveTo>
                    <a:pt x="10315" y="6085"/>
                  </a:moveTo>
                  <a:cubicBezTo>
                    <a:pt x="10286" y="6086"/>
                    <a:pt x="10263" y="6137"/>
                    <a:pt x="10264" y="6200"/>
                  </a:cubicBezTo>
                  <a:cubicBezTo>
                    <a:pt x="10264" y="6263"/>
                    <a:pt x="10289" y="6312"/>
                    <a:pt x="10318" y="6311"/>
                  </a:cubicBezTo>
                  <a:cubicBezTo>
                    <a:pt x="10347" y="6311"/>
                    <a:pt x="10370" y="6259"/>
                    <a:pt x="10369" y="6197"/>
                  </a:cubicBezTo>
                  <a:cubicBezTo>
                    <a:pt x="10368" y="6134"/>
                    <a:pt x="10344" y="6085"/>
                    <a:pt x="10315" y="6085"/>
                  </a:cubicBezTo>
                  <a:close/>
                  <a:moveTo>
                    <a:pt x="10471" y="6085"/>
                  </a:moveTo>
                  <a:cubicBezTo>
                    <a:pt x="10442" y="6086"/>
                    <a:pt x="10419" y="6137"/>
                    <a:pt x="10420" y="6200"/>
                  </a:cubicBezTo>
                  <a:cubicBezTo>
                    <a:pt x="10421" y="6263"/>
                    <a:pt x="10445" y="6312"/>
                    <a:pt x="10474" y="6311"/>
                  </a:cubicBezTo>
                  <a:cubicBezTo>
                    <a:pt x="10504" y="6311"/>
                    <a:pt x="10527" y="6259"/>
                    <a:pt x="10526" y="6197"/>
                  </a:cubicBezTo>
                  <a:cubicBezTo>
                    <a:pt x="10525" y="6134"/>
                    <a:pt x="10500" y="6085"/>
                    <a:pt x="10471" y="6085"/>
                  </a:cubicBezTo>
                  <a:close/>
                  <a:moveTo>
                    <a:pt x="10607" y="6085"/>
                  </a:moveTo>
                  <a:cubicBezTo>
                    <a:pt x="10578" y="6086"/>
                    <a:pt x="10556" y="6137"/>
                    <a:pt x="10557" y="6200"/>
                  </a:cubicBezTo>
                  <a:cubicBezTo>
                    <a:pt x="10558" y="6263"/>
                    <a:pt x="10583" y="6312"/>
                    <a:pt x="10612" y="6311"/>
                  </a:cubicBezTo>
                  <a:cubicBezTo>
                    <a:pt x="10641" y="6311"/>
                    <a:pt x="10664" y="6259"/>
                    <a:pt x="10662" y="6197"/>
                  </a:cubicBezTo>
                  <a:cubicBezTo>
                    <a:pt x="10661" y="6134"/>
                    <a:pt x="10637" y="6085"/>
                    <a:pt x="10607" y="6085"/>
                  </a:cubicBezTo>
                  <a:close/>
                  <a:moveTo>
                    <a:pt x="10764" y="6085"/>
                  </a:moveTo>
                  <a:cubicBezTo>
                    <a:pt x="10735" y="6086"/>
                    <a:pt x="10712" y="6137"/>
                    <a:pt x="10713" y="6200"/>
                  </a:cubicBezTo>
                  <a:cubicBezTo>
                    <a:pt x="10714" y="6263"/>
                    <a:pt x="10739" y="6312"/>
                    <a:pt x="10769" y="6311"/>
                  </a:cubicBezTo>
                  <a:cubicBezTo>
                    <a:pt x="10798" y="6311"/>
                    <a:pt x="10820" y="6260"/>
                    <a:pt x="10819" y="6197"/>
                  </a:cubicBezTo>
                  <a:cubicBezTo>
                    <a:pt x="10818" y="6134"/>
                    <a:pt x="10793" y="6085"/>
                    <a:pt x="10764" y="6085"/>
                  </a:cubicBezTo>
                  <a:close/>
                  <a:moveTo>
                    <a:pt x="10920" y="6085"/>
                  </a:moveTo>
                  <a:cubicBezTo>
                    <a:pt x="10890" y="6086"/>
                    <a:pt x="10868" y="6137"/>
                    <a:pt x="10870" y="6200"/>
                  </a:cubicBezTo>
                  <a:cubicBezTo>
                    <a:pt x="10871" y="6262"/>
                    <a:pt x="10896" y="6312"/>
                    <a:pt x="10925" y="6311"/>
                  </a:cubicBezTo>
                  <a:cubicBezTo>
                    <a:pt x="10954" y="6311"/>
                    <a:pt x="10977" y="6261"/>
                    <a:pt x="10975" y="6198"/>
                  </a:cubicBezTo>
                  <a:cubicBezTo>
                    <a:pt x="10974" y="6136"/>
                    <a:pt x="10949" y="6085"/>
                    <a:pt x="10920" y="6085"/>
                  </a:cubicBezTo>
                  <a:close/>
                  <a:moveTo>
                    <a:pt x="11076" y="6085"/>
                  </a:moveTo>
                  <a:cubicBezTo>
                    <a:pt x="11047" y="6086"/>
                    <a:pt x="11024" y="6137"/>
                    <a:pt x="11026" y="6200"/>
                  </a:cubicBezTo>
                  <a:cubicBezTo>
                    <a:pt x="11028" y="6262"/>
                    <a:pt x="11053" y="6312"/>
                    <a:pt x="11082" y="6311"/>
                  </a:cubicBezTo>
                  <a:cubicBezTo>
                    <a:pt x="11111" y="6311"/>
                    <a:pt x="11133" y="6261"/>
                    <a:pt x="11132" y="6198"/>
                  </a:cubicBezTo>
                  <a:cubicBezTo>
                    <a:pt x="11130" y="6136"/>
                    <a:pt x="11105" y="6085"/>
                    <a:pt x="11076" y="6085"/>
                  </a:cubicBezTo>
                  <a:close/>
                  <a:moveTo>
                    <a:pt x="11232" y="6085"/>
                  </a:moveTo>
                  <a:cubicBezTo>
                    <a:pt x="11203" y="6086"/>
                    <a:pt x="11181" y="6137"/>
                    <a:pt x="11182" y="6200"/>
                  </a:cubicBezTo>
                  <a:cubicBezTo>
                    <a:pt x="11184" y="6263"/>
                    <a:pt x="11209" y="6312"/>
                    <a:pt x="11239" y="6311"/>
                  </a:cubicBezTo>
                  <a:cubicBezTo>
                    <a:pt x="11268" y="6311"/>
                    <a:pt x="11290" y="6261"/>
                    <a:pt x="11288" y="6198"/>
                  </a:cubicBezTo>
                  <a:cubicBezTo>
                    <a:pt x="11286" y="6136"/>
                    <a:pt x="11261" y="6085"/>
                    <a:pt x="11232" y="6085"/>
                  </a:cubicBezTo>
                  <a:close/>
                  <a:moveTo>
                    <a:pt x="11369" y="6085"/>
                  </a:moveTo>
                  <a:cubicBezTo>
                    <a:pt x="11340" y="6086"/>
                    <a:pt x="11317" y="6137"/>
                    <a:pt x="11319" y="6200"/>
                  </a:cubicBezTo>
                  <a:cubicBezTo>
                    <a:pt x="11321" y="6262"/>
                    <a:pt x="11347" y="6312"/>
                    <a:pt x="11376" y="6311"/>
                  </a:cubicBezTo>
                  <a:cubicBezTo>
                    <a:pt x="11405" y="6311"/>
                    <a:pt x="11427" y="6261"/>
                    <a:pt x="11425" y="6198"/>
                  </a:cubicBezTo>
                  <a:cubicBezTo>
                    <a:pt x="11423" y="6136"/>
                    <a:pt x="11398" y="6085"/>
                    <a:pt x="11369" y="6085"/>
                  </a:cubicBezTo>
                  <a:close/>
                  <a:moveTo>
                    <a:pt x="11525" y="6085"/>
                  </a:moveTo>
                  <a:cubicBezTo>
                    <a:pt x="11496" y="6086"/>
                    <a:pt x="11474" y="6137"/>
                    <a:pt x="11476" y="6200"/>
                  </a:cubicBezTo>
                  <a:cubicBezTo>
                    <a:pt x="11478" y="6263"/>
                    <a:pt x="11503" y="6312"/>
                    <a:pt x="11532" y="6311"/>
                  </a:cubicBezTo>
                  <a:cubicBezTo>
                    <a:pt x="11562" y="6311"/>
                    <a:pt x="11583" y="6261"/>
                    <a:pt x="11581" y="6198"/>
                  </a:cubicBezTo>
                  <a:cubicBezTo>
                    <a:pt x="11579" y="6136"/>
                    <a:pt x="11554" y="6085"/>
                    <a:pt x="11525" y="6085"/>
                  </a:cubicBezTo>
                  <a:close/>
                  <a:moveTo>
                    <a:pt x="11681" y="6085"/>
                  </a:moveTo>
                  <a:cubicBezTo>
                    <a:pt x="11652" y="6086"/>
                    <a:pt x="11630" y="6137"/>
                    <a:pt x="11632" y="6200"/>
                  </a:cubicBezTo>
                  <a:cubicBezTo>
                    <a:pt x="11634" y="6263"/>
                    <a:pt x="11660" y="6312"/>
                    <a:pt x="11689" y="6311"/>
                  </a:cubicBezTo>
                  <a:cubicBezTo>
                    <a:pt x="11719" y="6311"/>
                    <a:pt x="11740" y="6261"/>
                    <a:pt x="11738" y="6198"/>
                  </a:cubicBezTo>
                  <a:cubicBezTo>
                    <a:pt x="11735" y="6136"/>
                    <a:pt x="11710" y="6085"/>
                    <a:pt x="11681" y="6085"/>
                  </a:cubicBezTo>
                  <a:close/>
                  <a:moveTo>
                    <a:pt x="11818" y="6085"/>
                  </a:moveTo>
                  <a:cubicBezTo>
                    <a:pt x="11789" y="6086"/>
                    <a:pt x="11767" y="6137"/>
                    <a:pt x="11769" y="6200"/>
                  </a:cubicBezTo>
                  <a:cubicBezTo>
                    <a:pt x="11771" y="6263"/>
                    <a:pt x="11797" y="6312"/>
                    <a:pt x="11826" y="6311"/>
                  </a:cubicBezTo>
                  <a:cubicBezTo>
                    <a:pt x="11856" y="6311"/>
                    <a:pt x="11878" y="6261"/>
                    <a:pt x="11875" y="6198"/>
                  </a:cubicBezTo>
                  <a:cubicBezTo>
                    <a:pt x="11873" y="6136"/>
                    <a:pt x="11847" y="6085"/>
                    <a:pt x="11818" y="6085"/>
                  </a:cubicBezTo>
                  <a:close/>
                  <a:moveTo>
                    <a:pt x="11974" y="6085"/>
                  </a:moveTo>
                  <a:cubicBezTo>
                    <a:pt x="11944" y="6086"/>
                    <a:pt x="11923" y="6137"/>
                    <a:pt x="11925" y="6200"/>
                  </a:cubicBezTo>
                  <a:cubicBezTo>
                    <a:pt x="11928" y="6263"/>
                    <a:pt x="11953" y="6312"/>
                    <a:pt x="11983" y="6311"/>
                  </a:cubicBezTo>
                  <a:cubicBezTo>
                    <a:pt x="12012" y="6311"/>
                    <a:pt x="12034" y="6261"/>
                    <a:pt x="12032" y="6198"/>
                  </a:cubicBezTo>
                  <a:cubicBezTo>
                    <a:pt x="12029" y="6136"/>
                    <a:pt x="12003" y="6085"/>
                    <a:pt x="11974" y="6085"/>
                  </a:cubicBezTo>
                  <a:close/>
                  <a:moveTo>
                    <a:pt x="12110" y="6085"/>
                  </a:moveTo>
                  <a:cubicBezTo>
                    <a:pt x="12081" y="6086"/>
                    <a:pt x="12059" y="6137"/>
                    <a:pt x="12062" y="6200"/>
                  </a:cubicBezTo>
                  <a:cubicBezTo>
                    <a:pt x="12065" y="6263"/>
                    <a:pt x="12091" y="6312"/>
                    <a:pt x="12120" y="6311"/>
                  </a:cubicBezTo>
                  <a:cubicBezTo>
                    <a:pt x="12149" y="6311"/>
                    <a:pt x="12171" y="6261"/>
                    <a:pt x="12168" y="6198"/>
                  </a:cubicBezTo>
                  <a:cubicBezTo>
                    <a:pt x="12166" y="6136"/>
                    <a:pt x="12140" y="6085"/>
                    <a:pt x="12110" y="6085"/>
                  </a:cubicBezTo>
                  <a:close/>
                  <a:moveTo>
                    <a:pt x="12267" y="6085"/>
                  </a:moveTo>
                  <a:cubicBezTo>
                    <a:pt x="12238" y="6086"/>
                    <a:pt x="12216" y="6137"/>
                    <a:pt x="12219" y="6200"/>
                  </a:cubicBezTo>
                  <a:cubicBezTo>
                    <a:pt x="12221" y="6263"/>
                    <a:pt x="12248" y="6312"/>
                    <a:pt x="12277" y="6311"/>
                  </a:cubicBezTo>
                  <a:cubicBezTo>
                    <a:pt x="12307" y="6311"/>
                    <a:pt x="12328" y="6261"/>
                    <a:pt x="12325" y="6198"/>
                  </a:cubicBezTo>
                  <a:cubicBezTo>
                    <a:pt x="12322" y="6136"/>
                    <a:pt x="12296" y="6085"/>
                    <a:pt x="12267" y="6085"/>
                  </a:cubicBezTo>
                  <a:close/>
                  <a:moveTo>
                    <a:pt x="12423" y="6085"/>
                  </a:moveTo>
                  <a:cubicBezTo>
                    <a:pt x="12393" y="6086"/>
                    <a:pt x="12372" y="6137"/>
                    <a:pt x="12375" y="6200"/>
                  </a:cubicBezTo>
                  <a:cubicBezTo>
                    <a:pt x="12378" y="6263"/>
                    <a:pt x="12404" y="6312"/>
                    <a:pt x="12434" y="6311"/>
                  </a:cubicBezTo>
                  <a:cubicBezTo>
                    <a:pt x="12463" y="6311"/>
                    <a:pt x="12484" y="6261"/>
                    <a:pt x="12481" y="6198"/>
                  </a:cubicBezTo>
                  <a:cubicBezTo>
                    <a:pt x="12478" y="6136"/>
                    <a:pt x="12452" y="6085"/>
                    <a:pt x="12423" y="6085"/>
                  </a:cubicBezTo>
                  <a:close/>
                  <a:moveTo>
                    <a:pt x="12579" y="6085"/>
                  </a:moveTo>
                  <a:cubicBezTo>
                    <a:pt x="12550" y="6086"/>
                    <a:pt x="12528" y="6137"/>
                    <a:pt x="12531" y="6200"/>
                  </a:cubicBezTo>
                  <a:cubicBezTo>
                    <a:pt x="12534" y="6263"/>
                    <a:pt x="12561" y="6313"/>
                    <a:pt x="12591" y="6313"/>
                  </a:cubicBezTo>
                  <a:cubicBezTo>
                    <a:pt x="12620" y="6313"/>
                    <a:pt x="12641" y="6261"/>
                    <a:pt x="12638" y="6198"/>
                  </a:cubicBezTo>
                  <a:cubicBezTo>
                    <a:pt x="12634" y="6136"/>
                    <a:pt x="12608" y="6085"/>
                    <a:pt x="12579" y="6085"/>
                  </a:cubicBezTo>
                  <a:close/>
                  <a:moveTo>
                    <a:pt x="12715" y="6085"/>
                  </a:moveTo>
                  <a:cubicBezTo>
                    <a:pt x="12686" y="6086"/>
                    <a:pt x="12666" y="6137"/>
                    <a:pt x="12669" y="6200"/>
                  </a:cubicBezTo>
                  <a:cubicBezTo>
                    <a:pt x="12672" y="6263"/>
                    <a:pt x="12698" y="6312"/>
                    <a:pt x="12727" y="6311"/>
                  </a:cubicBezTo>
                  <a:cubicBezTo>
                    <a:pt x="12757" y="6311"/>
                    <a:pt x="12778" y="6261"/>
                    <a:pt x="12774" y="6198"/>
                  </a:cubicBezTo>
                  <a:cubicBezTo>
                    <a:pt x="12771" y="6136"/>
                    <a:pt x="12745" y="6085"/>
                    <a:pt x="12715" y="6085"/>
                  </a:cubicBezTo>
                  <a:close/>
                  <a:moveTo>
                    <a:pt x="12872" y="6085"/>
                  </a:moveTo>
                  <a:cubicBezTo>
                    <a:pt x="12842" y="6086"/>
                    <a:pt x="12822" y="6137"/>
                    <a:pt x="12825" y="6200"/>
                  </a:cubicBezTo>
                  <a:cubicBezTo>
                    <a:pt x="12829" y="6263"/>
                    <a:pt x="12855" y="6312"/>
                    <a:pt x="12884" y="6311"/>
                  </a:cubicBezTo>
                  <a:cubicBezTo>
                    <a:pt x="12914" y="6311"/>
                    <a:pt x="12934" y="6261"/>
                    <a:pt x="12931" y="6198"/>
                  </a:cubicBezTo>
                  <a:cubicBezTo>
                    <a:pt x="12927" y="6136"/>
                    <a:pt x="12901" y="6085"/>
                    <a:pt x="12872" y="6085"/>
                  </a:cubicBezTo>
                  <a:close/>
                  <a:moveTo>
                    <a:pt x="13027" y="6085"/>
                  </a:moveTo>
                  <a:cubicBezTo>
                    <a:pt x="12998" y="6086"/>
                    <a:pt x="12978" y="6137"/>
                    <a:pt x="12982" y="6200"/>
                  </a:cubicBezTo>
                  <a:cubicBezTo>
                    <a:pt x="12985" y="6263"/>
                    <a:pt x="13012" y="6312"/>
                    <a:pt x="13041" y="6311"/>
                  </a:cubicBezTo>
                  <a:cubicBezTo>
                    <a:pt x="13070" y="6311"/>
                    <a:pt x="13091" y="6261"/>
                    <a:pt x="13087" y="6198"/>
                  </a:cubicBezTo>
                  <a:cubicBezTo>
                    <a:pt x="13084" y="6136"/>
                    <a:pt x="13057" y="6085"/>
                    <a:pt x="13027" y="6085"/>
                  </a:cubicBezTo>
                  <a:close/>
                  <a:moveTo>
                    <a:pt x="13184" y="6085"/>
                  </a:moveTo>
                  <a:cubicBezTo>
                    <a:pt x="13155" y="6086"/>
                    <a:pt x="13134" y="6137"/>
                    <a:pt x="13138" y="6200"/>
                  </a:cubicBezTo>
                  <a:cubicBezTo>
                    <a:pt x="13142" y="6263"/>
                    <a:pt x="13169" y="6313"/>
                    <a:pt x="13198" y="6313"/>
                  </a:cubicBezTo>
                  <a:cubicBezTo>
                    <a:pt x="13227" y="6313"/>
                    <a:pt x="13248" y="6261"/>
                    <a:pt x="13244" y="6198"/>
                  </a:cubicBezTo>
                  <a:cubicBezTo>
                    <a:pt x="13240" y="6136"/>
                    <a:pt x="13213" y="6085"/>
                    <a:pt x="13184" y="6085"/>
                  </a:cubicBezTo>
                  <a:close/>
                  <a:moveTo>
                    <a:pt x="8051" y="6135"/>
                  </a:moveTo>
                  <a:cubicBezTo>
                    <a:pt x="8022" y="6136"/>
                    <a:pt x="7997" y="6186"/>
                    <a:pt x="7996" y="6249"/>
                  </a:cubicBezTo>
                  <a:cubicBezTo>
                    <a:pt x="7994" y="6311"/>
                    <a:pt x="8017" y="6362"/>
                    <a:pt x="8046" y="6362"/>
                  </a:cubicBezTo>
                  <a:cubicBezTo>
                    <a:pt x="8075" y="6361"/>
                    <a:pt x="8100" y="6309"/>
                    <a:pt x="8101" y="6247"/>
                  </a:cubicBezTo>
                  <a:cubicBezTo>
                    <a:pt x="8103" y="6185"/>
                    <a:pt x="8081" y="6135"/>
                    <a:pt x="8051" y="6135"/>
                  </a:cubicBezTo>
                  <a:close/>
                  <a:moveTo>
                    <a:pt x="8208" y="6135"/>
                  </a:moveTo>
                  <a:cubicBezTo>
                    <a:pt x="8179" y="6136"/>
                    <a:pt x="8154" y="6186"/>
                    <a:pt x="8152" y="6249"/>
                  </a:cubicBezTo>
                  <a:cubicBezTo>
                    <a:pt x="8151" y="6311"/>
                    <a:pt x="8174" y="6362"/>
                    <a:pt x="8203" y="6362"/>
                  </a:cubicBezTo>
                  <a:cubicBezTo>
                    <a:pt x="8232" y="6361"/>
                    <a:pt x="8256" y="6310"/>
                    <a:pt x="8258" y="6247"/>
                  </a:cubicBezTo>
                  <a:cubicBezTo>
                    <a:pt x="8259" y="6185"/>
                    <a:pt x="8237" y="6135"/>
                    <a:pt x="8208" y="6135"/>
                  </a:cubicBezTo>
                  <a:close/>
                  <a:moveTo>
                    <a:pt x="8344" y="6135"/>
                  </a:moveTo>
                  <a:cubicBezTo>
                    <a:pt x="8315" y="6136"/>
                    <a:pt x="8290" y="6186"/>
                    <a:pt x="8289" y="6249"/>
                  </a:cubicBezTo>
                  <a:cubicBezTo>
                    <a:pt x="8288" y="6311"/>
                    <a:pt x="8310" y="6362"/>
                    <a:pt x="8340" y="6362"/>
                  </a:cubicBezTo>
                  <a:cubicBezTo>
                    <a:pt x="8369" y="6361"/>
                    <a:pt x="8393" y="6309"/>
                    <a:pt x="8395" y="6247"/>
                  </a:cubicBezTo>
                  <a:cubicBezTo>
                    <a:pt x="8396" y="6185"/>
                    <a:pt x="8373" y="6135"/>
                    <a:pt x="8344" y="6135"/>
                  </a:cubicBezTo>
                  <a:close/>
                  <a:moveTo>
                    <a:pt x="8500" y="6135"/>
                  </a:moveTo>
                  <a:cubicBezTo>
                    <a:pt x="8471" y="6136"/>
                    <a:pt x="8446" y="6186"/>
                    <a:pt x="8445" y="6249"/>
                  </a:cubicBezTo>
                  <a:cubicBezTo>
                    <a:pt x="8444" y="6311"/>
                    <a:pt x="8467" y="6362"/>
                    <a:pt x="8497" y="6362"/>
                  </a:cubicBezTo>
                  <a:cubicBezTo>
                    <a:pt x="8526" y="6361"/>
                    <a:pt x="8550" y="6309"/>
                    <a:pt x="8551" y="6247"/>
                  </a:cubicBezTo>
                  <a:cubicBezTo>
                    <a:pt x="8552" y="6185"/>
                    <a:pt x="8529" y="6135"/>
                    <a:pt x="8500" y="6135"/>
                  </a:cubicBezTo>
                  <a:close/>
                  <a:moveTo>
                    <a:pt x="9105" y="6135"/>
                  </a:moveTo>
                  <a:cubicBezTo>
                    <a:pt x="9076" y="6136"/>
                    <a:pt x="9052" y="6188"/>
                    <a:pt x="9051" y="6250"/>
                  </a:cubicBezTo>
                  <a:cubicBezTo>
                    <a:pt x="9051" y="6313"/>
                    <a:pt x="9074" y="6362"/>
                    <a:pt x="9103" y="6362"/>
                  </a:cubicBezTo>
                  <a:cubicBezTo>
                    <a:pt x="9133" y="6361"/>
                    <a:pt x="9157" y="6310"/>
                    <a:pt x="9157" y="6247"/>
                  </a:cubicBezTo>
                  <a:cubicBezTo>
                    <a:pt x="9157" y="6185"/>
                    <a:pt x="9134" y="6135"/>
                    <a:pt x="9105" y="6135"/>
                  </a:cubicBezTo>
                  <a:close/>
                  <a:moveTo>
                    <a:pt x="9554" y="6135"/>
                  </a:moveTo>
                  <a:cubicBezTo>
                    <a:pt x="9524" y="6136"/>
                    <a:pt x="9501" y="6186"/>
                    <a:pt x="9501" y="6249"/>
                  </a:cubicBezTo>
                  <a:cubicBezTo>
                    <a:pt x="9501" y="6311"/>
                    <a:pt x="9525" y="6362"/>
                    <a:pt x="9554" y="6362"/>
                  </a:cubicBezTo>
                  <a:cubicBezTo>
                    <a:pt x="9584" y="6361"/>
                    <a:pt x="9607" y="6310"/>
                    <a:pt x="9607" y="6247"/>
                  </a:cubicBezTo>
                  <a:cubicBezTo>
                    <a:pt x="9607" y="6185"/>
                    <a:pt x="9583" y="6135"/>
                    <a:pt x="9554" y="6135"/>
                  </a:cubicBezTo>
                  <a:close/>
                  <a:moveTo>
                    <a:pt x="7915" y="6186"/>
                  </a:moveTo>
                  <a:cubicBezTo>
                    <a:pt x="7886" y="6186"/>
                    <a:pt x="7861" y="6237"/>
                    <a:pt x="7859" y="6299"/>
                  </a:cubicBezTo>
                  <a:cubicBezTo>
                    <a:pt x="7857" y="6361"/>
                    <a:pt x="7880" y="6413"/>
                    <a:pt x="7909" y="6412"/>
                  </a:cubicBezTo>
                  <a:cubicBezTo>
                    <a:pt x="7938" y="6412"/>
                    <a:pt x="7963" y="6360"/>
                    <a:pt x="7965" y="6297"/>
                  </a:cubicBezTo>
                  <a:cubicBezTo>
                    <a:pt x="7966" y="6235"/>
                    <a:pt x="7944" y="6185"/>
                    <a:pt x="7915" y="6186"/>
                  </a:cubicBezTo>
                  <a:close/>
                  <a:moveTo>
                    <a:pt x="1419" y="6236"/>
                  </a:moveTo>
                  <a:cubicBezTo>
                    <a:pt x="1390" y="6236"/>
                    <a:pt x="1360" y="6287"/>
                    <a:pt x="1351" y="6349"/>
                  </a:cubicBezTo>
                  <a:cubicBezTo>
                    <a:pt x="1343" y="6411"/>
                    <a:pt x="1359" y="6461"/>
                    <a:pt x="1388" y="6461"/>
                  </a:cubicBezTo>
                  <a:cubicBezTo>
                    <a:pt x="1418" y="6460"/>
                    <a:pt x="1448" y="6409"/>
                    <a:pt x="1457" y="6348"/>
                  </a:cubicBezTo>
                  <a:cubicBezTo>
                    <a:pt x="1465" y="6286"/>
                    <a:pt x="1448" y="6236"/>
                    <a:pt x="1419" y="6236"/>
                  </a:cubicBezTo>
                  <a:close/>
                  <a:moveTo>
                    <a:pt x="1556" y="6236"/>
                  </a:moveTo>
                  <a:cubicBezTo>
                    <a:pt x="1527" y="6237"/>
                    <a:pt x="1496" y="6287"/>
                    <a:pt x="1487" y="6349"/>
                  </a:cubicBezTo>
                  <a:cubicBezTo>
                    <a:pt x="1479" y="6411"/>
                    <a:pt x="1497" y="6461"/>
                    <a:pt x="1526" y="6461"/>
                  </a:cubicBezTo>
                  <a:cubicBezTo>
                    <a:pt x="1555" y="6460"/>
                    <a:pt x="1585" y="6409"/>
                    <a:pt x="1594" y="6348"/>
                  </a:cubicBezTo>
                  <a:cubicBezTo>
                    <a:pt x="1602" y="6286"/>
                    <a:pt x="1585" y="6236"/>
                    <a:pt x="1556" y="6236"/>
                  </a:cubicBezTo>
                  <a:close/>
                  <a:moveTo>
                    <a:pt x="1712" y="6236"/>
                  </a:moveTo>
                  <a:cubicBezTo>
                    <a:pt x="1682" y="6237"/>
                    <a:pt x="1652" y="6287"/>
                    <a:pt x="1644" y="6349"/>
                  </a:cubicBezTo>
                  <a:cubicBezTo>
                    <a:pt x="1636" y="6411"/>
                    <a:pt x="1653" y="6461"/>
                    <a:pt x="1682" y="6461"/>
                  </a:cubicBezTo>
                  <a:cubicBezTo>
                    <a:pt x="1711" y="6460"/>
                    <a:pt x="1742" y="6410"/>
                    <a:pt x="1750" y="6348"/>
                  </a:cubicBezTo>
                  <a:cubicBezTo>
                    <a:pt x="1758" y="6286"/>
                    <a:pt x="1741" y="6236"/>
                    <a:pt x="1712" y="6236"/>
                  </a:cubicBezTo>
                  <a:close/>
                  <a:moveTo>
                    <a:pt x="1867" y="6236"/>
                  </a:moveTo>
                  <a:cubicBezTo>
                    <a:pt x="1838" y="6236"/>
                    <a:pt x="1808" y="6287"/>
                    <a:pt x="1800" y="6349"/>
                  </a:cubicBezTo>
                  <a:cubicBezTo>
                    <a:pt x="1792" y="6411"/>
                    <a:pt x="1809" y="6461"/>
                    <a:pt x="1839" y="6461"/>
                  </a:cubicBezTo>
                  <a:cubicBezTo>
                    <a:pt x="1868" y="6460"/>
                    <a:pt x="1898" y="6409"/>
                    <a:pt x="1906" y="6348"/>
                  </a:cubicBezTo>
                  <a:cubicBezTo>
                    <a:pt x="1914" y="6286"/>
                    <a:pt x="1896" y="6236"/>
                    <a:pt x="1867" y="6236"/>
                  </a:cubicBezTo>
                  <a:close/>
                  <a:moveTo>
                    <a:pt x="2024" y="6236"/>
                  </a:moveTo>
                  <a:cubicBezTo>
                    <a:pt x="1995" y="6237"/>
                    <a:pt x="1964" y="6287"/>
                    <a:pt x="1957" y="6349"/>
                  </a:cubicBezTo>
                  <a:cubicBezTo>
                    <a:pt x="1949" y="6411"/>
                    <a:pt x="1966" y="6461"/>
                    <a:pt x="1996" y="6461"/>
                  </a:cubicBezTo>
                  <a:cubicBezTo>
                    <a:pt x="2025" y="6460"/>
                    <a:pt x="2055" y="6409"/>
                    <a:pt x="2062" y="6348"/>
                  </a:cubicBezTo>
                  <a:cubicBezTo>
                    <a:pt x="2070" y="6286"/>
                    <a:pt x="2053" y="6236"/>
                    <a:pt x="2024" y="6236"/>
                  </a:cubicBezTo>
                  <a:close/>
                  <a:moveTo>
                    <a:pt x="2180" y="6236"/>
                  </a:moveTo>
                  <a:cubicBezTo>
                    <a:pt x="2150" y="6237"/>
                    <a:pt x="2121" y="6287"/>
                    <a:pt x="2113" y="6349"/>
                  </a:cubicBezTo>
                  <a:cubicBezTo>
                    <a:pt x="2105" y="6411"/>
                    <a:pt x="2123" y="6461"/>
                    <a:pt x="2152" y="6461"/>
                  </a:cubicBezTo>
                  <a:cubicBezTo>
                    <a:pt x="2181" y="6460"/>
                    <a:pt x="2211" y="6410"/>
                    <a:pt x="2219" y="6348"/>
                  </a:cubicBezTo>
                  <a:cubicBezTo>
                    <a:pt x="2226" y="6286"/>
                    <a:pt x="2209" y="6236"/>
                    <a:pt x="2180" y="6236"/>
                  </a:cubicBezTo>
                  <a:close/>
                  <a:moveTo>
                    <a:pt x="2316" y="6236"/>
                  </a:moveTo>
                  <a:cubicBezTo>
                    <a:pt x="2287" y="6236"/>
                    <a:pt x="2257" y="6287"/>
                    <a:pt x="2250" y="6349"/>
                  </a:cubicBezTo>
                  <a:cubicBezTo>
                    <a:pt x="2242" y="6411"/>
                    <a:pt x="2260" y="6461"/>
                    <a:pt x="2289" y="6461"/>
                  </a:cubicBezTo>
                  <a:cubicBezTo>
                    <a:pt x="2318" y="6460"/>
                    <a:pt x="2348" y="6409"/>
                    <a:pt x="2355" y="6348"/>
                  </a:cubicBezTo>
                  <a:cubicBezTo>
                    <a:pt x="2363" y="6286"/>
                    <a:pt x="2346" y="6235"/>
                    <a:pt x="2316" y="6236"/>
                  </a:cubicBezTo>
                  <a:close/>
                  <a:moveTo>
                    <a:pt x="2472" y="6236"/>
                  </a:moveTo>
                  <a:cubicBezTo>
                    <a:pt x="2443" y="6236"/>
                    <a:pt x="2414" y="6287"/>
                    <a:pt x="2406" y="6349"/>
                  </a:cubicBezTo>
                  <a:cubicBezTo>
                    <a:pt x="2399" y="6411"/>
                    <a:pt x="2417" y="6461"/>
                    <a:pt x="2446" y="6461"/>
                  </a:cubicBezTo>
                  <a:cubicBezTo>
                    <a:pt x="2475" y="6460"/>
                    <a:pt x="2505" y="6410"/>
                    <a:pt x="2512" y="6348"/>
                  </a:cubicBezTo>
                  <a:cubicBezTo>
                    <a:pt x="2519" y="6286"/>
                    <a:pt x="2501" y="6235"/>
                    <a:pt x="2472" y="6236"/>
                  </a:cubicBezTo>
                  <a:close/>
                  <a:moveTo>
                    <a:pt x="2628" y="6236"/>
                  </a:moveTo>
                  <a:cubicBezTo>
                    <a:pt x="2599" y="6237"/>
                    <a:pt x="2570" y="6287"/>
                    <a:pt x="2563" y="6349"/>
                  </a:cubicBezTo>
                  <a:cubicBezTo>
                    <a:pt x="2555" y="6411"/>
                    <a:pt x="2573" y="6461"/>
                    <a:pt x="2602" y="6461"/>
                  </a:cubicBezTo>
                  <a:cubicBezTo>
                    <a:pt x="2632" y="6460"/>
                    <a:pt x="2661" y="6409"/>
                    <a:pt x="2668" y="6348"/>
                  </a:cubicBezTo>
                  <a:cubicBezTo>
                    <a:pt x="2675" y="6286"/>
                    <a:pt x="2657" y="6236"/>
                    <a:pt x="2628" y="6236"/>
                  </a:cubicBezTo>
                  <a:close/>
                  <a:moveTo>
                    <a:pt x="2784" y="6236"/>
                  </a:moveTo>
                  <a:cubicBezTo>
                    <a:pt x="2755" y="6237"/>
                    <a:pt x="2725" y="6287"/>
                    <a:pt x="2718" y="6349"/>
                  </a:cubicBezTo>
                  <a:cubicBezTo>
                    <a:pt x="2711" y="6411"/>
                    <a:pt x="2729" y="6461"/>
                    <a:pt x="2759" y="6461"/>
                  </a:cubicBezTo>
                  <a:cubicBezTo>
                    <a:pt x="2788" y="6460"/>
                    <a:pt x="2818" y="6410"/>
                    <a:pt x="2825" y="6348"/>
                  </a:cubicBezTo>
                  <a:cubicBezTo>
                    <a:pt x="2832" y="6286"/>
                    <a:pt x="2814" y="6236"/>
                    <a:pt x="2784" y="6236"/>
                  </a:cubicBezTo>
                  <a:close/>
                  <a:moveTo>
                    <a:pt x="2921" y="6236"/>
                  </a:moveTo>
                  <a:cubicBezTo>
                    <a:pt x="2891" y="6236"/>
                    <a:pt x="2862" y="6287"/>
                    <a:pt x="2855" y="6349"/>
                  </a:cubicBezTo>
                  <a:cubicBezTo>
                    <a:pt x="2848" y="6411"/>
                    <a:pt x="2867" y="6461"/>
                    <a:pt x="2896" y="6461"/>
                  </a:cubicBezTo>
                  <a:cubicBezTo>
                    <a:pt x="2925" y="6460"/>
                    <a:pt x="2955" y="6410"/>
                    <a:pt x="2962" y="6348"/>
                  </a:cubicBezTo>
                  <a:cubicBezTo>
                    <a:pt x="2968" y="6286"/>
                    <a:pt x="2950" y="6236"/>
                    <a:pt x="2921" y="6236"/>
                  </a:cubicBezTo>
                  <a:close/>
                  <a:moveTo>
                    <a:pt x="3077" y="6236"/>
                  </a:moveTo>
                  <a:cubicBezTo>
                    <a:pt x="3048" y="6237"/>
                    <a:pt x="3018" y="6287"/>
                    <a:pt x="3012" y="6349"/>
                  </a:cubicBezTo>
                  <a:cubicBezTo>
                    <a:pt x="3005" y="6411"/>
                    <a:pt x="3023" y="6461"/>
                    <a:pt x="3053" y="6461"/>
                  </a:cubicBezTo>
                  <a:cubicBezTo>
                    <a:pt x="3082" y="6460"/>
                    <a:pt x="3111" y="6410"/>
                    <a:pt x="3118" y="6348"/>
                  </a:cubicBezTo>
                  <a:cubicBezTo>
                    <a:pt x="3125" y="6286"/>
                    <a:pt x="3106" y="6235"/>
                    <a:pt x="3077" y="6236"/>
                  </a:cubicBezTo>
                  <a:close/>
                  <a:moveTo>
                    <a:pt x="3233" y="6236"/>
                  </a:moveTo>
                  <a:cubicBezTo>
                    <a:pt x="3204" y="6236"/>
                    <a:pt x="3175" y="6287"/>
                    <a:pt x="3168" y="6349"/>
                  </a:cubicBezTo>
                  <a:cubicBezTo>
                    <a:pt x="3161" y="6411"/>
                    <a:pt x="3180" y="6461"/>
                    <a:pt x="3209" y="6461"/>
                  </a:cubicBezTo>
                  <a:cubicBezTo>
                    <a:pt x="3238" y="6460"/>
                    <a:pt x="3267" y="6410"/>
                    <a:pt x="3274" y="6348"/>
                  </a:cubicBezTo>
                  <a:cubicBezTo>
                    <a:pt x="3280" y="6285"/>
                    <a:pt x="3262" y="6236"/>
                    <a:pt x="3233" y="6236"/>
                  </a:cubicBezTo>
                  <a:close/>
                  <a:moveTo>
                    <a:pt x="3370" y="6236"/>
                  </a:moveTo>
                  <a:cubicBezTo>
                    <a:pt x="3340" y="6236"/>
                    <a:pt x="3311" y="6287"/>
                    <a:pt x="3305" y="6349"/>
                  </a:cubicBezTo>
                  <a:cubicBezTo>
                    <a:pt x="3298" y="6411"/>
                    <a:pt x="3317" y="6461"/>
                    <a:pt x="3346" y="6461"/>
                  </a:cubicBezTo>
                  <a:cubicBezTo>
                    <a:pt x="3376" y="6460"/>
                    <a:pt x="3404" y="6410"/>
                    <a:pt x="3411" y="6348"/>
                  </a:cubicBezTo>
                  <a:cubicBezTo>
                    <a:pt x="3417" y="6286"/>
                    <a:pt x="3399" y="6236"/>
                    <a:pt x="3370" y="6236"/>
                  </a:cubicBezTo>
                  <a:close/>
                  <a:moveTo>
                    <a:pt x="3525" y="6236"/>
                  </a:moveTo>
                  <a:cubicBezTo>
                    <a:pt x="3496" y="6236"/>
                    <a:pt x="3468" y="6287"/>
                    <a:pt x="3461" y="6349"/>
                  </a:cubicBezTo>
                  <a:cubicBezTo>
                    <a:pt x="3455" y="6411"/>
                    <a:pt x="3474" y="6461"/>
                    <a:pt x="3503" y="6461"/>
                  </a:cubicBezTo>
                  <a:cubicBezTo>
                    <a:pt x="3532" y="6460"/>
                    <a:pt x="3561" y="6410"/>
                    <a:pt x="3567" y="6348"/>
                  </a:cubicBezTo>
                  <a:cubicBezTo>
                    <a:pt x="3573" y="6286"/>
                    <a:pt x="3555" y="6235"/>
                    <a:pt x="3525" y="6236"/>
                  </a:cubicBezTo>
                  <a:close/>
                  <a:moveTo>
                    <a:pt x="3681" y="6236"/>
                  </a:moveTo>
                  <a:cubicBezTo>
                    <a:pt x="3652" y="6237"/>
                    <a:pt x="3624" y="6287"/>
                    <a:pt x="3618" y="6349"/>
                  </a:cubicBezTo>
                  <a:cubicBezTo>
                    <a:pt x="3612" y="6411"/>
                    <a:pt x="3630" y="6461"/>
                    <a:pt x="3659" y="6461"/>
                  </a:cubicBezTo>
                  <a:cubicBezTo>
                    <a:pt x="3689" y="6460"/>
                    <a:pt x="3717" y="6410"/>
                    <a:pt x="3723" y="6348"/>
                  </a:cubicBezTo>
                  <a:cubicBezTo>
                    <a:pt x="3729" y="6286"/>
                    <a:pt x="3710" y="6236"/>
                    <a:pt x="3681" y="6236"/>
                  </a:cubicBezTo>
                  <a:close/>
                  <a:moveTo>
                    <a:pt x="502" y="6286"/>
                  </a:moveTo>
                  <a:cubicBezTo>
                    <a:pt x="473" y="6287"/>
                    <a:pt x="442" y="6338"/>
                    <a:pt x="432" y="6399"/>
                  </a:cubicBezTo>
                  <a:cubicBezTo>
                    <a:pt x="423" y="6461"/>
                    <a:pt x="439" y="6512"/>
                    <a:pt x="468" y="6511"/>
                  </a:cubicBezTo>
                  <a:cubicBezTo>
                    <a:pt x="498" y="6511"/>
                    <a:pt x="529" y="6460"/>
                    <a:pt x="539" y="6398"/>
                  </a:cubicBezTo>
                  <a:cubicBezTo>
                    <a:pt x="548" y="6336"/>
                    <a:pt x="532" y="6286"/>
                    <a:pt x="502" y="6286"/>
                  </a:cubicBezTo>
                  <a:close/>
                  <a:moveTo>
                    <a:pt x="658" y="6286"/>
                  </a:moveTo>
                  <a:cubicBezTo>
                    <a:pt x="629" y="6287"/>
                    <a:pt x="598" y="6338"/>
                    <a:pt x="589" y="6399"/>
                  </a:cubicBezTo>
                  <a:cubicBezTo>
                    <a:pt x="579" y="6461"/>
                    <a:pt x="596" y="6511"/>
                    <a:pt x="625" y="6511"/>
                  </a:cubicBezTo>
                  <a:cubicBezTo>
                    <a:pt x="655" y="6511"/>
                    <a:pt x="685" y="6460"/>
                    <a:pt x="694" y="6398"/>
                  </a:cubicBezTo>
                  <a:cubicBezTo>
                    <a:pt x="703" y="6336"/>
                    <a:pt x="687" y="6286"/>
                    <a:pt x="658" y="6286"/>
                  </a:cubicBezTo>
                  <a:close/>
                  <a:moveTo>
                    <a:pt x="795" y="6286"/>
                  </a:moveTo>
                  <a:cubicBezTo>
                    <a:pt x="766" y="6287"/>
                    <a:pt x="735" y="6338"/>
                    <a:pt x="725" y="6399"/>
                  </a:cubicBezTo>
                  <a:cubicBezTo>
                    <a:pt x="716" y="6461"/>
                    <a:pt x="733" y="6512"/>
                    <a:pt x="762" y="6511"/>
                  </a:cubicBezTo>
                  <a:cubicBezTo>
                    <a:pt x="791" y="6511"/>
                    <a:pt x="822" y="6460"/>
                    <a:pt x="831" y="6398"/>
                  </a:cubicBezTo>
                  <a:cubicBezTo>
                    <a:pt x="840" y="6336"/>
                    <a:pt x="824" y="6286"/>
                    <a:pt x="795" y="6286"/>
                  </a:cubicBezTo>
                  <a:close/>
                  <a:moveTo>
                    <a:pt x="970" y="6286"/>
                  </a:moveTo>
                  <a:cubicBezTo>
                    <a:pt x="941" y="6287"/>
                    <a:pt x="910" y="6338"/>
                    <a:pt x="901" y="6399"/>
                  </a:cubicBezTo>
                  <a:cubicBezTo>
                    <a:pt x="892" y="6461"/>
                    <a:pt x="909" y="6511"/>
                    <a:pt x="938" y="6511"/>
                  </a:cubicBezTo>
                  <a:cubicBezTo>
                    <a:pt x="967" y="6510"/>
                    <a:pt x="998" y="6460"/>
                    <a:pt x="1007" y="6398"/>
                  </a:cubicBezTo>
                  <a:cubicBezTo>
                    <a:pt x="1016" y="6336"/>
                    <a:pt x="1000" y="6286"/>
                    <a:pt x="970" y="6286"/>
                  </a:cubicBezTo>
                  <a:close/>
                  <a:moveTo>
                    <a:pt x="1107" y="6286"/>
                  </a:moveTo>
                  <a:cubicBezTo>
                    <a:pt x="1078" y="6287"/>
                    <a:pt x="1047" y="6338"/>
                    <a:pt x="1038" y="6399"/>
                  </a:cubicBezTo>
                  <a:cubicBezTo>
                    <a:pt x="1030" y="6461"/>
                    <a:pt x="1046" y="6511"/>
                    <a:pt x="1076" y="6511"/>
                  </a:cubicBezTo>
                  <a:cubicBezTo>
                    <a:pt x="1105" y="6511"/>
                    <a:pt x="1135" y="6460"/>
                    <a:pt x="1144" y="6398"/>
                  </a:cubicBezTo>
                  <a:cubicBezTo>
                    <a:pt x="1153" y="6336"/>
                    <a:pt x="1136" y="6286"/>
                    <a:pt x="1107" y="6286"/>
                  </a:cubicBezTo>
                  <a:close/>
                  <a:moveTo>
                    <a:pt x="1263" y="6286"/>
                  </a:moveTo>
                  <a:cubicBezTo>
                    <a:pt x="1234" y="6287"/>
                    <a:pt x="1203" y="6338"/>
                    <a:pt x="1195" y="6399"/>
                  </a:cubicBezTo>
                  <a:cubicBezTo>
                    <a:pt x="1186" y="6461"/>
                    <a:pt x="1203" y="6512"/>
                    <a:pt x="1232" y="6511"/>
                  </a:cubicBezTo>
                  <a:cubicBezTo>
                    <a:pt x="1261" y="6511"/>
                    <a:pt x="1292" y="6460"/>
                    <a:pt x="1300" y="6398"/>
                  </a:cubicBezTo>
                  <a:cubicBezTo>
                    <a:pt x="1309" y="6336"/>
                    <a:pt x="1292" y="6286"/>
                    <a:pt x="1263" y="6286"/>
                  </a:cubicBezTo>
                  <a:close/>
                  <a:moveTo>
                    <a:pt x="15019" y="6337"/>
                  </a:moveTo>
                  <a:cubicBezTo>
                    <a:pt x="14990" y="6337"/>
                    <a:pt x="14971" y="6388"/>
                    <a:pt x="14976" y="6451"/>
                  </a:cubicBezTo>
                  <a:cubicBezTo>
                    <a:pt x="14982" y="6514"/>
                    <a:pt x="15010" y="6565"/>
                    <a:pt x="15040" y="6564"/>
                  </a:cubicBezTo>
                  <a:cubicBezTo>
                    <a:pt x="15069" y="6564"/>
                    <a:pt x="15088" y="6512"/>
                    <a:pt x="15083" y="6450"/>
                  </a:cubicBezTo>
                  <a:cubicBezTo>
                    <a:pt x="15077" y="6387"/>
                    <a:pt x="15048" y="6336"/>
                    <a:pt x="15019" y="6337"/>
                  </a:cubicBezTo>
                  <a:close/>
                  <a:moveTo>
                    <a:pt x="15780" y="6337"/>
                  </a:moveTo>
                  <a:cubicBezTo>
                    <a:pt x="15751" y="6337"/>
                    <a:pt x="15732" y="6388"/>
                    <a:pt x="15739" y="6451"/>
                  </a:cubicBezTo>
                  <a:cubicBezTo>
                    <a:pt x="15745" y="6514"/>
                    <a:pt x="15774" y="6565"/>
                    <a:pt x="15804" y="6564"/>
                  </a:cubicBezTo>
                  <a:cubicBezTo>
                    <a:pt x="15833" y="6564"/>
                    <a:pt x="15852" y="6513"/>
                    <a:pt x="15845" y="6450"/>
                  </a:cubicBezTo>
                  <a:cubicBezTo>
                    <a:pt x="15839" y="6387"/>
                    <a:pt x="15810" y="6336"/>
                    <a:pt x="15780" y="6337"/>
                  </a:cubicBezTo>
                  <a:close/>
                  <a:moveTo>
                    <a:pt x="15937" y="6337"/>
                  </a:moveTo>
                  <a:cubicBezTo>
                    <a:pt x="15907" y="6337"/>
                    <a:pt x="15889" y="6388"/>
                    <a:pt x="15895" y="6451"/>
                  </a:cubicBezTo>
                  <a:cubicBezTo>
                    <a:pt x="15902" y="6514"/>
                    <a:pt x="15931" y="6565"/>
                    <a:pt x="15961" y="6564"/>
                  </a:cubicBezTo>
                  <a:cubicBezTo>
                    <a:pt x="15990" y="6564"/>
                    <a:pt x="16008" y="6513"/>
                    <a:pt x="16001" y="6450"/>
                  </a:cubicBezTo>
                  <a:cubicBezTo>
                    <a:pt x="15995" y="6387"/>
                    <a:pt x="15966" y="6336"/>
                    <a:pt x="15937" y="6337"/>
                  </a:cubicBezTo>
                  <a:close/>
                  <a:moveTo>
                    <a:pt x="16093" y="6337"/>
                  </a:moveTo>
                  <a:cubicBezTo>
                    <a:pt x="16063" y="6337"/>
                    <a:pt x="16045" y="6388"/>
                    <a:pt x="16052" y="6451"/>
                  </a:cubicBezTo>
                  <a:cubicBezTo>
                    <a:pt x="16058" y="6514"/>
                    <a:pt x="16088" y="6565"/>
                    <a:pt x="16118" y="6564"/>
                  </a:cubicBezTo>
                  <a:cubicBezTo>
                    <a:pt x="16147" y="6564"/>
                    <a:pt x="16165" y="6513"/>
                    <a:pt x="16159" y="6450"/>
                  </a:cubicBezTo>
                  <a:cubicBezTo>
                    <a:pt x="16152" y="6387"/>
                    <a:pt x="16122" y="6336"/>
                    <a:pt x="16093" y="6337"/>
                  </a:cubicBezTo>
                  <a:close/>
                  <a:moveTo>
                    <a:pt x="16249" y="6337"/>
                  </a:moveTo>
                  <a:cubicBezTo>
                    <a:pt x="16220" y="6337"/>
                    <a:pt x="16201" y="6388"/>
                    <a:pt x="16208" y="6451"/>
                  </a:cubicBezTo>
                  <a:cubicBezTo>
                    <a:pt x="16215" y="6514"/>
                    <a:pt x="16244" y="6565"/>
                    <a:pt x="16274" y="6564"/>
                  </a:cubicBezTo>
                  <a:cubicBezTo>
                    <a:pt x="16303" y="6564"/>
                    <a:pt x="16322" y="6513"/>
                    <a:pt x="16315" y="6450"/>
                  </a:cubicBezTo>
                  <a:cubicBezTo>
                    <a:pt x="16308" y="6387"/>
                    <a:pt x="16278" y="6336"/>
                    <a:pt x="16249" y="6337"/>
                  </a:cubicBezTo>
                  <a:close/>
                  <a:moveTo>
                    <a:pt x="16405" y="6337"/>
                  </a:moveTo>
                  <a:cubicBezTo>
                    <a:pt x="16376" y="6337"/>
                    <a:pt x="16357" y="6388"/>
                    <a:pt x="16364" y="6451"/>
                  </a:cubicBezTo>
                  <a:cubicBezTo>
                    <a:pt x="16371" y="6514"/>
                    <a:pt x="16401" y="6565"/>
                    <a:pt x="16431" y="6564"/>
                  </a:cubicBezTo>
                  <a:cubicBezTo>
                    <a:pt x="16460" y="6564"/>
                    <a:pt x="16478" y="6513"/>
                    <a:pt x="16471" y="6450"/>
                  </a:cubicBezTo>
                  <a:cubicBezTo>
                    <a:pt x="16464" y="6387"/>
                    <a:pt x="16435" y="6336"/>
                    <a:pt x="16405" y="6337"/>
                  </a:cubicBezTo>
                  <a:close/>
                  <a:moveTo>
                    <a:pt x="16698" y="6337"/>
                  </a:moveTo>
                  <a:cubicBezTo>
                    <a:pt x="16669" y="6337"/>
                    <a:pt x="16651" y="6388"/>
                    <a:pt x="16658" y="6451"/>
                  </a:cubicBezTo>
                  <a:cubicBezTo>
                    <a:pt x="16666" y="6514"/>
                    <a:pt x="16695" y="6565"/>
                    <a:pt x="16725" y="6564"/>
                  </a:cubicBezTo>
                  <a:cubicBezTo>
                    <a:pt x="16754" y="6564"/>
                    <a:pt x="16772" y="6513"/>
                    <a:pt x="16765" y="6450"/>
                  </a:cubicBezTo>
                  <a:cubicBezTo>
                    <a:pt x="16757" y="6387"/>
                    <a:pt x="16727" y="6336"/>
                    <a:pt x="16698" y="6337"/>
                  </a:cubicBezTo>
                  <a:close/>
                  <a:moveTo>
                    <a:pt x="16854" y="6337"/>
                  </a:moveTo>
                  <a:cubicBezTo>
                    <a:pt x="16824" y="6337"/>
                    <a:pt x="16807" y="6388"/>
                    <a:pt x="16815" y="6451"/>
                  </a:cubicBezTo>
                  <a:cubicBezTo>
                    <a:pt x="16822" y="6515"/>
                    <a:pt x="16852" y="6565"/>
                    <a:pt x="16881" y="6564"/>
                  </a:cubicBezTo>
                  <a:cubicBezTo>
                    <a:pt x="16911" y="6564"/>
                    <a:pt x="16929" y="6513"/>
                    <a:pt x="16921" y="6450"/>
                  </a:cubicBezTo>
                  <a:cubicBezTo>
                    <a:pt x="16913" y="6387"/>
                    <a:pt x="16883" y="6336"/>
                    <a:pt x="16854" y="6337"/>
                  </a:cubicBezTo>
                  <a:close/>
                  <a:moveTo>
                    <a:pt x="17616" y="6337"/>
                  </a:moveTo>
                  <a:cubicBezTo>
                    <a:pt x="17586" y="6337"/>
                    <a:pt x="17569" y="6388"/>
                    <a:pt x="17577" y="6451"/>
                  </a:cubicBezTo>
                  <a:cubicBezTo>
                    <a:pt x="17585" y="6515"/>
                    <a:pt x="17616" y="6565"/>
                    <a:pt x="17646" y="6564"/>
                  </a:cubicBezTo>
                  <a:cubicBezTo>
                    <a:pt x="17675" y="6564"/>
                    <a:pt x="17692" y="6513"/>
                    <a:pt x="17684" y="6450"/>
                  </a:cubicBezTo>
                  <a:cubicBezTo>
                    <a:pt x="17676" y="6387"/>
                    <a:pt x="17645" y="6336"/>
                    <a:pt x="17616" y="6337"/>
                  </a:cubicBezTo>
                  <a:close/>
                  <a:moveTo>
                    <a:pt x="11076" y="6387"/>
                  </a:moveTo>
                  <a:cubicBezTo>
                    <a:pt x="11047" y="6387"/>
                    <a:pt x="11024" y="6439"/>
                    <a:pt x="11026" y="6502"/>
                  </a:cubicBezTo>
                  <a:cubicBezTo>
                    <a:pt x="11028" y="6564"/>
                    <a:pt x="11053" y="6614"/>
                    <a:pt x="11082" y="6613"/>
                  </a:cubicBezTo>
                  <a:cubicBezTo>
                    <a:pt x="11112" y="6613"/>
                    <a:pt x="11134" y="6562"/>
                    <a:pt x="11132" y="6500"/>
                  </a:cubicBezTo>
                  <a:cubicBezTo>
                    <a:pt x="11131" y="6437"/>
                    <a:pt x="11105" y="6386"/>
                    <a:pt x="11076" y="6387"/>
                  </a:cubicBezTo>
                  <a:close/>
                  <a:moveTo>
                    <a:pt x="11232" y="6387"/>
                  </a:moveTo>
                  <a:cubicBezTo>
                    <a:pt x="11203" y="6387"/>
                    <a:pt x="11181" y="6439"/>
                    <a:pt x="11182" y="6502"/>
                  </a:cubicBezTo>
                  <a:cubicBezTo>
                    <a:pt x="11184" y="6564"/>
                    <a:pt x="11209" y="6614"/>
                    <a:pt x="11239" y="6613"/>
                  </a:cubicBezTo>
                  <a:cubicBezTo>
                    <a:pt x="11268" y="6613"/>
                    <a:pt x="11291" y="6562"/>
                    <a:pt x="11289" y="6500"/>
                  </a:cubicBezTo>
                  <a:cubicBezTo>
                    <a:pt x="11287" y="6437"/>
                    <a:pt x="11262" y="6386"/>
                    <a:pt x="11232" y="6387"/>
                  </a:cubicBezTo>
                  <a:close/>
                  <a:moveTo>
                    <a:pt x="11389" y="6387"/>
                  </a:moveTo>
                  <a:cubicBezTo>
                    <a:pt x="11360" y="6387"/>
                    <a:pt x="11337" y="6439"/>
                    <a:pt x="11339" y="6502"/>
                  </a:cubicBezTo>
                  <a:cubicBezTo>
                    <a:pt x="11341" y="6564"/>
                    <a:pt x="11366" y="6614"/>
                    <a:pt x="11396" y="6613"/>
                  </a:cubicBezTo>
                  <a:cubicBezTo>
                    <a:pt x="11425" y="6613"/>
                    <a:pt x="11447" y="6563"/>
                    <a:pt x="11445" y="6500"/>
                  </a:cubicBezTo>
                  <a:cubicBezTo>
                    <a:pt x="11443" y="6437"/>
                    <a:pt x="11418" y="6386"/>
                    <a:pt x="11389" y="6387"/>
                  </a:cubicBezTo>
                  <a:close/>
                  <a:moveTo>
                    <a:pt x="11837" y="6387"/>
                  </a:moveTo>
                  <a:cubicBezTo>
                    <a:pt x="11808" y="6387"/>
                    <a:pt x="11786" y="6439"/>
                    <a:pt x="11788" y="6502"/>
                  </a:cubicBezTo>
                  <a:cubicBezTo>
                    <a:pt x="11791" y="6564"/>
                    <a:pt x="11816" y="6614"/>
                    <a:pt x="11846" y="6613"/>
                  </a:cubicBezTo>
                  <a:cubicBezTo>
                    <a:pt x="11875" y="6613"/>
                    <a:pt x="11897" y="6563"/>
                    <a:pt x="11895" y="6500"/>
                  </a:cubicBezTo>
                  <a:cubicBezTo>
                    <a:pt x="11892" y="6437"/>
                    <a:pt x="11867" y="6386"/>
                    <a:pt x="11837" y="6387"/>
                  </a:cubicBezTo>
                  <a:close/>
                  <a:moveTo>
                    <a:pt x="11974" y="6387"/>
                  </a:moveTo>
                  <a:cubicBezTo>
                    <a:pt x="11945" y="6387"/>
                    <a:pt x="11923" y="6439"/>
                    <a:pt x="11925" y="6502"/>
                  </a:cubicBezTo>
                  <a:cubicBezTo>
                    <a:pt x="11928" y="6564"/>
                    <a:pt x="11954" y="6614"/>
                    <a:pt x="11983" y="6613"/>
                  </a:cubicBezTo>
                  <a:cubicBezTo>
                    <a:pt x="12013" y="6613"/>
                    <a:pt x="12034" y="6563"/>
                    <a:pt x="12032" y="6500"/>
                  </a:cubicBezTo>
                  <a:cubicBezTo>
                    <a:pt x="12029" y="6437"/>
                    <a:pt x="12003" y="6386"/>
                    <a:pt x="11974" y="6387"/>
                  </a:cubicBezTo>
                  <a:close/>
                  <a:moveTo>
                    <a:pt x="12130" y="6387"/>
                  </a:moveTo>
                  <a:cubicBezTo>
                    <a:pt x="12101" y="6387"/>
                    <a:pt x="12079" y="6439"/>
                    <a:pt x="12082" y="6502"/>
                  </a:cubicBezTo>
                  <a:cubicBezTo>
                    <a:pt x="12084" y="6564"/>
                    <a:pt x="12110" y="6614"/>
                    <a:pt x="12140" y="6613"/>
                  </a:cubicBezTo>
                  <a:cubicBezTo>
                    <a:pt x="12169" y="6613"/>
                    <a:pt x="12191" y="6563"/>
                    <a:pt x="12189" y="6500"/>
                  </a:cubicBezTo>
                  <a:cubicBezTo>
                    <a:pt x="12186" y="6437"/>
                    <a:pt x="12159" y="6386"/>
                    <a:pt x="12130" y="6387"/>
                  </a:cubicBezTo>
                  <a:close/>
                  <a:moveTo>
                    <a:pt x="12286" y="6387"/>
                  </a:moveTo>
                  <a:cubicBezTo>
                    <a:pt x="12257" y="6387"/>
                    <a:pt x="12235" y="6439"/>
                    <a:pt x="12238" y="6502"/>
                  </a:cubicBezTo>
                  <a:cubicBezTo>
                    <a:pt x="12241" y="6564"/>
                    <a:pt x="12267" y="6614"/>
                    <a:pt x="12297" y="6613"/>
                  </a:cubicBezTo>
                  <a:cubicBezTo>
                    <a:pt x="12326" y="6613"/>
                    <a:pt x="12348" y="6563"/>
                    <a:pt x="12345" y="6500"/>
                  </a:cubicBezTo>
                  <a:cubicBezTo>
                    <a:pt x="12342" y="6437"/>
                    <a:pt x="12316" y="6386"/>
                    <a:pt x="12286" y="6387"/>
                  </a:cubicBezTo>
                  <a:close/>
                  <a:moveTo>
                    <a:pt x="12442" y="6387"/>
                  </a:moveTo>
                  <a:cubicBezTo>
                    <a:pt x="12413" y="6387"/>
                    <a:pt x="12391" y="6439"/>
                    <a:pt x="12394" y="6502"/>
                  </a:cubicBezTo>
                  <a:cubicBezTo>
                    <a:pt x="12397" y="6564"/>
                    <a:pt x="12424" y="6614"/>
                    <a:pt x="12453" y="6613"/>
                  </a:cubicBezTo>
                  <a:cubicBezTo>
                    <a:pt x="12483" y="6613"/>
                    <a:pt x="12504" y="6563"/>
                    <a:pt x="12501" y="6500"/>
                  </a:cubicBezTo>
                  <a:cubicBezTo>
                    <a:pt x="12498" y="6437"/>
                    <a:pt x="12471" y="6386"/>
                    <a:pt x="12442" y="6387"/>
                  </a:cubicBezTo>
                  <a:close/>
                  <a:moveTo>
                    <a:pt x="12579" y="6387"/>
                  </a:moveTo>
                  <a:cubicBezTo>
                    <a:pt x="12550" y="6387"/>
                    <a:pt x="12529" y="6439"/>
                    <a:pt x="12532" y="6502"/>
                  </a:cubicBezTo>
                  <a:cubicBezTo>
                    <a:pt x="12535" y="6564"/>
                    <a:pt x="12561" y="6614"/>
                    <a:pt x="12591" y="6613"/>
                  </a:cubicBezTo>
                  <a:cubicBezTo>
                    <a:pt x="12620" y="6613"/>
                    <a:pt x="12641" y="6563"/>
                    <a:pt x="12638" y="6500"/>
                  </a:cubicBezTo>
                  <a:cubicBezTo>
                    <a:pt x="12635" y="6437"/>
                    <a:pt x="12608" y="6386"/>
                    <a:pt x="12579" y="6387"/>
                  </a:cubicBezTo>
                  <a:close/>
                  <a:moveTo>
                    <a:pt x="12735" y="6387"/>
                  </a:moveTo>
                  <a:cubicBezTo>
                    <a:pt x="12706" y="6387"/>
                    <a:pt x="12685" y="6439"/>
                    <a:pt x="12688" y="6502"/>
                  </a:cubicBezTo>
                  <a:cubicBezTo>
                    <a:pt x="12692" y="6564"/>
                    <a:pt x="12718" y="6614"/>
                    <a:pt x="12747" y="6613"/>
                  </a:cubicBezTo>
                  <a:cubicBezTo>
                    <a:pt x="12777" y="6613"/>
                    <a:pt x="12798" y="6563"/>
                    <a:pt x="12795" y="6500"/>
                  </a:cubicBezTo>
                  <a:cubicBezTo>
                    <a:pt x="12791" y="6437"/>
                    <a:pt x="12765" y="6386"/>
                    <a:pt x="12735" y="6387"/>
                  </a:cubicBezTo>
                  <a:close/>
                  <a:moveTo>
                    <a:pt x="12891" y="6387"/>
                  </a:moveTo>
                  <a:cubicBezTo>
                    <a:pt x="12862" y="6387"/>
                    <a:pt x="12841" y="6439"/>
                    <a:pt x="12845" y="6502"/>
                  </a:cubicBezTo>
                  <a:cubicBezTo>
                    <a:pt x="12848" y="6564"/>
                    <a:pt x="12875" y="6614"/>
                    <a:pt x="12904" y="6613"/>
                  </a:cubicBezTo>
                  <a:cubicBezTo>
                    <a:pt x="12933" y="6613"/>
                    <a:pt x="12955" y="6563"/>
                    <a:pt x="12951" y="6500"/>
                  </a:cubicBezTo>
                  <a:cubicBezTo>
                    <a:pt x="12948" y="6437"/>
                    <a:pt x="12920" y="6386"/>
                    <a:pt x="12891" y="6387"/>
                  </a:cubicBezTo>
                  <a:close/>
                  <a:moveTo>
                    <a:pt x="13048" y="6387"/>
                  </a:moveTo>
                  <a:cubicBezTo>
                    <a:pt x="13018" y="6387"/>
                    <a:pt x="12998" y="6439"/>
                    <a:pt x="13001" y="6502"/>
                  </a:cubicBezTo>
                  <a:cubicBezTo>
                    <a:pt x="13005" y="6564"/>
                    <a:pt x="13032" y="6614"/>
                    <a:pt x="13061" y="6613"/>
                  </a:cubicBezTo>
                  <a:cubicBezTo>
                    <a:pt x="13090" y="6613"/>
                    <a:pt x="13111" y="6563"/>
                    <a:pt x="13107" y="6500"/>
                  </a:cubicBezTo>
                  <a:cubicBezTo>
                    <a:pt x="13104" y="6437"/>
                    <a:pt x="13077" y="6386"/>
                    <a:pt x="13048" y="6387"/>
                  </a:cubicBezTo>
                  <a:close/>
                  <a:moveTo>
                    <a:pt x="13203" y="6387"/>
                  </a:moveTo>
                  <a:cubicBezTo>
                    <a:pt x="13174" y="6387"/>
                    <a:pt x="13154" y="6439"/>
                    <a:pt x="13158" y="6502"/>
                  </a:cubicBezTo>
                  <a:cubicBezTo>
                    <a:pt x="13161" y="6564"/>
                    <a:pt x="13188" y="6615"/>
                    <a:pt x="13217" y="6615"/>
                  </a:cubicBezTo>
                  <a:cubicBezTo>
                    <a:pt x="13247" y="6614"/>
                    <a:pt x="13268" y="6563"/>
                    <a:pt x="13264" y="6500"/>
                  </a:cubicBezTo>
                  <a:cubicBezTo>
                    <a:pt x="13260" y="6437"/>
                    <a:pt x="13233" y="6386"/>
                    <a:pt x="13203" y="6387"/>
                  </a:cubicBezTo>
                  <a:close/>
                  <a:moveTo>
                    <a:pt x="13360" y="6387"/>
                  </a:moveTo>
                  <a:cubicBezTo>
                    <a:pt x="13330" y="6387"/>
                    <a:pt x="13310" y="6439"/>
                    <a:pt x="13314" y="6502"/>
                  </a:cubicBezTo>
                  <a:cubicBezTo>
                    <a:pt x="13318" y="6564"/>
                    <a:pt x="13345" y="6615"/>
                    <a:pt x="13374" y="6615"/>
                  </a:cubicBezTo>
                  <a:cubicBezTo>
                    <a:pt x="13404" y="6614"/>
                    <a:pt x="13424" y="6563"/>
                    <a:pt x="13420" y="6500"/>
                  </a:cubicBezTo>
                  <a:cubicBezTo>
                    <a:pt x="13416" y="6437"/>
                    <a:pt x="13389" y="6386"/>
                    <a:pt x="13360" y="6387"/>
                  </a:cubicBezTo>
                  <a:close/>
                  <a:moveTo>
                    <a:pt x="13497" y="6387"/>
                  </a:moveTo>
                  <a:cubicBezTo>
                    <a:pt x="13467" y="6387"/>
                    <a:pt x="13447" y="6439"/>
                    <a:pt x="13451" y="6502"/>
                  </a:cubicBezTo>
                  <a:cubicBezTo>
                    <a:pt x="13455" y="6564"/>
                    <a:pt x="13482" y="6615"/>
                    <a:pt x="13511" y="6615"/>
                  </a:cubicBezTo>
                  <a:cubicBezTo>
                    <a:pt x="13541" y="6614"/>
                    <a:pt x="13561" y="6563"/>
                    <a:pt x="13557" y="6500"/>
                  </a:cubicBezTo>
                  <a:cubicBezTo>
                    <a:pt x="13553" y="6437"/>
                    <a:pt x="13526" y="6386"/>
                    <a:pt x="13497" y="6387"/>
                  </a:cubicBezTo>
                  <a:close/>
                  <a:moveTo>
                    <a:pt x="13652" y="6387"/>
                  </a:moveTo>
                  <a:cubicBezTo>
                    <a:pt x="13623" y="6387"/>
                    <a:pt x="13603" y="6439"/>
                    <a:pt x="13607" y="6502"/>
                  </a:cubicBezTo>
                  <a:cubicBezTo>
                    <a:pt x="13611" y="6564"/>
                    <a:pt x="13639" y="6615"/>
                    <a:pt x="13668" y="6615"/>
                  </a:cubicBezTo>
                  <a:cubicBezTo>
                    <a:pt x="13698" y="6614"/>
                    <a:pt x="13718" y="6563"/>
                    <a:pt x="13714" y="6500"/>
                  </a:cubicBezTo>
                  <a:cubicBezTo>
                    <a:pt x="13709" y="6437"/>
                    <a:pt x="13682" y="6386"/>
                    <a:pt x="13652" y="6387"/>
                  </a:cubicBezTo>
                  <a:close/>
                  <a:moveTo>
                    <a:pt x="13809" y="6387"/>
                  </a:moveTo>
                  <a:cubicBezTo>
                    <a:pt x="13779" y="6387"/>
                    <a:pt x="13759" y="6439"/>
                    <a:pt x="13764" y="6502"/>
                  </a:cubicBezTo>
                  <a:cubicBezTo>
                    <a:pt x="13768" y="6564"/>
                    <a:pt x="13795" y="6615"/>
                    <a:pt x="13825" y="6615"/>
                  </a:cubicBezTo>
                  <a:cubicBezTo>
                    <a:pt x="13854" y="6614"/>
                    <a:pt x="13874" y="6563"/>
                    <a:pt x="13870" y="6500"/>
                  </a:cubicBezTo>
                  <a:cubicBezTo>
                    <a:pt x="13865" y="6437"/>
                    <a:pt x="13838" y="6386"/>
                    <a:pt x="13809" y="6387"/>
                  </a:cubicBezTo>
                  <a:close/>
                  <a:moveTo>
                    <a:pt x="13965" y="6387"/>
                  </a:moveTo>
                  <a:cubicBezTo>
                    <a:pt x="13935" y="6387"/>
                    <a:pt x="13915" y="6439"/>
                    <a:pt x="13920" y="6502"/>
                  </a:cubicBezTo>
                  <a:cubicBezTo>
                    <a:pt x="13925" y="6564"/>
                    <a:pt x="13952" y="6615"/>
                    <a:pt x="13982" y="6615"/>
                  </a:cubicBezTo>
                  <a:cubicBezTo>
                    <a:pt x="14011" y="6614"/>
                    <a:pt x="14031" y="6563"/>
                    <a:pt x="14026" y="6500"/>
                  </a:cubicBezTo>
                  <a:cubicBezTo>
                    <a:pt x="14022" y="6437"/>
                    <a:pt x="13994" y="6386"/>
                    <a:pt x="13965" y="6387"/>
                  </a:cubicBezTo>
                  <a:close/>
                  <a:moveTo>
                    <a:pt x="14101" y="6387"/>
                  </a:moveTo>
                  <a:cubicBezTo>
                    <a:pt x="14072" y="6387"/>
                    <a:pt x="14052" y="6439"/>
                    <a:pt x="14057" y="6502"/>
                  </a:cubicBezTo>
                  <a:cubicBezTo>
                    <a:pt x="14062" y="6564"/>
                    <a:pt x="14089" y="6615"/>
                    <a:pt x="14119" y="6615"/>
                  </a:cubicBezTo>
                  <a:cubicBezTo>
                    <a:pt x="14148" y="6614"/>
                    <a:pt x="14168" y="6563"/>
                    <a:pt x="14163" y="6500"/>
                  </a:cubicBezTo>
                  <a:cubicBezTo>
                    <a:pt x="14158" y="6437"/>
                    <a:pt x="14131" y="6386"/>
                    <a:pt x="14101" y="6387"/>
                  </a:cubicBezTo>
                  <a:close/>
                  <a:moveTo>
                    <a:pt x="14258" y="6387"/>
                  </a:moveTo>
                  <a:cubicBezTo>
                    <a:pt x="14229" y="6387"/>
                    <a:pt x="14208" y="6439"/>
                    <a:pt x="14213" y="6502"/>
                  </a:cubicBezTo>
                  <a:cubicBezTo>
                    <a:pt x="14218" y="6564"/>
                    <a:pt x="14246" y="6615"/>
                    <a:pt x="14276" y="6615"/>
                  </a:cubicBezTo>
                  <a:cubicBezTo>
                    <a:pt x="14305" y="6614"/>
                    <a:pt x="14325" y="6563"/>
                    <a:pt x="14320" y="6500"/>
                  </a:cubicBezTo>
                  <a:cubicBezTo>
                    <a:pt x="14315" y="6437"/>
                    <a:pt x="14287" y="6386"/>
                    <a:pt x="14258" y="6387"/>
                  </a:cubicBezTo>
                  <a:close/>
                  <a:moveTo>
                    <a:pt x="14414" y="6387"/>
                  </a:moveTo>
                  <a:cubicBezTo>
                    <a:pt x="14384" y="6387"/>
                    <a:pt x="14365" y="6439"/>
                    <a:pt x="14370" y="6502"/>
                  </a:cubicBezTo>
                  <a:cubicBezTo>
                    <a:pt x="14375" y="6564"/>
                    <a:pt x="14402" y="6615"/>
                    <a:pt x="14432" y="6615"/>
                  </a:cubicBezTo>
                  <a:cubicBezTo>
                    <a:pt x="14461" y="6614"/>
                    <a:pt x="14482" y="6563"/>
                    <a:pt x="14477" y="6500"/>
                  </a:cubicBezTo>
                  <a:cubicBezTo>
                    <a:pt x="14471" y="6437"/>
                    <a:pt x="14443" y="6386"/>
                    <a:pt x="14414" y="6387"/>
                  </a:cubicBezTo>
                  <a:close/>
                  <a:moveTo>
                    <a:pt x="14570" y="6387"/>
                  </a:moveTo>
                  <a:cubicBezTo>
                    <a:pt x="14541" y="6387"/>
                    <a:pt x="14521" y="6439"/>
                    <a:pt x="14526" y="6502"/>
                  </a:cubicBezTo>
                  <a:cubicBezTo>
                    <a:pt x="14531" y="6564"/>
                    <a:pt x="14560" y="6615"/>
                    <a:pt x="14589" y="6615"/>
                  </a:cubicBezTo>
                  <a:cubicBezTo>
                    <a:pt x="14618" y="6614"/>
                    <a:pt x="14638" y="6563"/>
                    <a:pt x="14632" y="6500"/>
                  </a:cubicBezTo>
                  <a:cubicBezTo>
                    <a:pt x="14627" y="6437"/>
                    <a:pt x="14599" y="6386"/>
                    <a:pt x="14570" y="6387"/>
                  </a:cubicBezTo>
                  <a:close/>
                  <a:moveTo>
                    <a:pt x="14706" y="6387"/>
                  </a:moveTo>
                  <a:cubicBezTo>
                    <a:pt x="14677" y="6387"/>
                    <a:pt x="14658" y="6439"/>
                    <a:pt x="14663" y="6502"/>
                  </a:cubicBezTo>
                  <a:cubicBezTo>
                    <a:pt x="14668" y="6564"/>
                    <a:pt x="14696" y="6615"/>
                    <a:pt x="14726" y="6615"/>
                  </a:cubicBezTo>
                  <a:cubicBezTo>
                    <a:pt x="14755" y="6614"/>
                    <a:pt x="14775" y="6563"/>
                    <a:pt x="14769" y="6500"/>
                  </a:cubicBezTo>
                  <a:cubicBezTo>
                    <a:pt x="14764" y="6437"/>
                    <a:pt x="14736" y="6386"/>
                    <a:pt x="14706" y="6387"/>
                  </a:cubicBezTo>
                  <a:close/>
                  <a:moveTo>
                    <a:pt x="14863" y="6387"/>
                  </a:moveTo>
                  <a:cubicBezTo>
                    <a:pt x="14833" y="6387"/>
                    <a:pt x="14814" y="6439"/>
                    <a:pt x="14820" y="6502"/>
                  </a:cubicBezTo>
                  <a:cubicBezTo>
                    <a:pt x="14825" y="6564"/>
                    <a:pt x="14853" y="6615"/>
                    <a:pt x="14883" y="6615"/>
                  </a:cubicBezTo>
                  <a:cubicBezTo>
                    <a:pt x="14912" y="6614"/>
                    <a:pt x="14932" y="6563"/>
                    <a:pt x="14926" y="6500"/>
                  </a:cubicBezTo>
                  <a:cubicBezTo>
                    <a:pt x="14921" y="6437"/>
                    <a:pt x="14892" y="6386"/>
                    <a:pt x="14863" y="6387"/>
                  </a:cubicBezTo>
                  <a:close/>
                  <a:moveTo>
                    <a:pt x="15175" y="6387"/>
                  </a:moveTo>
                  <a:cubicBezTo>
                    <a:pt x="15146" y="6387"/>
                    <a:pt x="15127" y="6439"/>
                    <a:pt x="15133" y="6502"/>
                  </a:cubicBezTo>
                  <a:cubicBezTo>
                    <a:pt x="15139" y="6565"/>
                    <a:pt x="15167" y="6615"/>
                    <a:pt x="15196" y="6615"/>
                  </a:cubicBezTo>
                  <a:cubicBezTo>
                    <a:pt x="15226" y="6614"/>
                    <a:pt x="15245" y="6563"/>
                    <a:pt x="15239" y="6500"/>
                  </a:cubicBezTo>
                  <a:cubicBezTo>
                    <a:pt x="15233" y="6437"/>
                    <a:pt x="15204" y="6386"/>
                    <a:pt x="15175" y="6387"/>
                  </a:cubicBezTo>
                  <a:close/>
                  <a:moveTo>
                    <a:pt x="15331" y="6387"/>
                  </a:moveTo>
                  <a:cubicBezTo>
                    <a:pt x="15302" y="6387"/>
                    <a:pt x="15283" y="6439"/>
                    <a:pt x="15289" y="6502"/>
                  </a:cubicBezTo>
                  <a:cubicBezTo>
                    <a:pt x="15295" y="6565"/>
                    <a:pt x="15324" y="6615"/>
                    <a:pt x="15353" y="6615"/>
                  </a:cubicBezTo>
                  <a:cubicBezTo>
                    <a:pt x="15383" y="6614"/>
                    <a:pt x="15402" y="6563"/>
                    <a:pt x="15395" y="6500"/>
                  </a:cubicBezTo>
                  <a:cubicBezTo>
                    <a:pt x="15389" y="6437"/>
                    <a:pt x="15361" y="6386"/>
                    <a:pt x="15331" y="6387"/>
                  </a:cubicBezTo>
                  <a:close/>
                  <a:moveTo>
                    <a:pt x="15468" y="6387"/>
                  </a:moveTo>
                  <a:cubicBezTo>
                    <a:pt x="15439" y="6387"/>
                    <a:pt x="15420" y="6439"/>
                    <a:pt x="15426" y="6502"/>
                  </a:cubicBezTo>
                  <a:cubicBezTo>
                    <a:pt x="15432" y="6565"/>
                    <a:pt x="15461" y="6615"/>
                    <a:pt x="15490" y="6615"/>
                  </a:cubicBezTo>
                  <a:cubicBezTo>
                    <a:pt x="15520" y="6614"/>
                    <a:pt x="15539" y="6563"/>
                    <a:pt x="15532" y="6500"/>
                  </a:cubicBezTo>
                  <a:cubicBezTo>
                    <a:pt x="15526" y="6437"/>
                    <a:pt x="15498" y="6386"/>
                    <a:pt x="15468" y="6387"/>
                  </a:cubicBezTo>
                  <a:close/>
                  <a:moveTo>
                    <a:pt x="15643" y="6387"/>
                  </a:moveTo>
                  <a:cubicBezTo>
                    <a:pt x="15614" y="6387"/>
                    <a:pt x="15596" y="6439"/>
                    <a:pt x="15602" y="6502"/>
                  </a:cubicBezTo>
                  <a:cubicBezTo>
                    <a:pt x="15608" y="6565"/>
                    <a:pt x="15637" y="6615"/>
                    <a:pt x="15667" y="6615"/>
                  </a:cubicBezTo>
                  <a:cubicBezTo>
                    <a:pt x="15696" y="6614"/>
                    <a:pt x="15715" y="6563"/>
                    <a:pt x="15708" y="6500"/>
                  </a:cubicBezTo>
                  <a:cubicBezTo>
                    <a:pt x="15702" y="6437"/>
                    <a:pt x="15673" y="6386"/>
                    <a:pt x="15643" y="6387"/>
                  </a:cubicBezTo>
                  <a:close/>
                  <a:moveTo>
                    <a:pt x="8032" y="6437"/>
                  </a:moveTo>
                  <a:cubicBezTo>
                    <a:pt x="8003" y="6438"/>
                    <a:pt x="7978" y="6489"/>
                    <a:pt x="7976" y="6552"/>
                  </a:cubicBezTo>
                  <a:cubicBezTo>
                    <a:pt x="7975" y="6614"/>
                    <a:pt x="7997" y="6664"/>
                    <a:pt x="8027" y="6664"/>
                  </a:cubicBezTo>
                  <a:cubicBezTo>
                    <a:pt x="8056" y="6663"/>
                    <a:pt x="8081" y="6611"/>
                    <a:pt x="8082" y="6549"/>
                  </a:cubicBezTo>
                  <a:cubicBezTo>
                    <a:pt x="8084" y="6486"/>
                    <a:pt x="8062" y="6437"/>
                    <a:pt x="8032" y="6437"/>
                  </a:cubicBezTo>
                  <a:close/>
                  <a:moveTo>
                    <a:pt x="8188" y="6437"/>
                  </a:moveTo>
                  <a:cubicBezTo>
                    <a:pt x="8159" y="6438"/>
                    <a:pt x="8134" y="6489"/>
                    <a:pt x="8133" y="6552"/>
                  </a:cubicBezTo>
                  <a:cubicBezTo>
                    <a:pt x="8131" y="6614"/>
                    <a:pt x="8154" y="6664"/>
                    <a:pt x="8183" y="6664"/>
                  </a:cubicBezTo>
                  <a:cubicBezTo>
                    <a:pt x="8213" y="6663"/>
                    <a:pt x="8238" y="6611"/>
                    <a:pt x="8239" y="6549"/>
                  </a:cubicBezTo>
                  <a:cubicBezTo>
                    <a:pt x="8240" y="6486"/>
                    <a:pt x="8217" y="6437"/>
                    <a:pt x="8188" y="6437"/>
                  </a:cubicBezTo>
                  <a:close/>
                  <a:moveTo>
                    <a:pt x="8345" y="6437"/>
                  </a:moveTo>
                  <a:cubicBezTo>
                    <a:pt x="8315" y="6438"/>
                    <a:pt x="8290" y="6489"/>
                    <a:pt x="8289" y="6552"/>
                  </a:cubicBezTo>
                  <a:cubicBezTo>
                    <a:pt x="8288" y="6614"/>
                    <a:pt x="8311" y="6664"/>
                    <a:pt x="8340" y="6664"/>
                  </a:cubicBezTo>
                  <a:cubicBezTo>
                    <a:pt x="8370" y="6663"/>
                    <a:pt x="8394" y="6611"/>
                    <a:pt x="8395" y="6549"/>
                  </a:cubicBezTo>
                  <a:cubicBezTo>
                    <a:pt x="8396" y="6486"/>
                    <a:pt x="8374" y="6437"/>
                    <a:pt x="8345" y="6437"/>
                  </a:cubicBezTo>
                  <a:close/>
                  <a:moveTo>
                    <a:pt x="10023" y="6437"/>
                  </a:moveTo>
                  <a:cubicBezTo>
                    <a:pt x="9994" y="6438"/>
                    <a:pt x="9970" y="6488"/>
                    <a:pt x="9970" y="6550"/>
                  </a:cubicBezTo>
                  <a:cubicBezTo>
                    <a:pt x="9971" y="6613"/>
                    <a:pt x="9995" y="6664"/>
                    <a:pt x="10025" y="6664"/>
                  </a:cubicBezTo>
                  <a:cubicBezTo>
                    <a:pt x="10054" y="6663"/>
                    <a:pt x="10077" y="6611"/>
                    <a:pt x="10077" y="6549"/>
                  </a:cubicBezTo>
                  <a:cubicBezTo>
                    <a:pt x="10076" y="6486"/>
                    <a:pt x="10052" y="6437"/>
                    <a:pt x="10023" y="6437"/>
                  </a:cubicBezTo>
                  <a:close/>
                  <a:moveTo>
                    <a:pt x="10315" y="6437"/>
                  </a:moveTo>
                  <a:cubicBezTo>
                    <a:pt x="10286" y="6438"/>
                    <a:pt x="10263" y="6488"/>
                    <a:pt x="10264" y="6550"/>
                  </a:cubicBezTo>
                  <a:cubicBezTo>
                    <a:pt x="10264" y="6613"/>
                    <a:pt x="10289" y="6664"/>
                    <a:pt x="10319" y="6664"/>
                  </a:cubicBezTo>
                  <a:cubicBezTo>
                    <a:pt x="10348" y="6663"/>
                    <a:pt x="10371" y="6611"/>
                    <a:pt x="10370" y="6549"/>
                  </a:cubicBezTo>
                  <a:cubicBezTo>
                    <a:pt x="10369" y="6486"/>
                    <a:pt x="10345" y="6437"/>
                    <a:pt x="10315" y="6437"/>
                  </a:cubicBezTo>
                  <a:close/>
                  <a:moveTo>
                    <a:pt x="10471" y="6437"/>
                  </a:moveTo>
                  <a:cubicBezTo>
                    <a:pt x="10442" y="6438"/>
                    <a:pt x="10419" y="6488"/>
                    <a:pt x="10420" y="6550"/>
                  </a:cubicBezTo>
                  <a:cubicBezTo>
                    <a:pt x="10421" y="6613"/>
                    <a:pt x="10446" y="6664"/>
                    <a:pt x="10475" y="6664"/>
                  </a:cubicBezTo>
                  <a:cubicBezTo>
                    <a:pt x="10504" y="6663"/>
                    <a:pt x="10527" y="6611"/>
                    <a:pt x="10526" y="6549"/>
                  </a:cubicBezTo>
                  <a:cubicBezTo>
                    <a:pt x="10525" y="6486"/>
                    <a:pt x="10501" y="6437"/>
                    <a:pt x="10471" y="6437"/>
                  </a:cubicBezTo>
                  <a:close/>
                  <a:moveTo>
                    <a:pt x="10628" y="6437"/>
                  </a:moveTo>
                  <a:cubicBezTo>
                    <a:pt x="10598" y="6438"/>
                    <a:pt x="10575" y="6488"/>
                    <a:pt x="10576" y="6550"/>
                  </a:cubicBezTo>
                  <a:cubicBezTo>
                    <a:pt x="10577" y="6613"/>
                    <a:pt x="10602" y="6664"/>
                    <a:pt x="10631" y="6664"/>
                  </a:cubicBezTo>
                  <a:cubicBezTo>
                    <a:pt x="10661" y="6663"/>
                    <a:pt x="10684" y="6611"/>
                    <a:pt x="10683" y="6549"/>
                  </a:cubicBezTo>
                  <a:cubicBezTo>
                    <a:pt x="10681" y="6486"/>
                    <a:pt x="10657" y="6437"/>
                    <a:pt x="10628" y="6437"/>
                  </a:cubicBezTo>
                  <a:close/>
                  <a:moveTo>
                    <a:pt x="10783" y="6437"/>
                  </a:moveTo>
                  <a:cubicBezTo>
                    <a:pt x="10754" y="6438"/>
                    <a:pt x="10732" y="6488"/>
                    <a:pt x="10733" y="6550"/>
                  </a:cubicBezTo>
                  <a:cubicBezTo>
                    <a:pt x="10734" y="6613"/>
                    <a:pt x="10759" y="6664"/>
                    <a:pt x="10788" y="6664"/>
                  </a:cubicBezTo>
                  <a:cubicBezTo>
                    <a:pt x="10818" y="6663"/>
                    <a:pt x="10840" y="6611"/>
                    <a:pt x="10839" y="6549"/>
                  </a:cubicBezTo>
                  <a:cubicBezTo>
                    <a:pt x="10838" y="6486"/>
                    <a:pt x="10813" y="6437"/>
                    <a:pt x="10783" y="6437"/>
                  </a:cubicBezTo>
                  <a:close/>
                  <a:moveTo>
                    <a:pt x="10940" y="6437"/>
                  </a:moveTo>
                  <a:cubicBezTo>
                    <a:pt x="10910" y="6438"/>
                    <a:pt x="10888" y="6489"/>
                    <a:pt x="10889" y="6552"/>
                  </a:cubicBezTo>
                  <a:cubicBezTo>
                    <a:pt x="10891" y="6615"/>
                    <a:pt x="10916" y="6664"/>
                    <a:pt x="10945" y="6664"/>
                  </a:cubicBezTo>
                  <a:cubicBezTo>
                    <a:pt x="10975" y="6663"/>
                    <a:pt x="10997" y="6612"/>
                    <a:pt x="10995" y="6549"/>
                  </a:cubicBezTo>
                  <a:cubicBezTo>
                    <a:pt x="10994" y="6486"/>
                    <a:pt x="10969" y="6437"/>
                    <a:pt x="10940" y="6437"/>
                  </a:cubicBezTo>
                  <a:close/>
                  <a:moveTo>
                    <a:pt x="11525" y="6437"/>
                  </a:moveTo>
                  <a:cubicBezTo>
                    <a:pt x="11496" y="6438"/>
                    <a:pt x="11474" y="6489"/>
                    <a:pt x="11476" y="6552"/>
                  </a:cubicBezTo>
                  <a:cubicBezTo>
                    <a:pt x="11478" y="6614"/>
                    <a:pt x="11503" y="6664"/>
                    <a:pt x="11532" y="6664"/>
                  </a:cubicBezTo>
                  <a:cubicBezTo>
                    <a:pt x="11562" y="6663"/>
                    <a:pt x="11584" y="6613"/>
                    <a:pt x="11582" y="6550"/>
                  </a:cubicBezTo>
                  <a:cubicBezTo>
                    <a:pt x="11580" y="6488"/>
                    <a:pt x="11554" y="6437"/>
                    <a:pt x="11525" y="6437"/>
                  </a:cubicBezTo>
                  <a:close/>
                  <a:moveTo>
                    <a:pt x="11682" y="6437"/>
                  </a:moveTo>
                  <a:cubicBezTo>
                    <a:pt x="11652" y="6438"/>
                    <a:pt x="11630" y="6489"/>
                    <a:pt x="11632" y="6552"/>
                  </a:cubicBezTo>
                  <a:cubicBezTo>
                    <a:pt x="11634" y="6614"/>
                    <a:pt x="11660" y="6664"/>
                    <a:pt x="11689" y="6664"/>
                  </a:cubicBezTo>
                  <a:cubicBezTo>
                    <a:pt x="11719" y="6663"/>
                    <a:pt x="11741" y="6613"/>
                    <a:pt x="11738" y="6550"/>
                  </a:cubicBezTo>
                  <a:cubicBezTo>
                    <a:pt x="11736" y="6488"/>
                    <a:pt x="11711" y="6437"/>
                    <a:pt x="11682" y="6437"/>
                  </a:cubicBezTo>
                  <a:close/>
                  <a:moveTo>
                    <a:pt x="9398" y="6487"/>
                  </a:moveTo>
                  <a:cubicBezTo>
                    <a:pt x="9368" y="6488"/>
                    <a:pt x="9345" y="6538"/>
                    <a:pt x="9345" y="6601"/>
                  </a:cubicBezTo>
                  <a:cubicBezTo>
                    <a:pt x="9344" y="6663"/>
                    <a:pt x="9368" y="6714"/>
                    <a:pt x="9398" y="6714"/>
                  </a:cubicBezTo>
                  <a:cubicBezTo>
                    <a:pt x="9427" y="6713"/>
                    <a:pt x="9451" y="6662"/>
                    <a:pt x="9451" y="6599"/>
                  </a:cubicBezTo>
                  <a:cubicBezTo>
                    <a:pt x="9451" y="6537"/>
                    <a:pt x="9427" y="6487"/>
                    <a:pt x="9398" y="6487"/>
                  </a:cubicBezTo>
                  <a:close/>
                  <a:moveTo>
                    <a:pt x="600" y="6588"/>
                  </a:moveTo>
                  <a:cubicBezTo>
                    <a:pt x="571" y="6589"/>
                    <a:pt x="539" y="6639"/>
                    <a:pt x="530" y="6701"/>
                  </a:cubicBezTo>
                  <a:cubicBezTo>
                    <a:pt x="521" y="6763"/>
                    <a:pt x="537" y="6813"/>
                    <a:pt x="567" y="6813"/>
                  </a:cubicBezTo>
                  <a:cubicBezTo>
                    <a:pt x="596" y="6812"/>
                    <a:pt x="627" y="6762"/>
                    <a:pt x="636" y="6700"/>
                  </a:cubicBezTo>
                  <a:cubicBezTo>
                    <a:pt x="645" y="6638"/>
                    <a:pt x="630" y="6588"/>
                    <a:pt x="600" y="6588"/>
                  </a:cubicBezTo>
                  <a:close/>
                  <a:moveTo>
                    <a:pt x="756" y="6588"/>
                  </a:moveTo>
                  <a:cubicBezTo>
                    <a:pt x="727" y="6589"/>
                    <a:pt x="695" y="6639"/>
                    <a:pt x="686" y="6701"/>
                  </a:cubicBezTo>
                  <a:cubicBezTo>
                    <a:pt x="677" y="6763"/>
                    <a:pt x="694" y="6812"/>
                    <a:pt x="723" y="6811"/>
                  </a:cubicBezTo>
                  <a:cubicBezTo>
                    <a:pt x="752" y="6811"/>
                    <a:pt x="784" y="6762"/>
                    <a:pt x="793" y="6700"/>
                  </a:cubicBezTo>
                  <a:cubicBezTo>
                    <a:pt x="802" y="6638"/>
                    <a:pt x="785" y="6588"/>
                    <a:pt x="756" y="6588"/>
                  </a:cubicBezTo>
                  <a:close/>
                  <a:moveTo>
                    <a:pt x="912" y="6588"/>
                  </a:moveTo>
                  <a:cubicBezTo>
                    <a:pt x="882" y="6589"/>
                    <a:pt x="852" y="6639"/>
                    <a:pt x="843" y="6701"/>
                  </a:cubicBezTo>
                  <a:cubicBezTo>
                    <a:pt x="834" y="6763"/>
                    <a:pt x="851" y="6813"/>
                    <a:pt x="880" y="6813"/>
                  </a:cubicBezTo>
                  <a:cubicBezTo>
                    <a:pt x="909" y="6812"/>
                    <a:pt x="940" y="6762"/>
                    <a:pt x="949" y="6700"/>
                  </a:cubicBezTo>
                  <a:cubicBezTo>
                    <a:pt x="958" y="6638"/>
                    <a:pt x="941" y="6588"/>
                    <a:pt x="912" y="6588"/>
                  </a:cubicBezTo>
                  <a:close/>
                  <a:moveTo>
                    <a:pt x="1068" y="6588"/>
                  </a:moveTo>
                  <a:cubicBezTo>
                    <a:pt x="1039" y="6589"/>
                    <a:pt x="1008" y="6639"/>
                    <a:pt x="999" y="6701"/>
                  </a:cubicBezTo>
                  <a:cubicBezTo>
                    <a:pt x="990" y="6763"/>
                    <a:pt x="1007" y="6813"/>
                    <a:pt x="1036" y="6813"/>
                  </a:cubicBezTo>
                  <a:cubicBezTo>
                    <a:pt x="1066" y="6812"/>
                    <a:pt x="1097" y="6762"/>
                    <a:pt x="1105" y="6700"/>
                  </a:cubicBezTo>
                  <a:cubicBezTo>
                    <a:pt x="1114" y="6638"/>
                    <a:pt x="1098" y="6588"/>
                    <a:pt x="1068" y="6588"/>
                  </a:cubicBezTo>
                  <a:close/>
                  <a:moveTo>
                    <a:pt x="1224" y="6588"/>
                  </a:moveTo>
                  <a:cubicBezTo>
                    <a:pt x="1195" y="6589"/>
                    <a:pt x="1164" y="6639"/>
                    <a:pt x="1156" y="6701"/>
                  </a:cubicBezTo>
                  <a:cubicBezTo>
                    <a:pt x="1147" y="6763"/>
                    <a:pt x="1163" y="6813"/>
                    <a:pt x="1193" y="6813"/>
                  </a:cubicBezTo>
                  <a:cubicBezTo>
                    <a:pt x="1222" y="6812"/>
                    <a:pt x="1253" y="6762"/>
                    <a:pt x="1262" y="6700"/>
                  </a:cubicBezTo>
                  <a:cubicBezTo>
                    <a:pt x="1270" y="6638"/>
                    <a:pt x="1253" y="6588"/>
                    <a:pt x="1224" y="6588"/>
                  </a:cubicBezTo>
                  <a:close/>
                  <a:moveTo>
                    <a:pt x="1361" y="6588"/>
                  </a:moveTo>
                  <a:cubicBezTo>
                    <a:pt x="1332" y="6589"/>
                    <a:pt x="1301" y="6639"/>
                    <a:pt x="1292" y="6701"/>
                  </a:cubicBezTo>
                  <a:cubicBezTo>
                    <a:pt x="1284" y="6763"/>
                    <a:pt x="1301" y="6813"/>
                    <a:pt x="1330" y="6813"/>
                  </a:cubicBezTo>
                  <a:cubicBezTo>
                    <a:pt x="1360" y="6812"/>
                    <a:pt x="1390" y="6762"/>
                    <a:pt x="1399" y="6700"/>
                  </a:cubicBezTo>
                  <a:cubicBezTo>
                    <a:pt x="1407" y="6638"/>
                    <a:pt x="1390" y="6588"/>
                    <a:pt x="1361" y="6588"/>
                  </a:cubicBezTo>
                  <a:close/>
                  <a:moveTo>
                    <a:pt x="1517" y="6588"/>
                  </a:moveTo>
                  <a:cubicBezTo>
                    <a:pt x="1487" y="6589"/>
                    <a:pt x="1457" y="6639"/>
                    <a:pt x="1448" y="6701"/>
                  </a:cubicBezTo>
                  <a:cubicBezTo>
                    <a:pt x="1440" y="6763"/>
                    <a:pt x="1457" y="6813"/>
                    <a:pt x="1487" y="6813"/>
                  </a:cubicBezTo>
                  <a:cubicBezTo>
                    <a:pt x="1516" y="6812"/>
                    <a:pt x="1547" y="6762"/>
                    <a:pt x="1555" y="6700"/>
                  </a:cubicBezTo>
                  <a:cubicBezTo>
                    <a:pt x="1563" y="6638"/>
                    <a:pt x="1546" y="6588"/>
                    <a:pt x="1517" y="6588"/>
                  </a:cubicBezTo>
                  <a:close/>
                  <a:moveTo>
                    <a:pt x="1672" y="6588"/>
                  </a:moveTo>
                  <a:cubicBezTo>
                    <a:pt x="1643" y="6589"/>
                    <a:pt x="1613" y="6639"/>
                    <a:pt x="1605" y="6701"/>
                  </a:cubicBezTo>
                  <a:cubicBezTo>
                    <a:pt x="1596" y="6763"/>
                    <a:pt x="1614" y="6813"/>
                    <a:pt x="1643" y="6813"/>
                  </a:cubicBezTo>
                  <a:cubicBezTo>
                    <a:pt x="1673" y="6812"/>
                    <a:pt x="1703" y="6762"/>
                    <a:pt x="1712" y="6700"/>
                  </a:cubicBezTo>
                  <a:cubicBezTo>
                    <a:pt x="1720" y="6638"/>
                    <a:pt x="1702" y="6588"/>
                    <a:pt x="1672" y="6588"/>
                  </a:cubicBezTo>
                  <a:close/>
                  <a:moveTo>
                    <a:pt x="1829" y="6588"/>
                  </a:moveTo>
                  <a:cubicBezTo>
                    <a:pt x="1799" y="6589"/>
                    <a:pt x="1769" y="6639"/>
                    <a:pt x="1761" y="6701"/>
                  </a:cubicBezTo>
                  <a:cubicBezTo>
                    <a:pt x="1753" y="6763"/>
                    <a:pt x="1771" y="6813"/>
                    <a:pt x="1800" y="6813"/>
                  </a:cubicBezTo>
                  <a:cubicBezTo>
                    <a:pt x="1830" y="6812"/>
                    <a:pt x="1859" y="6762"/>
                    <a:pt x="1867" y="6700"/>
                  </a:cubicBezTo>
                  <a:cubicBezTo>
                    <a:pt x="1875" y="6638"/>
                    <a:pt x="1858" y="6588"/>
                    <a:pt x="1829" y="6588"/>
                  </a:cubicBezTo>
                  <a:close/>
                  <a:moveTo>
                    <a:pt x="1985" y="6588"/>
                  </a:moveTo>
                  <a:cubicBezTo>
                    <a:pt x="1955" y="6589"/>
                    <a:pt x="1925" y="6639"/>
                    <a:pt x="1917" y="6701"/>
                  </a:cubicBezTo>
                  <a:cubicBezTo>
                    <a:pt x="1910" y="6763"/>
                    <a:pt x="1927" y="6813"/>
                    <a:pt x="1957" y="6813"/>
                  </a:cubicBezTo>
                  <a:cubicBezTo>
                    <a:pt x="1986" y="6812"/>
                    <a:pt x="2016" y="6762"/>
                    <a:pt x="2024" y="6700"/>
                  </a:cubicBezTo>
                  <a:cubicBezTo>
                    <a:pt x="2031" y="6638"/>
                    <a:pt x="2014" y="6588"/>
                    <a:pt x="1985" y="6588"/>
                  </a:cubicBezTo>
                  <a:close/>
                  <a:moveTo>
                    <a:pt x="2141" y="6588"/>
                  </a:moveTo>
                  <a:cubicBezTo>
                    <a:pt x="2112" y="6589"/>
                    <a:pt x="2082" y="6639"/>
                    <a:pt x="2074" y="6701"/>
                  </a:cubicBezTo>
                  <a:cubicBezTo>
                    <a:pt x="2066" y="6763"/>
                    <a:pt x="2083" y="6813"/>
                    <a:pt x="2113" y="6813"/>
                  </a:cubicBezTo>
                  <a:cubicBezTo>
                    <a:pt x="2142" y="6812"/>
                    <a:pt x="2173" y="6762"/>
                    <a:pt x="2180" y="6700"/>
                  </a:cubicBezTo>
                  <a:cubicBezTo>
                    <a:pt x="2188" y="6638"/>
                    <a:pt x="2170" y="6588"/>
                    <a:pt x="2141" y="6588"/>
                  </a:cubicBezTo>
                  <a:close/>
                  <a:moveTo>
                    <a:pt x="2277" y="6588"/>
                  </a:moveTo>
                  <a:cubicBezTo>
                    <a:pt x="2248" y="6589"/>
                    <a:pt x="2218" y="6639"/>
                    <a:pt x="2211" y="6701"/>
                  </a:cubicBezTo>
                  <a:cubicBezTo>
                    <a:pt x="2203" y="6763"/>
                    <a:pt x="2221" y="6813"/>
                    <a:pt x="2250" y="6813"/>
                  </a:cubicBezTo>
                  <a:cubicBezTo>
                    <a:pt x="2280" y="6812"/>
                    <a:pt x="2310" y="6762"/>
                    <a:pt x="2317" y="6700"/>
                  </a:cubicBezTo>
                  <a:cubicBezTo>
                    <a:pt x="2324" y="6638"/>
                    <a:pt x="2307" y="6588"/>
                    <a:pt x="2277" y="6588"/>
                  </a:cubicBezTo>
                  <a:close/>
                  <a:moveTo>
                    <a:pt x="2433" y="6588"/>
                  </a:moveTo>
                  <a:cubicBezTo>
                    <a:pt x="2404" y="6589"/>
                    <a:pt x="2374" y="6639"/>
                    <a:pt x="2367" y="6701"/>
                  </a:cubicBezTo>
                  <a:cubicBezTo>
                    <a:pt x="2360" y="6763"/>
                    <a:pt x="2377" y="6813"/>
                    <a:pt x="2407" y="6813"/>
                  </a:cubicBezTo>
                  <a:cubicBezTo>
                    <a:pt x="2436" y="6812"/>
                    <a:pt x="2466" y="6762"/>
                    <a:pt x="2473" y="6700"/>
                  </a:cubicBezTo>
                  <a:cubicBezTo>
                    <a:pt x="2481" y="6638"/>
                    <a:pt x="2462" y="6588"/>
                    <a:pt x="2433" y="6588"/>
                  </a:cubicBezTo>
                  <a:close/>
                  <a:moveTo>
                    <a:pt x="2589" y="6588"/>
                  </a:moveTo>
                  <a:cubicBezTo>
                    <a:pt x="2560" y="6589"/>
                    <a:pt x="2531" y="6639"/>
                    <a:pt x="2523" y="6701"/>
                  </a:cubicBezTo>
                  <a:cubicBezTo>
                    <a:pt x="2516" y="6763"/>
                    <a:pt x="2534" y="6813"/>
                    <a:pt x="2563" y="6813"/>
                  </a:cubicBezTo>
                  <a:cubicBezTo>
                    <a:pt x="2593" y="6812"/>
                    <a:pt x="2623" y="6762"/>
                    <a:pt x="2630" y="6700"/>
                  </a:cubicBezTo>
                  <a:cubicBezTo>
                    <a:pt x="2637" y="6638"/>
                    <a:pt x="2619" y="6588"/>
                    <a:pt x="2589" y="6588"/>
                  </a:cubicBezTo>
                  <a:close/>
                  <a:moveTo>
                    <a:pt x="2745" y="6588"/>
                  </a:moveTo>
                  <a:cubicBezTo>
                    <a:pt x="2716" y="6589"/>
                    <a:pt x="2686" y="6639"/>
                    <a:pt x="2679" y="6701"/>
                  </a:cubicBezTo>
                  <a:cubicBezTo>
                    <a:pt x="2672" y="6763"/>
                    <a:pt x="2691" y="6813"/>
                    <a:pt x="2720" y="6813"/>
                  </a:cubicBezTo>
                  <a:cubicBezTo>
                    <a:pt x="2750" y="6812"/>
                    <a:pt x="2779" y="6762"/>
                    <a:pt x="2786" y="6700"/>
                  </a:cubicBezTo>
                  <a:cubicBezTo>
                    <a:pt x="2793" y="6638"/>
                    <a:pt x="2775" y="6588"/>
                    <a:pt x="2745" y="6588"/>
                  </a:cubicBezTo>
                  <a:close/>
                  <a:moveTo>
                    <a:pt x="2882" y="6588"/>
                  </a:moveTo>
                  <a:cubicBezTo>
                    <a:pt x="2853" y="6589"/>
                    <a:pt x="2823" y="6639"/>
                    <a:pt x="2816" y="6701"/>
                  </a:cubicBezTo>
                  <a:cubicBezTo>
                    <a:pt x="2809" y="6763"/>
                    <a:pt x="2828" y="6813"/>
                    <a:pt x="2857" y="6813"/>
                  </a:cubicBezTo>
                  <a:cubicBezTo>
                    <a:pt x="2887" y="6812"/>
                    <a:pt x="2916" y="6762"/>
                    <a:pt x="2923" y="6700"/>
                  </a:cubicBezTo>
                  <a:cubicBezTo>
                    <a:pt x="2930" y="6638"/>
                    <a:pt x="2911" y="6588"/>
                    <a:pt x="2882" y="6588"/>
                  </a:cubicBezTo>
                  <a:close/>
                  <a:moveTo>
                    <a:pt x="3038" y="6588"/>
                  </a:moveTo>
                  <a:cubicBezTo>
                    <a:pt x="3009" y="6589"/>
                    <a:pt x="2979" y="6639"/>
                    <a:pt x="2973" y="6701"/>
                  </a:cubicBezTo>
                  <a:cubicBezTo>
                    <a:pt x="2966" y="6763"/>
                    <a:pt x="2985" y="6813"/>
                    <a:pt x="3014" y="6813"/>
                  </a:cubicBezTo>
                  <a:cubicBezTo>
                    <a:pt x="3044" y="6812"/>
                    <a:pt x="3073" y="6762"/>
                    <a:pt x="3079" y="6700"/>
                  </a:cubicBezTo>
                  <a:cubicBezTo>
                    <a:pt x="3086" y="6638"/>
                    <a:pt x="3067" y="6588"/>
                    <a:pt x="3038" y="6588"/>
                  </a:cubicBezTo>
                  <a:close/>
                  <a:moveTo>
                    <a:pt x="3194" y="6588"/>
                  </a:moveTo>
                  <a:cubicBezTo>
                    <a:pt x="3165" y="6589"/>
                    <a:pt x="3135" y="6639"/>
                    <a:pt x="3129" y="6701"/>
                  </a:cubicBezTo>
                  <a:cubicBezTo>
                    <a:pt x="3122" y="6763"/>
                    <a:pt x="3141" y="6813"/>
                    <a:pt x="3170" y="6813"/>
                  </a:cubicBezTo>
                  <a:cubicBezTo>
                    <a:pt x="3200" y="6812"/>
                    <a:pt x="3229" y="6762"/>
                    <a:pt x="3235" y="6700"/>
                  </a:cubicBezTo>
                  <a:cubicBezTo>
                    <a:pt x="3242" y="6638"/>
                    <a:pt x="3224" y="6588"/>
                    <a:pt x="3194" y="6588"/>
                  </a:cubicBezTo>
                  <a:close/>
                  <a:moveTo>
                    <a:pt x="3331" y="6588"/>
                  </a:moveTo>
                  <a:cubicBezTo>
                    <a:pt x="3301" y="6589"/>
                    <a:pt x="3272" y="6639"/>
                    <a:pt x="3266" y="6701"/>
                  </a:cubicBezTo>
                  <a:cubicBezTo>
                    <a:pt x="3259" y="6763"/>
                    <a:pt x="3278" y="6813"/>
                    <a:pt x="3307" y="6813"/>
                  </a:cubicBezTo>
                  <a:cubicBezTo>
                    <a:pt x="3337" y="6812"/>
                    <a:pt x="3366" y="6762"/>
                    <a:pt x="3372" y="6700"/>
                  </a:cubicBezTo>
                  <a:cubicBezTo>
                    <a:pt x="3378" y="6638"/>
                    <a:pt x="3360" y="6588"/>
                    <a:pt x="3331" y="6588"/>
                  </a:cubicBezTo>
                  <a:close/>
                  <a:moveTo>
                    <a:pt x="16893" y="6638"/>
                  </a:moveTo>
                  <a:cubicBezTo>
                    <a:pt x="16864" y="6639"/>
                    <a:pt x="16846" y="6690"/>
                    <a:pt x="16854" y="6753"/>
                  </a:cubicBezTo>
                  <a:cubicBezTo>
                    <a:pt x="16861" y="6816"/>
                    <a:pt x="16891" y="6867"/>
                    <a:pt x="16921" y="6866"/>
                  </a:cubicBezTo>
                  <a:cubicBezTo>
                    <a:pt x="16951" y="6866"/>
                    <a:pt x="16968" y="6815"/>
                    <a:pt x="16961" y="6752"/>
                  </a:cubicBezTo>
                  <a:cubicBezTo>
                    <a:pt x="16953" y="6688"/>
                    <a:pt x="16923" y="6638"/>
                    <a:pt x="16893" y="6638"/>
                  </a:cubicBezTo>
                  <a:close/>
                  <a:moveTo>
                    <a:pt x="17030" y="6638"/>
                  </a:moveTo>
                  <a:cubicBezTo>
                    <a:pt x="17001" y="6639"/>
                    <a:pt x="16983" y="6690"/>
                    <a:pt x="16991" y="6753"/>
                  </a:cubicBezTo>
                  <a:cubicBezTo>
                    <a:pt x="16998" y="6816"/>
                    <a:pt x="17028" y="6867"/>
                    <a:pt x="17058" y="6866"/>
                  </a:cubicBezTo>
                  <a:cubicBezTo>
                    <a:pt x="17087" y="6866"/>
                    <a:pt x="17105" y="6815"/>
                    <a:pt x="17098" y="6752"/>
                  </a:cubicBezTo>
                  <a:cubicBezTo>
                    <a:pt x="17090" y="6689"/>
                    <a:pt x="17060" y="6638"/>
                    <a:pt x="17030" y="6638"/>
                  </a:cubicBezTo>
                  <a:close/>
                  <a:moveTo>
                    <a:pt x="17343" y="6638"/>
                  </a:moveTo>
                  <a:cubicBezTo>
                    <a:pt x="17313" y="6639"/>
                    <a:pt x="17295" y="6690"/>
                    <a:pt x="17303" y="6753"/>
                  </a:cubicBezTo>
                  <a:cubicBezTo>
                    <a:pt x="17311" y="6816"/>
                    <a:pt x="17342" y="6867"/>
                    <a:pt x="17371" y="6866"/>
                  </a:cubicBezTo>
                  <a:cubicBezTo>
                    <a:pt x="17401" y="6866"/>
                    <a:pt x="17418" y="6815"/>
                    <a:pt x="17410" y="6752"/>
                  </a:cubicBezTo>
                  <a:cubicBezTo>
                    <a:pt x="17402" y="6688"/>
                    <a:pt x="17372" y="6638"/>
                    <a:pt x="17343" y="6638"/>
                  </a:cubicBezTo>
                  <a:close/>
                  <a:moveTo>
                    <a:pt x="17518" y="6638"/>
                  </a:moveTo>
                  <a:cubicBezTo>
                    <a:pt x="17489" y="6639"/>
                    <a:pt x="17471" y="6690"/>
                    <a:pt x="17479" y="6753"/>
                  </a:cubicBezTo>
                  <a:cubicBezTo>
                    <a:pt x="17488" y="6816"/>
                    <a:pt x="17518" y="6867"/>
                    <a:pt x="17548" y="6866"/>
                  </a:cubicBezTo>
                  <a:cubicBezTo>
                    <a:pt x="17577" y="6866"/>
                    <a:pt x="17595" y="6815"/>
                    <a:pt x="17587" y="6752"/>
                  </a:cubicBezTo>
                  <a:cubicBezTo>
                    <a:pt x="17579" y="6688"/>
                    <a:pt x="17548" y="6638"/>
                    <a:pt x="17518" y="6638"/>
                  </a:cubicBezTo>
                  <a:close/>
                  <a:moveTo>
                    <a:pt x="17655" y="6638"/>
                  </a:moveTo>
                  <a:cubicBezTo>
                    <a:pt x="17625" y="6639"/>
                    <a:pt x="17608" y="6690"/>
                    <a:pt x="17616" y="6753"/>
                  </a:cubicBezTo>
                  <a:cubicBezTo>
                    <a:pt x="17625" y="6816"/>
                    <a:pt x="17656" y="6867"/>
                    <a:pt x="17685" y="6866"/>
                  </a:cubicBezTo>
                  <a:cubicBezTo>
                    <a:pt x="17715" y="6866"/>
                    <a:pt x="17732" y="6815"/>
                    <a:pt x="17723" y="6752"/>
                  </a:cubicBezTo>
                  <a:cubicBezTo>
                    <a:pt x="17715" y="6688"/>
                    <a:pt x="17684" y="6638"/>
                    <a:pt x="17655" y="6638"/>
                  </a:cubicBezTo>
                  <a:close/>
                  <a:moveTo>
                    <a:pt x="13516" y="6689"/>
                  </a:moveTo>
                  <a:cubicBezTo>
                    <a:pt x="13487" y="6689"/>
                    <a:pt x="13466" y="6741"/>
                    <a:pt x="13470" y="6803"/>
                  </a:cubicBezTo>
                  <a:cubicBezTo>
                    <a:pt x="13474" y="6866"/>
                    <a:pt x="13502" y="6915"/>
                    <a:pt x="13531" y="6915"/>
                  </a:cubicBezTo>
                  <a:cubicBezTo>
                    <a:pt x="13561" y="6915"/>
                    <a:pt x="13581" y="6865"/>
                    <a:pt x="13577" y="6802"/>
                  </a:cubicBezTo>
                  <a:cubicBezTo>
                    <a:pt x="13573" y="6739"/>
                    <a:pt x="13546" y="6688"/>
                    <a:pt x="13516" y="6689"/>
                  </a:cubicBezTo>
                  <a:close/>
                  <a:moveTo>
                    <a:pt x="13673" y="6689"/>
                  </a:moveTo>
                  <a:cubicBezTo>
                    <a:pt x="13643" y="6689"/>
                    <a:pt x="13623" y="6741"/>
                    <a:pt x="13627" y="6803"/>
                  </a:cubicBezTo>
                  <a:cubicBezTo>
                    <a:pt x="13631" y="6866"/>
                    <a:pt x="13658" y="6915"/>
                    <a:pt x="13688" y="6915"/>
                  </a:cubicBezTo>
                  <a:cubicBezTo>
                    <a:pt x="13717" y="6915"/>
                    <a:pt x="13738" y="6865"/>
                    <a:pt x="13734" y="6802"/>
                  </a:cubicBezTo>
                  <a:cubicBezTo>
                    <a:pt x="13729" y="6739"/>
                    <a:pt x="13702" y="6688"/>
                    <a:pt x="13673" y="6689"/>
                  </a:cubicBezTo>
                  <a:close/>
                  <a:moveTo>
                    <a:pt x="13828" y="6689"/>
                  </a:moveTo>
                  <a:cubicBezTo>
                    <a:pt x="13799" y="6689"/>
                    <a:pt x="13779" y="6741"/>
                    <a:pt x="13783" y="6803"/>
                  </a:cubicBezTo>
                  <a:cubicBezTo>
                    <a:pt x="13788" y="6866"/>
                    <a:pt x="13815" y="6917"/>
                    <a:pt x="13845" y="6917"/>
                  </a:cubicBezTo>
                  <a:cubicBezTo>
                    <a:pt x="13874" y="6916"/>
                    <a:pt x="13895" y="6865"/>
                    <a:pt x="13890" y="6802"/>
                  </a:cubicBezTo>
                  <a:cubicBezTo>
                    <a:pt x="13886" y="6739"/>
                    <a:pt x="13858" y="6688"/>
                    <a:pt x="13828" y="6689"/>
                  </a:cubicBezTo>
                  <a:close/>
                  <a:moveTo>
                    <a:pt x="13985" y="6689"/>
                  </a:moveTo>
                  <a:cubicBezTo>
                    <a:pt x="13955" y="6689"/>
                    <a:pt x="13935" y="6741"/>
                    <a:pt x="13940" y="6803"/>
                  </a:cubicBezTo>
                  <a:cubicBezTo>
                    <a:pt x="13944" y="6866"/>
                    <a:pt x="13972" y="6917"/>
                    <a:pt x="14001" y="6917"/>
                  </a:cubicBezTo>
                  <a:cubicBezTo>
                    <a:pt x="14031" y="6916"/>
                    <a:pt x="14051" y="6865"/>
                    <a:pt x="14046" y="6802"/>
                  </a:cubicBezTo>
                  <a:cubicBezTo>
                    <a:pt x="14042" y="6739"/>
                    <a:pt x="14014" y="6688"/>
                    <a:pt x="13985" y="6689"/>
                  </a:cubicBezTo>
                  <a:close/>
                  <a:moveTo>
                    <a:pt x="14141" y="6689"/>
                  </a:moveTo>
                  <a:cubicBezTo>
                    <a:pt x="14112" y="6689"/>
                    <a:pt x="14091" y="6741"/>
                    <a:pt x="14096" y="6803"/>
                  </a:cubicBezTo>
                  <a:cubicBezTo>
                    <a:pt x="14101" y="6866"/>
                    <a:pt x="14129" y="6917"/>
                    <a:pt x="14158" y="6917"/>
                  </a:cubicBezTo>
                  <a:cubicBezTo>
                    <a:pt x="14188" y="6916"/>
                    <a:pt x="14208" y="6865"/>
                    <a:pt x="14203" y="6802"/>
                  </a:cubicBezTo>
                  <a:cubicBezTo>
                    <a:pt x="14198" y="6739"/>
                    <a:pt x="14171" y="6688"/>
                    <a:pt x="14141" y="6689"/>
                  </a:cubicBezTo>
                  <a:close/>
                  <a:moveTo>
                    <a:pt x="14297" y="6689"/>
                  </a:moveTo>
                  <a:cubicBezTo>
                    <a:pt x="14267" y="6689"/>
                    <a:pt x="14247" y="6740"/>
                    <a:pt x="14252" y="6803"/>
                  </a:cubicBezTo>
                  <a:cubicBezTo>
                    <a:pt x="14257" y="6866"/>
                    <a:pt x="14285" y="6917"/>
                    <a:pt x="14315" y="6917"/>
                  </a:cubicBezTo>
                  <a:cubicBezTo>
                    <a:pt x="14344" y="6916"/>
                    <a:pt x="14364" y="6865"/>
                    <a:pt x="14359" y="6802"/>
                  </a:cubicBezTo>
                  <a:cubicBezTo>
                    <a:pt x="14354" y="6739"/>
                    <a:pt x="14326" y="6688"/>
                    <a:pt x="14297" y="6689"/>
                  </a:cubicBezTo>
                  <a:close/>
                  <a:moveTo>
                    <a:pt x="14434" y="6689"/>
                  </a:moveTo>
                  <a:cubicBezTo>
                    <a:pt x="14404" y="6689"/>
                    <a:pt x="14384" y="6741"/>
                    <a:pt x="14389" y="6803"/>
                  </a:cubicBezTo>
                  <a:cubicBezTo>
                    <a:pt x="14394" y="6866"/>
                    <a:pt x="14422" y="6917"/>
                    <a:pt x="14452" y="6917"/>
                  </a:cubicBezTo>
                  <a:cubicBezTo>
                    <a:pt x="14482" y="6916"/>
                    <a:pt x="14501" y="6865"/>
                    <a:pt x="14496" y="6802"/>
                  </a:cubicBezTo>
                  <a:cubicBezTo>
                    <a:pt x="14491" y="6739"/>
                    <a:pt x="14463" y="6688"/>
                    <a:pt x="14434" y="6689"/>
                  </a:cubicBezTo>
                  <a:close/>
                  <a:moveTo>
                    <a:pt x="14590" y="6689"/>
                  </a:moveTo>
                  <a:cubicBezTo>
                    <a:pt x="14560" y="6689"/>
                    <a:pt x="14540" y="6741"/>
                    <a:pt x="14546" y="6803"/>
                  </a:cubicBezTo>
                  <a:cubicBezTo>
                    <a:pt x="14551" y="6866"/>
                    <a:pt x="14579" y="6917"/>
                    <a:pt x="14609" y="6917"/>
                  </a:cubicBezTo>
                  <a:cubicBezTo>
                    <a:pt x="14638" y="6916"/>
                    <a:pt x="14658" y="6865"/>
                    <a:pt x="14653" y="6802"/>
                  </a:cubicBezTo>
                  <a:cubicBezTo>
                    <a:pt x="14647" y="6739"/>
                    <a:pt x="14619" y="6688"/>
                    <a:pt x="14590" y="6689"/>
                  </a:cubicBezTo>
                  <a:close/>
                  <a:moveTo>
                    <a:pt x="14746" y="6689"/>
                  </a:moveTo>
                  <a:cubicBezTo>
                    <a:pt x="14717" y="6689"/>
                    <a:pt x="14697" y="6741"/>
                    <a:pt x="14702" y="6803"/>
                  </a:cubicBezTo>
                  <a:cubicBezTo>
                    <a:pt x="14707" y="6866"/>
                    <a:pt x="14736" y="6917"/>
                    <a:pt x="14766" y="6917"/>
                  </a:cubicBezTo>
                  <a:cubicBezTo>
                    <a:pt x="14795" y="6916"/>
                    <a:pt x="14814" y="6865"/>
                    <a:pt x="14809" y="6802"/>
                  </a:cubicBezTo>
                  <a:cubicBezTo>
                    <a:pt x="14804" y="6739"/>
                    <a:pt x="14776" y="6688"/>
                    <a:pt x="14746" y="6689"/>
                  </a:cubicBezTo>
                  <a:close/>
                  <a:moveTo>
                    <a:pt x="14902" y="6689"/>
                  </a:moveTo>
                  <a:cubicBezTo>
                    <a:pt x="14873" y="6689"/>
                    <a:pt x="14854" y="6741"/>
                    <a:pt x="14859" y="6803"/>
                  </a:cubicBezTo>
                  <a:cubicBezTo>
                    <a:pt x="14864" y="6866"/>
                    <a:pt x="14892" y="6917"/>
                    <a:pt x="14922" y="6917"/>
                  </a:cubicBezTo>
                  <a:cubicBezTo>
                    <a:pt x="14952" y="6916"/>
                    <a:pt x="14972" y="6865"/>
                    <a:pt x="14966" y="6802"/>
                  </a:cubicBezTo>
                  <a:cubicBezTo>
                    <a:pt x="14960" y="6739"/>
                    <a:pt x="14932" y="6688"/>
                    <a:pt x="14902" y="6689"/>
                  </a:cubicBezTo>
                  <a:close/>
                  <a:moveTo>
                    <a:pt x="15058" y="6689"/>
                  </a:moveTo>
                  <a:cubicBezTo>
                    <a:pt x="15029" y="6689"/>
                    <a:pt x="15010" y="6741"/>
                    <a:pt x="15015" y="6803"/>
                  </a:cubicBezTo>
                  <a:cubicBezTo>
                    <a:pt x="15021" y="6866"/>
                    <a:pt x="15049" y="6917"/>
                    <a:pt x="15079" y="6917"/>
                  </a:cubicBezTo>
                  <a:cubicBezTo>
                    <a:pt x="15108" y="6916"/>
                    <a:pt x="15128" y="6865"/>
                    <a:pt x="15122" y="6802"/>
                  </a:cubicBezTo>
                  <a:cubicBezTo>
                    <a:pt x="15117" y="6739"/>
                    <a:pt x="15088" y="6688"/>
                    <a:pt x="15058" y="6689"/>
                  </a:cubicBezTo>
                  <a:close/>
                  <a:moveTo>
                    <a:pt x="15195" y="6689"/>
                  </a:moveTo>
                  <a:cubicBezTo>
                    <a:pt x="15166" y="6689"/>
                    <a:pt x="15146" y="6740"/>
                    <a:pt x="15152" y="6803"/>
                  </a:cubicBezTo>
                  <a:cubicBezTo>
                    <a:pt x="15158" y="6866"/>
                    <a:pt x="15186" y="6917"/>
                    <a:pt x="15216" y="6917"/>
                  </a:cubicBezTo>
                  <a:cubicBezTo>
                    <a:pt x="15246" y="6916"/>
                    <a:pt x="15265" y="6865"/>
                    <a:pt x="15259" y="6802"/>
                  </a:cubicBezTo>
                  <a:cubicBezTo>
                    <a:pt x="15253" y="6739"/>
                    <a:pt x="15225" y="6688"/>
                    <a:pt x="15195" y="6689"/>
                  </a:cubicBezTo>
                  <a:close/>
                  <a:moveTo>
                    <a:pt x="15351" y="6689"/>
                  </a:moveTo>
                  <a:cubicBezTo>
                    <a:pt x="15322" y="6689"/>
                    <a:pt x="15303" y="6740"/>
                    <a:pt x="15309" y="6803"/>
                  </a:cubicBezTo>
                  <a:cubicBezTo>
                    <a:pt x="15315" y="6866"/>
                    <a:pt x="15343" y="6917"/>
                    <a:pt x="15373" y="6917"/>
                  </a:cubicBezTo>
                  <a:cubicBezTo>
                    <a:pt x="15402" y="6916"/>
                    <a:pt x="15422" y="6865"/>
                    <a:pt x="15416" y="6802"/>
                  </a:cubicBezTo>
                  <a:cubicBezTo>
                    <a:pt x="15409" y="6739"/>
                    <a:pt x="15381" y="6688"/>
                    <a:pt x="15351" y="6689"/>
                  </a:cubicBezTo>
                  <a:close/>
                  <a:moveTo>
                    <a:pt x="15507" y="6689"/>
                  </a:moveTo>
                  <a:cubicBezTo>
                    <a:pt x="15478" y="6689"/>
                    <a:pt x="15459" y="6740"/>
                    <a:pt x="15465" y="6803"/>
                  </a:cubicBezTo>
                  <a:cubicBezTo>
                    <a:pt x="15471" y="6866"/>
                    <a:pt x="15500" y="6917"/>
                    <a:pt x="15530" y="6917"/>
                  </a:cubicBezTo>
                  <a:cubicBezTo>
                    <a:pt x="15559" y="6916"/>
                    <a:pt x="15578" y="6865"/>
                    <a:pt x="15572" y="6802"/>
                  </a:cubicBezTo>
                  <a:cubicBezTo>
                    <a:pt x="15566" y="6739"/>
                    <a:pt x="15537" y="6688"/>
                    <a:pt x="15507" y="6689"/>
                  </a:cubicBezTo>
                  <a:close/>
                  <a:moveTo>
                    <a:pt x="15664" y="6689"/>
                  </a:moveTo>
                  <a:cubicBezTo>
                    <a:pt x="15634" y="6689"/>
                    <a:pt x="15615" y="6740"/>
                    <a:pt x="15621" y="6803"/>
                  </a:cubicBezTo>
                  <a:cubicBezTo>
                    <a:pt x="15628" y="6866"/>
                    <a:pt x="15657" y="6917"/>
                    <a:pt x="15686" y="6917"/>
                  </a:cubicBezTo>
                  <a:cubicBezTo>
                    <a:pt x="15716" y="6916"/>
                    <a:pt x="15735" y="6865"/>
                    <a:pt x="15728" y="6802"/>
                  </a:cubicBezTo>
                  <a:cubicBezTo>
                    <a:pt x="15722" y="6739"/>
                    <a:pt x="15693" y="6688"/>
                    <a:pt x="15664" y="6689"/>
                  </a:cubicBezTo>
                  <a:close/>
                  <a:moveTo>
                    <a:pt x="15819" y="6689"/>
                  </a:moveTo>
                  <a:cubicBezTo>
                    <a:pt x="15790" y="6689"/>
                    <a:pt x="15771" y="6740"/>
                    <a:pt x="15778" y="6803"/>
                  </a:cubicBezTo>
                  <a:cubicBezTo>
                    <a:pt x="15784" y="6866"/>
                    <a:pt x="15814" y="6917"/>
                    <a:pt x="15843" y="6917"/>
                  </a:cubicBezTo>
                  <a:cubicBezTo>
                    <a:pt x="15873" y="6916"/>
                    <a:pt x="15891" y="6865"/>
                    <a:pt x="15885" y="6802"/>
                  </a:cubicBezTo>
                  <a:cubicBezTo>
                    <a:pt x="15878" y="6739"/>
                    <a:pt x="15849" y="6688"/>
                    <a:pt x="15819" y="6689"/>
                  </a:cubicBezTo>
                  <a:close/>
                  <a:moveTo>
                    <a:pt x="15976" y="6689"/>
                  </a:moveTo>
                  <a:cubicBezTo>
                    <a:pt x="15946" y="6689"/>
                    <a:pt x="15928" y="6740"/>
                    <a:pt x="15934" y="6803"/>
                  </a:cubicBezTo>
                  <a:cubicBezTo>
                    <a:pt x="15941" y="6866"/>
                    <a:pt x="15970" y="6917"/>
                    <a:pt x="16000" y="6917"/>
                  </a:cubicBezTo>
                  <a:cubicBezTo>
                    <a:pt x="16029" y="6916"/>
                    <a:pt x="16048" y="6865"/>
                    <a:pt x="16041" y="6802"/>
                  </a:cubicBezTo>
                  <a:cubicBezTo>
                    <a:pt x="16035" y="6739"/>
                    <a:pt x="16005" y="6688"/>
                    <a:pt x="15976" y="6689"/>
                  </a:cubicBezTo>
                  <a:close/>
                  <a:moveTo>
                    <a:pt x="16132" y="6689"/>
                  </a:moveTo>
                  <a:cubicBezTo>
                    <a:pt x="16103" y="6689"/>
                    <a:pt x="16084" y="6740"/>
                    <a:pt x="16091" y="6803"/>
                  </a:cubicBezTo>
                  <a:cubicBezTo>
                    <a:pt x="16097" y="6866"/>
                    <a:pt x="16127" y="6917"/>
                    <a:pt x="16157" y="6917"/>
                  </a:cubicBezTo>
                  <a:cubicBezTo>
                    <a:pt x="16186" y="6916"/>
                    <a:pt x="16204" y="6865"/>
                    <a:pt x="16198" y="6802"/>
                  </a:cubicBezTo>
                  <a:cubicBezTo>
                    <a:pt x="16191" y="6739"/>
                    <a:pt x="16162" y="6688"/>
                    <a:pt x="16132" y="6689"/>
                  </a:cubicBezTo>
                  <a:close/>
                  <a:moveTo>
                    <a:pt x="16288" y="6689"/>
                  </a:moveTo>
                  <a:cubicBezTo>
                    <a:pt x="16259" y="6689"/>
                    <a:pt x="16240" y="6740"/>
                    <a:pt x="16247" y="6803"/>
                  </a:cubicBezTo>
                  <a:cubicBezTo>
                    <a:pt x="16254" y="6866"/>
                    <a:pt x="16284" y="6917"/>
                    <a:pt x="16314" y="6917"/>
                  </a:cubicBezTo>
                  <a:cubicBezTo>
                    <a:pt x="16343" y="6916"/>
                    <a:pt x="16362" y="6865"/>
                    <a:pt x="16355" y="6802"/>
                  </a:cubicBezTo>
                  <a:cubicBezTo>
                    <a:pt x="16348" y="6739"/>
                    <a:pt x="16318" y="6688"/>
                    <a:pt x="16288" y="6689"/>
                  </a:cubicBezTo>
                  <a:close/>
                  <a:moveTo>
                    <a:pt x="16425" y="6689"/>
                  </a:moveTo>
                  <a:cubicBezTo>
                    <a:pt x="16395" y="6689"/>
                    <a:pt x="16377" y="6740"/>
                    <a:pt x="16384" y="6803"/>
                  </a:cubicBezTo>
                  <a:cubicBezTo>
                    <a:pt x="16391" y="6866"/>
                    <a:pt x="16421" y="6917"/>
                    <a:pt x="16451" y="6917"/>
                  </a:cubicBezTo>
                  <a:cubicBezTo>
                    <a:pt x="16480" y="6916"/>
                    <a:pt x="16499" y="6865"/>
                    <a:pt x="16491" y="6802"/>
                  </a:cubicBezTo>
                  <a:cubicBezTo>
                    <a:pt x="16484" y="6739"/>
                    <a:pt x="16454" y="6688"/>
                    <a:pt x="16425" y="6689"/>
                  </a:cubicBezTo>
                  <a:close/>
                  <a:moveTo>
                    <a:pt x="10179" y="6739"/>
                  </a:moveTo>
                  <a:cubicBezTo>
                    <a:pt x="10149" y="6739"/>
                    <a:pt x="10126" y="6791"/>
                    <a:pt x="10127" y="6854"/>
                  </a:cubicBezTo>
                  <a:cubicBezTo>
                    <a:pt x="10127" y="6916"/>
                    <a:pt x="10151" y="6966"/>
                    <a:pt x="10181" y="6965"/>
                  </a:cubicBezTo>
                  <a:cubicBezTo>
                    <a:pt x="10211" y="6965"/>
                    <a:pt x="10234" y="6915"/>
                    <a:pt x="10234" y="6852"/>
                  </a:cubicBezTo>
                  <a:cubicBezTo>
                    <a:pt x="10233" y="6790"/>
                    <a:pt x="10208" y="6739"/>
                    <a:pt x="10179" y="6739"/>
                  </a:cubicBezTo>
                  <a:close/>
                  <a:moveTo>
                    <a:pt x="10940" y="6739"/>
                  </a:moveTo>
                  <a:cubicBezTo>
                    <a:pt x="10910" y="6739"/>
                    <a:pt x="10888" y="6791"/>
                    <a:pt x="10889" y="6854"/>
                  </a:cubicBezTo>
                  <a:cubicBezTo>
                    <a:pt x="10891" y="6916"/>
                    <a:pt x="10916" y="6966"/>
                    <a:pt x="10945" y="6965"/>
                  </a:cubicBezTo>
                  <a:cubicBezTo>
                    <a:pt x="10975" y="6965"/>
                    <a:pt x="10998" y="6915"/>
                    <a:pt x="10996" y="6852"/>
                  </a:cubicBezTo>
                  <a:cubicBezTo>
                    <a:pt x="10995" y="6790"/>
                    <a:pt x="10969" y="6738"/>
                    <a:pt x="10940" y="6739"/>
                  </a:cubicBezTo>
                  <a:close/>
                  <a:moveTo>
                    <a:pt x="11096" y="6739"/>
                  </a:moveTo>
                  <a:cubicBezTo>
                    <a:pt x="11067" y="6739"/>
                    <a:pt x="11044" y="6791"/>
                    <a:pt x="11046" y="6854"/>
                  </a:cubicBezTo>
                  <a:cubicBezTo>
                    <a:pt x="11047" y="6916"/>
                    <a:pt x="11073" y="6966"/>
                    <a:pt x="11102" y="6965"/>
                  </a:cubicBezTo>
                  <a:cubicBezTo>
                    <a:pt x="11132" y="6965"/>
                    <a:pt x="11154" y="6915"/>
                    <a:pt x="11152" y="6852"/>
                  </a:cubicBezTo>
                  <a:cubicBezTo>
                    <a:pt x="11151" y="6789"/>
                    <a:pt x="11126" y="6739"/>
                    <a:pt x="11096" y="6739"/>
                  </a:cubicBezTo>
                  <a:close/>
                  <a:moveTo>
                    <a:pt x="11232" y="6739"/>
                  </a:moveTo>
                  <a:cubicBezTo>
                    <a:pt x="11203" y="6739"/>
                    <a:pt x="11181" y="6791"/>
                    <a:pt x="11182" y="6854"/>
                  </a:cubicBezTo>
                  <a:cubicBezTo>
                    <a:pt x="11184" y="6916"/>
                    <a:pt x="11210" y="6966"/>
                    <a:pt x="11239" y="6965"/>
                  </a:cubicBezTo>
                  <a:cubicBezTo>
                    <a:pt x="11269" y="6965"/>
                    <a:pt x="11291" y="6915"/>
                    <a:pt x="11289" y="6852"/>
                  </a:cubicBezTo>
                  <a:cubicBezTo>
                    <a:pt x="11287" y="6789"/>
                    <a:pt x="11262" y="6738"/>
                    <a:pt x="11232" y="6739"/>
                  </a:cubicBezTo>
                  <a:close/>
                  <a:moveTo>
                    <a:pt x="11389" y="6739"/>
                  </a:moveTo>
                  <a:cubicBezTo>
                    <a:pt x="11359" y="6739"/>
                    <a:pt x="11337" y="6791"/>
                    <a:pt x="11339" y="6854"/>
                  </a:cubicBezTo>
                  <a:cubicBezTo>
                    <a:pt x="11341" y="6916"/>
                    <a:pt x="11366" y="6966"/>
                    <a:pt x="11396" y="6965"/>
                  </a:cubicBezTo>
                  <a:cubicBezTo>
                    <a:pt x="11425" y="6965"/>
                    <a:pt x="11448" y="6915"/>
                    <a:pt x="11446" y="6852"/>
                  </a:cubicBezTo>
                  <a:cubicBezTo>
                    <a:pt x="11444" y="6790"/>
                    <a:pt x="11418" y="6738"/>
                    <a:pt x="11389" y="6739"/>
                  </a:cubicBezTo>
                  <a:close/>
                  <a:moveTo>
                    <a:pt x="11545" y="6739"/>
                  </a:moveTo>
                  <a:cubicBezTo>
                    <a:pt x="11516" y="6739"/>
                    <a:pt x="11493" y="6791"/>
                    <a:pt x="11495" y="6854"/>
                  </a:cubicBezTo>
                  <a:cubicBezTo>
                    <a:pt x="11497" y="6916"/>
                    <a:pt x="11523" y="6966"/>
                    <a:pt x="11553" y="6965"/>
                  </a:cubicBezTo>
                  <a:cubicBezTo>
                    <a:pt x="11582" y="6965"/>
                    <a:pt x="11604" y="6915"/>
                    <a:pt x="11602" y="6852"/>
                  </a:cubicBezTo>
                  <a:cubicBezTo>
                    <a:pt x="11600" y="6789"/>
                    <a:pt x="11575" y="6738"/>
                    <a:pt x="11545" y="6739"/>
                  </a:cubicBezTo>
                  <a:close/>
                  <a:moveTo>
                    <a:pt x="11701" y="6739"/>
                  </a:moveTo>
                  <a:cubicBezTo>
                    <a:pt x="11672" y="6739"/>
                    <a:pt x="11649" y="6791"/>
                    <a:pt x="11652" y="6854"/>
                  </a:cubicBezTo>
                  <a:cubicBezTo>
                    <a:pt x="11654" y="6916"/>
                    <a:pt x="11679" y="6966"/>
                    <a:pt x="11709" y="6965"/>
                  </a:cubicBezTo>
                  <a:cubicBezTo>
                    <a:pt x="11739" y="6965"/>
                    <a:pt x="11761" y="6915"/>
                    <a:pt x="11758" y="6852"/>
                  </a:cubicBezTo>
                  <a:cubicBezTo>
                    <a:pt x="11756" y="6789"/>
                    <a:pt x="11731" y="6739"/>
                    <a:pt x="11701" y="6739"/>
                  </a:cubicBezTo>
                  <a:close/>
                  <a:moveTo>
                    <a:pt x="11838" y="6739"/>
                  </a:moveTo>
                  <a:cubicBezTo>
                    <a:pt x="11808" y="6739"/>
                    <a:pt x="11786" y="6791"/>
                    <a:pt x="11788" y="6854"/>
                  </a:cubicBezTo>
                  <a:cubicBezTo>
                    <a:pt x="11791" y="6916"/>
                    <a:pt x="11817" y="6966"/>
                    <a:pt x="11846" y="6965"/>
                  </a:cubicBezTo>
                  <a:cubicBezTo>
                    <a:pt x="11876" y="6965"/>
                    <a:pt x="11898" y="6915"/>
                    <a:pt x="11895" y="6852"/>
                  </a:cubicBezTo>
                  <a:cubicBezTo>
                    <a:pt x="11893" y="6789"/>
                    <a:pt x="11867" y="6738"/>
                    <a:pt x="11838" y="6739"/>
                  </a:cubicBezTo>
                  <a:close/>
                  <a:moveTo>
                    <a:pt x="11994" y="6739"/>
                  </a:moveTo>
                  <a:cubicBezTo>
                    <a:pt x="11964" y="6739"/>
                    <a:pt x="11942" y="6791"/>
                    <a:pt x="11945" y="6854"/>
                  </a:cubicBezTo>
                  <a:cubicBezTo>
                    <a:pt x="11947" y="6916"/>
                    <a:pt x="11974" y="6966"/>
                    <a:pt x="12003" y="6965"/>
                  </a:cubicBezTo>
                  <a:cubicBezTo>
                    <a:pt x="12033" y="6965"/>
                    <a:pt x="12054" y="6915"/>
                    <a:pt x="12052" y="6852"/>
                  </a:cubicBezTo>
                  <a:cubicBezTo>
                    <a:pt x="12049" y="6789"/>
                    <a:pt x="12023" y="6739"/>
                    <a:pt x="11994" y="6739"/>
                  </a:cubicBezTo>
                  <a:close/>
                  <a:moveTo>
                    <a:pt x="12150" y="6739"/>
                  </a:moveTo>
                  <a:cubicBezTo>
                    <a:pt x="12121" y="6739"/>
                    <a:pt x="12099" y="6791"/>
                    <a:pt x="12101" y="6854"/>
                  </a:cubicBezTo>
                  <a:cubicBezTo>
                    <a:pt x="12104" y="6916"/>
                    <a:pt x="12130" y="6966"/>
                    <a:pt x="12160" y="6965"/>
                  </a:cubicBezTo>
                  <a:cubicBezTo>
                    <a:pt x="12189" y="6965"/>
                    <a:pt x="12211" y="6915"/>
                    <a:pt x="12209" y="6852"/>
                  </a:cubicBezTo>
                  <a:cubicBezTo>
                    <a:pt x="12206" y="6789"/>
                    <a:pt x="12180" y="6738"/>
                    <a:pt x="12150" y="6739"/>
                  </a:cubicBezTo>
                  <a:close/>
                  <a:moveTo>
                    <a:pt x="12307" y="6739"/>
                  </a:moveTo>
                  <a:cubicBezTo>
                    <a:pt x="12277" y="6739"/>
                    <a:pt x="12255" y="6791"/>
                    <a:pt x="12258" y="6854"/>
                  </a:cubicBezTo>
                  <a:cubicBezTo>
                    <a:pt x="12260" y="6916"/>
                    <a:pt x="12287" y="6966"/>
                    <a:pt x="12317" y="6965"/>
                  </a:cubicBezTo>
                  <a:cubicBezTo>
                    <a:pt x="12347" y="6965"/>
                    <a:pt x="12368" y="6915"/>
                    <a:pt x="12365" y="6852"/>
                  </a:cubicBezTo>
                  <a:cubicBezTo>
                    <a:pt x="12362" y="6789"/>
                    <a:pt x="12336" y="6738"/>
                    <a:pt x="12307" y="6739"/>
                  </a:cubicBezTo>
                  <a:close/>
                  <a:moveTo>
                    <a:pt x="12462" y="6739"/>
                  </a:moveTo>
                  <a:cubicBezTo>
                    <a:pt x="12433" y="6739"/>
                    <a:pt x="12411" y="6791"/>
                    <a:pt x="12414" y="6854"/>
                  </a:cubicBezTo>
                  <a:cubicBezTo>
                    <a:pt x="12417" y="6916"/>
                    <a:pt x="12444" y="6966"/>
                    <a:pt x="12473" y="6965"/>
                  </a:cubicBezTo>
                  <a:cubicBezTo>
                    <a:pt x="12503" y="6965"/>
                    <a:pt x="12524" y="6915"/>
                    <a:pt x="12521" y="6852"/>
                  </a:cubicBezTo>
                  <a:cubicBezTo>
                    <a:pt x="12518" y="6789"/>
                    <a:pt x="12492" y="6738"/>
                    <a:pt x="12462" y="6739"/>
                  </a:cubicBezTo>
                  <a:close/>
                  <a:moveTo>
                    <a:pt x="12599" y="6739"/>
                  </a:moveTo>
                  <a:cubicBezTo>
                    <a:pt x="12570" y="6739"/>
                    <a:pt x="12548" y="6791"/>
                    <a:pt x="12551" y="6854"/>
                  </a:cubicBezTo>
                  <a:cubicBezTo>
                    <a:pt x="12554" y="6916"/>
                    <a:pt x="12581" y="6966"/>
                    <a:pt x="12610" y="6965"/>
                  </a:cubicBezTo>
                  <a:cubicBezTo>
                    <a:pt x="12640" y="6965"/>
                    <a:pt x="12662" y="6915"/>
                    <a:pt x="12658" y="6852"/>
                  </a:cubicBezTo>
                  <a:cubicBezTo>
                    <a:pt x="12655" y="6789"/>
                    <a:pt x="12629" y="6738"/>
                    <a:pt x="12599" y="6739"/>
                  </a:cubicBezTo>
                  <a:close/>
                  <a:moveTo>
                    <a:pt x="12755" y="6739"/>
                  </a:moveTo>
                  <a:cubicBezTo>
                    <a:pt x="12726" y="6739"/>
                    <a:pt x="12705" y="6791"/>
                    <a:pt x="12708" y="6854"/>
                  </a:cubicBezTo>
                  <a:cubicBezTo>
                    <a:pt x="12711" y="6916"/>
                    <a:pt x="12738" y="6966"/>
                    <a:pt x="12767" y="6965"/>
                  </a:cubicBezTo>
                  <a:cubicBezTo>
                    <a:pt x="12797" y="6965"/>
                    <a:pt x="12818" y="6915"/>
                    <a:pt x="12815" y="6852"/>
                  </a:cubicBezTo>
                  <a:cubicBezTo>
                    <a:pt x="12811" y="6789"/>
                    <a:pt x="12785" y="6738"/>
                    <a:pt x="12755" y="6739"/>
                  </a:cubicBezTo>
                  <a:close/>
                  <a:moveTo>
                    <a:pt x="12911" y="6739"/>
                  </a:moveTo>
                  <a:cubicBezTo>
                    <a:pt x="12882" y="6739"/>
                    <a:pt x="12861" y="6791"/>
                    <a:pt x="12864" y="6854"/>
                  </a:cubicBezTo>
                  <a:cubicBezTo>
                    <a:pt x="12868" y="6916"/>
                    <a:pt x="12895" y="6966"/>
                    <a:pt x="12924" y="6965"/>
                  </a:cubicBezTo>
                  <a:cubicBezTo>
                    <a:pt x="12954" y="6965"/>
                    <a:pt x="12975" y="6915"/>
                    <a:pt x="12971" y="6852"/>
                  </a:cubicBezTo>
                  <a:cubicBezTo>
                    <a:pt x="12968" y="6789"/>
                    <a:pt x="12941" y="6738"/>
                    <a:pt x="12911" y="6739"/>
                  </a:cubicBezTo>
                  <a:close/>
                  <a:moveTo>
                    <a:pt x="13067" y="6739"/>
                  </a:moveTo>
                  <a:cubicBezTo>
                    <a:pt x="13038" y="6739"/>
                    <a:pt x="13017" y="6791"/>
                    <a:pt x="13021" y="6854"/>
                  </a:cubicBezTo>
                  <a:cubicBezTo>
                    <a:pt x="13024" y="6916"/>
                    <a:pt x="13051" y="6966"/>
                    <a:pt x="13081" y="6965"/>
                  </a:cubicBezTo>
                  <a:cubicBezTo>
                    <a:pt x="13110" y="6965"/>
                    <a:pt x="13131" y="6915"/>
                    <a:pt x="13128" y="6852"/>
                  </a:cubicBezTo>
                  <a:cubicBezTo>
                    <a:pt x="13124" y="6789"/>
                    <a:pt x="13097" y="6739"/>
                    <a:pt x="13067" y="6739"/>
                  </a:cubicBezTo>
                  <a:close/>
                  <a:moveTo>
                    <a:pt x="13224" y="6739"/>
                  </a:moveTo>
                  <a:cubicBezTo>
                    <a:pt x="13194" y="6739"/>
                    <a:pt x="13173" y="6791"/>
                    <a:pt x="13177" y="6854"/>
                  </a:cubicBezTo>
                  <a:cubicBezTo>
                    <a:pt x="13181" y="6916"/>
                    <a:pt x="13207" y="6966"/>
                    <a:pt x="13237" y="6965"/>
                  </a:cubicBezTo>
                  <a:cubicBezTo>
                    <a:pt x="13267" y="6965"/>
                    <a:pt x="13288" y="6915"/>
                    <a:pt x="13284" y="6852"/>
                  </a:cubicBezTo>
                  <a:cubicBezTo>
                    <a:pt x="13280" y="6789"/>
                    <a:pt x="13253" y="6738"/>
                    <a:pt x="13224" y="6739"/>
                  </a:cubicBezTo>
                  <a:close/>
                  <a:moveTo>
                    <a:pt x="13379" y="6739"/>
                  </a:moveTo>
                  <a:cubicBezTo>
                    <a:pt x="13350" y="6739"/>
                    <a:pt x="13330" y="6791"/>
                    <a:pt x="13334" y="6854"/>
                  </a:cubicBezTo>
                  <a:cubicBezTo>
                    <a:pt x="13337" y="6916"/>
                    <a:pt x="13364" y="6966"/>
                    <a:pt x="13394" y="6965"/>
                  </a:cubicBezTo>
                  <a:cubicBezTo>
                    <a:pt x="13424" y="6965"/>
                    <a:pt x="13444" y="6915"/>
                    <a:pt x="13440" y="6852"/>
                  </a:cubicBezTo>
                  <a:cubicBezTo>
                    <a:pt x="13436" y="6789"/>
                    <a:pt x="13409" y="6738"/>
                    <a:pt x="13379" y="6739"/>
                  </a:cubicBezTo>
                  <a:close/>
                  <a:moveTo>
                    <a:pt x="8481" y="6789"/>
                  </a:moveTo>
                  <a:cubicBezTo>
                    <a:pt x="8452" y="6790"/>
                    <a:pt x="8427" y="6840"/>
                    <a:pt x="8426" y="6902"/>
                  </a:cubicBezTo>
                  <a:cubicBezTo>
                    <a:pt x="8425" y="6965"/>
                    <a:pt x="8448" y="7016"/>
                    <a:pt x="8478" y="7016"/>
                  </a:cubicBezTo>
                  <a:cubicBezTo>
                    <a:pt x="8507" y="7015"/>
                    <a:pt x="8532" y="6963"/>
                    <a:pt x="8533" y="6901"/>
                  </a:cubicBezTo>
                  <a:cubicBezTo>
                    <a:pt x="8534" y="6838"/>
                    <a:pt x="8511" y="6789"/>
                    <a:pt x="8481" y="6789"/>
                  </a:cubicBezTo>
                  <a:close/>
                  <a:moveTo>
                    <a:pt x="8637" y="6789"/>
                  </a:moveTo>
                  <a:cubicBezTo>
                    <a:pt x="8608" y="6790"/>
                    <a:pt x="8583" y="6840"/>
                    <a:pt x="8582" y="6902"/>
                  </a:cubicBezTo>
                  <a:cubicBezTo>
                    <a:pt x="8581" y="6965"/>
                    <a:pt x="8605" y="7016"/>
                    <a:pt x="8634" y="7016"/>
                  </a:cubicBezTo>
                  <a:cubicBezTo>
                    <a:pt x="8664" y="7015"/>
                    <a:pt x="8688" y="6963"/>
                    <a:pt x="8689" y="6901"/>
                  </a:cubicBezTo>
                  <a:cubicBezTo>
                    <a:pt x="8690" y="6838"/>
                    <a:pt x="8667" y="6789"/>
                    <a:pt x="8637" y="6789"/>
                  </a:cubicBezTo>
                  <a:close/>
                  <a:moveTo>
                    <a:pt x="8794" y="6789"/>
                  </a:moveTo>
                  <a:cubicBezTo>
                    <a:pt x="8764" y="6790"/>
                    <a:pt x="8739" y="6840"/>
                    <a:pt x="8739" y="6902"/>
                  </a:cubicBezTo>
                  <a:cubicBezTo>
                    <a:pt x="8738" y="6965"/>
                    <a:pt x="8761" y="7016"/>
                    <a:pt x="8791" y="7016"/>
                  </a:cubicBezTo>
                  <a:cubicBezTo>
                    <a:pt x="8820" y="7015"/>
                    <a:pt x="8845" y="6963"/>
                    <a:pt x="8846" y="6901"/>
                  </a:cubicBezTo>
                  <a:cubicBezTo>
                    <a:pt x="8846" y="6838"/>
                    <a:pt x="8823" y="6789"/>
                    <a:pt x="8794" y="6789"/>
                  </a:cubicBezTo>
                  <a:close/>
                  <a:moveTo>
                    <a:pt x="8949" y="6789"/>
                  </a:moveTo>
                  <a:cubicBezTo>
                    <a:pt x="8920" y="6790"/>
                    <a:pt x="8896" y="6840"/>
                    <a:pt x="8895" y="6902"/>
                  </a:cubicBezTo>
                  <a:cubicBezTo>
                    <a:pt x="8894" y="6965"/>
                    <a:pt x="8918" y="7016"/>
                    <a:pt x="8948" y="7016"/>
                  </a:cubicBezTo>
                  <a:cubicBezTo>
                    <a:pt x="8977" y="7015"/>
                    <a:pt x="9001" y="6963"/>
                    <a:pt x="9002" y="6901"/>
                  </a:cubicBezTo>
                  <a:cubicBezTo>
                    <a:pt x="9002" y="6838"/>
                    <a:pt x="8979" y="6789"/>
                    <a:pt x="8949" y="6789"/>
                  </a:cubicBezTo>
                  <a:close/>
                  <a:moveTo>
                    <a:pt x="9106" y="6789"/>
                  </a:moveTo>
                  <a:cubicBezTo>
                    <a:pt x="9076" y="6790"/>
                    <a:pt x="9052" y="6842"/>
                    <a:pt x="9051" y="6904"/>
                  </a:cubicBezTo>
                  <a:cubicBezTo>
                    <a:pt x="9051" y="6967"/>
                    <a:pt x="9074" y="7016"/>
                    <a:pt x="9104" y="7016"/>
                  </a:cubicBezTo>
                  <a:cubicBezTo>
                    <a:pt x="9134" y="7015"/>
                    <a:pt x="9158" y="6963"/>
                    <a:pt x="9158" y="6901"/>
                  </a:cubicBezTo>
                  <a:cubicBezTo>
                    <a:pt x="9159" y="6838"/>
                    <a:pt x="9135" y="6789"/>
                    <a:pt x="9106" y="6789"/>
                  </a:cubicBezTo>
                  <a:close/>
                  <a:moveTo>
                    <a:pt x="1790" y="6890"/>
                  </a:moveTo>
                  <a:cubicBezTo>
                    <a:pt x="1760" y="6890"/>
                    <a:pt x="1730" y="6941"/>
                    <a:pt x="1722" y="7003"/>
                  </a:cubicBezTo>
                  <a:cubicBezTo>
                    <a:pt x="1714" y="7065"/>
                    <a:pt x="1731" y="7115"/>
                    <a:pt x="1761" y="7115"/>
                  </a:cubicBezTo>
                  <a:cubicBezTo>
                    <a:pt x="1791" y="7114"/>
                    <a:pt x="1821" y="7063"/>
                    <a:pt x="1829" y="7001"/>
                  </a:cubicBezTo>
                  <a:cubicBezTo>
                    <a:pt x="1837" y="6939"/>
                    <a:pt x="1819" y="6889"/>
                    <a:pt x="1790" y="6890"/>
                  </a:cubicBezTo>
                  <a:close/>
                  <a:moveTo>
                    <a:pt x="1946" y="6890"/>
                  </a:moveTo>
                  <a:cubicBezTo>
                    <a:pt x="1917" y="6890"/>
                    <a:pt x="1886" y="6941"/>
                    <a:pt x="1878" y="7003"/>
                  </a:cubicBezTo>
                  <a:cubicBezTo>
                    <a:pt x="1870" y="7065"/>
                    <a:pt x="1888" y="7115"/>
                    <a:pt x="1918" y="7115"/>
                  </a:cubicBezTo>
                  <a:cubicBezTo>
                    <a:pt x="1948" y="7114"/>
                    <a:pt x="1977" y="7063"/>
                    <a:pt x="1985" y="7001"/>
                  </a:cubicBezTo>
                  <a:cubicBezTo>
                    <a:pt x="1993" y="6939"/>
                    <a:pt x="1976" y="6889"/>
                    <a:pt x="1946" y="6890"/>
                  </a:cubicBezTo>
                  <a:close/>
                  <a:moveTo>
                    <a:pt x="2082" y="6890"/>
                  </a:moveTo>
                  <a:cubicBezTo>
                    <a:pt x="2053" y="6890"/>
                    <a:pt x="2023" y="6941"/>
                    <a:pt x="2015" y="7003"/>
                  </a:cubicBezTo>
                  <a:cubicBezTo>
                    <a:pt x="2007" y="7065"/>
                    <a:pt x="2025" y="7115"/>
                    <a:pt x="2055" y="7115"/>
                  </a:cubicBezTo>
                  <a:cubicBezTo>
                    <a:pt x="2085" y="7114"/>
                    <a:pt x="2115" y="7063"/>
                    <a:pt x="2122" y="7001"/>
                  </a:cubicBezTo>
                  <a:cubicBezTo>
                    <a:pt x="2130" y="6940"/>
                    <a:pt x="2112" y="6889"/>
                    <a:pt x="2082" y="6890"/>
                  </a:cubicBezTo>
                  <a:close/>
                  <a:moveTo>
                    <a:pt x="2238" y="6890"/>
                  </a:moveTo>
                  <a:cubicBezTo>
                    <a:pt x="2209" y="6890"/>
                    <a:pt x="2179" y="6941"/>
                    <a:pt x="2172" y="7003"/>
                  </a:cubicBezTo>
                  <a:cubicBezTo>
                    <a:pt x="2164" y="7065"/>
                    <a:pt x="2182" y="7115"/>
                    <a:pt x="2211" y="7115"/>
                  </a:cubicBezTo>
                  <a:cubicBezTo>
                    <a:pt x="2241" y="7114"/>
                    <a:pt x="2271" y="7063"/>
                    <a:pt x="2278" y="7001"/>
                  </a:cubicBezTo>
                  <a:cubicBezTo>
                    <a:pt x="2286" y="6940"/>
                    <a:pt x="2268" y="6889"/>
                    <a:pt x="2238" y="6890"/>
                  </a:cubicBezTo>
                  <a:close/>
                  <a:moveTo>
                    <a:pt x="2395" y="6890"/>
                  </a:moveTo>
                  <a:cubicBezTo>
                    <a:pt x="2365" y="6890"/>
                    <a:pt x="2335" y="6941"/>
                    <a:pt x="2328" y="7003"/>
                  </a:cubicBezTo>
                  <a:cubicBezTo>
                    <a:pt x="2321" y="7065"/>
                    <a:pt x="2339" y="7115"/>
                    <a:pt x="2368" y="7115"/>
                  </a:cubicBezTo>
                  <a:cubicBezTo>
                    <a:pt x="2398" y="7114"/>
                    <a:pt x="2428" y="7063"/>
                    <a:pt x="2435" y="7001"/>
                  </a:cubicBezTo>
                  <a:cubicBezTo>
                    <a:pt x="2442" y="6939"/>
                    <a:pt x="2424" y="6889"/>
                    <a:pt x="2395" y="6890"/>
                  </a:cubicBezTo>
                  <a:close/>
                  <a:moveTo>
                    <a:pt x="2550" y="6890"/>
                  </a:moveTo>
                  <a:cubicBezTo>
                    <a:pt x="2521" y="6890"/>
                    <a:pt x="2492" y="6941"/>
                    <a:pt x="2484" y="7003"/>
                  </a:cubicBezTo>
                  <a:cubicBezTo>
                    <a:pt x="2477" y="7065"/>
                    <a:pt x="2495" y="7115"/>
                    <a:pt x="2525" y="7115"/>
                  </a:cubicBezTo>
                  <a:cubicBezTo>
                    <a:pt x="2554" y="7114"/>
                    <a:pt x="2584" y="7064"/>
                    <a:pt x="2591" y="7001"/>
                  </a:cubicBezTo>
                  <a:cubicBezTo>
                    <a:pt x="2598" y="6939"/>
                    <a:pt x="2580" y="6889"/>
                    <a:pt x="2550" y="6890"/>
                  </a:cubicBezTo>
                  <a:close/>
                  <a:moveTo>
                    <a:pt x="2707" y="6890"/>
                  </a:moveTo>
                  <a:cubicBezTo>
                    <a:pt x="2677" y="6890"/>
                    <a:pt x="2647" y="6941"/>
                    <a:pt x="2640" y="7003"/>
                  </a:cubicBezTo>
                  <a:cubicBezTo>
                    <a:pt x="2633" y="7065"/>
                    <a:pt x="2651" y="7115"/>
                    <a:pt x="2681" y="7115"/>
                  </a:cubicBezTo>
                  <a:cubicBezTo>
                    <a:pt x="2711" y="7114"/>
                    <a:pt x="2741" y="7064"/>
                    <a:pt x="2748" y="7001"/>
                  </a:cubicBezTo>
                  <a:cubicBezTo>
                    <a:pt x="2755" y="6939"/>
                    <a:pt x="2736" y="6889"/>
                    <a:pt x="2707" y="6890"/>
                  </a:cubicBezTo>
                  <a:close/>
                  <a:moveTo>
                    <a:pt x="2863" y="6890"/>
                  </a:moveTo>
                  <a:cubicBezTo>
                    <a:pt x="2833" y="6890"/>
                    <a:pt x="2803" y="6941"/>
                    <a:pt x="2797" y="7003"/>
                  </a:cubicBezTo>
                  <a:cubicBezTo>
                    <a:pt x="2790" y="7065"/>
                    <a:pt x="2809" y="7115"/>
                    <a:pt x="2838" y="7115"/>
                  </a:cubicBezTo>
                  <a:cubicBezTo>
                    <a:pt x="2868" y="7114"/>
                    <a:pt x="2897" y="7064"/>
                    <a:pt x="2904" y="7001"/>
                  </a:cubicBezTo>
                  <a:cubicBezTo>
                    <a:pt x="2911" y="6939"/>
                    <a:pt x="2892" y="6889"/>
                    <a:pt x="2863" y="6890"/>
                  </a:cubicBezTo>
                  <a:close/>
                  <a:moveTo>
                    <a:pt x="2999" y="6890"/>
                  </a:moveTo>
                  <a:cubicBezTo>
                    <a:pt x="2970" y="6890"/>
                    <a:pt x="2940" y="6941"/>
                    <a:pt x="2933" y="7003"/>
                  </a:cubicBezTo>
                  <a:cubicBezTo>
                    <a:pt x="2927" y="7065"/>
                    <a:pt x="2945" y="7115"/>
                    <a:pt x="2975" y="7115"/>
                  </a:cubicBezTo>
                  <a:cubicBezTo>
                    <a:pt x="3005" y="7114"/>
                    <a:pt x="3034" y="7064"/>
                    <a:pt x="3040" y="7001"/>
                  </a:cubicBezTo>
                  <a:cubicBezTo>
                    <a:pt x="3047" y="6939"/>
                    <a:pt x="3029" y="6889"/>
                    <a:pt x="2999" y="6890"/>
                  </a:cubicBezTo>
                  <a:close/>
                  <a:moveTo>
                    <a:pt x="3155" y="6890"/>
                  </a:moveTo>
                  <a:cubicBezTo>
                    <a:pt x="3126" y="6890"/>
                    <a:pt x="3096" y="6941"/>
                    <a:pt x="3090" y="7003"/>
                  </a:cubicBezTo>
                  <a:cubicBezTo>
                    <a:pt x="3083" y="7065"/>
                    <a:pt x="3102" y="7115"/>
                    <a:pt x="3131" y="7115"/>
                  </a:cubicBezTo>
                  <a:cubicBezTo>
                    <a:pt x="3161" y="7114"/>
                    <a:pt x="3190" y="7064"/>
                    <a:pt x="3197" y="7001"/>
                  </a:cubicBezTo>
                  <a:cubicBezTo>
                    <a:pt x="3203" y="6939"/>
                    <a:pt x="3185" y="6889"/>
                    <a:pt x="3155" y="6890"/>
                  </a:cubicBezTo>
                  <a:close/>
                  <a:moveTo>
                    <a:pt x="3312" y="6890"/>
                  </a:moveTo>
                  <a:cubicBezTo>
                    <a:pt x="3282" y="6890"/>
                    <a:pt x="3253" y="6941"/>
                    <a:pt x="3246" y="7003"/>
                  </a:cubicBezTo>
                  <a:cubicBezTo>
                    <a:pt x="3240" y="7065"/>
                    <a:pt x="3259" y="7115"/>
                    <a:pt x="3288" y="7115"/>
                  </a:cubicBezTo>
                  <a:cubicBezTo>
                    <a:pt x="3318" y="7114"/>
                    <a:pt x="3347" y="7064"/>
                    <a:pt x="3353" y="7001"/>
                  </a:cubicBezTo>
                  <a:cubicBezTo>
                    <a:pt x="3359" y="6939"/>
                    <a:pt x="3341" y="6889"/>
                    <a:pt x="3312" y="6890"/>
                  </a:cubicBezTo>
                  <a:close/>
                  <a:moveTo>
                    <a:pt x="561" y="6940"/>
                  </a:moveTo>
                  <a:cubicBezTo>
                    <a:pt x="532" y="6941"/>
                    <a:pt x="500" y="6991"/>
                    <a:pt x="491" y="7053"/>
                  </a:cubicBezTo>
                  <a:cubicBezTo>
                    <a:pt x="482" y="7115"/>
                    <a:pt x="499" y="7165"/>
                    <a:pt x="528" y="7165"/>
                  </a:cubicBezTo>
                  <a:cubicBezTo>
                    <a:pt x="558" y="7164"/>
                    <a:pt x="589" y="7114"/>
                    <a:pt x="598" y="7052"/>
                  </a:cubicBezTo>
                  <a:cubicBezTo>
                    <a:pt x="607" y="6990"/>
                    <a:pt x="591" y="6940"/>
                    <a:pt x="561" y="6940"/>
                  </a:cubicBezTo>
                  <a:close/>
                  <a:moveTo>
                    <a:pt x="697" y="6940"/>
                  </a:moveTo>
                  <a:cubicBezTo>
                    <a:pt x="668" y="6941"/>
                    <a:pt x="637" y="6991"/>
                    <a:pt x="628" y="7053"/>
                  </a:cubicBezTo>
                  <a:cubicBezTo>
                    <a:pt x="619" y="7115"/>
                    <a:pt x="635" y="7165"/>
                    <a:pt x="665" y="7165"/>
                  </a:cubicBezTo>
                  <a:cubicBezTo>
                    <a:pt x="695" y="7164"/>
                    <a:pt x="726" y="7114"/>
                    <a:pt x="735" y="7052"/>
                  </a:cubicBezTo>
                  <a:cubicBezTo>
                    <a:pt x="744" y="6990"/>
                    <a:pt x="727" y="6940"/>
                    <a:pt x="697" y="6940"/>
                  </a:cubicBezTo>
                  <a:close/>
                  <a:moveTo>
                    <a:pt x="873" y="6940"/>
                  </a:moveTo>
                  <a:cubicBezTo>
                    <a:pt x="844" y="6941"/>
                    <a:pt x="813" y="6991"/>
                    <a:pt x="804" y="7053"/>
                  </a:cubicBezTo>
                  <a:cubicBezTo>
                    <a:pt x="795" y="7115"/>
                    <a:pt x="811" y="7165"/>
                    <a:pt x="841" y="7165"/>
                  </a:cubicBezTo>
                  <a:cubicBezTo>
                    <a:pt x="871" y="7164"/>
                    <a:pt x="902" y="7114"/>
                    <a:pt x="911" y="7052"/>
                  </a:cubicBezTo>
                  <a:cubicBezTo>
                    <a:pt x="919" y="6990"/>
                    <a:pt x="903" y="6940"/>
                    <a:pt x="873" y="6940"/>
                  </a:cubicBezTo>
                  <a:close/>
                  <a:moveTo>
                    <a:pt x="1010" y="6940"/>
                  </a:moveTo>
                  <a:cubicBezTo>
                    <a:pt x="980" y="6941"/>
                    <a:pt x="949" y="6991"/>
                    <a:pt x="941" y="7053"/>
                  </a:cubicBezTo>
                  <a:cubicBezTo>
                    <a:pt x="932" y="7115"/>
                    <a:pt x="949" y="7165"/>
                    <a:pt x="978" y="7165"/>
                  </a:cubicBezTo>
                  <a:cubicBezTo>
                    <a:pt x="1008" y="7164"/>
                    <a:pt x="1039" y="7114"/>
                    <a:pt x="1047" y="7052"/>
                  </a:cubicBezTo>
                  <a:cubicBezTo>
                    <a:pt x="1056" y="6990"/>
                    <a:pt x="1039" y="6940"/>
                    <a:pt x="1010" y="6940"/>
                  </a:cubicBezTo>
                  <a:close/>
                  <a:moveTo>
                    <a:pt x="1166" y="6940"/>
                  </a:moveTo>
                  <a:cubicBezTo>
                    <a:pt x="1136" y="6941"/>
                    <a:pt x="1106" y="6991"/>
                    <a:pt x="1097" y="7053"/>
                  </a:cubicBezTo>
                  <a:cubicBezTo>
                    <a:pt x="1088" y="7115"/>
                    <a:pt x="1105" y="7165"/>
                    <a:pt x="1135" y="7165"/>
                  </a:cubicBezTo>
                  <a:cubicBezTo>
                    <a:pt x="1164" y="7164"/>
                    <a:pt x="1195" y="7114"/>
                    <a:pt x="1204" y="7052"/>
                  </a:cubicBezTo>
                  <a:cubicBezTo>
                    <a:pt x="1212" y="6990"/>
                    <a:pt x="1195" y="6940"/>
                    <a:pt x="1166" y="6940"/>
                  </a:cubicBezTo>
                  <a:close/>
                  <a:moveTo>
                    <a:pt x="1322" y="6940"/>
                  </a:moveTo>
                  <a:cubicBezTo>
                    <a:pt x="1292" y="6941"/>
                    <a:pt x="1262" y="6991"/>
                    <a:pt x="1253" y="7053"/>
                  </a:cubicBezTo>
                  <a:cubicBezTo>
                    <a:pt x="1245" y="7115"/>
                    <a:pt x="1262" y="7165"/>
                    <a:pt x="1291" y="7165"/>
                  </a:cubicBezTo>
                  <a:cubicBezTo>
                    <a:pt x="1321" y="7164"/>
                    <a:pt x="1352" y="7114"/>
                    <a:pt x="1360" y="7052"/>
                  </a:cubicBezTo>
                  <a:cubicBezTo>
                    <a:pt x="1369" y="6990"/>
                    <a:pt x="1351" y="6940"/>
                    <a:pt x="1322" y="6940"/>
                  </a:cubicBezTo>
                  <a:close/>
                  <a:moveTo>
                    <a:pt x="1478" y="6940"/>
                  </a:moveTo>
                  <a:cubicBezTo>
                    <a:pt x="1448" y="6941"/>
                    <a:pt x="1417" y="6991"/>
                    <a:pt x="1409" y="7053"/>
                  </a:cubicBezTo>
                  <a:cubicBezTo>
                    <a:pt x="1401" y="7115"/>
                    <a:pt x="1419" y="7165"/>
                    <a:pt x="1448" y="7165"/>
                  </a:cubicBezTo>
                  <a:cubicBezTo>
                    <a:pt x="1478" y="7164"/>
                    <a:pt x="1508" y="7114"/>
                    <a:pt x="1517" y="7052"/>
                  </a:cubicBezTo>
                  <a:cubicBezTo>
                    <a:pt x="1525" y="6990"/>
                    <a:pt x="1507" y="6940"/>
                    <a:pt x="1478" y="6940"/>
                  </a:cubicBezTo>
                  <a:close/>
                  <a:moveTo>
                    <a:pt x="1634" y="6940"/>
                  </a:moveTo>
                  <a:cubicBezTo>
                    <a:pt x="1604" y="6941"/>
                    <a:pt x="1574" y="6991"/>
                    <a:pt x="1566" y="7053"/>
                  </a:cubicBezTo>
                  <a:cubicBezTo>
                    <a:pt x="1557" y="7115"/>
                    <a:pt x="1575" y="7165"/>
                    <a:pt x="1605" y="7165"/>
                  </a:cubicBezTo>
                  <a:cubicBezTo>
                    <a:pt x="1634" y="7164"/>
                    <a:pt x="1664" y="7114"/>
                    <a:pt x="1672" y="7052"/>
                  </a:cubicBezTo>
                  <a:cubicBezTo>
                    <a:pt x="1680" y="6990"/>
                    <a:pt x="1663" y="6940"/>
                    <a:pt x="1634" y="6940"/>
                  </a:cubicBezTo>
                  <a:close/>
                  <a:moveTo>
                    <a:pt x="15234" y="6990"/>
                  </a:moveTo>
                  <a:cubicBezTo>
                    <a:pt x="15205" y="6991"/>
                    <a:pt x="15186" y="7042"/>
                    <a:pt x="15191" y="7105"/>
                  </a:cubicBezTo>
                  <a:cubicBezTo>
                    <a:pt x="15197" y="7168"/>
                    <a:pt x="15226" y="7219"/>
                    <a:pt x="15256" y="7218"/>
                  </a:cubicBezTo>
                  <a:cubicBezTo>
                    <a:pt x="15285" y="7218"/>
                    <a:pt x="15305" y="7167"/>
                    <a:pt x="15299" y="7104"/>
                  </a:cubicBezTo>
                  <a:cubicBezTo>
                    <a:pt x="15293" y="7041"/>
                    <a:pt x="15264" y="6990"/>
                    <a:pt x="15234" y="6990"/>
                  </a:cubicBezTo>
                  <a:close/>
                  <a:moveTo>
                    <a:pt x="15391" y="6990"/>
                  </a:moveTo>
                  <a:cubicBezTo>
                    <a:pt x="15361" y="6991"/>
                    <a:pt x="15342" y="7042"/>
                    <a:pt x="15348" y="7105"/>
                  </a:cubicBezTo>
                  <a:cubicBezTo>
                    <a:pt x="15354" y="7168"/>
                    <a:pt x="15383" y="7219"/>
                    <a:pt x="15413" y="7218"/>
                  </a:cubicBezTo>
                  <a:cubicBezTo>
                    <a:pt x="15442" y="7218"/>
                    <a:pt x="15461" y="7166"/>
                    <a:pt x="15455" y="7104"/>
                  </a:cubicBezTo>
                  <a:cubicBezTo>
                    <a:pt x="15449" y="7041"/>
                    <a:pt x="15420" y="6990"/>
                    <a:pt x="15391" y="6990"/>
                  </a:cubicBezTo>
                  <a:close/>
                  <a:moveTo>
                    <a:pt x="15547" y="6990"/>
                  </a:moveTo>
                  <a:cubicBezTo>
                    <a:pt x="15517" y="6991"/>
                    <a:pt x="15498" y="7042"/>
                    <a:pt x="15504" y="7105"/>
                  </a:cubicBezTo>
                  <a:cubicBezTo>
                    <a:pt x="15510" y="7168"/>
                    <a:pt x="15539" y="7219"/>
                    <a:pt x="15569" y="7218"/>
                  </a:cubicBezTo>
                  <a:cubicBezTo>
                    <a:pt x="15599" y="7218"/>
                    <a:pt x="15618" y="7166"/>
                    <a:pt x="15612" y="7104"/>
                  </a:cubicBezTo>
                  <a:cubicBezTo>
                    <a:pt x="15606" y="7041"/>
                    <a:pt x="15577" y="6990"/>
                    <a:pt x="15547" y="6990"/>
                  </a:cubicBezTo>
                  <a:close/>
                  <a:moveTo>
                    <a:pt x="15703" y="6990"/>
                  </a:moveTo>
                  <a:cubicBezTo>
                    <a:pt x="15673" y="6991"/>
                    <a:pt x="15654" y="7042"/>
                    <a:pt x="15661" y="7105"/>
                  </a:cubicBezTo>
                  <a:cubicBezTo>
                    <a:pt x="15667" y="7168"/>
                    <a:pt x="15696" y="7219"/>
                    <a:pt x="15726" y="7218"/>
                  </a:cubicBezTo>
                  <a:cubicBezTo>
                    <a:pt x="15756" y="7218"/>
                    <a:pt x="15774" y="7167"/>
                    <a:pt x="15768" y="7104"/>
                  </a:cubicBezTo>
                  <a:cubicBezTo>
                    <a:pt x="15762" y="7041"/>
                    <a:pt x="15732" y="6990"/>
                    <a:pt x="15703" y="6990"/>
                  </a:cubicBezTo>
                  <a:close/>
                  <a:moveTo>
                    <a:pt x="15859" y="6990"/>
                  </a:moveTo>
                  <a:cubicBezTo>
                    <a:pt x="15829" y="6991"/>
                    <a:pt x="15811" y="7042"/>
                    <a:pt x="15817" y="7105"/>
                  </a:cubicBezTo>
                  <a:cubicBezTo>
                    <a:pt x="15824" y="7168"/>
                    <a:pt x="15853" y="7219"/>
                    <a:pt x="15882" y="7218"/>
                  </a:cubicBezTo>
                  <a:cubicBezTo>
                    <a:pt x="15912" y="7218"/>
                    <a:pt x="15931" y="7167"/>
                    <a:pt x="15925" y="7104"/>
                  </a:cubicBezTo>
                  <a:cubicBezTo>
                    <a:pt x="15918" y="7041"/>
                    <a:pt x="15889" y="6990"/>
                    <a:pt x="15859" y="6990"/>
                  </a:cubicBezTo>
                  <a:close/>
                  <a:moveTo>
                    <a:pt x="16015" y="6990"/>
                  </a:moveTo>
                  <a:cubicBezTo>
                    <a:pt x="15985" y="6991"/>
                    <a:pt x="15967" y="7042"/>
                    <a:pt x="15973" y="7105"/>
                  </a:cubicBezTo>
                  <a:cubicBezTo>
                    <a:pt x="15980" y="7168"/>
                    <a:pt x="16010" y="7219"/>
                    <a:pt x="16039" y="7218"/>
                  </a:cubicBezTo>
                  <a:cubicBezTo>
                    <a:pt x="16069" y="7218"/>
                    <a:pt x="16088" y="7167"/>
                    <a:pt x="16081" y="7104"/>
                  </a:cubicBezTo>
                  <a:cubicBezTo>
                    <a:pt x="16074" y="7041"/>
                    <a:pt x="16045" y="6990"/>
                    <a:pt x="16015" y="6990"/>
                  </a:cubicBezTo>
                  <a:close/>
                  <a:moveTo>
                    <a:pt x="16152" y="6990"/>
                  </a:moveTo>
                  <a:cubicBezTo>
                    <a:pt x="16122" y="6991"/>
                    <a:pt x="16103" y="7042"/>
                    <a:pt x="16110" y="7105"/>
                  </a:cubicBezTo>
                  <a:cubicBezTo>
                    <a:pt x="16117" y="7168"/>
                    <a:pt x="16147" y="7219"/>
                    <a:pt x="16177" y="7218"/>
                  </a:cubicBezTo>
                  <a:cubicBezTo>
                    <a:pt x="16207" y="7218"/>
                    <a:pt x="16225" y="7167"/>
                    <a:pt x="16218" y="7104"/>
                  </a:cubicBezTo>
                  <a:cubicBezTo>
                    <a:pt x="16211" y="7041"/>
                    <a:pt x="16181" y="6990"/>
                    <a:pt x="16152" y="6990"/>
                  </a:cubicBezTo>
                  <a:close/>
                  <a:moveTo>
                    <a:pt x="16308" y="6990"/>
                  </a:moveTo>
                  <a:cubicBezTo>
                    <a:pt x="16279" y="6991"/>
                    <a:pt x="16260" y="7042"/>
                    <a:pt x="16267" y="7105"/>
                  </a:cubicBezTo>
                  <a:cubicBezTo>
                    <a:pt x="16274" y="7168"/>
                    <a:pt x="16304" y="7219"/>
                    <a:pt x="16333" y="7218"/>
                  </a:cubicBezTo>
                  <a:cubicBezTo>
                    <a:pt x="16363" y="7218"/>
                    <a:pt x="16381" y="7167"/>
                    <a:pt x="16374" y="7104"/>
                  </a:cubicBezTo>
                  <a:cubicBezTo>
                    <a:pt x="16367" y="7041"/>
                    <a:pt x="16338" y="6990"/>
                    <a:pt x="16308" y="6990"/>
                  </a:cubicBezTo>
                  <a:close/>
                  <a:moveTo>
                    <a:pt x="16465" y="6990"/>
                  </a:moveTo>
                  <a:cubicBezTo>
                    <a:pt x="16435" y="6991"/>
                    <a:pt x="16416" y="7042"/>
                    <a:pt x="16423" y="7105"/>
                  </a:cubicBezTo>
                  <a:cubicBezTo>
                    <a:pt x="16430" y="7168"/>
                    <a:pt x="16461" y="7219"/>
                    <a:pt x="16490" y="7218"/>
                  </a:cubicBezTo>
                  <a:cubicBezTo>
                    <a:pt x="16520" y="7218"/>
                    <a:pt x="16538" y="7167"/>
                    <a:pt x="16531" y="7104"/>
                  </a:cubicBezTo>
                  <a:cubicBezTo>
                    <a:pt x="16524" y="7040"/>
                    <a:pt x="16494" y="6990"/>
                    <a:pt x="16465" y="6990"/>
                  </a:cubicBezTo>
                  <a:close/>
                  <a:moveTo>
                    <a:pt x="10940" y="7041"/>
                  </a:moveTo>
                  <a:cubicBezTo>
                    <a:pt x="10911" y="7041"/>
                    <a:pt x="10888" y="7093"/>
                    <a:pt x="10889" y="7155"/>
                  </a:cubicBezTo>
                  <a:cubicBezTo>
                    <a:pt x="10891" y="7218"/>
                    <a:pt x="10916" y="7267"/>
                    <a:pt x="10945" y="7267"/>
                  </a:cubicBezTo>
                  <a:cubicBezTo>
                    <a:pt x="10975" y="7267"/>
                    <a:pt x="10998" y="7216"/>
                    <a:pt x="10997" y="7154"/>
                  </a:cubicBezTo>
                  <a:cubicBezTo>
                    <a:pt x="10995" y="7091"/>
                    <a:pt x="10970" y="7040"/>
                    <a:pt x="10940" y="7041"/>
                  </a:cubicBezTo>
                  <a:close/>
                  <a:moveTo>
                    <a:pt x="11096" y="7041"/>
                  </a:moveTo>
                  <a:cubicBezTo>
                    <a:pt x="11067" y="7041"/>
                    <a:pt x="11044" y="7093"/>
                    <a:pt x="11046" y="7155"/>
                  </a:cubicBezTo>
                  <a:cubicBezTo>
                    <a:pt x="11047" y="7218"/>
                    <a:pt x="11073" y="7267"/>
                    <a:pt x="11102" y="7267"/>
                  </a:cubicBezTo>
                  <a:cubicBezTo>
                    <a:pt x="11132" y="7267"/>
                    <a:pt x="11155" y="7216"/>
                    <a:pt x="11153" y="7154"/>
                  </a:cubicBezTo>
                  <a:cubicBezTo>
                    <a:pt x="11151" y="7091"/>
                    <a:pt x="11126" y="7040"/>
                    <a:pt x="11096" y="7041"/>
                  </a:cubicBezTo>
                  <a:close/>
                  <a:moveTo>
                    <a:pt x="11253" y="7041"/>
                  </a:moveTo>
                  <a:cubicBezTo>
                    <a:pt x="11223" y="7041"/>
                    <a:pt x="11200" y="7093"/>
                    <a:pt x="11202" y="7155"/>
                  </a:cubicBezTo>
                  <a:cubicBezTo>
                    <a:pt x="11204" y="7218"/>
                    <a:pt x="11229" y="7267"/>
                    <a:pt x="11259" y="7267"/>
                  </a:cubicBezTo>
                  <a:cubicBezTo>
                    <a:pt x="11288" y="7267"/>
                    <a:pt x="11311" y="7216"/>
                    <a:pt x="11309" y="7154"/>
                  </a:cubicBezTo>
                  <a:cubicBezTo>
                    <a:pt x="11308" y="7091"/>
                    <a:pt x="11282" y="7040"/>
                    <a:pt x="11253" y="7041"/>
                  </a:cubicBezTo>
                  <a:close/>
                  <a:moveTo>
                    <a:pt x="11408" y="7041"/>
                  </a:moveTo>
                  <a:cubicBezTo>
                    <a:pt x="11379" y="7041"/>
                    <a:pt x="11356" y="7093"/>
                    <a:pt x="11358" y="7155"/>
                  </a:cubicBezTo>
                  <a:cubicBezTo>
                    <a:pt x="11360" y="7218"/>
                    <a:pt x="11386" y="7267"/>
                    <a:pt x="11416" y="7267"/>
                  </a:cubicBezTo>
                  <a:cubicBezTo>
                    <a:pt x="11445" y="7267"/>
                    <a:pt x="11468" y="7216"/>
                    <a:pt x="11466" y="7154"/>
                  </a:cubicBezTo>
                  <a:cubicBezTo>
                    <a:pt x="11464" y="7091"/>
                    <a:pt x="11438" y="7040"/>
                    <a:pt x="11408" y="7041"/>
                  </a:cubicBezTo>
                  <a:close/>
                  <a:moveTo>
                    <a:pt x="11565" y="7041"/>
                  </a:moveTo>
                  <a:cubicBezTo>
                    <a:pt x="11535" y="7041"/>
                    <a:pt x="11513" y="7093"/>
                    <a:pt x="11515" y="7155"/>
                  </a:cubicBezTo>
                  <a:cubicBezTo>
                    <a:pt x="11517" y="7218"/>
                    <a:pt x="11542" y="7267"/>
                    <a:pt x="11572" y="7267"/>
                  </a:cubicBezTo>
                  <a:cubicBezTo>
                    <a:pt x="11602" y="7267"/>
                    <a:pt x="11624" y="7217"/>
                    <a:pt x="11622" y="7154"/>
                  </a:cubicBezTo>
                  <a:cubicBezTo>
                    <a:pt x="11620" y="7091"/>
                    <a:pt x="11594" y="7040"/>
                    <a:pt x="11565" y="7041"/>
                  </a:cubicBezTo>
                  <a:close/>
                  <a:moveTo>
                    <a:pt x="12014" y="7041"/>
                  </a:moveTo>
                  <a:cubicBezTo>
                    <a:pt x="11984" y="7041"/>
                    <a:pt x="11962" y="7093"/>
                    <a:pt x="11964" y="7155"/>
                  </a:cubicBezTo>
                  <a:cubicBezTo>
                    <a:pt x="11967" y="7218"/>
                    <a:pt x="11993" y="7267"/>
                    <a:pt x="12023" y="7267"/>
                  </a:cubicBezTo>
                  <a:cubicBezTo>
                    <a:pt x="12053" y="7267"/>
                    <a:pt x="12075" y="7217"/>
                    <a:pt x="12072" y="7154"/>
                  </a:cubicBezTo>
                  <a:cubicBezTo>
                    <a:pt x="12069" y="7091"/>
                    <a:pt x="12043" y="7040"/>
                    <a:pt x="12014" y="7041"/>
                  </a:cubicBezTo>
                  <a:close/>
                  <a:moveTo>
                    <a:pt x="12170" y="7041"/>
                  </a:moveTo>
                  <a:cubicBezTo>
                    <a:pt x="12140" y="7041"/>
                    <a:pt x="12118" y="7093"/>
                    <a:pt x="12121" y="7155"/>
                  </a:cubicBezTo>
                  <a:cubicBezTo>
                    <a:pt x="12123" y="7218"/>
                    <a:pt x="12150" y="7268"/>
                    <a:pt x="12179" y="7267"/>
                  </a:cubicBezTo>
                  <a:cubicBezTo>
                    <a:pt x="12209" y="7267"/>
                    <a:pt x="12232" y="7217"/>
                    <a:pt x="12229" y="7154"/>
                  </a:cubicBezTo>
                  <a:cubicBezTo>
                    <a:pt x="12226" y="7091"/>
                    <a:pt x="12199" y="7040"/>
                    <a:pt x="12170" y="7041"/>
                  </a:cubicBezTo>
                  <a:close/>
                  <a:moveTo>
                    <a:pt x="12307" y="7041"/>
                  </a:moveTo>
                  <a:cubicBezTo>
                    <a:pt x="12277" y="7041"/>
                    <a:pt x="12255" y="7093"/>
                    <a:pt x="12258" y="7155"/>
                  </a:cubicBezTo>
                  <a:cubicBezTo>
                    <a:pt x="12260" y="7218"/>
                    <a:pt x="12287" y="7267"/>
                    <a:pt x="12317" y="7267"/>
                  </a:cubicBezTo>
                  <a:cubicBezTo>
                    <a:pt x="12347" y="7267"/>
                    <a:pt x="12369" y="7217"/>
                    <a:pt x="12366" y="7154"/>
                  </a:cubicBezTo>
                  <a:cubicBezTo>
                    <a:pt x="12363" y="7091"/>
                    <a:pt x="12336" y="7040"/>
                    <a:pt x="12307" y="7041"/>
                  </a:cubicBezTo>
                  <a:close/>
                  <a:moveTo>
                    <a:pt x="12462" y="7041"/>
                  </a:moveTo>
                  <a:cubicBezTo>
                    <a:pt x="12433" y="7041"/>
                    <a:pt x="12411" y="7093"/>
                    <a:pt x="12414" y="7155"/>
                  </a:cubicBezTo>
                  <a:cubicBezTo>
                    <a:pt x="12417" y="7218"/>
                    <a:pt x="12444" y="7267"/>
                    <a:pt x="12473" y="7267"/>
                  </a:cubicBezTo>
                  <a:cubicBezTo>
                    <a:pt x="12503" y="7267"/>
                    <a:pt x="12525" y="7217"/>
                    <a:pt x="12522" y="7154"/>
                  </a:cubicBezTo>
                  <a:cubicBezTo>
                    <a:pt x="12518" y="7091"/>
                    <a:pt x="12492" y="7040"/>
                    <a:pt x="12462" y="7041"/>
                  </a:cubicBezTo>
                  <a:close/>
                  <a:moveTo>
                    <a:pt x="12619" y="7041"/>
                  </a:moveTo>
                  <a:cubicBezTo>
                    <a:pt x="12589" y="7041"/>
                    <a:pt x="12567" y="7093"/>
                    <a:pt x="12570" y="7155"/>
                  </a:cubicBezTo>
                  <a:cubicBezTo>
                    <a:pt x="12574" y="7218"/>
                    <a:pt x="12601" y="7267"/>
                    <a:pt x="12630" y="7267"/>
                  </a:cubicBezTo>
                  <a:cubicBezTo>
                    <a:pt x="12660" y="7267"/>
                    <a:pt x="12682" y="7217"/>
                    <a:pt x="12679" y="7154"/>
                  </a:cubicBezTo>
                  <a:cubicBezTo>
                    <a:pt x="12675" y="7091"/>
                    <a:pt x="12648" y="7040"/>
                    <a:pt x="12619" y="7041"/>
                  </a:cubicBezTo>
                  <a:close/>
                  <a:moveTo>
                    <a:pt x="12775" y="7041"/>
                  </a:moveTo>
                  <a:cubicBezTo>
                    <a:pt x="12745" y="7041"/>
                    <a:pt x="12724" y="7093"/>
                    <a:pt x="12727" y="7155"/>
                  </a:cubicBezTo>
                  <a:cubicBezTo>
                    <a:pt x="12731" y="7218"/>
                    <a:pt x="12757" y="7269"/>
                    <a:pt x="12787" y="7269"/>
                  </a:cubicBezTo>
                  <a:cubicBezTo>
                    <a:pt x="12817" y="7268"/>
                    <a:pt x="12838" y="7217"/>
                    <a:pt x="12835" y="7154"/>
                  </a:cubicBezTo>
                  <a:cubicBezTo>
                    <a:pt x="12832" y="7091"/>
                    <a:pt x="12805" y="7040"/>
                    <a:pt x="12775" y="7041"/>
                  </a:cubicBezTo>
                  <a:close/>
                  <a:moveTo>
                    <a:pt x="12931" y="7041"/>
                  </a:moveTo>
                  <a:cubicBezTo>
                    <a:pt x="12901" y="7041"/>
                    <a:pt x="12880" y="7093"/>
                    <a:pt x="12884" y="7155"/>
                  </a:cubicBezTo>
                  <a:cubicBezTo>
                    <a:pt x="12887" y="7218"/>
                    <a:pt x="12914" y="7269"/>
                    <a:pt x="12944" y="7269"/>
                  </a:cubicBezTo>
                  <a:cubicBezTo>
                    <a:pt x="12973" y="7268"/>
                    <a:pt x="12995" y="7217"/>
                    <a:pt x="12991" y="7154"/>
                  </a:cubicBezTo>
                  <a:cubicBezTo>
                    <a:pt x="12988" y="7091"/>
                    <a:pt x="12961" y="7040"/>
                    <a:pt x="12931" y="7041"/>
                  </a:cubicBezTo>
                  <a:close/>
                  <a:moveTo>
                    <a:pt x="13087" y="7041"/>
                  </a:moveTo>
                  <a:cubicBezTo>
                    <a:pt x="13058" y="7041"/>
                    <a:pt x="13037" y="7093"/>
                    <a:pt x="13040" y="7155"/>
                  </a:cubicBezTo>
                  <a:cubicBezTo>
                    <a:pt x="13044" y="7218"/>
                    <a:pt x="13071" y="7269"/>
                    <a:pt x="13101" y="7269"/>
                  </a:cubicBezTo>
                  <a:cubicBezTo>
                    <a:pt x="13130" y="7268"/>
                    <a:pt x="13151" y="7217"/>
                    <a:pt x="13148" y="7154"/>
                  </a:cubicBezTo>
                  <a:cubicBezTo>
                    <a:pt x="13144" y="7091"/>
                    <a:pt x="13117" y="7040"/>
                    <a:pt x="13087" y="7041"/>
                  </a:cubicBezTo>
                  <a:close/>
                  <a:moveTo>
                    <a:pt x="13243" y="7041"/>
                  </a:moveTo>
                  <a:cubicBezTo>
                    <a:pt x="13214" y="7041"/>
                    <a:pt x="13193" y="7093"/>
                    <a:pt x="13197" y="7155"/>
                  </a:cubicBezTo>
                  <a:cubicBezTo>
                    <a:pt x="13200" y="7218"/>
                    <a:pt x="13227" y="7269"/>
                    <a:pt x="13257" y="7269"/>
                  </a:cubicBezTo>
                  <a:cubicBezTo>
                    <a:pt x="13287" y="7268"/>
                    <a:pt x="13308" y="7217"/>
                    <a:pt x="13304" y="7154"/>
                  </a:cubicBezTo>
                  <a:cubicBezTo>
                    <a:pt x="13300" y="7091"/>
                    <a:pt x="13273" y="7040"/>
                    <a:pt x="13243" y="7041"/>
                  </a:cubicBezTo>
                  <a:close/>
                  <a:moveTo>
                    <a:pt x="13399" y="7041"/>
                  </a:moveTo>
                  <a:cubicBezTo>
                    <a:pt x="13370" y="7041"/>
                    <a:pt x="13349" y="7093"/>
                    <a:pt x="13353" y="7155"/>
                  </a:cubicBezTo>
                  <a:cubicBezTo>
                    <a:pt x="13357" y="7218"/>
                    <a:pt x="13384" y="7269"/>
                    <a:pt x="13414" y="7269"/>
                  </a:cubicBezTo>
                  <a:cubicBezTo>
                    <a:pt x="13443" y="7268"/>
                    <a:pt x="13465" y="7217"/>
                    <a:pt x="13461" y="7154"/>
                  </a:cubicBezTo>
                  <a:cubicBezTo>
                    <a:pt x="13457" y="7091"/>
                    <a:pt x="13429" y="7040"/>
                    <a:pt x="13399" y="7041"/>
                  </a:cubicBezTo>
                  <a:close/>
                  <a:moveTo>
                    <a:pt x="13556" y="7041"/>
                  </a:moveTo>
                  <a:cubicBezTo>
                    <a:pt x="13526" y="7041"/>
                    <a:pt x="13505" y="7093"/>
                    <a:pt x="13509" y="7155"/>
                  </a:cubicBezTo>
                  <a:cubicBezTo>
                    <a:pt x="13514" y="7218"/>
                    <a:pt x="13541" y="7269"/>
                    <a:pt x="13571" y="7269"/>
                  </a:cubicBezTo>
                  <a:cubicBezTo>
                    <a:pt x="13600" y="7268"/>
                    <a:pt x="13621" y="7217"/>
                    <a:pt x="13617" y="7154"/>
                  </a:cubicBezTo>
                  <a:cubicBezTo>
                    <a:pt x="13613" y="7091"/>
                    <a:pt x="13586" y="7040"/>
                    <a:pt x="13556" y="7041"/>
                  </a:cubicBezTo>
                  <a:close/>
                  <a:moveTo>
                    <a:pt x="13692" y="7041"/>
                  </a:moveTo>
                  <a:cubicBezTo>
                    <a:pt x="13662" y="7041"/>
                    <a:pt x="13642" y="7093"/>
                    <a:pt x="13646" y="7155"/>
                  </a:cubicBezTo>
                  <a:cubicBezTo>
                    <a:pt x="13651" y="7218"/>
                    <a:pt x="13678" y="7269"/>
                    <a:pt x="13708" y="7269"/>
                  </a:cubicBezTo>
                  <a:cubicBezTo>
                    <a:pt x="13738" y="7268"/>
                    <a:pt x="13758" y="7217"/>
                    <a:pt x="13754" y="7154"/>
                  </a:cubicBezTo>
                  <a:cubicBezTo>
                    <a:pt x="13750" y="7091"/>
                    <a:pt x="13722" y="7040"/>
                    <a:pt x="13692" y="7041"/>
                  </a:cubicBezTo>
                  <a:close/>
                  <a:moveTo>
                    <a:pt x="13849" y="7041"/>
                  </a:moveTo>
                  <a:cubicBezTo>
                    <a:pt x="13819" y="7041"/>
                    <a:pt x="13798" y="7093"/>
                    <a:pt x="13803" y="7155"/>
                  </a:cubicBezTo>
                  <a:cubicBezTo>
                    <a:pt x="13807" y="7218"/>
                    <a:pt x="13835" y="7269"/>
                    <a:pt x="13864" y="7269"/>
                  </a:cubicBezTo>
                  <a:cubicBezTo>
                    <a:pt x="13894" y="7268"/>
                    <a:pt x="13915" y="7217"/>
                    <a:pt x="13910" y="7154"/>
                  </a:cubicBezTo>
                  <a:cubicBezTo>
                    <a:pt x="13906" y="7091"/>
                    <a:pt x="13878" y="7040"/>
                    <a:pt x="13849" y="7041"/>
                  </a:cubicBezTo>
                  <a:close/>
                  <a:moveTo>
                    <a:pt x="14004" y="7041"/>
                  </a:moveTo>
                  <a:cubicBezTo>
                    <a:pt x="13975" y="7041"/>
                    <a:pt x="13955" y="7093"/>
                    <a:pt x="13959" y="7155"/>
                  </a:cubicBezTo>
                  <a:cubicBezTo>
                    <a:pt x="13964" y="7218"/>
                    <a:pt x="13992" y="7269"/>
                    <a:pt x="14021" y="7269"/>
                  </a:cubicBezTo>
                  <a:cubicBezTo>
                    <a:pt x="14051" y="7268"/>
                    <a:pt x="14071" y="7217"/>
                    <a:pt x="14067" y="7154"/>
                  </a:cubicBezTo>
                  <a:cubicBezTo>
                    <a:pt x="14062" y="7091"/>
                    <a:pt x="14034" y="7040"/>
                    <a:pt x="14004" y="7041"/>
                  </a:cubicBezTo>
                  <a:close/>
                  <a:moveTo>
                    <a:pt x="14161" y="7041"/>
                  </a:moveTo>
                  <a:cubicBezTo>
                    <a:pt x="14131" y="7041"/>
                    <a:pt x="14111" y="7093"/>
                    <a:pt x="14116" y="7155"/>
                  </a:cubicBezTo>
                  <a:cubicBezTo>
                    <a:pt x="14120" y="7218"/>
                    <a:pt x="14148" y="7269"/>
                    <a:pt x="14178" y="7269"/>
                  </a:cubicBezTo>
                  <a:cubicBezTo>
                    <a:pt x="14208" y="7268"/>
                    <a:pt x="14228" y="7217"/>
                    <a:pt x="14223" y="7154"/>
                  </a:cubicBezTo>
                  <a:cubicBezTo>
                    <a:pt x="14218" y="7091"/>
                    <a:pt x="14190" y="7040"/>
                    <a:pt x="14161" y="7041"/>
                  </a:cubicBezTo>
                  <a:close/>
                  <a:moveTo>
                    <a:pt x="14317" y="7041"/>
                  </a:moveTo>
                  <a:cubicBezTo>
                    <a:pt x="14288" y="7041"/>
                    <a:pt x="14267" y="7093"/>
                    <a:pt x="14272" y="7155"/>
                  </a:cubicBezTo>
                  <a:cubicBezTo>
                    <a:pt x="14277" y="7218"/>
                    <a:pt x="14305" y="7269"/>
                    <a:pt x="14335" y="7269"/>
                  </a:cubicBezTo>
                  <a:cubicBezTo>
                    <a:pt x="14365" y="7268"/>
                    <a:pt x="14384" y="7217"/>
                    <a:pt x="14379" y="7154"/>
                  </a:cubicBezTo>
                  <a:cubicBezTo>
                    <a:pt x="14374" y="7091"/>
                    <a:pt x="14347" y="7040"/>
                    <a:pt x="14317" y="7041"/>
                  </a:cubicBezTo>
                  <a:close/>
                  <a:moveTo>
                    <a:pt x="14473" y="7041"/>
                  </a:moveTo>
                  <a:cubicBezTo>
                    <a:pt x="14443" y="7041"/>
                    <a:pt x="14423" y="7093"/>
                    <a:pt x="14428" y="7155"/>
                  </a:cubicBezTo>
                  <a:cubicBezTo>
                    <a:pt x="14433" y="7218"/>
                    <a:pt x="14461" y="7269"/>
                    <a:pt x="14491" y="7269"/>
                  </a:cubicBezTo>
                  <a:cubicBezTo>
                    <a:pt x="14521" y="7268"/>
                    <a:pt x="14541" y="7217"/>
                    <a:pt x="14536" y="7154"/>
                  </a:cubicBezTo>
                  <a:cubicBezTo>
                    <a:pt x="14531" y="7091"/>
                    <a:pt x="14503" y="7040"/>
                    <a:pt x="14473" y="7041"/>
                  </a:cubicBezTo>
                  <a:close/>
                  <a:moveTo>
                    <a:pt x="14629" y="7041"/>
                  </a:moveTo>
                  <a:cubicBezTo>
                    <a:pt x="14600" y="7041"/>
                    <a:pt x="14580" y="7093"/>
                    <a:pt x="14585" y="7155"/>
                  </a:cubicBezTo>
                  <a:cubicBezTo>
                    <a:pt x="14590" y="7218"/>
                    <a:pt x="14619" y="7269"/>
                    <a:pt x="14648" y="7269"/>
                  </a:cubicBezTo>
                  <a:cubicBezTo>
                    <a:pt x="14678" y="7268"/>
                    <a:pt x="14698" y="7217"/>
                    <a:pt x="14692" y="7154"/>
                  </a:cubicBezTo>
                  <a:cubicBezTo>
                    <a:pt x="14687" y="7091"/>
                    <a:pt x="14659" y="7040"/>
                    <a:pt x="14629" y="7041"/>
                  </a:cubicBezTo>
                  <a:close/>
                  <a:moveTo>
                    <a:pt x="14766" y="7041"/>
                  </a:moveTo>
                  <a:cubicBezTo>
                    <a:pt x="14736" y="7041"/>
                    <a:pt x="14716" y="7093"/>
                    <a:pt x="14722" y="7155"/>
                  </a:cubicBezTo>
                  <a:cubicBezTo>
                    <a:pt x="14727" y="7218"/>
                    <a:pt x="14755" y="7269"/>
                    <a:pt x="14785" y="7269"/>
                  </a:cubicBezTo>
                  <a:cubicBezTo>
                    <a:pt x="14815" y="7268"/>
                    <a:pt x="14835" y="7217"/>
                    <a:pt x="14829" y="7154"/>
                  </a:cubicBezTo>
                  <a:cubicBezTo>
                    <a:pt x="14824" y="7091"/>
                    <a:pt x="14795" y="7040"/>
                    <a:pt x="14766" y="7041"/>
                  </a:cubicBezTo>
                  <a:close/>
                  <a:moveTo>
                    <a:pt x="14922" y="7041"/>
                  </a:moveTo>
                  <a:cubicBezTo>
                    <a:pt x="14892" y="7041"/>
                    <a:pt x="14873" y="7093"/>
                    <a:pt x="14879" y="7155"/>
                  </a:cubicBezTo>
                  <a:cubicBezTo>
                    <a:pt x="14884" y="7218"/>
                    <a:pt x="14912" y="7269"/>
                    <a:pt x="14942" y="7269"/>
                  </a:cubicBezTo>
                  <a:cubicBezTo>
                    <a:pt x="14972" y="7268"/>
                    <a:pt x="14992" y="7217"/>
                    <a:pt x="14986" y="7154"/>
                  </a:cubicBezTo>
                  <a:cubicBezTo>
                    <a:pt x="14980" y="7091"/>
                    <a:pt x="14952" y="7040"/>
                    <a:pt x="14922" y="7041"/>
                  </a:cubicBezTo>
                  <a:close/>
                  <a:moveTo>
                    <a:pt x="15078" y="7041"/>
                  </a:moveTo>
                  <a:cubicBezTo>
                    <a:pt x="15049" y="7041"/>
                    <a:pt x="15029" y="7093"/>
                    <a:pt x="15035" y="7155"/>
                  </a:cubicBezTo>
                  <a:cubicBezTo>
                    <a:pt x="15041" y="7218"/>
                    <a:pt x="15069" y="7269"/>
                    <a:pt x="15099" y="7269"/>
                  </a:cubicBezTo>
                  <a:cubicBezTo>
                    <a:pt x="15129" y="7268"/>
                    <a:pt x="15148" y="7217"/>
                    <a:pt x="15143" y="7154"/>
                  </a:cubicBezTo>
                  <a:cubicBezTo>
                    <a:pt x="15137" y="7091"/>
                    <a:pt x="15108" y="7040"/>
                    <a:pt x="15078" y="7041"/>
                  </a:cubicBezTo>
                  <a:close/>
                  <a:moveTo>
                    <a:pt x="8033" y="7091"/>
                  </a:moveTo>
                  <a:cubicBezTo>
                    <a:pt x="8003" y="7091"/>
                    <a:pt x="7978" y="7142"/>
                    <a:pt x="7976" y="7204"/>
                  </a:cubicBezTo>
                  <a:cubicBezTo>
                    <a:pt x="7975" y="7267"/>
                    <a:pt x="7998" y="7318"/>
                    <a:pt x="8027" y="7317"/>
                  </a:cubicBezTo>
                  <a:cubicBezTo>
                    <a:pt x="8057" y="7317"/>
                    <a:pt x="8082" y="7265"/>
                    <a:pt x="8084" y="7203"/>
                  </a:cubicBezTo>
                  <a:cubicBezTo>
                    <a:pt x="8085" y="7140"/>
                    <a:pt x="8063" y="7091"/>
                    <a:pt x="8033" y="7091"/>
                  </a:cubicBezTo>
                  <a:close/>
                  <a:moveTo>
                    <a:pt x="8169" y="7091"/>
                  </a:moveTo>
                  <a:cubicBezTo>
                    <a:pt x="8140" y="7091"/>
                    <a:pt x="8114" y="7143"/>
                    <a:pt x="8113" y="7206"/>
                  </a:cubicBezTo>
                  <a:cubicBezTo>
                    <a:pt x="8112" y="7268"/>
                    <a:pt x="8135" y="7318"/>
                    <a:pt x="8164" y="7317"/>
                  </a:cubicBezTo>
                  <a:cubicBezTo>
                    <a:pt x="8194" y="7317"/>
                    <a:pt x="8219" y="7265"/>
                    <a:pt x="8221" y="7203"/>
                  </a:cubicBezTo>
                  <a:cubicBezTo>
                    <a:pt x="8222" y="7140"/>
                    <a:pt x="8199" y="7091"/>
                    <a:pt x="8169" y="7091"/>
                  </a:cubicBezTo>
                  <a:close/>
                  <a:moveTo>
                    <a:pt x="8326" y="7091"/>
                  </a:moveTo>
                  <a:cubicBezTo>
                    <a:pt x="8296" y="7091"/>
                    <a:pt x="8271" y="7142"/>
                    <a:pt x="8269" y="7204"/>
                  </a:cubicBezTo>
                  <a:cubicBezTo>
                    <a:pt x="8268" y="7267"/>
                    <a:pt x="8291" y="7318"/>
                    <a:pt x="8321" y="7317"/>
                  </a:cubicBezTo>
                  <a:cubicBezTo>
                    <a:pt x="8350" y="7317"/>
                    <a:pt x="8376" y="7265"/>
                    <a:pt x="8377" y="7203"/>
                  </a:cubicBezTo>
                  <a:cubicBezTo>
                    <a:pt x="8378" y="7140"/>
                    <a:pt x="8355" y="7091"/>
                    <a:pt x="8326" y="7091"/>
                  </a:cubicBezTo>
                  <a:close/>
                  <a:moveTo>
                    <a:pt x="8481" y="7091"/>
                  </a:moveTo>
                  <a:cubicBezTo>
                    <a:pt x="8452" y="7091"/>
                    <a:pt x="8427" y="7143"/>
                    <a:pt x="8426" y="7206"/>
                  </a:cubicBezTo>
                  <a:cubicBezTo>
                    <a:pt x="8425" y="7268"/>
                    <a:pt x="8448" y="7318"/>
                    <a:pt x="8478" y="7317"/>
                  </a:cubicBezTo>
                  <a:cubicBezTo>
                    <a:pt x="8507" y="7317"/>
                    <a:pt x="8532" y="7265"/>
                    <a:pt x="8533" y="7203"/>
                  </a:cubicBezTo>
                  <a:cubicBezTo>
                    <a:pt x="8534" y="7140"/>
                    <a:pt x="8511" y="7091"/>
                    <a:pt x="8481" y="7091"/>
                  </a:cubicBezTo>
                  <a:close/>
                  <a:moveTo>
                    <a:pt x="8638" y="7091"/>
                  </a:moveTo>
                  <a:cubicBezTo>
                    <a:pt x="8608" y="7091"/>
                    <a:pt x="8583" y="7143"/>
                    <a:pt x="8582" y="7206"/>
                  </a:cubicBezTo>
                  <a:cubicBezTo>
                    <a:pt x="8581" y="7268"/>
                    <a:pt x="8604" y="7318"/>
                    <a:pt x="8634" y="7317"/>
                  </a:cubicBezTo>
                  <a:cubicBezTo>
                    <a:pt x="8664" y="7317"/>
                    <a:pt x="8689" y="7267"/>
                    <a:pt x="8690" y="7204"/>
                  </a:cubicBezTo>
                  <a:cubicBezTo>
                    <a:pt x="8691" y="7142"/>
                    <a:pt x="8667" y="7091"/>
                    <a:pt x="8638" y="7091"/>
                  </a:cubicBezTo>
                  <a:close/>
                  <a:moveTo>
                    <a:pt x="8794" y="7091"/>
                  </a:moveTo>
                  <a:cubicBezTo>
                    <a:pt x="8764" y="7091"/>
                    <a:pt x="8739" y="7143"/>
                    <a:pt x="8739" y="7206"/>
                  </a:cubicBezTo>
                  <a:cubicBezTo>
                    <a:pt x="8738" y="7268"/>
                    <a:pt x="8761" y="7318"/>
                    <a:pt x="8791" y="7317"/>
                  </a:cubicBezTo>
                  <a:cubicBezTo>
                    <a:pt x="8821" y="7317"/>
                    <a:pt x="8845" y="7265"/>
                    <a:pt x="8846" y="7203"/>
                  </a:cubicBezTo>
                  <a:cubicBezTo>
                    <a:pt x="8847" y="7140"/>
                    <a:pt x="8823" y="7091"/>
                    <a:pt x="8794" y="7091"/>
                  </a:cubicBezTo>
                  <a:close/>
                  <a:moveTo>
                    <a:pt x="8950" y="7091"/>
                  </a:moveTo>
                  <a:cubicBezTo>
                    <a:pt x="8920" y="7091"/>
                    <a:pt x="8896" y="7143"/>
                    <a:pt x="8895" y="7206"/>
                  </a:cubicBezTo>
                  <a:cubicBezTo>
                    <a:pt x="8894" y="7268"/>
                    <a:pt x="8918" y="7318"/>
                    <a:pt x="8948" y="7317"/>
                  </a:cubicBezTo>
                  <a:cubicBezTo>
                    <a:pt x="8977" y="7317"/>
                    <a:pt x="9002" y="7265"/>
                    <a:pt x="9003" y="7203"/>
                  </a:cubicBezTo>
                  <a:cubicBezTo>
                    <a:pt x="9003" y="7140"/>
                    <a:pt x="8980" y="7091"/>
                    <a:pt x="8950" y="7091"/>
                  </a:cubicBezTo>
                  <a:close/>
                  <a:moveTo>
                    <a:pt x="9106" y="7091"/>
                  </a:moveTo>
                  <a:cubicBezTo>
                    <a:pt x="9076" y="7091"/>
                    <a:pt x="9052" y="7143"/>
                    <a:pt x="9051" y="7206"/>
                  </a:cubicBezTo>
                  <a:cubicBezTo>
                    <a:pt x="9051" y="7268"/>
                    <a:pt x="9075" y="7318"/>
                    <a:pt x="9105" y="7317"/>
                  </a:cubicBezTo>
                  <a:cubicBezTo>
                    <a:pt x="9134" y="7317"/>
                    <a:pt x="9159" y="7267"/>
                    <a:pt x="9159" y="7204"/>
                  </a:cubicBezTo>
                  <a:cubicBezTo>
                    <a:pt x="9159" y="7142"/>
                    <a:pt x="9135" y="7091"/>
                    <a:pt x="9106" y="7091"/>
                  </a:cubicBezTo>
                  <a:close/>
                  <a:moveTo>
                    <a:pt x="11702" y="7091"/>
                  </a:moveTo>
                  <a:cubicBezTo>
                    <a:pt x="11672" y="7091"/>
                    <a:pt x="11649" y="7143"/>
                    <a:pt x="11652" y="7206"/>
                  </a:cubicBezTo>
                  <a:cubicBezTo>
                    <a:pt x="11654" y="7268"/>
                    <a:pt x="11680" y="7318"/>
                    <a:pt x="11710" y="7317"/>
                  </a:cubicBezTo>
                  <a:cubicBezTo>
                    <a:pt x="11739" y="7317"/>
                    <a:pt x="11761" y="7267"/>
                    <a:pt x="11759" y="7204"/>
                  </a:cubicBezTo>
                  <a:cubicBezTo>
                    <a:pt x="11757" y="7142"/>
                    <a:pt x="11731" y="7091"/>
                    <a:pt x="11702" y="7091"/>
                  </a:cubicBezTo>
                  <a:close/>
                  <a:moveTo>
                    <a:pt x="11857" y="7091"/>
                  </a:moveTo>
                  <a:cubicBezTo>
                    <a:pt x="11828" y="7091"/>
                    <a:pt x="11806" y="7143"/>
                    <a:pt x="11808" y="7206"/>
                  </a:cubicBezTo>
                  <a:cubicBezTo>
                    <a:pt x="11810" y="7268"/>
                    <a:pt x="11836" y="7318"/>
                    <a:pt x="11866" y="7317"/>
                  </a:cubicBezTo>
                  <a:cubicBezTo>
                    <a:pt x="11896" y="7317"/>
                    <a:pt x="11918" y="7267"/>
                    <a:pt x="11916" y="7204"/>
                  </a:cubicBezTo>
                  <a:cubicBezTo>
                    <a:pt x="11913" y="7142"/>
                    <a:pt x="11887" y="7091"/>
                    <a:pt x="11857" y="7091"/>
                  </a:cubicBezTo>
                  <a:close/>
                  <a:moveTo>
                    <a:pt x="2200" y="7192"/>
                  </a:moveTo>
                  <a:cubicBezTo>
                    <a:pt x="2170" y="7192"/>
                    <a:pt x="2140" y="7243"/>
                    <a:pt x="2132" y="7305"/>
                  </a:cubicBezTo>
                  <a:cubicBezTo>
                    <a:pt x="2125" y="7367"/>
                    <a:pt x="2143" y="7417"/>
                    <a:pt x="2173" y="7416"/>
                  </a:cubicBezTo>
                  <a:cubicBezTo>
                    <a:pt x="2203" y="7416"/>
                    <a:pt x="2233" y="7365"/>
                    <a:pt x="2240" y="7303"/>
                  </a:cubicBezTo>
                  <a:cubicBezTo>
                    <a:pt x="2247" y="7241"/>
                    <a:pt x="2229" y="7191"/>
                    <a:pt x="2200" y="7192"/>
                  </a:cubicBezTo>
                  <a:close/>
                  <a:moveTo>
                    <a:pt x="2355" y="7192"/>
                  </a:moveTo>
                  <a:cubicBezTo>
                    <a:pt x="2326" y="7192"/>
                    <a:pt x="2296" y="7243"/>
                    <a:pt x="2289" y="7305"/>
                  </a:cubicBezTo>
                  <a:cubicBezTo>
                    <a:pt x="2281" y="7367"/>
                    <a:pt x="2299" y="7417"/>
                    <a:pt x="2329" y="7416"/>
                  </a:cubicBezTo>
                  <a:cubicBezTo>
                    <a:pt x="2359" y="7416"/>
                    <a:pt x="2389" y="7365"/>
                    <a:pt x="2396" y="7303"/>
                  </a:cubicBezTo>
                  <a:cubicBezTo>
                    <a:pt x="2404" y="7241"/>
                    <a:pt x="2385" y="7191"/>
                    <a:pt x="2355" y="7192"/>
                  </a:cubicBezTo>
                  <a:close/>
                  <a:moveTo>
                    <a:pt x="2512" y="7192"/>
                  </a:moveTo>
                  <a:cubicBezTo>
                    <a:pt x="2482" y="7192"/>
                    <a:pt x="2452" y="7243"/>
                    <a:pt x="2445" y="7305"/>
                  </a:cubicBezTo>
                  <a:cubicBezTo>
                    <a:pt x="2438" y="7367"/>
                    <a:pt x="2456" y="7417"/>
                    <a:pt x="2486" y="7416"/>
                  </a:cubicBezTo>
                  <a:cubicBezTo>
                    <a:pt x="2515" y="7416"/>
                    <a:pt x="2546" y="7365"/>
                    <a:pt x="2553" y="7303"/>
                  </a:cubicBezTo>
                  <a:cubicBezTo>
                    <a:pt x="2560" y="7241"/>
                    <a:pt x="2541" y="7191"/>
                    <a:pt x="2512" y="7192"/>
                  </a:cubicBezTo>
                  <a:close/>
                  <a:moveTo>
                    <a:pt x="2668" y="7192"/>
                  </a:moveTo>
                  <a:cubicBezTo>
                    <a:pt x="2638" y="7192"/>
                    <a:pt x="2608" y="7243"/>
                    <a:pt x="2601" y="7305"/>
                  </a:cubicBezTo>
                  <a:cubicBezTo>
                    <a:pt x="2594" y="7367"/>
                    <a:pt x="2613" y="7417"/>
                    <a:pt x="2643" y="7416"/>
                  </a:cubicBezTo>
                  <a:cubicBezTo>
                    <a:pt x="2672" y="7416"/>
                    <a:pt x="2702" y="7365"/>
                    <a:pt x="2709" y="7303"/>
                  </a:cubicBezTo>
                  <a:cubicBezTo>
                    <a:pt x="2716" y="7241"/>
                    <a:pt x="2697" y="7191"/>
                    <a:pt x="2668" y="7192"/>
                  </a:cubicBezTo>
                  <a:close/>
                  <a:moveTo>
                    <a:pt x="2824" y="7192"/>
                  </a:moveTo>
                  <a:cubicBezTo>
                    <a:pt x="2794" y="7192"/>
                    <a:pt x="2764" y="7243"/>
                    <a:pt x="2757" y="7305"/>
                  </a:cubicBezTo>
                  <a:cubicBezTo>
                    <a:pt x="2751" y="7367"/>
                    <a:pt x="2769" y="7417"/>
                    <a:pt x="2799" y="7416"/>
                  </a:cubicBezTo>
                  <a:cubicBezTo>
                    <a:pt x="2829" y="7416"/>
                    <a:pt x="2858" y="7365"/>
                    <a:pt x="2865" y="7303"/>
                  </a:cubicBezTo>
                  <a:cubicBezTo>
                    <a:pt x="2872" y="7241"/>
                    <a:pt x="2854" y="7191"/>
                    <a:pt x="2824" y="7192"/>
                  </a:cubicBezTo>
                  <a:close/>
                  <a:moveTo>
                    <a:pt x="2980" y="7192"/>
                  </a:moveTo>
                  <a:cubicBezTo>
                    <a:pt x="2950" y="7192"/>
                    <a:pt x="2921" y="7243"/>
                    <a:pt x="2914" y="7305"/>
                  </a:cubicBezTo>
                  <a:cubicBezTo>
                    <a:pt x="2907" y="7367"/>
                    <a:pt x="2926" y="7417"/>
                    <a:pt x="2955" y="7416"/>
                  </a:cubicBezTo>
                  <a:cubicBezTo>
                    <a:pt x="2985" y="7416"/>
                    <a:pt x="3015" y="7365"/>
                    <a:pt x="3021" y="7303"/>
                  </a:cubicBezTo>
                  <a:cubicBezTo>
                    <a:pt x="3028" y="7241"/>
                    <a:pt x="3010" y="7191"/>
                    <a:pt x="2980" y="7192"/>
                  </a:cubicBezTo>
                  <a:close/>
                  <a:moveTo>
                    <a:pt x="3136" y="7192"/>
                  </a:moveTo>
                  <a:cubicBezTo>
                    <a:pt x="3106" y="7192"/>
                    <a:pt x="3077" y="7243"/>
                    <a:pt x="3070" y="7305"/>
                  </a:cubicBezTo>
                  <a:cubicBezTo>
                    <a:pt x="3064" y="7367"/>
                    <a:pt x="3083" y="7417"/>
                    <a:pt x="3112" y="7416"/>
                  </a:cubicBezTo>
                  <a:cubicBezTo>
                    <a:pt x="3142" y="7416"/>
                    <a:pt x="3171" y="7365"/>
                    <a:pt x="3178" y="7303"/>
                  </a:cubicBezTo>
                  <a:cubicBezTo>
                    <a:pt x="3184" y="7241"/>
                    <a:pt x="3165" y="7191"/>
                    <a:pt x="3136" y="7192"/>
                  </a:cubicBezTo>
                  <a:close/>
                  <a:moveTo>
                    <a:pt x="502" y="7242"/>
                  </a:moveTo>
                  <a:cubicBezTo>
                    <a:pt x="473" y="7242"/>
                    <a:pt x="441" y="7293"/>
                    <a:pt x="432" y="7355"/>
                  </a:cubicBezTo>
                  <a:cubicBezTo>
                    <a:pt x="423" y="7417"/>
                    <a:pt x="440" y="7467"/>
                    <a:pt x="469" y="7467"/>
                  </a:cubicBezTo>
                  <a:cubicBezTo>
                    <a:pt x="499" y="7466"/>
                    <a:pt x="531" y="7416"/>
                    <a:pt x="540" y="7353"/>
                  </a:cubicBezTo>
                  <a:cubicBezTo>
                    <a:pt x="549" y="7292"/>
                    <a:pt x="532" y="7241"/>
                    <a:pt x="502" y="7242"/>
                  </a:cubicBezTo>
                  <a:close/>
                  <a:moveTo>
                    <a:pt x="678" y="7242"/>
                  </a:moveTo>
                  <a:cubicBezTo>
                    <a:pt x="649" y="7242"/>
                    <a:pt x="617" y="7293"/>
                    <a:pt x="608" y="7355"/>
                  </a:cubicBezTo>
                  <a:cubicBezTo>
                    <a:pt x="599" y="7417"/>
                    <a:pt x="616" y="7467"/>
                    <a:pt x="645" y="7467"/>
                  </a:cubicBezTo>
                  <a:cubicBezTo>
                    <a:pt x="675" y="7466"/>
                    <a:pt x="707" y="7415"/>
                    <a:pt x="716" y="7353"/>
                  </a:cubicBezTo>
                  <a:cubicBezTo>
                    <a:pt x="725" y="7292"/>
                    <a:pt x="708" y="7241"/>
                    <a:pt x="678" y="7242"/>
                  </a:cubicBezTo>
                  <a:close/>
                  <a:moveTo>
                    <a:pt x="815" y="7242"/>
                  </a:moveTo>
                  <a:cubicBezTo>
                    <a:pt x="785" y="7242"/>
                    <a:pt x="754" y="7293"/>
                    <a:pt x="745" y="7355"/>
                  </a:cubicBezTo>
                  <a:cubicBezTo>
                    <a:pt x="736" y="7417"/>
                    <a:pt x="753" y="7467"/>
                    <a:pt x="783" y="7467"/>
                  </a:cubicBezTo>
                  <a:cubicBezTo>
                    <a:pt x="813" y="7466"/>
                    <a:pt x="844" y="7416"/>
                    <a:pt x="853" y="7353"/>
                  </a:cubicBezTo>
                  <a:cubicBezTo>
                    <a:pt x="861" y="7292"/>
                    <a:pt x="844" y="7241"/>
                    <a:pt x="815" y="7242"/>
                  </a:cubicBezTo>
                  <a:close/>
                  <a:moveTo>
                    <a:pt x="971" y="7242"/>
                  </a:moveTo>
                  <a:cubicBezTo>
                    <a:pt x="941" y="7242"/>
                    <a:pt x="910" y="7293"/>
                    <a:pt x="901" y="7355"/>
                  </a:cubicBezTo>
                  <a:cubicBezTo>
                    <a:pt x="893" y="7417"/>
                    <a:pt x="910" y="7467"/>
                    <a:pt x="939" y="7467"/>
                  </a:cubicBezTo>
                  <a:cubicBezTo>
                    <a:pt x="969" y="7466"/>
                    <a:pt x="1000" y="7416"/>
                    <a:pt x="1009" y="7353"/>
                  </a:cubicBezTo>
                  <a:cubicBezTo>
                    <a:pt x="1018" y="7291"/>
                    <a:pt x="1001" y="7241"/>
                    <a:pt x="971" y="7242"/>
                  </a:cubicBezTo>
                  <a:close/>
                  <a:moveTo>
                    <a:pt x="1127" y="7242"/>
                  </a:moveTo>
                  <a:cubicBezTo>
                    <a:pt x="1097" y="7242"/>
                    <a:pt x="1066" y="7293"/>
                    <a:pt x="1058" y="7355"/>
                  </a:cubicBezTo>
                  <a:cubicBezTo>
                    <a:pt x="1049" y="7417"/>
                    <a:pt x="1066" y="7467"/>
                    <a:pt x="1096" y="7467"/>
                  </a:cubicBezTo>
                  <a:cubicBezTo>
                    <a:pt x="1125" y="7466"/>
                    <a:pt x="1157" y="7416"/>
                    <a:pt x="1165" y="7353"/>
                  </a:cubicBezTo>
                  <a:cubicBezTo>
                    <a:pt x="1174" y="7292"/>
                    <a:pt x="1156" y="7241"/>
                    <a:pt x="1127" y="7242"/>
                  </a:cubicBezTo>
                  <a:close/>
                  <a:moveTo>
                    <a:pt x="1283" y="7242"/>
                  </a:moveTo>
                  <a:cubicBezTo>
                    <a:pt x="1253" y="7242"/>
                    <a:pt x="1223" y="7293"/>
                    <a:pt x="1214" y="7355"/>
                  </a:cubicBezTo>
                  <a:cubicBezTo>
                    <a:pt x="1206" y="7417"/>
                    <a:pt x="1223" y="7467"/>
                    <a:pt x="1253" y="7467"/>
                  </a:cubicBezTo>
                  <a:cubicBezTo>
                    <a:pt x="1282" y="7466"/>
                    <a:pt x="1313" y="7416"/>
                    <a:pt x="1322" y="7353"/>
                  </a:cubicBezTo>
                  <a:cubicBezTo>
                    <a:pt x="1330" y="7292"/>
                    <a:pt x="1312" y="7241"/>
                    <a:pt x="1283" y="7242"/>
                  </a:cubicBezTo>
                  <a:close/>
                  <a:moveTo>
                    <a:pt x="1439" y="7242"/>
                  </a:moveTo>
                  <a:cubicBezTo>
                    <a:pt x="1409" y="7242"/>
                    <a:pt x="1378" y="7293"/>
                    <a:pt x="1370" y="7355"/>
                  </a:cubicBezTo>
                  <a:cubicBezTo>
                    <a:pt x="1362" y="7417"/>
                    <a:pt x="1379" y="7467"/>
                    <a:pt x="1409" y="7467"/>
                  </a:cubicBezTo>
                  <a:cubicBezTo>
                    <a:pt x="1439" y="7466"/>
                    <a:pt x="1469" y="7416"/>
                    <a:pt x="1478" y="7353"/>
                  </a:cubicBezTo>
                  <a:cubicBezTo>
                    <a:pt x="1486" y="7291"/>
                    <a:pt x="1469" y="7241"/>
                    <a:pt x="1439" y="7242"/>
                  </a:cubicBezTo>
                  <a:close/>
                  <a:moveTo>
                    <a:pt x="1595" y="7242"/>
                  </a:moveTo>
                  <a:cubicBezTo>
                    <a:pt x="1565" y="7242"/>
                    <a:pt x="1535" y="7293"/>
                    <a:pt x="1526" y="7355"/>
                  </a:cubicBezTo>
                  <a:cubicBezTo>
                    <a:pt x="1518" y="7417"/>
                    <a:pt x="1536" y="7467"/>
                    <a:pt x="1566" y="7467"/>
                  </a:cubicBezTo>
                  <a:cubicBezTo>
                    <a:pt x="1595" y="7466"/>
                    <a:pt x="1626" y="7416"/>
                    <a:pt x="1634" y="7353"/>
                  </a:cubicBezTo>
                  <a:cubicBezTo>
                    <a:pt x="1642" y="7292"/>
                    <a:pt x="1624" y="7241"/>
                    <a:pt x="1595" y="7242"/>
                  </a:cubicBezTo>
                  <a:close/>
                  <a:moveTo>
                    <a:pt x="1751" y="7242"/>
                  </a:moveTo>
                  <a:cubicBezTo>
                    <a:pt x="1722" y="7242"/>
                    <a:pt x="1691" y="7293"/>
                    <a:pt x="1683" y="7355"/>
                  </a:cubicBezTo>
                  <a:cubicBezTo>
                    <a:pt x="1675" y="7417"/>
                    <a:pt x="1693" y="7467"/>
                    <a:pt x="1723" y="7467"/>
                  </a:cubicBezTo>
                  <a:cubicBezTo>
                    <a:pt x="1752" y="7466"/>
                    <a:pt x="1782" y="7416"/>
                    <a:pt x="1790" y="7353"/>
                  </a:cubicBezTo>
                  <a:cubicBezTo>
                    <a:pt x="1798" y="7291"/>
                    <a:pt x="1781" y="7241"/>
                    <a:pt x="1751" y="7242"/>
                  </a:cubicBezTo>
                  <a:close/>
                  <a:moveTo>
                    <a:pt x="1907" y="7242"/>
                  </a:moveTo>
                  <a:cubicBezTo>
                    <a:pt x="1877" y="7242"/>
                    <a:pt x="1847" y="7293"/>
                    <a:pt x="1839" y="7355"/>
                  </a:cubicBezTo>
                  <a:cubicBezTo>
                    <a:pt x="1831" y="7417"/>
                    <a:pt x="1849" y="7467"/>
                    <a:pt x="1879" y="7467"/>
                  </a:cubicBezTo>
                  <a:cubicBezTo>
                    <a:pt x="1909" y="7466"/>
                    <a:pt x="1939" y="7416"/>
                    <a:pt x="1947" y="7353"/>
                  </a:cubicBezTo>
                  <a:cubicBezTo>
                    <a:pt x="1954" y="7291"/>
                    <a:pt x="1937" y="7241"/>
                    <a:pt x="1907" y="7242"/>
                  </a:cubicBezTo>
                  <a:close/>
                  <a:moveTo>
                    <a:pt x="2063" y="7242"/>
                  </a:moveTo>
                  <a:cubicBezTo>
                    <a:pt x="2034" y="7242"/>
                    <a:pt x="2003" y="7293"/>
                    <a:pt x="1996" y="7355"/>
                  </a:cubicBezTo>
                  <a:cubicBezTo>
                    <a:pt x="1988" y="7417"/>
                    <a:pt x="2006" y="7467"/>
                    <a:pt x="2035" y="7467"/>
                  </a:cubicBezTo>
                  <a:cubicBezTo>
                    <a:pt x="2065" y="7466"/>
                    <a:pt x="2096" y="7416"/>
                    <a:pt x="2103" y="7353"/>
                  </a:cubicBezTo>
                  <a:cubicBezTo>
                    <a:pt x="2111" y="7292"/>
                    <a:pt x="2093" y="7241"/>
                    <a:pt x="2063" y="7242"/>
                  </a:cubicBezTo>
                  <a:close/>
                  <a:moveTo>
                    <a:pt x="10960" y="7342"/>
                  </a:moveTo>
                  <a:cubicBezTo>
                    <a:pt x="10930" y="7343"/>
                    <a:pt x="10907" y="7393"/>
                    <a:pt x="10909" y="7456"/>
                  </a:cubicBezTo>
                  <a:cubicBezTo>
                    <a:pt x="10910" y="7518"/>
                    <a:pt x="10936" y="7569"/>
                    <a:pt x="10965" y="7569"/>
                  </a:cubicBezTo>
                  <a:cubicBezTo>
                    <a:pt x="10995" y="7568"/>
                    <a:pt x="11018" y="7517"/>
                    <a:pt x="11017" y="7454"/>
                  </a:cubicBezTo>
                  <a:cubicBezTo>
                    <a:pt x="11015" y="7392"/>
                    <a:pt x="10990" y="7342"/>
                    <a:pt x="10960" y="7342"/>
                  </a:cubicBezTo>
                  <a:close/>
                  <a:moveTo>
                    <a:pt x="12638" y="7342"/>
                  </a:moveTo>
                  <a:cubicBezTo>
                    <a:pt x="12608" y="7343"/>
                    <a:pt x="12587" y="7395"/>
                    <a:pt x="12591" y="7457"/>
                  </a:cubicBezTo>
                  <a:cubicBezTo>
                    <a:pt x="12594" y="7520"/>
                    <a:pt x="12620" y="7569"/>
                    <a:pt x="12650" y="7569"/>
                  </a:cubicBezTo>
                  <a:cubicBezTo>
                    <a:pt x="12680" y="7568"/>
                    <a:pt x="12701" y="7518"/>
                    <a:pt x="12698" y="7456"/>
                  </a:cubicBezTo>
                  <a:cubicBezTo>
                    <a:pt x="12695" y="7393"/>
                    <a:pt x="12668" y="7342"/>
                    <a:pt x="12638" y="7342"/>
                  </a:cubicBezTo>
                  <a:close/>
                  <a:moveTo>
                    <a:pt x="12795" y="7342"/>
                  </a:moveTo>
                  <a:cubicBezTo>
                    <a:pt x="12765" y="7343"/>
                    <a:pt x="12744" y="7395"/>
                    <a:pt x="12747" y="7457"/>
                  </a:cubicBezTo>
                  <a:cubicBezTo>
                    <a:pt x="12750" y="7520"/>
                    <a:pt x="12777" y="7569"/>
                    <a:pt x="12807" y="7569"/>
                  </a:cubicBezTo>
                  <a:cubicBezTo>
                    <a:pt x="12837" y="7568"/>
                    <a:pt x="12858" y="7518"/>
                    <a:pt x="12855" y="7456"/>
                  </a:cubicBezTo>
                  <a:cubicBezTo>
                    <a:pt x="12851" y="7393"/>
                    <a:pt x="12825" y="7342"/>
                    <a:pt x="12795" y="7342"/>
                  </a:cubicBezTo>
                  <a:close/>
                  <a:moveTo>
                    <a:pt x="12951" y="7342"/>
                  </a:moveTo>
                  <a:cubicBezTo>
                    <a:pt x="12921" y="7343"/>
                    <a:pt x="12900" y="7394"/>
                    <a:pt x="12903" y="7457"/>
                  </a:cubicBezTo>
                  <a:cubicBezTo>
                    <a:pt x="12907" y="7520"/>
                    <a:pt x="12933" y="7569"/>
                    <a:pt x="12963" y="7569"/>
                  </a:cubicBezTo>
                  <a:cubicBezTo>
                    <a:pt x="12993" y="7568"/>
                    <a:pt x="13015" y="7518"/>
                    <a:pt x="13012" y="7456"/>
                  </a:cubicBezTo>
                  <a:cubicBezTo>
                    <a:pt x="13008" y="7393"/>
                    <a:pt x="12981" y="7342"/>
                    <a:pt x="12951" y="7342"/>
                  </a:cubicBezTo>
                  <a:close/>
                  <a:moveTo>
                    <a:pt x="13107" y="7342"/>
                  </a:moveTo>
                  <a:cubicBezTo>
                    <a:pt x="13077" y="7343"/>
                    <a:pt x="13056" y="7395"/>
                    <a:pt x="13060" y="7457"/>
                  </a:cubicBezTo>
                  <a:cubicBezTo>
                    <a:pt x="13063" y="7520"/>
                    <a:pt x="13090" y="7569"/>
                    <a:pt x="13120" y="7569"/>
                  </a:cubicBezTo>
                  <a:cubicBezTo>
                    <a:pt x="13150" y="7568"/>
                    <a:pt x="13172" y="7518"/>
                    <a:pt x="13168" y="7456"/>
                  </a:cubicBezTo>
                  <a:cubicBezTo>
                    <a:pt x="13164" y="7393"/>
                    <a:pt x="13137" y="7342"/>
                    <a:pt x="13107" y="7342"/>
                  </a:cubicBezTo>
                  <a:close/>
                  <a:moveTo>
                    <a:pt x="13263" y="7342"/>
                  </a:moveTo>
                  <a:cubicBezTo>
                    <a:pt x="13234" y="7343"/>
                    <a:pt x="13212" y="7394"/>
                    <a:pt x="13216" y="7457"/>
                  </a:cubicBezTo>
                  <a:cubicBezTo>
                    <a:pt x="13220" y="7520"/>
                    <a:pt x="13247" y="7569"/>
                    <a:pt x="13277" y="7569"/>
                  </a:cubicBezTo>
                  <a:cubicBezTo>
                    <a:pt x="13307" y="7568"/>
                    <a:pt x="13328" y="7518"/>
                    <a:pt x="13324" y="7456"/>
                  </a:cubicBezTo>
                  <a:cubicBezTo>
                    <a:pt x="13320" y="7393"/>
                    <a:pt x="13293" y="7342"/>
                    <a:pt x="13263" y="7342"/>
                  </a:cubicBezTo>
                  <a:close/>
                  <a:moveTo>
                    <a:pt x="13419" y="7342"/>
                  </a:moveTo>
                  <a:cubicBezTo>
                    <a:pt x="13389" y="7343"/>
                    <a:pt x="13369" y="7394"/>
                    <a:pt x="13373" y="7457"/>
                  </a:cubicBezTo>
                  <a:cubicBezTo>
                    <a:pt x="13377" y="7520"/>
                    <a:pt x="13404" y="7569"/>
                    <a:pt x="13434" y="7569"/>
                  </a:cubicBezTo>
                  <a:cubicBezTo>
                    <a:pt x="13464" y="7568"/>
                    <a:pt x="13485" y="7518"/>
                    <a:pt x="13481" y="7456"/>
                  </a:cubicBezTo>
                  <a:cubicBezTo>
                    <a:pt x="13477" y="7393"/>
                    <a:pt x="13449" y="7342"/>
                    <a:pt x="13419" y="7342"/>
                  </a:cubicBezTo>
                  <a:close/>
                  <a:moveTo>
                    <a:pt x="13575" y="7342"/>
                  </a:moveTo>
                  <a:cubicBezTo>
                    <a:pt x="13546" y="7343"/>
                    <a:pt x="13525" y="7394"/>
                    <a:pt x="13529" y="7457"/>
                  </a:cubicBezTo>
                  <a:cubicBezTo>
                    <a:pt x="13533" y="7520"/>
                    <a:pt x="13561" y="7569"/>
                    <a:pt x="13591" y="7569"/>
                  </a:cubicBezTo>
                  <a:cubicBezTo>
                    <a:pt x="13621" y="7568"/>
                    <a:pt x="13641" y="7518"/>
                    <a:pt x="13637" y="7456"/>
                  </a:cubicBezTo>
                  <a:cubicBezTo>
                    <a:pt x="13633" y="7393"/>
                    <a:pt x="13605" y="7342"/>
                    <a:pt x="13575" y="7342"/>
                  </a:cubicBezTo>
                  <a:close/>
                  <a:moveTo>
                    <a:pt x="13712" y="7342"/>
                  </a:moveTo>
                  <a:cubicBezTo>
                    <a:pt x="13682" y="7343"/>
                    <a:pt x="13662" y="7394"/>
                    <a:pt x="13666" y="7457"/>
                  </a:cubicBezTo>
                  <a:cubicBezTo>
                    <a:pt x="13670" y="7520"/>
                    <a:pt x="13698" y="7569"/>
                    <a:pt x="13728" y="7569"/>
                  </a:cubicBezTo>
                  <a:cubicBezTo>
                    <a:pt x="13757" y="7568"/>
                    <a:pt x="13778" y="7518"/>
                    <a:pt x="13774" y="7456"/>
                  </a:cubicBezTo>
                  <a:cubicBezTo>
                    <a:pt x="13770" y="7393"/>
                    <a:pt x="13742" y="7342"/>
                    <a:pt x="13712" y="7342"/>
                  </a:cubicBezTo>
                  <a:close/>
                  <a:moveTo>
                    <a:pt x="13868" y="7342"/>
                  </a:moveTo>
                  <a:cubicBezTo>
                    <a:pt x="13838" y="7343"/>
                    <a:pt x="13818" y="7394"/>
                    <a:pt x="13822" y="7457"/>
                  </a:cubicBezTo>
                  <a:cubicBezTo>
                    <a:pt x="13827" y="7520"/>
                    <a:pt x="13855" y="7571"/>
                    <a:pt x="13885" y="7570"/>
                  </a:cubicBezTo>
                  <a:cubicBezTo>
                    <a:pt x="13914" y="7570"/>
                    <a:pt x="13935" y="7518"/>
                    <a:pt x="13930" y="7456"/>
                  </a:cubicBezTo>
                  <a:cubicBezTo>
                    <a:pt x="13926" y="7393"/>
                    <a:pt x="13898" y="7342"/>
                    <a:pt x="13868" y="7342"/>
                  </a:cubicBezTo>
                  <a:close/>
                  <a:moveTo>
                    <a:pt x="14024" y="7342"/>
                  </a:moveTo>
                  <a:cubicBezTo>
                    <a:pt x="13995" y="7343"/>
                    <a:pt x="13974" y="7394"/>
                    <a:pt x="13979" y="7457"/>
                  </a:cubicBezTo>
                  <a:cubicBezTo>
                    <a:pt x="13983" y="7520"/>
                    <a:pt x="14011" y="7571"/>
                    <a:pt x="14041" y="7570"/>
                  </a:cubicBezTo>
                  <a:cubicBezTo>
                    <a:pt x="14071" y="7570"/>
                    <a:pt x="14091" y="7518"/>
                    <a:pt x="14087" y="7456"/>
                  </a:cubicBezTo>
                  <a:cubicBezTo>
                    <a:pt x="14082" y="7393"/>
                    <a:pt x="14054" y="7342"/>
                    <a:pt x="14024" y="7342"/>
                  </a:cubicBezTo>
                  <a:close/>
                  <a:moveTo>
                    <a:pt x="14181" y="7342"/>
                  </a:moveTo>
                  <a:cubicBezTo>
                    <a:pt x="14151" y="7343"/>
                    <a:pt x="14130" y="7394"/>
                    <a:pt x="14135" y="7457"/>
                  </a:cubicBezTo>
                  <a:cubicBezTo>
                    <a:pt x="14140" y="7520"/>
                    <a:pt x="14168" y="7571"/>
                    <a:pt x="14198" y="7570"/>
                  </a:cubicBezTo>
                  <a:cubicBezTo>
                    <a:pt x="14228" y="7570"/>
                    <a:pt x="14248" y="7518"/>
                    <a:pt x="14243" y="7456"/>
                  </a:cubicBezTo>
                  <a:cubicBezTo>
                    <a:pt x="14238" y="7393"/>
                    <a:pt x="14211" y="7342"/>
                    <a:pt x="14181" y="7342"/>
                  </a:cubicBezTo>
                  <a:close/>
                  <a:moveTo>
                    <a:pt x="14337" y="7342"/>
                  </a:moveTo>
                  <a:cubicBezTo>
                    <a:pt x="14307" y="7343"/>
                    <a:pt x="14287" y="7394"/>
                    <a:pt x="14291" y="7457"/>
                  </a:cubicBezTo>
                  <a:cubicBezTo>
                    <a:pt x="14296" y="7520"/>
                    <a:pt x="14324" y="7571"/>
                    <a:pt x="14354" y="7570"/>
                  </a:cubicBezTo>
                  <a:cubicBezTo>
                    <a:pt x="14384" y="7570"/>
                    <a:pt x="14405" y="7518"/>
                    <a:pt x="14400" y="7456"/>
                  </a:cubicBezTo>
                  <a:cubicBezTo>
                    <a:pt x="14395" y="7393"/>
                    <a:pt x="14366" y="7342"/>
                    <a:pt x="14337" y="7342"/>
                  </a:cubicBezTo>
                  <a:close/>
                  <a:moveTo>
                    <a:pt x="14493" y="7342"/>
                  </a:moveTo>
                  <a:cubicBezTo>
                    <a:pt x="14463" y="7343"/>
                    <a:pt x="14443" y="7394"/>
                    <a:pt x="14448" y="7457"/>
                  </a:cubicBezTo>
                  <a:cubicBezTo>
                    <a:pt x="14453" y="7520"/>
                    <a:pt x="14481" y="7571"/>
                    <a:pt x="14511" y="7570"/>
                  </a:cubicBezTo>
                  <a:cubicBezTo>
                    <a:pt x="14541" y="7570"/>
                    <a:pt x="14561" y="7518"/>
                    <a:pt x="14556" y="7456"/>
                  </a:cubicBezTo>
                  <a:cubicBezTo>
                    <a:pt x="14551" y="7393"/>
                    <a:pt x="14523" y="7342"/>
                    <a:pt x="14493" y="7342"/>
                  </a:cubicBezTo>
                  <a:close/>
                  <a:moveTo>
                    <a:pt x="14649" y="7342"/>
                  </a:moveTo>
                  <a:cubicBezTo>
                    <a:pt x="14619" y="7343"/>
                    <a:pt x="14599" y="7394"/>
                    <a:pt x="14604" y="7457"/>
                  </a:cubicBezTo>
                  <a:cubicBezTo>
                    <a:pt x="14609" y="7520"/>
                    <a:pt x="14638" y="7571"/>
                    <a:pt x="14668" y="7570"/>
                  </a:cubicBezTo>
                  <a:cubicBezTo>
                    <a:pt x="14698" y="7570"/>
                    <a:pt x="14718" y="7518"/>
                    <a:pt x="14712" y="7456"/>
                  </a:cubicBezTo>
                  <a:cubicBezTo>
                    <a:pt x="14707" y="7393"/>
                    <a:pt x="14679" y="7342"/>
                    <a:pt x="14649" y="7342"/>
                  </a:cubicBezTo>
                  <a:close/>
                  <a:moveTo>
                    <a:pt x="14805" y="7342"/>
                  </a:moveTo>
                  <a:cubicBezTo>
                    <a:pt x="14775" y="7343"/>
                    <a:pt x="14755" y="7394"/>
                    <a:pt x="14761" y="7457"/>
                  </a:cubicBezTo>
                  <a:cubicBezTo>
                    <a:pt x="14766" y="7520"/>
                    <a:pt x="14795" y="7571"/>
                    <a:pt x="14825" y="7570"/>
                  </a:cubicBezTo>
                  <a:cubicBezTo>
                    <a:pt x="14855" y="7570"/>
                    <a:pt x="14874" y="7518"/>
                    <a:pt x="14869" y="7456"/>
                  </a:cubicBezTo>
                  <a:cubicBezTo>
                    <a:pt x="14863" y="7393"/>
                    <a:pt x="14835" y="7342"/>
                    <a:pt x="14805" y="7342"/>
                  </a:cubicBezTo>
                  <a:close/>
                  <a:moveTo>
                    <a:pt x="14961" y="7342"/>
                  </a:moveTo>
                  <a:cubicBezTo>
                    <a:pt x="14931" y="7343"/>
                    <a:pt x="14912" y="7394"/>
                    <a:pt x="14917" y="7457"/>
                  </a:cubicBezTo>
                  <a:cubicBezTo>
                    <a:pt x="14923" y="7520"/>
                    <a:pt x="14951" y="7571"/>
                    <a:pt x="14981" y="7570"/>
                  </a:cubicBezTo>
                  <a:cubicBezTo>
                    <a:pt x="15011" y="7570"/>
                    <a:pt x="15031" y="7518"/>
                    <a:pt x="15025" y="7456"/>
                  </a:cubicBezTo>
                  <a:cubicBezTo>
                    <a:pt x="15020" y="7393"/>
                    <a:pt x="14991" y="7342"/>
                    <a:pt x="14961" y="7342"/>
                  </a:cubicBezTo>
                  <a:close/>
                  <a:moveTo>
                    <a:pt x="15117" y="7342"/>
                  </a:moveTo>
                  <a:cubicBezTo>
                    <a:pt x="15088" y="7343"/>
                    <a:pt x="15068" y="7394"/>
                    <a:pt x="15074" y="7457"/>
                  </a:cubicBezTo>
                  <a:cubicBezTo>
                    <a:pt x="15080" y="7520"/>
                    <a:pt x="15108" y="7571"/>
                    <a:pt x="15138" y="7570"/>
                  </a:cubicBezTo>
                  <a:cubicBezTo>
                    <a:pt x="15168" y="7570"/>
                    <a:pt x="15187" y="7518"/>
                    <a:pt x="15182" y="7456"/>
                  </a:cubicBezTo>
                  <a:cubicBezTo>
                    <a:pt x="15176" y="7393"/>
                    <a:pt x="15147" y="7342"/>
                    <a:pt x="15117" y="7342"/>
                  </a:cubicBezTo>
                  <a:close/>
                  <a:moveTo>
                    <a:pt x="15274" y="7342"/>
                  </a:moveTo>
                  <a:cubicBezTo>
                    <a:pt x="15244" y="7343"/>
                    <a:pt x="15225" y="7394"/>
                    <a:pt x="15230" y="7457"/>
                  </a:cubicBezTo>
                  <a:cubicBezTo>
                    <a:pt x="15236" y="7520"/>
                    <a:pt x="15265" y="7571"/>
                    <a:pt x="15295" y="7570"/>
                  </a:cubicBezTo>
                  <a:cubicBezTo>
                    <a:pt x="15325" y="7570"/>
                    <a:pt x="15345" y="7518"/>
                    <a:pt x="15339" y="7456"/>
                  </a:cubicBezTo>
                  <a:cubicBezTo>
                    <a:pt x="15333" y="7393"/>
                    <a:pt x="15304" y="7342"/>
                    <a:pt x="15274" y="7342"/>
                  </a:cubicBezTo>
                  <a:close/>
                  <a:moveTo>
                    <a:pt x="15411" y="7342"/>
                  </a:moveTo>
                  <a:cubicBezTo>
                    <a:pt x="15381" y="7343"/>
                    <a:pt x="15361" y="7394"/>
                    <a:pt x="15367" y="7457"/>
                  </a:cubicBezTo>
                  <a:cubicBezTo>
                    <a:pt x="15373" y="7520"/>
                    <a:pt x="15402" y="7571"/>
                    <a:pt x="15432" y="7570"/>
                  </a:cubicBezTo>
                  <a:cubicBezTo>
                    <a:pt x="15462" y="7570"/>
                    <a:pt x="15482" y="7518"/>
                    <a:pt x="15475" y="7456"/>
                  </a:cubicBezTo>
                  <a:cubicBezTo>
                    <a:pt x="15469" y="7393"/>
                    <a:pt x="15441" y="7342"/>
                    <a:pt x="15411" y="7342"/>
                  </a:cubicBezTo>
                  <a:close/>
                  <a:moveTo>
                    <a:pt x="15567" y="7342"/>
                  </a:moveTo>
                  <a:cubicBezTo>
                    <a:pt x="15537" y="7343"/>
                    <a:pt x="15518" y="7394"/>
                    <a:pt x="15524" y="7457"/>
                  </a:cubicBezTo>
                  <a:cubicBezTo>
                    <a:pt x="15530" y="7520"/>
                    <a:pt x="15559" y="7571"/>
                    <a:pt x="15589" y="7570"/>
                  </a:cubicBezTo>
                  <a:cubicBezTo>
                    <a:pt x="15619" y="7570"/>
                    <a:pt x="15638" y="7518"/>
                    <a:pt x="15632" y="7456"/>
                  </a:cubicBezTo>
                  <a:cubicBezTo>
                    <a:pt x="15626" y="7393"/>
                    <a:pt x="15596" y="7342"/>
                    <a:pt x="15567" y="7342"/>
                  </a:cubicBezTo>
                  <a:close/>
                  <a:moveTo>
                    <a:pt x="15742" y="7342"/>
                  </a:moveTo>
                  <a:cubicBezTo>
                    <a:pt x="15713" y="7343"/>
                    <a:pt x="15693" y="7394"/>
                    <a:pt x="15700" y="7457"/>
                  </a:cubicBezTo>
                  <a:cubicBezTo>
                    <a:pt x="15706" y="7520"/>
                    <a:pt x="15735" y="7571"/>
                    <a:pt x="15765" y="7570"/>
                  </a:cubicBezTo>
                  <a:cubicBezTo>
                    <a:pt x="15795" y="7570"/>
                    <a:pt x="15814" y="7518"/>
                    <a:pt x="15808" y="7456"/>
                  </a:cubicBezTo>
                  <a:cubicBezTo>
                    <a:pt x="15801" y="7393"/>
                    <a:pt x="15772" y="7342"/>
                    <a:pt x="15742" y="7342"/>
                  </a:cubicBezTo>
                  <a:close/>
                  <a:moveTo>
                    <a:pt x="15898" y="7342"/>
                  </a:moveTo>
                  <a:cubicBezTo>
                    <a:pt x="15868" y="7343"/>
                    <a:pt x="15850" y="7394"/>
                    <a:pt x="15856" y="7457"/>
                  </a:cubicBezTo>
                  <a:cubicBezTo>
                    <a:pt x="15863" y="7520"/>
                    <a:pt x="15892" y="7571"/>
                    <a:pt x="15922" y="7570"/>
                  </a:cubicBezTo>
                  <a:cubicBezTo>
                    <a:pt x="15952" y="7570"/>
                    <a:pt x="15971" y="7519"/>
                    <a:pt x="15964" y="7456"/>
                  </a:cubicBezTo>
                  <a:cubicBezTo>
                    <a:pt x="15958" y="7393"/>
                    <a:pt x="15928" y="7342"/>
                    <a:pt x="15898" y="7342"/>
                  </a:cubicBezTo>
                  <a:close/>
                  <a:moveTo>
                    <a:pt x="16035" y="7342"/>
                  </a:moveTo>
                  <a:cubicBezTo>
                    <a:pt x="16005" y="7343"/>
                    <a:pt x="15986" y="7394"/>
                    <a:pt x="15993" y="7457"/>
                  </a:cubicBezTo>
                  <a:cubicBezTo>
                    <a:pt x="16000" y="7520"/>
                    <a:pt x="16029" y="7571"/>
                    <a:pt x="16059" y="7570"/>
                  </a:cubicBezTo>
                  <a:cubicBezTo>
                    <a:pt x="16089" y="7570"/>
                    <a:pt x="16108" y="7519"/>
                    <a:pt x="16101" y="7456"/>
                  </a:cubicBezTo>
                  <a:cubicBezTo>
                    <a:pt x="16094" y="7393"/>
                    <a:pt x="16065" y="7342"/>
                    <a:pt x="16035" y="7342"/>
                  </a:cubicBezTo>
                  <a:close/>
                  <a:moveTo>
                    <a:pt x="16191" y="7342"/>
                  </a:moveTo>
                  <a:cubicBezTo>
                    <a:pt x="16162" y="7343"/>
                    <a:pt x="16143" y="7394"/>
                    <a:pt x="16149" y="7457"/>
                  </a:cubicBezTo>
                  <a:cubicBezTo>
                    <a:pt x="16156" y="7520"/>
                    <a:pt x="16186" y="7571"/>
                    <a:pt x="16216" y="7570"/>
                  </a:cubicBezTo>
                  <a:cubicBezTo>
                    <a:pt x="16246" y="7570"/>
                    <a:pt x="16264" y="7519"/>
                    <a:pt x="16257" y="7456"/>
                  </a:cubicBezTo>
                  <a:cubicBezTo>
                    <a:pt x="16251" y="7393"/>
                    <a:pt x="16221" y="7342"/>
                    <a:pt x="16191" y="7342"/>
                  </a:cubicBezTo>
                  <a:close/>
                  <a:moveTo>
                    <a:pt x="16347" y="7342"/>
                  </a:moveTo>
                  <a:cubicBezTo>
                    <a:pt x="16318" y="7343"/>
                    <a:pt x="16299" y="7394"/>
                    <a:pt x="16306" y="7457"/>
                  </a:cubicBezTo>
                  <a:cubicBezTo>
                    <a:pt x="16313" y="7520"/>
                    <a:pt x="16343" y="7571"/>
                    <a:pt x="16373" y="7570"/>
                  </a:cubicBezTo>
                  <a:cubicBezTo>
                    <a:pt x="16403" y="7570"/>
                    <a:pt x="16421" y="7519"/>
                    <a:pt x="16414" y="7456"/>
                  </a:cubicBezTo>
                  <a:cubicBezTo>
                    <a:pt x="16407" y="7393"/>
                    <a:pt x="16377" y="7342"/>
                    <a:pt x="16347" y="7342"/>
                  </a:cubicBezTo>
                  <a:close/>
                  <a:moveTo>
                    <a:pt x="16504" y="7342"/>
                  </a:moveTo>
                  <a:cubicBezTo>
                    <a:pt x="16474" y="7343"/>
                    <a:pt x="16455" y="7394"/>
                    <a:pt x="16462" y="7457"/>
                  </a:cubicBezTo>
                  <a:cubicBezTo>
                    <a:pt x="16469" y="7520"/>
                    <a:pt x="16499" y="7571"/>
                    <a:pt x="16529" y="7570"/>
                  </a:cubicBezTo>
                  <a:cubicBezTo>
                    <a:pt x="16559" y="7570"/>
                    <a:pt x="16578" y="7519"/>
                    <a:pt x="16571" y="7456"/>
                  </a:cubicBezTo>
                  <a:cubicBezTo>
                    <a:pt x="16564" y="7393"/>
                    <a:pt x="16533" y="7342"/>
                    <a:pt x="16504" y="7342"/>
                  </a:cubicBezTo>
                  <a:close/>
                  <a:moveTo>
                    <a:pt x="16660" y="7342"/>
                  </a:moveTo>
                  <a:cubicBezTo>
                    <a:pt x="16630" y="7343"/>
                    <a:pt x="16612" y="7394"/>
                    <a:pt x="16619" y="7457"/>
                  </a:cubicBezTo>
                  <a:cubicBezTo>
                    <a:pt x="16626" y="7520"/>
                    <a:pt x="16656" y="7571"/>
                    <a:pt x="16686" y="7570"/>
                  </a:cubicBezTo>
                  <a:cubicBezTo>
                    <a:pt x="16716" y="7570"/>
                    <a:pt x="16735" y="7519"/>
                    <a:pt x="16727" y="7456"/>
                  </a:cubicBezTo>
                  <a:cubicBezTo>
                    <a:pt x="16720" y="7393"/>
                    <a:pt x="16690" y="7342"/>
                    <a:pt x="16660" y="7342"/>
                  </a:cubicBezTo>
                  <a:close/>
                  <a:moveTo>
                    <a:pt x="9867" y="7393"/>
                  </a:moveTo>
                  <a:cubicBezTo>
                    <a:pt x="9837" y="7393"/>
                    <a:pt x="9814" y="7445"/>
                    <a:pt x="9814" y="7507"/>
                  </a:cubicBezTo>
                  <a:cubicBezTo>
                    <a:pt x="9814" y="7570"/>
                    <a:pt x="9839" y="7620"/>
                    <a:pt x="9869" y="7619"/>
                  </a:cubicBezTo>
                  <a:cubicBezTo>
                    <a:pt x="9899" y="7619"/>
                    <a:pt x="9922" y="7568"/>
                    <a:pt x="9922" y="7506"/>
                  </a:cubicBezTo>
                  <a:cubicBezTo>
                    <a:pt x="9922" y="7443"/>
                    <a:pt x="9897" y="7392"/>
                    <a:pt x="9867" y="7393"/>
                  </a:cubicBezTo>
                  <a:close/>
                  <a:moveTo>
                    <a:pt x="10023" y="7393"/>
                  </a:moveTo>
                  <a:cubicBezTo>
                    <a:pt x="9994" y="7393"/>
                    <a:pt x="9970" y="7445"/>
                    <a:pt x="9970" y="7507"/>
                  </a:cubicBezTo>
                  <a:cubicBezTo>
                    <a:pt x="9971" y="7570"/>
                    <a:pt x="9995" y="7619"/>
                    <a:pt x="10025" y="7619"/>
                  </a:cubicBezTo>
                  <a:cubicBezTo>
                    <a:pt x="10055" y="7619"/>
                    <a:pt x="10079" y="7568"/>
                    <a:pt x="10078" y="7506"/>
                  </a:cubicBezTo>
                  <a:cubicBezTo>
                    <a:pt x="10078" y="7443"/>
                    <a:pt x="10053" y="7392"/>
                    <a:pt x="10023" y="7393"/>
                  </a:cubicBezTo>
                  <a:close/>
                  <a:moveTo>
                    <a:pt x="11116" y="7393"/>
                  </a:moveTo>
                  <a:cubicBezTo>
                    <a:pt x="11087" y="7393"/>
                    <a:pt x="11063" y="7445"/>
                    <a:pt x="11065" y="7507"/>
                  </a:cubicBezTo>
                  <a:cubicBezTo>
                    <a:pt x="11067" y="7570"/>
                    <a:pt x="11092" y="7619"/>
                    <a:pt x="11122" y="7619"/>
                  </a:cubicBezTo>
                  <a:cubicBezTo>
                    <a:pt x="11152" y="7619"/>
                    <a:pt x="11175" y="7568"/>
                    <a:pt x="11173" y="7506"/>
                  </a:cubicBezTo>
                  <a:cubicBezTo>
                    <a:pt x="11171" y="7443"/>
                    <a:pt x="11146" y="7392"/>
                    <a:pt x="11116" y="7393"/>
                  </a:cubicBezTo>
                  <a:close/>
                  <a:moveTo>
                    <a:pt x="11253" y="7393"/>
                  </a:moveTo>
                  <a:cubicBezTo>
                    <a:pt x="11223" y="7393"/>
                    <a:pt x="11200" y="7445"/>
                    <a:pt x="11202" y="7507"/>
                  </a:cubicBezTo>
                  <a:cubicBezTo>
                    <a:pt x="11204" y="7570"/>
                    <a:pt x="11230" y="7620"/>
                    <a:pt x="11259" y="7619"/>
                  </a:cubicBezTo>
                  <a:cubicBezTo>
                    <a:pt x="11289" y="7619"/>
                    <a:pt x="11312" y="7568"/>
                    <a:pt x="11310" y="7506"/>
                  </a:cubicBezTo>
                  <a:cubicBezTo>
                    <a:pt x="11308" y="7443"/>
                    <a:pt x="11282" y="7392"/>
                    <a:pt x="11253" y="7393"/>
                  </a:cubicBezTo>
                  <a:close/>
                  <a:moveTo>
                    <a:pt x="11409" y="7393"/>
                  </a:moveTo>
                  <a:cubicBezTo>
                    <a:pt x="11379" y="7393"/>
                    <a:pt x="11356" y="7445"/>
                    <a:pt x="11358" y="7507"/>
                  </a:cubicBezTo>
                  <a:cubicBezTo>
                    <a:pt x="11360" y="7570"/>
                    <a:pt x="11386" y="7620"/>
                    <a:pt x="11416" y="7619"/>
                  </a:cubicBezTo>
                  <a:cubicBezTo>
                    <a:pt x="11446" y="7619"/>
                    <a:pt x="11468" y="7568"/>
                    <a:pt x="11466" y="7506"/>
                  </a:cubicBezTo>
                  <a:cubicBezTo>
                    <a:pt x="11464" y="7443"/>
                    <a:pt x="11439" y="7392"/>
                    <a:pt x="11409" y="7393"/>
                  </a:cubicBezTo>
                  <a:close/>
                  <a:moveTo>
                    <a:pt x="11565" y="7393"/>
                  </a:moveTo>
                  <a:cubicBezTo>
                    <a:pt x="11536" y="7393"/>
                    <a:pt x="11513" y="7445"/>
                    <a:pt x="11515" y="7507"/>
                  </a:cubicBezTo>
                  <a:cubicBezTo>
                    <a:pt x="11517" y="7570"/>
                    <a:pt x="11543" y="7619"/>
                    <a:pt x="11573" y="7619"/>
                  </a:cubicBezTo>
                  <a:cubicBezTo>
                    <a:pt x="11603" y="7619"/>
                    <a:pt x="11625" y="7568"/>
                    <a:pt x="11623" y="7506"/>
                  </a:cubicBezTo>
                  <a:cubicBezTo>
                    <a:pt x="11621" y="7443"/>
                    <a:pt x="11595" y="7392"/>
                    <a:pt x="11565" y="7393"/>
                  </a:cubicBezTo>
                  <a:close/>
                  <a:moveTo>
                    <a:pt x="11721" y="7393"/>
                  </a:moveTo>
                  <a:cubicBezTo>
                    <a:pt x="11691" y="7393"/>
                    <a:pt x="11669" y="7445"/>
                    <a:pt x="11671" y="7507"/>
                  </a:cubicBezTo>
                  <a:cubicBezTo>
                    <a:pt x="11673" y="7570"/>
                    <a:pt x="11699" y="7619"/>
                    <a:pt x="11729" y="7619"/>
                  </a:cubicBezTo>
                  <a:cubicBezTo>
                    <a:pt x="11759" y="7619"/>
                    <a:pt x="11782" y="7568"/>
                    <a:pt x="11779" y="7506"/>
                  </a:cubicBezTo>
                  <a:cubicBezTo>
                    <a:pt x="11777" y="7443"/>
                    <a:pt x="11751" y="7392"/>
                    <a:pt x="11721" y="7393"/>
                  </a:cubicBezTo>
                  <a:close/>
                  <a:moveTo>
                    <a:pt x="11858" y="7393"/>
                  </a:moveTo>
                  <a:cubicBezTo>
                    <a:pt x="11828" y="7393"/>
                    <a:pt x="11806" y="7445"/>
                    <a:pt x="11808" y="7507"/>
                  </a:cubicBezTo>
                  <a:cubicBezTo>
                    <a:pt x="11810" y="7570"/>
                    <a:pt x="11837" y="7620"/>
                    <a:pt x="11867" y="7619"/>
                  </a:cubicBezTo>
                  <a:cubicBezTo>
                    <a:pt x="11897" y="7619"/>
                    <a:pt x="11919" y="7568"/>
                    <a:pt x="11916" y="7506"/>
                  </a:cubicBezTo>
                  <a:cubicBezTo>
                    <a:pt x="11914" y="7443"/>
                    <a:pt x="11888" y="7392"/>
                    <a:pt x="11858" y="7393"/>
                  </a:cubicBezTo>
                  <a:close/>
                  <a:moveTo>
                    <a:pt x="12014" y="7393"/>
                  </a:moveTo>
                  <a:cubicBezTo>
                    <a:pt x="11984" y="7393"/>
                    <a:pt x="11962" y="7445"/>
                    <a:pt x="11964" y="7507"/>
                  </a:cubicBezTo>
                  <a:cubicBezTo>
                    <a:pt x="11967" y="7570"/>
                    <a:pt x="11993" y="7619"/>
                    <a:pt x="12023" y="7619"/>
                  </a:cubicBezTo>
                  <a:cubicBezTo>
                    <a:pt x="12053" y="7619"/>
                    <a:pt x="12075" y="7568"/>
                    <a:pt x="12073" y="7506"/>
                  </a:cubicBezTo>
                  <a:cubicBezTo>
                    <a:pt x="12070" y="7443"/>
                    <a:pt x="12044" y="7392"/>
                    <a:pt x="12014" y="7393"/>
                  </a:cubicBezTo>
                  <a:close/>
                  <a:moveTo>
                    <a:pt x="12170" y="7393"/>
                  </a:moveTo>
                  <a:cubicBezTo>
                    <a:pt x="12140" y="7393"/>
                    <a:pt x="12118" y="7445"/>
                    <a:pt x="12121" y="7507"/>
                  </a:cubicBezTo>
                  <a:cubicBezTo>
                    <a:pt x="12123" y="7570"/>
                    <a:pt x="12150" y="7620"/>
                    <a:pt x="12180" y="7619"/>
                  </a:cubicBezTo>
                  <a:cubicBezTo>
                    <a:pt x="12210" y="7619"/>
                    <a:pt x="12232" y="7568"/>
                    <a:pt x="12229" y="7506"/>
                  </a:cubicBezTo>
                  <a:cubicBezTo>
                    <a:pt x="12226" y="7443"/>
                    <a:pt x="12200" y="7392"/>
                    <a:pt x="12170" y="7393"/>
                  </a:cubicBezTo>
                  <a:close/>
                  <a:moveTo>
                    <a:pt x="12327" y="7393"/>
                  </a:moveTo>
                  <a:cubicBezTo>
                    <a:pt x="12297" y="7393"/>
                    <a:pt x="12274" y="7445"/>
                    <a:pt x="12277" y="7507"/>
                  </a:cubicBezTo>
                  <a:cubicBezTo>
                    <a:pt x="12280" y="7570"/>
                    <a:pt x="12307" y="7620"/>
                    <a:pt x="12337" y="7619"/>
                  </a:cubicBezTo>
                  <a:cubicBezTo>
                    <a:pt x="12367" y="7619"/>
                    <a:pt x="12388" y="7569"/>
                    <a:pt x="12385" y="7506"/>
                  </a:cubicBezTo>
                  <a:cubicBezTo>
                    <a:pt x="12382" y="7443"/>
                    <a:pt x="12357" y="7392"/>
                    <a:pt x="12327" y="7393"/>
                  </a:cubicBezTo>
                  <a:close/>
                  <a:moveTo>
                    <a:pt x="12482" y="7393"/>
                  </a:moveTo>
                  <a:cubicBezTo>
                    <a:pt x="12453" y="7393"/>
                    <a:pt x="12431" y="7445"/>
                    <a:pt x="12434" y="7507"/>
                  </a:cubicBezTo>
                  <a:cubicBezTo>
                    <a:pt x="12437" y="7570"/>
                    <a:pt x="12464" y="7620"/>
                    <a:pt x="12493" y="7619"/>
                  </a:cubicBezTo>
                  <a:cubicBezTo>
                    <a:pt x="12523" y="7619"/>
                    <a:pt x="12545" y="7569"/>
                    <a:pt x="12542" y="7506"/>
                  </a:cubicBezTo>
                  <a:cubicBezTo>
                    <a:pt x="12539" y="7443"/>
                    <a:pt x="12512" y="7392"/>
                    <a:pt x="12482" y="7393"/>
                  </a:cubicBezTo>
                  <a:close/>
                  <a:moveTo>
                    <a:pt x="7858" y="7443"/>
                  </a:moveTo>
                  <a:cubicBezTo>
                    <a:pt x="7828" y="7443"/>
                    <a:pt x="7802" y="7494"/>
                    <a:pt x="7800" y="7556"/>
                  </a:cubicBezTo>
                  <a:cubicBezTo>
                    <a:pt x="7798" y="7619"/>
                    <a:pt x="7822" y="7670"/>
                    <a:pt x="7852" y="7669"/>
                  </a:cubicBezTo>
                  <a:cubicBezTo>
                    <a:pt x="7881" y="7669"/>
                    <a:pt x="7907" y="7617"/>
                    <a:pt x="7908" y="7555"/>
                  </a:cubicBezTo>
                  <a:cubicBezTo>
                    <a:pt x="7910" y="7492"/>
                    <a:pt x="7887" y="7443"/>
                    <a:pt x="7858" y="7443"/>
                  </a:cubicBezTo>
                  <a:close/>
                  <a:moveTo>
                    <a:pt x="8013" y="7443"/>
                  </a:moveTo>
                  <a:cubicBezTo>
                    <a:pt x="7984" y="7443"/>
                    <a:pt x="7958" y="7494"/>
                    <a:pt x="7957" y="7556"/>
                  </a:cubicBezTo>
                  <a:cubicBezTo>
                    <a:pt x="7955" y="7619"/>
                    <a:pt x="7978" y="7670"/>
                    <a:pt x="8008" y="7669"/>
                  </a:cubicBezTo>
                  <a:cubicBezTo>
                    <a:pt x="8038" y="7669"/>
                    <a:pt x="8063" y="7617"/>
                    <a:pt x="8065" y="7555"/>
                  </a:cubicBezTo>
                  <a:cubicBezTo>
                    <a:pt x="8066" y="7492"/>
                    <a:pt x="8043" y="7443"/>
                    <a:pt x="8013" y="7443"/>
                  </a:cubicBezTo>
                  <a:close/>
                  <a:moveTo>
                    <a:pt x="8170" y="7443"/>
                  </a:moveTo>
                  <a:cubicBezTo>
                    <a:pt x="8140" y="7444"/>
                    <a:pt x="8114" y="7494"/>
                    <a:pt x="8113" y="7556"/>
                  </a:cubicBezTo>
                  <a:cubicBezTo>
                    <a:pt x="8112" y="7619"/>
                    <a:pt x="8135" y="7670"/>
                    <a:pt x="8165" y="7669"/>
                  </a:cubicBezTo>
                  <a:cubicBezTo>
                    <a:pt x="8195" y="7669"/>
                    <a:pt x="8220" y="7617"/>
                    <a:pt x="8221" y="7555"/>
                  </a:cubicBezTo>
                  <a:cubicBezTo>
                    <a:pt x="8222" y="7492"/>
                    <a:pt x="8200" y="7443"/>
                    <a:pt x="8170" y="7443"/>
                  </a:cubicBezTo>
                  <a:close/>
                  <a:moveTo>
                    <a:pt x="8326" y="7443"/>
                  </a:moveTo>
                  <a:cubicBezTo>
                    <a:pt x="8296" y="7443"/>
                    <a:pt x="8271" y="7494"/>
                    <a:pt x="8269" y="7556"/>
                  </a:cubicBezTo>
                  <a:cubicBezTo>
                    <a:pt x="8268" y="7619"/>
                    <a:pt x="8291" y="7670"/>
                    <a:pt x="8321" y="7669"/>
                  </a:cubicBezTo>
                  <a:cubicBezTo>
                    <a:pt x="8351" y="7669"/>
                    <a:pt x="8376" y="7617"/>
                    <a:pt x="8378" y="7555"/>
                  </a:cubicBezTo>
                  <a:cubicBezTo>
                    <a:pt x="8379" y="7492"/>
                    <a:pt x="8355" y="7443"/>
                    <a:pt x="8326" y="7443"/>
                  </a:cubicBezTo>
                  <a:close/>
                  <a:moveTo>
                    <a:pt x="8482" y="7443"/>
                  </a:moveTo>
                  <a:cubicBezTo>
                    <a:pt x="8452" y="7443"/>
                    <a:pt x="8427" y="7494"/>
                    <a:pt x="8426" y="7556"/>
                  </a:cubicBezTo>
                  <a:cubicBezTo>
                    <a:pt x="8425" y="7619"/>
                    <a:pt x="8448" y="7670"/>
                    <a:pt x="8478" y="7669"/>
                  </a:cubicBezTo>
                  <a:cubicBezTo>
                    <a:pt x="8508" y="7669"/>
                    <a:pt x="8533" y="7617"/>
                    <a:pt x="8534" y="7555"/>
                  </a:cubicBezTo>
                  <a:cubicBezTo>
                    <a:pt x="8535" y="7492"/>
                    <a:pt x="8512" y="7443"/>
                    <a:pt x="8482" y="7443"/>
                  </a:cubicBezTo>
                  <a:close/>
                  <a:moveTo>
                    <a:pt x="8638" y="7443"/>
                  </a:moveTo>
                  <a:cubicBezTo>
                    <a:pt x="8608" y="7443"/>
                    <a:pt x="8583" y="7494"/>
                    <a:pt x="8582" y="7556"/>
                  </a:cubicBezTo>
                  <a:cubicBezTo>
                    <a:pt x="8581" y="7619"/>
                    <a:pt x="8605" y="7670"/>
                    <a:pt x="8635" y="7669"/>
                  </a:cubicBezTo>
                  <a:cubicBezTo>
                    <a:pt x="8665" y="7669"/>
                    <a:pt x="8690" y="7617"/>
                    <a:pt x="8690" y="7555"/>
                  </a:cubicBezTo>
                  <a:cubicBezTo>
                    <a:pt x="8691" y="7492"/>
                    <a:pt x="8668" y="7443"/>
                    <a:pt x="8638" y="7443"/>
                  </a:cubicBezTo>
                  <a:close/>
                  <a:moveTo>
                    <a:pt x="8794" y="7443"/>
                  </a:moveTo>
                  <a:cubicBezTo>
                    <a:pt x="8764" y="7443"/>
                    <a:pt x="8739" y="7494"/>
                    <a:pt x="8739" y="7556"/>
                  </a:cubicBezTo>
                  <a:cubicBezTo>
                    <a:pt x="8738" y="7619"/>
                    <a:pt x="8761" y="7670"/>
                    <a:pt x="8791" y="7669"/>
                  </a:cubicBezTo>
                  <a:cubicBezTo>
                    <a:pt x="8821" y="7669"/>
                    <a:pt x="8846" y="7617"/>
                    <a:pt x="8847" y="7555"/>
                  </a:cubicBezTo>
                  <a:cubicBezTo>
                    <a:pt x="8847" y="7492"/>
                    <a:pt x="8824" y="7443"/>
                    <a:pt x="8794" y="7443"/>
                  </a:cubicBezTo>
                  <a:close/>
                  <a:moveTo>
                    <a:pt x="8950" y="7443"/>
                  </a:moveTo>
                  <a:cubicBezTo>
                    <a:pt x="8920" y="7443"/>
                    <a:pt x="8896" y="7494"/>
                    <a:pt x="8895" y="7556"/>
                  </a:cubicBezTo>
                  <a:cubicBezTo>
                    <a:pt x="8894" y="7619"/>
                    <a:pt x="8918" y="7670"/>
                    <a:pt x="8948" y="7669"/>
                  </a:cubicBezTo>
                  <a:cubicBezTo>
                    <a:pt x="8978" y="7669"/>
                    <a:pt x="9003" y="7617"/>
                    <a:pt x="9003" y="7555"/>
                  </a:cubicBezTo>
                  <a:cubicBezTo>
                    <a:pt x="9004" y="7492"/>
                    <a:pt x="8980" y="7443"/>
                    <a:pt x="8950" y="7443"/>
                  </a:cubicBezTo>
                  <a:close/>
                  <a:moveTo>
                    <a:pt x="9106" y="7443"/>
                  </a:moveTo>
                  <a:cubicBezTo>
                    <a:pt x="9077" y="7444"/>
                    <a:pt x="9052" y="7494"/>
                    <a:pt x="9051" y="7556"/>
                  </a:cubicBezTo>
                  <a:cubicBezTo>
                    <a:pt x="9051" y="7619"/>
                    <a:pt x="9075" y="7670"/>
                    <a:pt x="9105" y="7669"/>
                  </a:cubicBezTo>
                  <a:cubicBezTo>
                    <a:pt x="9134" y="7669"/>
                    <a:pt x="9159" y="7617"/>
                    <a:pt x="9160" y="7555"/>
                  </a:cubicBezTo>
                  <a:cubicBezTo>
                    <a:pt x="9160" y="7492"/>
                    <a:pt x="9136" y="7443"/>
                    <a:pt x="9106" y="7443"/>
                  </a:cubicBezTo>
                  <a:close/>
                  <a:moveTo>
                    <a:pt x="9262" y="7443"/>
                  </a:moveTo>
                  <a:cubicBezTo>
                    <a:pt x="9232" y="7444"/>
                    <a:pt x="9208" y="7494"/>
                    <a:pt x="9208" y="7556"/>
                  </a:cubicBezTo>
                  <a:cubicBezTo>
                    <a:pt x="9208" y="7619"/>
                    <a:pt x="9232" y="7670"/>
                    <a:pt x="9262" y="7669"/>
                  </a:cubicBezTo>
                  <a:cubicBezTo>
                    <a:pt x="9291" y="7669"/>
                    <a:pt x="9316" y="7617"/>
                    <a:pt x="9316" y="7555"/>
                  </a:cubicBezTo>
                  <a:cubicBezTo>
                    <a:pt x="9316" y="7492"/>
                    <a:pt x="9292" y="7443"/>
                    <a:pt x="9262" y="7443"/>
                  </a:cubicBezTo>
                  <a:close/>
                  <a:moveTo>
                    <a:pt x="9399" y="7443"/>
                  </a:moveTo>
                  <a:cubicBezTo>
                    <a:pt x="9369" y="7443"/>
                    <a:pt x="9345" y="7495"/>
                    <a:pt x="9345" y="7558"/>
                  </a:cubicBezTo>
                  <a:cubicBezTo>
                    <a:pt x="9344" y="7620"/>
                    <a:pt x="9369" y="7670"/>
                    <a:pt x="9398" y="7669"/>
                  </a:cubicBezTo>
                  <a:cubicBezTo>
                    <a:pt x="9428" y="7669"/>
                    <a:pt x="9453" y="7617"/>
                    <a:pt x="9453" y="7555"/>
                  </a:cubicBezTo>
                  <a:cubicBezTo>
                    <a:pt x="9453" y="7492"/>
                    <a:pt x="9429" y="7443"/>
                    <a:pt x="9399" y="7443"/>
                  </a:cubicBezTo>
                  <a:close/>
                  <a:moveTo>
                    <a:pt x="620" y="7544"/>
                  </a:moveTo>
                  <a:cubicBezTo>
                    <a:pt x="590" y="7544"/>
                    <a:pt x="559" y="7595"/>
                    <a:pt x="550" y="7657"/>
                  </a:cubicBezTo>
                  <a:cubicBezTo>
                    <a:pt x="540" y="7719"/>
                    <a:pt x="558" y="7769"/>
                    <a:pt x="587" y="7768"/>
                  </a:cubicBezTo>
                  <a:cubicBezTo>
                    <a:pt x="617" y="7768"/>
                    <a:pt x="649" y="7717"/>
                    <a:pt x="658" y="7655"/>
                  </a:cubicBezTo>
                  <a:cubicBezTo>
                    <a:pt x="667" y="7593"/>
                    <a:pt x="650" y="7543"/>
                    <a:pt x="620" y="7544"/>
                  </a:cubicBezTo>
                  <a:close/>
                  <a:moveTo>
                    <a:pt x="776" y="7544"/>
                  </a:moveTo>
                  <a:cubicBezTo>
                    <a:pt x="746" y="7544"/>
                    <a:pt x="715" y="7595"/>
                    <a:pt x="706" y="7657"/>
                  </a:cubicBezTo>
                  <a:cubicBezTo>
                    <a:pt x="697" y="7719"/>
                    <a:pt x="714" y="7769"/>
                    <a:pt x="744" y="7768"/>
                  </a:cubicBezTo>
                  <a:cubicBezTo>
                    <a:pt x="774" y="7768"/>
                    <a:pt x="805" y="7717"/>
                    <a:pt x="814" y="7655"/>
                  </a:cubicBezTo>
                  <a:cubicBezTo>
                    <a:pt x="823" y="7593"/>
                    <a:pt x="806" y="7543"/>
                    <a:pt x="776" y="7544"/>
                  </a:cubicBezTo>
                  <a:close/>
                  <a:moveTo>
                    <a:pt x="932" y="7544"/>
                  </a:moveTo>
                  <a:cubicBezTo>
                    <a:pt x="902" y="7544"/>
                    <a:pt x="871" y="7595"/>
                    <a:pt x="862" y="7657"/>
                  </a:cubicBezTo>
                  <a:cubicBezTo>
                    <a:pt x="854" y="7719"/>
                    <a:pt x="870" y="7769"/>
                    <a:pt x="900" y="7768"/>
                  </a:cubicBezTo>
                  <a:cubicBezTo>
                    <a:pt x="930" y="7768"/>
                    <a:pt x="962" y="7717"/>
                    <a:pt x="970" y="7655"/>
                  </a:cubicBezTo>
                  <a:cubicBezTo>
                    <a:pt x="979" y="7593"/>
                    <a:pt x="962" y="7543"/>
                    <a:pt x="932" y="7544"/>
                  </a:cubicBezTo>
                  <a:close/>
                  <a:moveTo>
                    <a:pt x="1088" y="7544"/>
                  </a:moveTo>
                  <a:cubicBezTo>
                    <a:pt x="1059" y="7544"/>
                    <a:pt x="1027" y="7595"/>
                    <a:pt x="1019" y="7657"/>
                  </a:cubicBezTo>
                  <a:cubicBezTo>
                    <a:pt x="1010" y="7719"/>
                    <a:pt x="1027" y="7769"/>
                    <a:pt x="1057" y="7768"/>
                  </a:cubicBezTo>
                  <a:cubicBezTo>
                    <a:pt x="1087" y="7768"/>
                    <a:pt x="1118" y="7717"/>
                    <a:pt x="1127" y="7655"/>
                  </a:cubicBezTo>
                  <a:cubicBezTo>
                    <a:pt x="1135" y="7593"/>
                    <a:pt x="1118" y="7543"/>
                    <a:pt x="1088" y="7544"/>
                  </a:cubicBezTo>
                  <a:close/>
                  <a:moveTo>
                    <a:pt x="1244" y="7544"/>
                  </a:moveTo>
                  <a:cubicBezTo>
                    <a:pt x="1214" y="7544"/>
                    <a:pt x="1183" y="7595"/>
                    <a:pt x="1175" y="7657"/>
                  </a:cubicBezTo>
                  <a:cubicBezTo>
                    <a:pt x="1166" y="7719"/>
                    <a:pt x="1184" y="7769"/>
                    <a:pt x="1214" y="7768"/>
                  </a:cubicBezTo>
                  <a:cubicBezTo>
                    <a:pt x="1244" y="7768"/>
                    <a:pt x="1274" y="7717"/>
                    <a:pt x="1283" y="7655"/>
                  </a:cubicBezTo>
                  <a:cubicBezTo>
                    <a:pt x="1291" y="7593"/>
                    <a:pt x="1274" y="7543"/>
                    <a:pt x="1244" y="7544"/>
                  </a:cubicBezTo>
                  <a:close/>
                  <a:moveTo>
                    <a:pt x="1400" y="7544"/>
                  </a:moveTo>
                  <a:cubicBezTo>
                    <a:pt x="1370" y="7544"/>
                    <a:pt x="1339" y="7595"/>
                    <a:pt x="1331" y="7657"/>
                  </a:cubicBezTo>
                  <a:cubicBezTo>
                    <a:pt x="1323" y="7719"/>
                    <a:pt x="1340" y="7769"/>
                    <a:pt x="1370" y="7768"/>
                  </a:cubicBezTo>
                  <a:cubicBezTo>
                    <a:pt x="1400" y="7768"/>
                    <a:pt x="1431" y="7717"/>
                    <a:pt x="1439" y="7655"/>
                  </a:cubicBezTo>
                  <a:cubicBezTo>
                    <a:pt x="1447" y="7593"/>
                    <a:pt x="1430" y="7543"/>
                    <a:pt x="1400" y="7544"/>
                  </a:cubicBezTo>
                  <a:close/>
                  <a:moveTo>
                    <a:pt x="1556" y="7544"/>
                  </a:moveTo>
                  <a:cubicBezTo>
                    <a:pt x="1527" y="7544"/>
                    <a:pt x="1495" y="7595"/>
                    <a:pt x="1487" y="7657"/>
                  </a:cubicBezTo>
                  <a:cubicBezTo>
                    <a:pt x="1479" y="7719"/>
                    <a:pt x="1497" y="7769"/>
                    <a:pt x="1527" y="7768"/>
                  </a:cubicBezTo>
                  <a:cubicBezTo>
                    <a:pt x="1557" y="7768"/>
                    <a:pt x="1587" y="7717"/>
                    <a:pt x="1595" y="7655"/>
                  </a:cubicBezTo>
                  <a:cubicBezTo>
                    <a:pt x="1604" y="7593"/>
                    <a:pt x="1586" y="7543"/>
                    <a:pt x="1556" y="7544"/>
                  </a:cubicBezTo>
                  <a:close/>
                  <a:moveTo>
                    <a:pt x="1712" y="7544"/>
                  </a:moveTo>
                  <a:cubicBezTo>
                    <a:pt x="1682" y="7544"/>
                    <a:pt x="1652" y="7595"/>
                    <a:pt x="1644" y="7657"/>
                  </a:cubicBezTo>
                  <a:cubicBezTo>
                    <a:pt x="1636" y="7719"/>
                    <a:pt x="1653" y="7769"/>
                    <a:pt x="1683" y="7768"/>
                  </a:cubicBezTo>
                  <a:cubicBezTo>
                    <a:pt x="1713" y="7768"/>
                    <a:pt x="1744" y="7717"/>
                    <a:pt x="1752" y="7655"/>
                  </a:cubicBezTo>
                  <a:cubicBezTo>
                    <a:pt x="1760" y="7593"/>
                    <a:pt x="1742" y="7543"/>
                    <a:pt x="1712" y="7544"/>
                  </a:cubicBezTo>
                  <a:close/>
                  <a:moveTo>
                    <a:pt x="1849" y="7544"/>
                  </a:moveTo>
                  <a:cubicBezTo>
                    <a:pt x="1819" y="7544"/>
                    <a:pt x="1788" y="7595"/>
                    <a:pt x="1781" y="7657"/>
                  </a:cubicBezTo>
                  <a:cubicBezTo>
                    <a:pt x="1773" y="7719"/>
                    <a:pt x="1790" y="7769"/>
                    <a:pt x="1820" y="7768"/>
                  </a:cubicBezTo>
                  <a:cubicBezTo>
                    <a:pt x="1850" y="7768"/>
                    <a:pt x="1881" y="7717"/>
                    <a:pt x="1889" y="7655"/>
                  </a:cubicBezTo>
                  <a:cubicBezTo>
                    <a:pt x="1896" y="7593"/>
                    <a:pt x="1879" y="7543"/>
                    <a:pt x="1849" y="7544"/>
                  </a:cubicBezTo>
                  <a:close/>
                  <a:moveTo>
                    <a:pt x="2005" y="7544"/>
                  </a:moveTo>
                  <a:cubicBezTo>
                    <a:pt x="1975" y="7544"/>
                    <a:pt x="1945" y="7595"/>
                    <a:pt x="1937" y="7657"/>
                  </a:cubicBezTo>
                  <a:cubicBezTo>
                    <a:pt x="1929" y="7719"/>
                    <a:pt x="1947" y="7769"/>
                    <a:pt x="1977" y="7768"/>
                  </a:cubicBezTo>
                  <a:cubicBezTo>
                    <a:pt x="2007" y="7768"/>
                    <a:pt x="2038" y="7717"/>
                    <a:pt x="2045" y="7655"/>
                  </a:cubicBezTo>
                  <a:cubicBezTo>
                    <a:pt x="2053" y="7593"/>
                    <a:pt x="2035" y="7543"/>
                    <a:pt x="2005" y="7544"/>
                  </a:cubicBezTo>
                  <a:close/>
                  <a:moveTo>
                    <a:pt x="2161" y="7544"/>
                  </a:moveTo>
                  <a:cubicBezTo>
                    <a:pt x="2131" y="7544"/>
                    <a:pt x="2101" y="7595"/>
                    <a:pt x="2093" y="7657"/>
                  </a:cubicBezTo>
                  <a:cubicBezTo>
                    <a:pt x="2086" y="7719"/>
                    <a:pt x="2104" y="7769"/>
                    <a:pt x="2134" y="7768"/>
                  </a:cubicBezTo>
                  <a:cubicBezTo>
                    <a:pt x="2164" y="7768"/>
                    <a:pt x="2194" y="7717"/>
                    <a:pt x="2202" y="7655"/>
                  </a:cubicBezTo>
                  <a:cubicBezTo>
                    <a:pt x="2209" y="7593"/>
                    <a:pt x="2190" y="7543"/>
                    <a:pt x="2161" y="7544"/>
                  </a:cubicBezTo>
                  <a:close/>
                  <a:moveTo>
                    <a:pt x="2317" y="7544"/>
                  </a:moveTo>
                  <a:cubicBezTo>
                    <a:pt x="2287" y="7544"/>
                    <a:pt x="2257" y="7595"/>
                    <a:pt x="2250" y="7657"/>
                  </a:cubicBezTo>
                  <a:cubicBezTo>
                    <a:pt x="2242" y="7719"/>
                    <a:pt x="2260" y="7769"/>
                    <a:pt x="2290" y="7768"/>
                  </a:cubicBezTo>
                  <a:cubicBezTo>
                    <a:pt x="2320" y="7768"/>
                    <a:pt x="2351" y="7717"/>
                    <a:pt x="2358" y="7655"/>
                  </a:cubicBezTo>
                  <a:cubicBezTo>
                    <a:pt x="2365" y="7593"/>
                    <a:pt x="2347" y="7543"/>
                    <a:pt x="2317" y="7544"/>
                  </a:cubicBezTo>
                  <a:close/>
                  <a:moveTo>
                    <a:pt x="2473" y="7544"/>
                  </a:moveTo>
                  <a:cubicBezTo>
                    <a:pt x="2443" y="7544"/>
                    <a:pt x="2413" y="7595"/>
                    <a:pt x="2406" y="7657"/>
                  </a:cubicBezTo>
                  <a:cubicBezTo>
                    <a:pt x="2399" y="7719"/>
                    <a:pt x="2417" y="7769"/>
                    <a:pt x="2447" y="7768"/>
                  </a:cubicBezTo>
                  <a:cubicBezTo>
                    <a:pt x="2477" y="7768"/>
                    <a:pt x="2507" y="7717"/>
                    <a:pt x="2514" y="7655"/>
                  </a:cubicBezTo>
                  <a:cubicBezTo>
                    <a:pt x="2521" y="7593"/>
                    <a:pt x="2503" y="7543"/>
                    <a:pt x="2473" y="7544"/>
                  </a:cubicBezTo>
                  <a:close/>
                  <a:moveTo>
                    <a:pt x="2629" y="7544"/>
                  </a:moveTo>
                  <a:cubicBezTo>
                    <a:pt x="2599" y="7544"/>
                    <a:pt x="2569" y="7595"/>
                    <a:pt x="2562" y="7657"/>
                  </a:cubicBezTo>
                  <a:cubicBezTo>
                    <a:pt x="2555" y="7719"/>
                    <a:pt x="2574" y="7769"/>
                    <a:pt x="2604" y="7768"/>
                  </a:cubicBezTo>
                  <a:cubicBezTo>
                    <a:pt x="2633" y="7768"/>
                    <a:pt x="2663" y="7717"/>
                    <a:pt x="2670" y="7655"/>
                  </a:cubicBezTo>
                  <a:cubicBezTo>
                    <a:pt x="2677" y="7593"/>
                    <a:pt x="2659" y="7543"/>
                    <a:pt x="2629" y="7544"/>
                  </a:cubicBezTo>
                  <a:close/>
                  <a:moveTo>
                    <a:pt x="2785" y="7544"/>
                  </a:moveTo>
                  <a:cubicBezTo>
                    <a:pt x="2755" y="7544"/>
                    <a:pt x="2725" y="7595"/>
                    <a:pt x="2718" y="7657"/>
                  </a:cubicBezTo>
                  <a:cubicBezTo>
                    <a:pt x="2711" y="7719"/>
                    <a:pt x="2730" y="7769"/>
                    <a:pt x="2760" y="7768"/>
                  </a:cubicBezTo>
                  <a:cubicBezTo>
                    <a:pt x="2790" y="7768"/>
                    <a:pt x="2820" y="7717"/>
                    <a:pt x="2827" y="7655"/>
                  </a:cubicBezTo>
                  <a:cubicBezTo>
                    <a:pt x="2833" y="7593"/>
                    <a:pt x="2815" y="7543"/>
                    <a:pt x="2785" y="7544"/>
                  </a:cubicBezTo>
                  <a:close/>
                  <a:moveTo>
                    <a:pt x="2941" y="7544"/>
                  </a:moveTo>
                  <a:cubicBezTo>
                    <a:pt x="2912" y="7544"/>
                    <a:pt x="2882" y="7595"/>
                    <a:pt x="2875" y="7657"/>
                  </a:cubicBezTo>
                  <a:cubicBezTo>
                    <a:pt x="2868" y="7719"/>
                    <a:pt x="2887" y="7769"/>
                    <a:pt x="2917" y="7768"/>
                  </a:cubicBezTo>
                  <a:cubicBezTo>
                    <a:pt x="2947" y="7768"/>
                    <a:pt x="2976" y="7717"/>
                    <a:pt x="2983" y="7655"/>
                  </a:cubicBezTo>
                  <a:cubicBezTo>
                    <a:pt x="2990" y="7593"/>
                    <a:pt x="2971" y="7543"/>
                    <a:pt x="2941" y="7544"/>
                  </a:cubicBezTo>
                  <a:close/>
                  <a:moveTo>
                    <a:pt x="14513" y="7644"/>
                  </a:moveTo>
                  <a:cubicBezTo>
                    <a:pt x="14483" y="7645"/>
                    <a:pt x="14462" y="7696"/>
                    <a:pt x="14467" y="7759"/>
                  </a:cubicBezTo>
                  <a:cubicBezTo>
                    <a:pt x="14472" y="7822"/>
                    <a:pt x="14501" y="7873"/>
                    <a:pt x="14531" y="7872"/>
                  </a:cubicBezTo>
                  <a:cubicBezTo>
                    <a:pt x="14561" y="7872"/>
                    <a:pt x="14581" y="7820"/>
                    <a:pt x="14576" y="7757"/>
                  </a:cubicBezTo>
                  <a:cubicBezTo>
                    <a:pt x="14571" y="7695"/>
                    <a:pt x="14543" y="7644"/>
                    <a:pt x="14513" y="7644"/>
                  </a:cubicBezTo>
                  <a:close/>
                  <a:moveTo>
                    <a:pt x="14669" y="7644"/>
                  </a:moveTo>
                  <a:cubicBezTo>
                    <a:pt x="14639" y="7645"/>
                    <a:pt x="14619" y="7696"/>
                    <a:pt x="14624" y="7759"/>
                  </a:cubicBezTo>
                  <a:cubicBezTo>
                    <a:pt x="14629" y="7822"/>
                    <a:pt x="14658" y="7873"/>
                    <a:pt x="14688" y="7872"/>
                  </a:cubicBezTo>
                  <a:cubicBezTo>
                    <a:pt x="14718" y="7872"/>
                    <a:pt x="14738" y="7820"/>
                    <a:pt x="14733" y="7757"/>
                  </a:cubicBezTo>
                  <a:cubicBezTo>
                    <a:pt x="14727" y="7695"/>
                    <a:pt x="14699" y="7644"/>
                    <a:pt x="14669" y="7644"/>
                  </a:cubicBezTo>
                  <a:close/>
                  <a:moveTo>
                    <a:pt x="14825" y="7644"/>
                  </a:moveTo>
                  <a:cubicBezTo>
                    <a:pt x="14795" y="7645"/>
                    <a:pt x="14775" y="7696"/>
                    <a:pt x="14780" y="7759"/>
                  </a:cubicBezTo>
                  <a:cubicBezTo>
                    <a:pt x="14786" y="7822"/>
                    <a:pt x="14814" y="7873"/>
                    <a:pt x="14844" y="7872"/>
                  </a:cubicBezTo>
                  <a:cubicBezTo>
                    <a:pt x="14874" y="7872"/>
                    <a:pt x="14894" y="7820"/>
                    <a:pt x="14889" y="7757"/>
                  </a:cubicBezTo>
                  <a:cubicBezTo>
                    <a:pt x="14883" y="7695"/>
                    <a:pt x="14855" y="7644"/>
                    <a:pt x="14825" y="7644"/>
                  </a:cubicBezTo>
                  <a:close/>
                  <a:moveTo>
                    <a:pt x="14981" y="7644"/>
                  </a:moveTo>
                  <a:cubicBezTo>
                    <a:pt x="14951" y="7645"/>
                    <a:pt x="14931" y="7696"/>
                    <a:pt x="14937" y="7759"/>
                  </a:cubicBezTo>
                  <a:cubicBezTo>
                    <a:pt x="14942" y="7822"/>
                    <a:pt x="14971" y="7873"/>
                    <a:pt x="15001" y="7872"/>
                  </a:cubicBezTo>
                  <a:cubicBezTo>
                    <a:pt x="15031" y="7872"/>
                    <a:pt x="15051" y="7820"/>
                    <a:pt x="15045" y="7757"/>
                  </a:cubicBezTo>
                  <a:cubicBezTo>
                    <a:pt x="15040" y="7695"/>
                    <a:pt x="15011" y="7644"/>
                    <a:pt x="14981" y="7644"/>
                  </a:cubicBezTo>
                  <a:close/>
                  <a:moveTo>
                    <a:pt x="15138" y="7644"/>
                  </a:moveTo>
                  <a:cubicBezTo>
                    <a:pt x="15108" y="7645"/>
                    <a:pt x="15088" y="7696"/>
                    <a:pt x="15094" y="7759"/>
                  </a:cubicBezTo>
                  <a:cubicBezTo>
                    <a:pt x="15099" y="7822"/>
                    <a:pt x="15128" y="7873"/>
                    <a:pt x="15158" y="7872"/>
                  </a:cubicBezTo>
                  <a:cubicBezTo>
                    <a:pt x="15188" y="7872"/>
                    <a:pt x="15208" y="7820"/>
                    <a:pt x="15202" y="7757"/>
                  </a:cubicBezTo>
                  <a:cubicBezTo>
                    <a:pt x="15196" y="7695"/>
                    <a:pt x="15168" y="7644"/>
                    <a:pt x="15138" y="7644"/>
                  </a:cubicBezTo>
                  <a:close/>
                  <a:moveTo>
                    <a:pt x="16387" y="7644"/>
                  </a:moveTo>
                  <a:cubicBezTo>
                    <a:pt x="16357" y="7645"/>
                    <a:pt x="16338" y="7696"/>
                    <a:pt x="16345" y="7759"/>
                  </a:cubicBezTo>
                  <a:cubicBezTo>
                    <a:pt x="16352" y="7822"/>
                    <a:pt x="16382" y="7873"/>
                    <a:pt x="16412" y="7872"/>
                  </a:cubicBezTo>
                  <a:cubicBezTo>
                    <a:pt x="16442" y="7872"/>
                    <a:pt x="16461" y="7820"/>
                    <a:pt x="16454" y="7757"/>
                  </a:cubicBezTo>
                  <a:cubicBezTo>
                    <a:pt x="16447" y="7694"/>
                    <a:pt x="16417" y="7644"/>
                    <a:pt x="16387" y="7644"/>
                  </a:cubicBezTo>
                  <a:close/>
                  <a:moveTo>
                    <a:pt x="16543" y="7644"/>
                  </a:moveTo>
                  <a:cubicBezTo>
                    <a:pt x="16513" y="7645"/>
                    <a:pt x="16494" y="7696"/>
                    <a:pt x="16501" y="7759"/>
                  </a:cubicBezTo>
                  <a:cubicBezTo>
                    <a:pt x="16508" y="7822"/>
                    <a:pt x="16539" y="7873"/>
                    <a:pt x="16569" y="7872"/>
                  </a:cubicBezTo>
                  <a:cubicBezTo>
                    <a:pt x="16599" y="7872"/>
                    <a:pt x="16617" y="7820"/>
                    <a:pt x="16610" y="7757"/>
                  </a:cubicBezTo>
                  <a:cubicBezTo>
                    <a:pt x="16603" y="7694"/>
                    <a:pt x="16573" y="7644"/>
                    <a:pt x="16543" y="7644"/>
                  </a:cubicBezTo>
                  <a:close/>
                  <a:moveTo>
                    <a:pt x="16699" y="7644"/>
                  </a:moveTo>
                  <a:cubicBezTo>
                    <a:pt x="16669" y="7645"/>
                    <a:pt x="16651" y="7696"/>
                    <a:pt x="16658" y="7759"/>
                  </a:cubicBezTo>
                  <a:cubicBezTo>
                    <a:pt x="16665" y="7822"/>
                    <a:pt x="16695" y="7873"/>
                    <a:pt x="16725" y="7872"/>
                  </a:cubicBezTo>
                  <a:cubicBezTo>
                    <a:pt x="16756" y="7872"/>
                    <a:pt x="16774" y="7820"/>
                    <a:pt x="16766" y="7757"/>
                  </a:cubicBezTo>
                  <a:cubicBezTo>
                    <a:pt x="16759" y="7694"/>
                    <a:pt x="16729" y="7644"/>
                    <a:pt x="16699" y="7644"/>
                  </a:cubicBezTo>
                  <a:close/>
                  <a:moveTo>
                    <a:pt x="16816" y="7644"/>
                  </a:moveTo>
                  <a:cubicBezTo>
                    <a:pt x="16787" y="7645"/>
                    <a:pt x="16768" y="7696"/>
                    <a:pt x="16776" y="7759"/>
                  </a:cubicBezTo>
                  <a:cubicBezTo>
                    <a:pt x="16783" y="7822"/>
                    <a:pt x="16813" y="7873"/>
                    <a:pt x="16843" y="7872"/>
                  </a:cubicBezTo>
                  <a:cubicBezTo>
                    <a:pt x="16873" y="7872"/>
                    <a:pt x="16892" y="7820"/>
                    <a:pt x="16884" y="7757"/>
                  </a:cubicBezTo>
                  <a:cubicBezTo>
                    <a:pt x="16877" y="7694"/>
                    <a:pt x="16847" y="7644"/>
                    <a:pt x="16816" y="7644"/>
                  </a:cubicBezTo>
                  <a:close/>
                  <a:moveTo>
                    <a:pt x="10785" y="7695"/>
                  </a:moveTo>
                  <a:cubicBezTo>
                    <a:pt x="10755" y="7695"/>
                    <a:pt x="10731" y="7746"/>
                    <a:pt x="10733" y="7809"/>
                  </a:cubicBezTo>
                  <a:cubicBezTo>
                    <a:pt x="10734" y="7872"/>
                    <a:pt x="10759" y="7921"/>
                    <a:pt x="10790" y="7921"/>
                  </a:cubicBezTo>
                  <a:cubicBezTo>
                    <a:pt x="10820" y="7920"/>
                    <a:pt x="10843" y="7870"/>
                    <a:pt x="10841" y="7808"/>
                  </a:cubicBezTo>
                  <a:cubicBezTo>
                    <a:pt x="10840" y="7745"/>
                    <a:pt x="10815" y="7694"/>
                    <a:pt x="10785" y="7695"/>
                  </a:cubicBezTo>
                  <a:close/>
                  <a:moveTo>
                    <a:pt x="10961" y="7695"/>
                  </a:moveTo>
                  <a:cubicBezTo>
                    <a:pt x="10931" y="7695"/>
                    <a:pt x="10907" y="7747"/>
                    <a:pt x="10909" y="7809"/>
                  </a:cubicBezTo>
                  <a:cubicBezTo>
                    <a:pt x="10910" y="7872"/>
                    <a:pt x="10935" y="7921"/>
                    <a:pt x="10965" y="7921"/>
                  </a:cubicBezTo>
                  <a:cubicBezTo>
                    <a:pt x="10996" y="7920"/>
                    <a:pt x="11019" y="7870"/>
                    <a:pt x="11017" y="7808"/>
                  </a:cubicBezTo>
                  <a:cubicBezTo>
                    <a:pt x="11016" y="7745"/>
                    <a:pt x="10991" y="7694"/>
                    <a:pt x="10961" y="7695"/>
                  </a:cubicBezTo>
                  <a:close/>
                  <a:moveTo>
                    <a:pt x="11116" y="7695"/>
                  </a:moveTo>
                  <a:cubicBezTo>
                    <a:pt x="11086" y="7695"/>
                    <a:pt x="11064" y="7747"/>
                    <a:pt x="11065" y="7809"/>
                  </a:cubicBezTo>
                  <a:cubicBezTo>
                    <a:pt x="11067" y="7872"/>
                    <a:pt x="11092" y="7921"/>
                    <a:pt x="11123" y="7921"/>
                  </a:cubicBezTo>
                  <a:cubicBezTo>
                    <a:pt x="11153" y="7920"/>
                    <a:pt x="11176" y="7870"/>
                    <a:pt x="11174" y="7808"/>
                  </a:cubicBezTo>
                  <a:cubicBezTo>
                    <a:pt x="11172" y="7745"/>
                    <a:pt x="11146" y="7694"/>
                    <a:pt x="11116" y="7695"/>
                  </a:cubicBezTo>
                  <a:close/>
                  <a:moveTo>
                    <a:pt x="11273" y="7695"/>
                  </a:moveTo>
                  <a:cubicBezTo>
                    <a:pt x="11243" y="7695"/>
                    <a:pt x="11220" y="7747"/>
                    <a:pt x="11221" y="7809"/>
                  </a:cubicBezTo>
                  <a:cubicBezTo>
                    <a:pt x="11223" y="7872"/>
                    <a:pt x="11249" y="7921"/>
                    <a:pt x="11279" y="7921"/>
                  </a:cubicBezTo>
                  <a:cubicBezTo>
                    <a:pt x="11309" y="7920"/>
                    <a:pt x="11332" y="7870"/>
                    <a:pt x="11330" y="7808"/>
                  </a:cubicBezTo>
                  <a:cubicBezTo>
                    <a:pt x="11328" y="7745"/>
                    <a:pt x="11303" y="7694"/>
                    <a:pt x="11273" y="7695"/>
                  </a:cubicBezTo>
                  <a:close/>
                  <a:moveTo>
                    <a:pt x="11429" y="7695"/>
                  </a:moveTo>
                  <a:cubicBezTo>
                    <a:pt x="11399" y="7695"/>
                    <a:pt x="11376" y="7747"/>
                    <a:pt x="11378" y="7809"/>
                  </a:cubicBezTo>
                  <a:cubicBezTo>
                    <a:pt x="11380" y="7872"/>
                    <a:pt x="11406" y="7921"/>
                    <a:pt x="11436" y="7921"/>
                  </a:cubicBezTo>
                  <a:cubicBezTo>
                    <a:pt x="11466" y="7920"/>
                    <a:pt x="11489" y="7870"/>
                    <a:pt x="11487" y="7808"/>
                  </a:cubicBezTo>
                  <a:cubicBezTo>
                    <a:pt x="11485" y="7745"/>
                    <a:pt x="11458" y="7694"/>
                    <a:pt x="11429" y="7695"/>
                  </a:cubicBezTo>
                  <a:close/>
                  <a:moveTo>
                    <a:pt x="11585" y="7695"/>
                  </a:moveTo>
                  <a:cubicBezTo>
                    <a:pt x="11555" y="7695"/>
                    <a:pt x="11532" y="7747"/>
                    <a:pt x="11534" y="7809"/>
                  </a:cubicBezTo>
                  <a:cubicBezTo>
                    <a:pt x="11536" y="7872"/>
                    <a:pt x="11562" y="7921"/>
                    <a:pt x="11592" y="7921"/>
                  </a:cubicBezTo>
                  <a:cubicBezTo>
                    <a:pt x="11622" y="7920"/>
                    <a:pt x="11645" y="7870"/>
                    <a:pt x="11643" y="7808"/>
                  </a:cubicBezTo>
                  <a:cubicBezTo>
                    <a:pt x="11641" y="7745"/>
                    <a:pt x="11615" y="7694"/>
                    <a:pt x="11585" y="7695"/>
                  </a:cubicBezTo>
                  <a:close/>
                  <a:moveTo>
                    <a:pt x="11741" y="7695"/>
                  </a:moveTo>
                  <a:cubicBezTo>
                    <a:pt x="11711" y="7695"/>
                    <a:pt x="11688" y="7747"/>
                    <a:pt x="11691" y="7809"/>
                  </a:cubicBezTo>
                  <a:cubicBezTo>
                    <a:pt x="11693" y="7872"/>
                    <a:pt x="11719" y="7921"/>
                    <a:pt x="11749" y="7921"/>
                  </a:cubicBezTo>
                  <a:cubicBezTo>
                    <a:pt x="11779" y="7920"/>
                    <a:pt x="11802" y="7870"/>
                    <a:pt x="11799" y="7808"/>
                  </a:cubicBezTo>
                  <a:cubicBezTo>
                    <a:pt x="11797" y="7745"/>
                    <a:pt x="11771" y="7694"/>
                    <a:pt x="11741" y="7695"/>
                  </a:cubicBezTo>
                  <a:close/>
                  <a:moveTo>
                    <a:pt x="12034" y="7695"/>
                  </a:moveTo>
                  <a:cubicBezTo>
                    <a:pt x="12004" y="7695"/>
                    <a:pt x="11981" y="7747"/>
                    <a:pt x="11984" y="7809"/>
                  </a:cubicBezTo>
                  <a:cubicBezTo>
                    <a:pt x="11986" y="7872"/>
                    <a:pt x="12013" y="7921"/>
                    <a:pt x="12043" y="7921"/>
                  </a:cubicBezTo>
                  <a:cubicBezTo>
                    <a:pt x="12073" y="7920"/>
                    <a:pt x="12095" y="7871"/>
                    <a:pt x="12093" y="7808"/>
                  </a:cubicBezTo>
                  <a:cubicBezTo>
                    <a:pt x="12090" y="7745"/>
                    <a:pt x="12064" y="7694"/>
                    <a:pt x="12034" y="7695"/>
                  </a:cubicBezTo>
                  <a:close/>
                  <a:moveTo>
                    <a:pt x="12190" y="7695"/>
                  </a:moveTo>
                  <a:cubicBezTo>
                    <a:pt x="12160" y="7695"/>
                    <a:pt x="12138" y="7747"/>
                    <a:pt x="12140" y="7809"/>
                  </a:cubicBezTo>
                  <a:cubicBezTo>
                    <a:pt x="12143" y="7872"/>
                    <a:pt x="12170" y="7921"/>
                    <a:pt x="12200" y="7921"/>
                  </a:cubicBezTo>
                  <a:cubicBezTo>
                    <a:pt x="12230" y="7920"/>
                    <a:pt x="12252" y="7870"/>
                    <a:pt x="12249" y="7808"/>
                  </a:cubicBezTo>
                  <a:cubicBezTo>
                    <a:pt x="12246" y="7745"/>
                    <a:pt x="12220" y="7694"/>
                    <a:pt x="12190" y="7695"/>
                  </a:cubicBezTo>
                  <a:close/>
                  <a:moveTo>
                    <a:pt x="12346" y="7695"/>
                  </a:moveTo>
                  <a:cubicBezTo>
                    <a:pt x="12316" y="7695"/>
                    <a:pt x="12294" y="7747"/>
                    <a:pt x="12297" y="7809"/>
                  </a:cubicBezTo>
                  <a:cubicBezTo>
                    <a:pt x="12300" y="7872"/>
                    <a:pt x="12327" y="7921"/>
                    <a:pt x="12357" y="7921"/>
                  </a:cubicBezTo>
                  <a:cubicBezTo>
                    <a:pt x="12387" y="7920"/>
                    <a:pt x="12408" y="7870"/>
                    <a:pt x="12405" y="7808"/>
                  </a:cubicBezTo>
                  <a:cubicBezTo>
                    <a:pt x="12403" y="7745"/>
                    <a:pt x="12376" y="7694"/>
                    <a:pt x="12346" y="7695"/>
                  </a:cubicBezTo>
                  <a:close/>
                  <a:moveTo>
                    <a:pt x="12502" y="7695"/>
                  </a:moveTo>
                  <a:cubicBezTo>
                    <a:pt x="12472" y="7695"/>
                    <a:pt x="12450" y="7747"/>
                    <a:pt x="12453" y="7809"/>
                  </a:cubicBezTo>
                  <a:cubicBezTo>
                    <a:pt x="12456" y="7872"/>
                    <a:pt x="12483" y="7921"/>
                    <a:pt x="12513" y="7921"/>
                  </a:cubicBezTo>
                  <a:cubicBezTo>
                    <a:pt x="12543" y="7920"/>
                    <a:pt x="12565" y="7871"/>
                    <a:pt x="12562" y="7808"/>
                  </a:cubicBezTo>
                  <a:cubicBezTo>
                    <a:pt x="12559" y="7745"/>
                    <a:pt x="12532" y="7694"/>
                    <a:pt x="12502" y="7695"/>
                  </a:cubicBezTo>
                  <a:close/>
                  <a:moveTo>
                    <a:pt x="12658" y="7695"/>
                  </a:moveTo>
                  <a:cubicBezTo>
                    <a:pt x="12628" y="7695"/>
                    <a:pt x="12606" y="7747"/>
                    <a:pt x="12610" y="7809"/>
                  </a:cubicBezTo>
                  <a:cubicBezTo>
                    <a:pt x="12613" y="7872"/>
                    <a:pt x="12640" y="7921"/>
                    <a:pt x="12670" y="7921"/>
                  </a:cubicBezTo>
                  <a:cubicBezTo>
                    <a:pt x="12700" y="7920"/>
                    <a:pt x="12722" y="7871"/>
                    <a:pt x="12718" y="7808"/>
                  </a:cubicBezTo>
                  <a:cubicBezTo>
                    <a:pt x="12715" y="7745"/>
                    <a:pt x="12688" y="7694"/>
                    <a:pt x="12658" y="7695"/>
                  </a:cubicBezTo>
                  <a:close/>
                  <a:moveTo>
                    <a:pt x="12815" y="7695"/>
                  </a:moveTo>
                  <a:cubicBezTo>
                    <a:pt x="12785" y="7695"/>
                    <a:pt x="12763" y="7747"/>
                    <a:pt x="12767" y="7809"/>
                  </a:cubicBezTo>
                  <a:cubicBezTo>
                    <a:pt x="12770" y="7872"/>
                    <a:pt x="12796" y="7923"/>
                    <a:pt x="12826" y="7922"/>
                  </a:cubicBezTo>
                  <a:cubicBezTo>
                    <a:pt x="12857" y="7922"/>
                    <a:pt x="12878" y="7871"/>
                    <a:pt x="12875" y="7808"/>
                  </a:cubicBezTo>
                  <a:cubicBezTo>
                    <a:pt x="12871" y="7745"/>
                    <a:pt x="12845" y="7694"/>
                    <a:pt x="12815" y="7695"/>
                  </a:cubicBezTo>
                  <a:close/>
                  <a:moveTo>
                    <a:pt x="12971" y="7695"/>
                  </a:moveTo>
                  <a:cubicBezTo>
                    <a:pt x="12941" y="7695"/>
                    <a:pt x="12919" y="7747"/>
                    <a:pt x="12923" y="7809"/>
                  </a:cubicBezTo>
                  <a:cubicBezTo>
                    <a:pt x="12926" y="7872"/>
                    <a:pt x="12953" y="7923"/>
                    <a:pt x="12983" y="7922"/>
                  </a:cubicBezTo>
                  <a:cubicBezTo>
                    <a:pt x="13013" y="7922"/>
                    <a:pt x="13035" y="7871"/>
                    <a:pt x="13031" y="7808"/>
                  </a:cubicBezTo>
                  <a:cubicBezTo>
                    <a:pt x="13028" y="7745"/>
                    <a:pt x="13000" y="7694"/>
                    <a:pt x="12971" y="7695"/>
                  </a:cubicBezTo>
                  <a:close/>
                  <a:moveTo>
                    <a:pt x="13127" y="7695"/>
                  </a:moveTo>
                  <a:cubicBezTo>
                    <a:pt x="13097" y="7695"/>
                    <a:pt x="13076" y="7747"/>
                    <a:pt x="13079" y="7809"/>
                  </a:cubicBezTo>
                  <a:cubicBezTo>
                    <a:pt x="13083" y="7872"/>
                    <a:pt x="13110" y="7923"/>
                    <a:pt x="13140" y="7922"/>
                  </a:cubicBezTo>
                  <a:cubicBezTo>
                    <a:pt x="13170" y="7922"/>
                    <a:pt x="13191" y="7871"/>
                    <a:pt x="13187" y="7808"/>
                  </a:cubicBezTo>
                  <a:cubicBezTo>
                    <a:pt x="13184" y="7745"/>
                    <a:pt x="13157" y="7694"/>
                    <a:pt x="13127" y="7695"/>
                  </a:cubicBezTo>
                  <a:close/>
                  <a:moveTo>
                    <a:pt x="13283" y="7695"/>
                  </a:moveTo>
                  <a:cubicBezTo>
                    <a:pt x="13253" y="7695"/>
                    <a:pt x="13232" y="7747"/>
                    <a:pt x="13236" y="7809"/>
                  </a:cubicBezTo>
                  <a:cubicBezTo>
                    <a:pt x="13240" y="7872"/>
                    <a:pt x="13267" y="7923"/>
                    <a:pt x="13297" y="7922"/>
                  </a:cubicBezTo>
                  <a:cubicBezTo>
                    <a:pt x="13327" y="7922"/>
                    <a:pt x="13348" y="7871"/>
                    <a:pt x="13345" y="7808"/>
                  </a:cubicBezTo>
                  <a:cubicBezTo>
                    <a:pt x="13341" y="7745"/>
                    <a:pt x="13313" y="7694"/>
                    <a:pt x="13283" y="7695"/>
                  </a:cubicBezTo>
                  <a:close/>
                  <a:moveTo>
                    <a:pt x="13439" y="7695"/>
                  </a:moveTo>
                  <a:cubicBezTo>
                    <a:pt x="13409" y="7695"/>
                    <a:pt x="13388" y="7747"/>
                    <a:pt x="13392" y="7809"/>
                  </a:cubicBezTo>
                  <a:cubicBezTo>
                    <a:pt x="13396" y="7872"/>
                    <a:pt x="13424" y="7923"/>
                    <a:pt x="13454" y="7922"/>
                  </a:cubicBezTo>
                  <a:cubicBezTo>
                    <a:pt x="13484" y="7922"/>
                    <a:pt x="13505" y="7871"/>
                    <a:pt x="13501" y="7808"/>
                  </a:cubicBezTo>
                  <a:cubicBezTo>
                    <a:pt x="13497" y="7745"/>
                    <a:pt x="13469" y="7694"/>
                    <a:pt x="13439" y="7695"/>
                  </a:cubicBezTo>
                  <a:close/>
                  <a:moveTo>
                    <a:pt x="13596" y="7695"/>
                  </a:moveTo>
                  <a:cubicBezTo>
                    <a:pt x="13566" y="7695"/>
                    <a:pt x="13544" y="7747"/>
                    <a:pt x="13549" y="7809"/>
                  </a:cubicBezTo>
                  <a:cubicBezTo>
                    <a:pt x="13553" y="7872"/>
                    <a:pt x="13580" y="7923"/>
                    <a:pt x="13610" y="7922"/>
                  </a:cubicBezTo>
                  <a:cubicBezTo>
                    <a:pt x="13640" y="7922"/>
                    <a:pt x="13662" y="7871"/>
                    <a:pt x="13657" y="7808"/>
                  </a:cubicBezTo>
                  <a:cubicBezTo>
                    <a:pt x="13653" y="7745"/>
                    <a:pt x="13626" y="7694"/>
                    <a:pt x="13596" y="7695"/>
                  </a:cubicBezTo>
                  <a:close/>
                  <a:moveTo>
                    <a:pt x="13751" y="7695"/>
                  </a:moveTo>
                  <a:cubicBezTo>
                    <a:pt x="13721" y="7695"/>
                    <a:pt x="13701" y="7747"/>
                    <a:pt x="13705" y="7809"/>
                  </a:cubicBezTo>
                  <a:cubicBezTo>
                    <a:pt x="13709" y="7872"/>
                    <a:pt x="13737" y="7923"/>
                    <a:pt x="13767" y="7922"/>
                  </a:cubicBezTo>
                  <a:cubicBezTo>
                    <a:pt x="13797" y="7922"/>
                    <a:pt x="13818" y="7871"/>
                    <a:pt x="13814" y="7808"/>
                  </a:cubicBezTo>
                  <a:cubicBezTo>
                    <a:pt x="13809" y="7745"/>
                    <a:pt x="13781" y="7694"/>
                    <a:pt x="13751" y="7695"/>
                  </a:cubicBezTo>
                  <a:close/>
                  <a:moveTo>
                    <a:pt x="13908" y="7695"/>
                  </a:moveTo>
                  <a:cubicBezTo>
                    <a:pt x="13878" y="7695"/>
                    <a:pt x="13857" y="7746"/>
                    <a:pt x="13861" y="7809"/>
                  </a:cubicBezTo>
                  <a:cubicBezTo>
                    <a:pt x="13866" y="7872"/>
                    <a:pt x="13894" y="7923"/>
                    <a:pt x="13924" y="7922"/>
                  </a:cubicBezTo>
                  <a:cubicBezTo>
                    <a:pt x="13954" y="7922"/>
                    <a:pt x="13975" y="7871"/>
                    <a:pt x="13970" y="7808"/>
                  </a:cubicBezTo>
                  <a:cubicBezTo>
                    <a:pt x="13966" y="7745"/>
                    <a:pt x="13938" y="7694"/>
                    <a:pt x="13908" y="7695"/>
                  </a:cubicBezTo>
                  <a:close/>
                  <a:moveTo>
                    <a:pt x="14044" y="7695"/>
                  </a:moveTo>
                  <a:cubicBezTo>
                    <a:pt x="14014" y="7695"/>
                    <a:pt x="13994" y="7747"/>
                    <a:pt x="13998" y="7809"/>
                  </a:cubicBezTo>
                  <a:cubicBezTo>
                    <a:pt x="14003" y="7872"/>
                    <a:pt x="14030" y="7923"/>
                    <a:pt x="14061" y="7922"/>
                  </a:cubicBezTo>
                  <a:cubicBezTo>
                    <a:pt x="14091" y="7922"/>
                    <a:pt x="14112" y="7871"/>
                    <a:pt x="14107" y="7808"/>
                  </a:cubicBezTo>
                  <a:cubicBezTo>
                    <a:pt x="14102" y="7745"/>
                    <a:pt x="14074" y="7694"/>
                    <a:pt x="14044" y="7695"/>
                  </a:cubicBezTo>
                  <a:close/>
                  <a:moveTo>
                    <a:pt x="14200" y="7695"/>
                  </a:moveTo>
                  <a:cubicBezTo>
                    <a:pt x="14170" y="7695"/>
                    <a:pt x="14150" y="7747"/>
                    <a:pt x="14155" y="7809"/>
                  </a:cubicBezTo>
                  <a:cubicBezTo>
                    <a:pt x="14159" y="7872"/>
                    <a:pt x="14187" y="7923"/>
                    <a:pt x="14218" y="7922"/>
                  </a:cubicBezTo>
                  <a:cubicBezTo>
                    <a:pt x="14248" y="7922"/>
                    <a:pt x="14268" y="7871"/>
                    <a:pt x="14263" y="7808"/>
                  </a:cubicBezTo>
                  <a:cubicBezTo>
                    <a:pt x="14259" y="7745"/>
                    <a:pt x="14230" y="7694"/>
                    <a:pt x="14200" y="7695"/>
                  </a:cubicBezTo>
                  <a:close/>
                  <a:moveTo>
                    <a:pt x="14357" y="7695"/>
                  </a:moveTo>
                  <a:cubicBezTo>
                    <a:pt x="14327" y="7695"/>
                    <a:pt x="14306" y="7747"/>
                    <a:pt x="14311" y="7809"/>
                  </a:cubicBezTo>
                  <a:cubicBezTo>
                    <a:pt x="14316" y="7872"/>
                    <a:pt x="14344" y="7923"/>
                    <a:pt x="14375" y="7922"/>
                  </a:cubicBezTo>
                  <a:cubicBezTo>
                    <a:pt x="14405" y="7922"/>
                    <a:pt x="14425" y="7871"/>
                    <a:pt x="14420" y="7808"/>
                  </a:cubicBezTo>
                  <a:cubicBezTo>
                    <a:pt x="14415" y="7745"/>
                    <a:pt x="14387" y="7694"/>
                    <a:pt x="14357" y="7695"/>
                  </a:cubicBezTo>
                  <a:close/>
                  <a:moveTo>
                    <a:pt x="15293" y="7695"/>
                  </a:moveTo>
                  <a:cubicBezTo>
                    <a:pt x="15264" y="7695"/>
                    <a:pt x="15244" y="7746"/>
                    <a:pt x="15250" y="7809"/>
                  </a:cubicBezTo>
                  <a:cubicBezTo>
                    <a:pt x="15256" y="7872"/>
                    <a:pt x="15285" y="7923"/>
                    <a:pt x="15315" y="7922"/>
                  </a:cubicBezTo>
                  <a:cubicBezTo>
                    <a:pt x="15345" y="7922"/>
                    <a:pt x="15364" y="7870"/>
                    <a:pt x="15358" y="7808"/>
                  </a:cubicBezTo>
                  <a:cubicBezTo>
                    <a:pt x="15352" y="7745"/>
                    <a:pt x="15323" y="7694"/>
                    <a:pt x="15293" y="7695"/>
                  </a:cubicBezTo>
                  <a:close/>
                  <a:moveTo>
                    <a:pt x="15450" y="7695"/>
                  </a:moveTo>
                  <a:cubicBezTo>
                    <a:pt x="15420" y="7695"/>
                    <a:pt x="15400" y="7746"/>
                    <a:pt x="15406" y="7809"/>
                  </a:cubicBezTo>
                  <a:cubicBezTo>
                    <a:pt x="15412" y="7872"/>
                    <a:pt x="15442" y="7923"/>
                    <a:pt x="15472" y="7922"/>
                  </a:cubicBezTo>
                  <a:cubicBezTo>
                    <a:pt x="15502" y="7922"/>
                    <a:pt x="15521" y="7870"/>
                    <a:pt x="15515" y="7808"/>
                  </a:cubicBezTo>
                  <a:cubicBezTo>
                    <a:pt x="15509" y="7745"/>
                    <a:pt x="15480" y="7694"/>
                    <a:pt x="15450" y="7695"/>
                  </a:cubicBezTo>
                  <a:close/>
                  <a:moveTo>
                    <a:pt x="15606" y="7695"/>
                  </a:moveTo>
                  <a:cubicBezTo>
                    <a:pt x="15576" y="7695"/>
                    <a:pt x="15557" y="7746"/>
                    <a:pt x="15563" y="7809"/>
                  </a:cubicBezTo>
                  <a:cubicBezTo>
                    <a:pt x="15569" y="7872"/>
                    <a:pt x="15598" y="7923"/>
                    <a:pt x="15628" y="7922"/>
                  </a:cubicBezTo>
                  <a:cubicBezTo>
                    <a:pt x="15658" y="7922"/>
                    <a:pt x="15678" y="7870"/>
                    <a:pt x="15672" y="7808"/>
                  </a:cubicBezTo>
                  <a:cubicBezTo>
                    <a:pt x="15665" y="7745"/>
                    <a:pt x="15636" y="7694"/>
                    <a:pt x="15606" y="7695"/>
                  </a:cubicBezTo>
                  <a:close/>
                  <a:moveTo>
                    <a:pt x="15762" y="7695"/>
                  </a:moveTo>
                  <a:cubicBezTo>
                    <a:pt x="15732" y="7695"/>
                    <a:pt x="15713" y="7746"/>
                    <a:pt x="15719" y="7809"/>
                  </a:cubicBezTo>
                  <a:cubicBezTo>
                    <a:pt x="15725" y="7872"/>
                    <a:pt x="15755" y="7923"/>
                    <a:pt x="15785" y="7922"/>
                  </a:cubicBezTo>
                  <a:cubicBezTo>
                    <a:pt x="15815" y="7922"/>
                    <a:pt x="15834" y="7871"/>
                    <a:pt x="15828" y="7808"/>
                  </a:cubicBezTo>
                  <a:cubicBezTo>
                    <a:pt x="15822" y="7745"/>
                    <a:pt x="15792" y="7694"/>
                    <a:pt x="15762" y="7695"/>
                  </a:cubicBezTo>
                  <a:close/>
                  <a:moveTo>
                    <a:pt x="15918" y="7695"/>
                  </a:moveTo>
                  <a:cubicBezTo>
                    <a:pt x="15888" y="7695"/>
                    <a:pt x="15869" y="7746"/>
                    <a:pt x="15876" y="7809"/>
                  </a:cubicBezTo>
                  <a:cubicBezTo>
                    <a:pt x="15882" y="7872"/>
                    <a:pt x="15912" y="7923"/>
                    <a:pt x="15942" y="7922"/>
                  </a:cubicBezTo>
                  <a:cubicBezTo>
                    <a:pt x="15972" y="7922"/>
                    <a:pt x="15991" y="7870"/>
                    <a:pt x="15984" y="7808"/>
                  </a:cubicBezTo>
                  <a:cubicBezTo>
                    <a:pt x="15978" y="7745"/>
                    <a:pt x="15948" y="7694"/>
                    <a:pt x="15918" y="7695"/>
                  </a:cubicBezTo>
                  <a:close/>
                  <a:moveTo>
                    <a:pt x="16074" y="7695"/>
                  </a:moveTo>
                  <a:cubicBezTo>
                    <a:pt x="16044" y="7695"/>
                    <a:pt x="16025" y="7746"/>
                    <a:pt x="16032" y="7809"/>
                  </a:cubicBezTo>
                  <a:cubicBezTo>
                    <a:pt x="16039" y="7872"/>
                    <a:pt x="16069" y="7923"/>
                    <a:pt x="16099" y="7922"/>
                  </a:cubicBezTo>
                  <a:cubicBezTo>
                    <a:pt x="16129" y="7922"/>
                    <a:pt x="16147" y="7870"/>
                    <a:pt x="16141" y="7808"/>
                  </a:cubicBezTo>
                  <a:cubicBezTo>
                    <a:pt x="16134" y="7745"/>
                    <a:pt x="16104" y="7694"/>
                    <a:pt x="16074" y="7695"/>
                  </a:cubicBezTo>
                  <a:close/>
                  <a:moveTo>
                    <a:pt x="16231" y="7695"/>
                  </a:moveTo>
                  <a:cubicBezTo>
                    <a:pt x="16201" y="7695"/>
                    <a:pt x="16182" y="7746"/>
                    <a:pt x="16188" y="7809"/>
                  </a:cubicBezTo>
                  <a:cubicBezTo>
                    <a:pt x="16195" y="7872"/>
                    <a:pt x="16225" y="7923"/>
                    <a:pt x="16255" y="7922"/>
                  </a:cubicBezTo>
                  <a:cubicBezTo>
                    <a:pt x="16285" y="7922"/>
                    <a:pt x="16304" y="7870"/>
                    <a:pt x="16297" y="7808"/>
                  </a:cubicBezTo>
                  <a:cubicBezTo>
                    <a:pt x="16290" y="7745"/>
                    <a:pt x="16261" y="7694"/>
                    <a:pt x="16231" y="7695"/>
                  </a:cubicBezTo>
                  <a:close/>
                  <a:moveTo>
                    <a:pt x="7858" y="7745"/>
                  </a:moveTo>
                  <a:cubicBezTo>
                    <a:pt x="7828" y="7745"/>
                    <a:pt x="7802" y="7795"/>
                    <a:pt x="7800" y="7858"/>
                  </a:cubicBezTo>
                  <a:cubicBezTo>
                    <a:pt x="7798" y="7920"/>
                    <a:pt x="7821" y="7972"/>
                    <a:pt x="7852" y="7971"/>
                  </a:cubicBezTo>
                  <a:cubicBezTo>
                    <a:pt x="7882" y="7971"/>
                    <a:pt x="7907" y="7919"/>
                    <a:pt x="7909" y="7856"/>
                  </a:cubicBezTo>
                  <a:cubicBezTo>
                    <a:pt x="7911" y="7794"/>
                    <a:pt x="7888" y="7744"/>
                    <a:pt x="7858" y="7745"/>
                  </a:cubicBezTo>
                  <a:close/>
                  <a:moveTo>
                    <a:pt x="8014" y="7745"/>
                  </a:moveTo>
                  <a:cubicBezTo>
                    <a:pt x="7984" y="7745"/>
                    <a:pt x="7958" y="7795"/>
                    <a:pt x="7957" y="7858"/>
                  </a:cubicBezTo>
                  <a:cubicBezTo>
                    <a:pt x="7955" y="7920"/>
                    <a:pt x="7978" y="7972"/>
                    <a:pt x="8009" y="7971"/>
                  </a:cubicBezTo>
                  <a:cubicBezTo>
                    <a:pt x="8039" y="7971"/>
                    <a:pt x="8064" y="7919"/>
                    <a:pt x="8065" y="7856"/>
                  </a:cubicBezTo>
                  <a:cubicBezTo>
                    <a:pt x="8067" y="7794"/>
                    <a:pt x="8044" y="7744"/>
                    <a:pt x="8014" y="7745"/>
                  </a:cubicBezTo>
                  <a:close/>
                  <a:moveTo>
                    <a:pt x="8170" y="7745"/>
                  </a:moveTo>
                  <a:cubicBezTo>
                    <a:pt x="8140" y="7745"/>
                    <a:pt x="8114" y="7795"/>
                    <a:pt x="8113" y="7858"/>
                  </a:cubicBezTo>
                  <a:cubicBezTo>
                    <a:pt x="8112" y="7920"/>
                    <a:pt x="8135" y="7972"/>
                    <a:pt x="8165" y="7971"/>
                  </a:cubicBezTo>
                  <a:cubicBezTo>
                    <a:pt x="8195" y="7971"/>
                    <a:pt x="8220" y="7919"/>
                    <a:pt x="8222" y="7856"/>
                  </a:cubicBezTo>
                  <a:cubicBezTo>
                    <a:pt x="8223" y="7794"/>
                    <a:pt x="8200" y="7744"/>
                    <a:pt x="8170" y="7745"/>
                  </a:cubicBezTo>
                  <a:close/>
                  <a:moveTo>
                    <a:pt x="8326" y="7745"/>
                  </a:moveTo>
                  <a:cubicBezTo>
                    <a:pt x="8296" y="7745"/>
                    <a:pt x="8271" y="7795"/>
                    <a:pt x="8269" y="7858"/>
                  </a:cubicBezTo>
                  <a:cubicBezTo>
                    <a:pt x="8268" y="7920"/>
                    <a:pt x="8291" y="7972"/>
                    <a:pt x="8321" y="7971"/>
                  </a:cubicBezTo>
                  <a:cubicBezTo>
                    <a:pt x="8351" y="7971"/>
                    <a:pt x="8377" y="7919"/>
                    <a:pt x="8378" y="7856"/>
                  </a:cubicBezTo>
                  <a:cubicBezTo>
                    <a:pt x="8379" y="7794"/>
                    <a:pt x="8356" y="7744"/>
                    <a:pt x="8326" y="7745"/>
                  </a:cubicBezTo>
                  <a:close/>
                  <a:moveTo>
                    <a:pt x="8482" y="7745"/>
                  </a:moveTo>
                  <a:cubicBezTo>
                    <a:pt x="8452" y="7745"/>
                    <a:pt x="8427" y="7795"/>
                    <a:pt x="8426" y="7858"/>
                  </a:cubicBezTo>
                  <a:cubicBezTo>
                    <a:pt x="8425" y="7920"/>
                    <a:pt x="8448" y="7972"/>
                    <a:pt x="8478" y="7971"/>
                  </a:cubicBezTo>
                  <a:cubicBezTo>
                    <a:pt x="8508" y="7971"/>
                    <a:pt x="8534" y="7919"/>
                    <a:pt x="8535" y="7856"/>
                  </a:cubicBezTo>
                  <a:cubicBezTo>
                    <a:pt x="8536" y="7794"/>
                    <a:pt x="8512" y="7744"/>
                    <a:pt x="8482" y="7745"/>
                  </a:cubicBezTo>
                  <a:close/>
                  <a:moveTo>
                    <a:pt x="8619" y="7745"/>
                  </a:moveTo>
                  <a:cubicBezTo>
                    <a:pt x="8589" y="7745"/>
                    <a:pt x="8564" y="7795"/>
                    <a:pt x="8563" y="7858"/>
                  </a:cubicBezTo>
                  <a:cubicBezTo>
                    <a:pt x="8562" y="7920"/>
                    <a:pt x="8585" y="7972"/>
                    <a:pt x="8615" y="7971"/>
                  </a:cubicBezTo>
                  <a:cubicBezTo>
                    <a:pt x="8645" y="7971"/>
                    <a:pt x="8671" y="7919"/>
                    <a:pt x="8671" y="7856"/>
                  </a:cubicBezTo>
                  <a:cubicBezTo>
                    <a:pt x="8672" y="7794"/>
                    <a:pt x="8649" y="7744"/>
                    <a:pt x="8619" y="7745"/>
                  </a:cubicBezTo>
                  <a:close/>
                  <a:moveTo>
                    <a:pt x="8794" y="7745"/>
                  </a:moveTo>
                  <a:cubicBezTo>
                    <a:pt x="8764" y="7745"/>
                    <a:pt x="8739" y="7795"/>
                    <a:pt x="8739" y="7858"/>
                  </a:cubicBezTo>
                  <a:cubicBezTo>
                    <a:pt x="8738" y="7920"/>
                    <a:pt x="8762" y="7972"/>
                    <a:pt x="8792" y="7971"/>
                  </a:cubicBezTo>
                  <a:cubicBezTo>
                    <a:pt x="8822" y="7971"/>
                    <a:pt x="8847" y="7919"/>
                    <a:pt x="8847" y="7856"/>
                  </a:cubicBezTo>
                  <a:cubicBezTo>
                    <a:pt x="8848" y="7794"/>
                    <a:pt x="8824" y="7744"/>
                    <a:pt x="8794" y="7745"/>
                  </a:cubicBezTo>
                  <a:close/>
                  <a:moveTo>
                    <a:pt x="8951" y="7745"/>
                  </a:moveTo>
                  <a:cubicBezTo>
                    <a:pt x="8921" y="7745"/>
                    <a:pt x="8896" y="7795"/>
                    <a:pt x="8895" y="7858"/>
                  </a:cubicBezTo>
                  <a:cubicBezTo>
                    <a:pt x="8894" y="7920"/>
                    <a:pt x="8918" y="7972"/>
                    <a:pt x="8948" y="7971"/>
                  </a:cubicBezTo>
                  <a:cubicBezTo>
                    <a:pt x="8978" y="7971"/>
                    <a:pt x="9003" y="7919"/>
                    <a:pt x="9004" y="7856"/>
                  </a:cubicBezTo>
                  <a:cubicBezTo>
                    <a:pt x="9004" y="7794"/>
                    <a:pt x="8981" y="7744"/>
                    <a:pt x="8951" y="7745"/>
                  </a:cubicBezTo>
                  <a:close/>
                  <a:moveTo>
                    <a:pt x="9106" y="7745"/>
                  </a:moveTo>
                  <a:cubicBezTo>
                    <a:pt x="9076" y="7745"/>
                    <a:pt x="9052" y="7797"/>
                    <a:pt x="9051" y="7860"/>
                  </a:cubicBezTo>
                  <a:cubicBezTo>
                    <a:pt x="9051" y="7922"/>
                    <a:pt x="9075" y="7972"/>
                    <a:pt x="9105" y="7971"/>
                  </a:cubicBezTo>
                  <a:cubicBezTo>
                    <a:pt x="9135" y="7971"/>
                    <a:pt x="9160" y="7919"/>
                    <a:pt x="9160" y="7856"/>
                  </a:cubicBezTo>
                  <a:cubicBezTo>
                    <a:pt x="9161" y="7794"/>
                    <a:pt x="9136" y="7744"/>
                    <a:pt x="9106" y="7745"/>
                  </a:cubicBezTo>
                  <a:close/>
                  <a:moveTo>
                    <a:pt x="9263" y="7745"/>
                  </a:moveTo>
                  <a:cubicBezTo>
                    <a:pt x="9233" y="7745"/>
                    <a:pt x="9208" y="7795"/>
                    <a:pt x="9208" y="7858"/>
                  </a:cubicBezTo>
                  <a:cubicBezTo>
                    <a:pt x="9207" y="7920"/>
                    <a:pt x="9231" y="7972"/>
                    <a:pt x="9262" y="7971"/>
                  </a:cubicBezTo>
                  <a:cubicBezTo>
                    <a:pt x="9292" y="7971"/>
                    <a:pt x="9316" y="7919"/>
                    <a:pt x="9317" y="7856"/>
                  </a:cubicBezTo>
                  <a:cubicBezTo>
                    <a:pt x="9317" y="7794"/>
                    <a:pt x="9293" y="7744"/>
                    <a:pt x="9263" y="7745"/>
                  </a:cubicBezTo>
                  <a:close/>
                  <a:moveTo>
                    <a:pt x="9399" y="7745"/>
                  </a:moveTo>
                  <a:cubicBezTo>
                    <a:pt x="9369" y="7745"/>
                    <a:pt x="9345" y="7795"/>
                    <a:pt x="9345" y="7858"/>
                  </a:cubicBezTo>
                  <a:cubicBezTo>
                    <a:pt x="9344" y="7920"/>
                    <a:pt x="9369" y="7971"/>
                    <a:pt x="9399" y="7971"/>
                  </a:cubicBezTo>
                  <a:cubicBezTo>
                    <a:pt x="9429" y="7971"/>
                    <a:pt x="9453" y="7919"/>
                    <a:pt x="9453" y="7856"/>
                  </a:cubicBezTo>
                  <a:cubicBezTo>
                    <a:pt x="9453" y="7794"/>
                    <a:pt x="9429" y="7744"/>
                    <a:pt x="9399" y="7745"/>
                  </a:cubicBezTo>
                  <a:close/>
                  <a:moveTo>
                    <a:pt x="9555" y="7745"/>
                  </a:moveTo>
                  <a:cubicBezTo>
                    <a:pt x="9525" y="7745"/>
                    <a:pt x="9501" y="7797"/>
                    <a:pt x="9501" y="7860"/>
                  </a:cubicBezTo>
                  <a:cubicBezTo>
                    <a:pt x="9501" y="7922"/>
                    <a:pt x="9525" y="7972"/>
                    <a:pt x="9555" y="7971"/>
                  </a:cubicBezTo>
                  <a:cubicBezTo>
                    <a:pt x="9586" y="7971"/>
                    <a:pt x="9610" y="7920"/>
                    <a:pt x="9610" y="7858"/>
                  </a:cubicBezTo>
                  <a:cubicBezTo>
                    <a:pt x="9610" y="7795"/>
                    <a:pt x="9585" y="7744"/>
                    <a:pt x="9555" y="7745"/>
                  </a:cubicBezTo>
                  <a:close/>
                  <a:moveTo>
                    <a:pt x="9711" y="7745"/>
                  </a:moveTo>
                  <a:cubicBezTo>
                    <a:pt x="9681" y="7745"/>
                    <a:pt x="9657" y="7795"/>
                    <a:pt x="9657" y="7858"/>
                  </a:cubicBezTo>
                  <a:cubicBezTo>
                    <a:pt x="9658" y="7920"/>
                    <a:pt x="9682" y="7972"/>
                    <a:pt x="9712" y="7971"/>
                  </a:cubicBezTo>
                  <a:cubicBezTo>
                    <a:pt x="9743" y="7971"/>
                    <a:pt x="9766" y="7920"/>
                    <a:pt x="9766" y="7858"/>
                  </a:cubicBezTo>
                  <a:cubicBezTo>
                    <a:pt x="9766" y="7795"/>
                    <a:pt x="9741" y="7744"/>
                    <a:pt x="9711" y="7745"/>
                  </a:cubicBezTo>
                  <a:close/>
                  <a:moveTo>
                    <a:pt x="9868" y="7745"/>
                  </a:moveTo>
                  <a:cubicBezTo>
                    <a:pt x="9838" y="7745"/>
                    <a:pt x="9814" y="7797"/>
                    <a:pt x="9814" y="7860"/>
                  </a:cubicBezTo>
                  <a:cubicBezTo>
                    <a:pt x="9814" y="7922"/>
                    <a:pt x="9839" y="7972"/>
                    <a:pt x="9869" y="7971"/>
                  </a:cubicBezTo>
                  <a:cubicBezTo>
                    <a:pt x="9899" y="7971"/>
                    <a:pt x="9923" y="7920"/>
                    <a:pt x="9923" y="7858"/>
                  </a:cubicBezTo>
                  <a:cubicBezTo>
                    <a:pt x="9922" y="7795"/>
                    <a:pt x="9898" y="7744"/>
                    <a:pt x="9868" y="7745"/>
                  </a:cubicBezTo>
                  <a:close/>
                  <a:moveTo>
                    <a:pt x="10023" y="7745"/>
                  </a:moveTo>
                  <a:cubicBezTo>
                    <a:pt x="9993" y="7745"/>
                    <a:pt x="9970" y="7797"/>
                    <a:pt x="9970" y="7860"/>
                  </a:cubicBezTo>
                  <a:cubicBezTo>
                    <a:pt x="9971" y="7922"/>
                    <a:pt x="9995" y="7972"/>
                    <a:pt x="10025" y="7971"/>
                  </a:cubicBezTo>
                  <a:cubicBezTo>
                    <a:pt x="10055" y="7971"/>
                    <a:pt x="10080" y="7920"/>
                    <a:pt x="10079" y="7858"/>
                  </a:cubicBezTo>
                  <a:cubicBezTo>
                    <a:pt x="10078" y="7795"/>
                    <a:pt x="10053" y="7744"/>
                    <a:pt x="10023" y="7745"/>
                  </a:cubicBezTo>
                  <a:close/>
                  <a:moveTo>
                    <a:pt x="10180" y="7745"/>
                  </a:moveTo>
                  <a:cubicBezTo>
                    <a:pt x="10150" y="7745"/>
                    <a:pt x="10126" y="7797"/>
                    <a:pt x="10127" y="7860"/>
                  </a:cubicBezTo>
                  <a:cubicBezTo>
                    <a:pt x="10127" y="7922"/>
                    <a:pt x="10152" y="7972"/>
                    <a:pt x="10182" y="7971"/>
                  </a:cubicBezTo>
                  <a:cubicBezTo>
                    <a:pt x="10212" y="7971"/>
                    <a:pt x="10236" y="7920"/>
                    <a:pt x="10235" y="7858"/>
                  </a:cubicBezTo>
                  <a:cubicBezTo>
                    <a:pt x="10235" y="7795"/>
                    <a:pt x="10210" y="7744"/>
                    <a:pt x="10180" y="7745"/>
                  </a:cubicBezTo>
                  <a:close/>
                  <a:moveTo>
                    <a:pt x="10336" y="7745"/>
                  </a:moveTo>
                  <a:cubicBezTo>
                    <a:pt x="10306" y="7745"/>
                    <a:pt x="10282" y="7797"/>
                    <a:pt x="10283" y="7860"/>
                  </a:cubicBezTo>
                  <a:cubicBezTo>
                    <a:pt x="10284" y="7922"/>
                    <a:pt x="10309" y="7972"/>
                    <a:pt x="10339" y="7971"/>
                  </a:cubicBezTo>
                  <a:cubicBezTo>
                    <a:pt x="10369" y="7971"/>
                    <a:pt x="10393" y="7920"/>
                    <a:pt x="10392" y="7858"/>
                  </a:cubicBezTo>
                  <a:cubicBezTo>
                    <a:pt x="10391" y="7795"/>
                    <a:pt x="10366" y="7744"/>
                    <a:pt x="10336" y="7745"/>
                  </a:cubicBezTo>
                  <a:close/>
                  <a:moveTo>
                    <a:pt x="10492" y="7745"/>
                  </a:moveTo>
                  <a:cubicBezTo>
                    <a:pt x="10462" y="7745"/>
                    <a:pt x="10439" y="7797"/>
                    <a:pt x="10439" y="7860"/>
                  </a:cubicBezTo>
                  <a:cubicBezTo>
                    <a:pt x="10440" y="7922"/>
                    <a:pt x="10466" y="7972"/>
                    <a:pt x="10496" y="7971"/>
                  </a:cubicBezTo>
                  <a:cubicBezTo>
                    <a:pt x="10526" y="7971"/>
                    <a:pt x="10549" y="7920"/>
                    <a:pt x="10548" y="7858"/>
                  </a:cubicBezTo>
                  <a:cubicBezTo>
                    <a:pt x="10547" y="7795"/>
                    <a:pt x="10522" y="7744"/>
                    <a:pt x="10492" y="7745"/>
                  </a:cubicBezTo>
                  <a:close/>
                  <a:moveTo>
                    <a:pt x="10648" y="7745"/>
                  </a:moveTo>
                  <a:cubicBezTo>
                    <a:pt x="10618" y="7745"/>
                    <a:pt x="10595" y="7797"/>
                    <a:pt x="10596" y="7860"/>
                  </a:cubicBezTo>
                  <a:cubicBezTo>
                    <a:pt x="10597" y="7922"/>
                    <a:pt x="10622" y="7972"/>
                    <a:pt x="10652" y="7971"/>
                  </a:cubicBezTo>
                  <a:cubicBezTo>
                    <a:pt x="10682" y="7971"/>
                    <a:pt x="10706" y="7920"/>
                    <a:pt x="10705" y="7858"/>
                  </a:cubicBezTo>
                  <a:cubicBezTo>
                    <a:pt x="10703" y="7795"/>
                    <a:pt x="10678" y="7744"/>
                    <a:pt x="10648" y="7745"/>
                  </a:cubicBezTo>
                  <a:close/>
                  <a:moveTo>
                    <a:pt x="1049" y="7845"/>
                  </a:moveTo>
                  <a:cubicBezTo>
                    <a:pt x="1019" y="7846"/>
                    <a:pt x="988" y="7897"/>
                    <a:pt x="980" y="7959"/>
                  </a:cubicBezTo>
                  <a:cubicBezTo>
                    <a:pt x="971" y="8020"/>
                    <a:pt x="988" y="8071"/>
                    <a:pt x="1018" y="8070"/>
                  </a:cubicBezTo>
                  <a:cubicBezTo>
                    <a:pt x="1048" y="8070"/>
                    <a:pt x="1079" y="8019"/>
                    <a:pt x="1088" y="7957"/>
                  </a:cubicBezTo>
                  <a:cubicBezTo>
                    <a:pt x="1096" y="7895"/>
                    <a:pt x="1079" y="7845"/>
                    <a:pt x="1049" y="7845"/>
                  </a:cubicBezTo>
                  <a:close/>
                  <a:moveTo>
                    <a:pt x="1205" y="7845"/>
                  </a:moveTo>
                  <a:cubicBezTo>
                    <a:pt x="1175" y="7846"/>
                    <a:pt x="1144" y="7897"/>
                    <a:pt x="1135" y="7959"/>
                  </a:cubicBezTo>
                  <a:cubicBezTo>
                    <a:pt x="1127" y="8020"/>
                    <a:pt x="1144" y="8071"/>
                    <a:pt x="1175" y="8070"/>
                  </a:cubicBezTo>
                  <a:cubicBezTo>
                    <a:pt x="1205" y="8070"/>
                    <a:pt x="1236" y="8019"/>
                    <a:pt x="1244" y="7957"/>
                  </a:cubicBezTo>
                  <a:cubicBezTo>
                    <a:pt x="1253" y="7895"/>
                    <a:pt x="1235" y="7845"/>
                    <a:pt x="1205" y="7845"/>
                  </a:cubicBezTo>
                  <a:close/>
                  <a:moveTo>
                    <a:pt x="1342" y="7845"/>
                  </a:moveTo>
                  <a:cubicBezTo>
                    <a:pt x="1312" y="7846"/>
                    <a:pt x="1281" y="7897"/>
                    <a:pt x="1272" y="7959"/>
                  </a:cubicBezTo>
                  <a:cubicBezTo>
                    <a:pt x="1264" y="8020"/>
                    <a:pt x="1282" y="8071"/>
                    <a:pt x="1312" y="8070"/>
                  </a:cubicBezTo>
                  <a:cubicBezTo>
                    <a:pt x="1342" y="8070"/>
                    <a:pt x="1373" y="8019"/>
                    <a:pt x="1381" y="7957"/>
                  </a:cubicBezTo>
                  <a:cubicBezTo>
                    <a:pt x="1389" y="7895"/>
                    <a:pt x="1372" y="7845"/>
                    <a:pt x="1342" y="7845"/>
                  </a:cubicBezTo>
                  <a:close/>
                  <a:moveTo>
                    <a:pt x="1517" y="7845"/>
                  </a:moveTo>
                  <a:cubicBezTo>
                    <a:pt x="1487" y="7846"/>
                    <a:pt x="1456" y="7897"/>
                    <a:pt x="1448" y="7959"/>
                  </a:cubicBezTo>
                  <a:cubicBezTo>
                    <a:pt x="1440" y="8020"/>
                    <a:pt x="1458" y="8071"/>
                    <a:pt x="1488" y="8070"/>
                  </a:cubicBezTo>
                  <a:cubicBezTo>
                    <a:pt x="1518" y="8070"/>
                    <a:pt x="1549" y="8019"/>
                    <a:pt x="1557" y="7957"/>
                  </a:cubicBezTo>
                  <a:cubicBezTo>
                    <a:pt x="1565" y="7895"/>
                    <a:pt x="1547" y="7845"/>
                    <a:pt x="1517" y="7845"/>
                  </a:cubicBezTo>
                  <a:close/>
                  <a:moveTo>
                    <a:pt x="1654" y="7845"/>
                  </a:moveTo>
                  <a:cubicBezTo>
                    <a:pt x="1624" y="7846"/>
                    <a:pt x="1593" y="7896"/>
                    <a:pt x="1585" y="7959"/>
                  </a:cubicBezTo>
                  <a:cubicBezTo>
                    <a:pt x="1577" y="8020"/>
                    <a:pt x="1595" y="8071"/>
                    <a:pt x="1625" y="8070"/>
                  </a:cubicBezTo>
                  <a:cubicBezTo>
                    <a:pt x="1655" y="8070"/>
                    <a:pt x="1686" y="8019"/>
                    <a:pt x="1694" y="7957"/>
                  </a:cubicBezTo>
                  <a:cubicBezTo>
                    <a:pt x="1702" y="7895"/>
                    <a:pt x="1684" y="7845"/>
                    <a:pt x="1654" y="7845"/>
                  </a:cubicBezTo>
                  <a:close/>
                  <a:moveTo>
                    <a:pt x="1810" y="7845"/>
                  </a:moveTo>
                  <a:cubicBezTo>
                    <a:pt x="1780" y="7846"/>
                    <a:pt x="1749" y="7896"/>
                    <a:pt x="1741" y="7959"/>
                  </a:cubicBezTo>
                  <a:cubicBezTo>
                    <a:pt x="1734" y="8020"/>
                    <a:pt x="1752" y="8071"/>
                    <a:pt x="1782" y="8070"/>
                  </a:cubicBezTo>
                  <a:cubicBezTo>
                    <a:pt x="1812" y="8070"/>
                    <a:pt x="1842" y="8019"/>
                    <a:pt x="1850" y="7957"/>
                  </a:cubicBezTo>
                  <a:cubicBezTo>
                    <a:pt x="1858" y="7895"/>
                    <a:pt x="1840" y="7845"/>
                    <a:pt x="1810" y="7845"/>
                  </a:cubicBezTo>
                  <a:close/>
                  <a:moveTo>
                    <a:pt x="1966" y="7845"/>
                  </a:moveTo>
                  <a:cubicBezTo>
                    <a:pt x="1936" y="7846"/>
                    <a:pt x="1906" y="7896"/>
                    <a:pt x="1898" y="7959"/>
                  </a:cubicBezTo>
                  <a:cubicBezTo>
                    <a:pt x="1890" y="8020"/>
                    <a:pt x="1908" y="8071"/>
                    <a:pt x="1938" y="8070"/>
                  </a:cubicBezTo>
                  <a:cubicBezTo>
                    <a:pt x="1968" y="8070"/>
                    <a:pt x="1999" y="8019"/>
                    <a:pt x="2007" y="7957"/>
                  </a:cubicBezTo>
                  <a:cubicBezTo>
                    <a:pt x="2014" y="7895"/>
                    <a:pt x="1996" y="7845"/>
                    <a:pt x="1966" y="7845"/>
                  </a:cubicBezTo>
                  <a:close/>
                  <a:moveTo>
                    <a:pt x="2122" y="7845"/>
                  </a:moveTo>
                  <a:cubicBezTo>
                    <a:pt x="2092" y="7846"/>
                    <a:pt x="2062" y="7896"/>
                    <a:pt x="2054" y="7959"/>
                  </a:cubicBezTo>
                  <a:cubicBezTo>
                    <a:pt x="2047" y="8020"/>
                    <a:pt x="2065" y="8071"/>
                    <a:pt x="2095" y="8070"/>
                  </a:cubicBezTo>
                  <a:cubicBezTo>
                    <a:pt x="2125" y="8070"/>
                    <a:pt x="2156" y="8019"/>
                    <a:pt x="2163" y="7957"/>
                  </a:cubicBezTo>
                  <a:cubicBezTo>
                    <a:pt x="2170" y="7895"/>
                    <a:pt x="2152" y="7845"/>
                    <a:pt x="2122" y="7845"/>
                  </a:cubicBezTo>
                  <a:close/>
                  <a:moveTo>
                    <a:pt x="2278" y="7845"/>
                  </a:moveTo>
                  <a:cubicBezTo>
                    <a:pt x="2248" y="7846"/>
                    <a:pt x="2218" y="7896"/>
                    <a:pt x="2211" y="7959"/>
                  </a:cubicBezTo>
                  <a:cubicBezTo>
                    <a:pt x="2203" y="8020"/>
                    <a:pt x="2221" y="8071"/>
                    <a:pt x="2252" y="8070"/>
                  </a:cubicBezTo>
                  <a:cubicBezTo>
                    <a:pt x="2282" y="8070"/>
                    <a:pt x="2312" y="8019"/>
                    <a:pt x="2319" y="7957"/>
                  </a:cubicBezTo>
                  <a:cubicBezTo>
                    <a:pt x="2327" y="7895"/>
                    <a:pt x="2308" y="7845"/>
                    <a:pt x="2278" y="7845"/>
                  </a:cubicBezTo>
                  <a:close/>
                  <a:moveTo>
                    <a:pt x="2746" y="7845"/>
                  </a:moveTo>
                  <a:cubicBezTo>
                    <a:pt x="2716" y="7846"/>
                    <a:pt x="2686" y="7896"/>
                    <a:pt x="2679" y="7959"/>
                  </a:cubicBezTo>
                  <a:cubicBezTo>
                    <a:pt x="2672" y="8021"/>
                    <a:pt x="2691" y="8071"/>
                    <a:pt x="2721" y="8070"/>
                  </a:cubicBezTo>
                  <a:cubicBezTo>
                    <a:pt x="2752" y="8070"/>
                    <a:pt x="2781" y="8019"/>
                    <a:pt x="2788" y="7957"/>
                  </a:cubicBezTo>
                  <a:cubicBezTo>
                    <a:pt x="2795" y="7895"/>
                    <a:pt x="2776" y="7845"/>
                    <a:pt x="2746" y="7845"/>
                  </a:cubicBezTo>
                  <a:close/>
                  <a:moveTo>
                    <a:pt x="562" y="7896"/>
                  </a:moveTo>
                  <a:cubicBezTo>
                    <a:pt x="532" y="7896"/>
                    <a:pt x="500" y="7947"/>
                    <a:pt x="491" y="8009"/>
                  </a:cubicBezTo>
                  <a:cubicBezTo>
                    <a:pt x="482" y="8071"/>
                    <a:pt x="499" y="8121"/>
                    <a:pt x="529" y="8120"/>
                  </a:cubicBezTo>
                  <a:cubicBezTo>
                    <a:pt x="559" y="8120"/>
                    <a:pt x="591" y="8069"/>
                    <a:pt x="600" y="8007"/>
                  </a:cubicBezTo>
                  <a:cubicBezTo>
                    <a:pt x="609" y="7945"/>
                    <a:pt x="592" y="7895"/>
                    <a:pt x="562" y="7896"/>
                  </a:cubicBezTo>
                  <a:close/>
                  <a:moveTo>
                    <a:pt x="718" y="7896"/>
                  </a:moveTo>
                  <a:cubicBezTo>
                    <a:pt x="688" y="7896"/>
                    <a:pt x="656" y="7947"/>
                    <a:pt x="647" y="8009"/>
                  </a:cubicBezTo>
                  <a:cubicBezTo>
                    <a:pt x="638" y="8071"/>
                    <a:pt x="655" y="8121"/>
                    <a:pt x="685" y="8120"/>
                  </a:cubicBezTo>
                  <a:cubicBezTo>
                    <a:pt x="715" y="8120"/>
                    <a:pt x="747" y="8069"/>
                    <a:pt x="756" y="8007"/>
                  </a:cubicBezTo>
                  <a:cubicBezTo>
                    <a:pt x="765" y="7945"/>
                    <a:pt x="747" y="7895"/>
                    <a:pt x="718" y="7896"/>
                  </a:cubicBezTo>
                  <a:close/>
                  <a:moveTo>
                    <a:pt x="874" y="7896"/>
                  </a:moveTo>
                  <a:cubicBezTo>
                    <a:pt x="844" y="7896"/>
                    <a:pt x="812" y="7947"/>
                    <a:pt x="804" y="8009"/>
                  </a:cubicBezTo>
                  <a:cubicBezTo>
                    <a:pt x="795" y="8071"/>
                    <a:pt x="812" y="8121"/>
                    <a:pt x="842" y="8120"/>
                  </a:cubicBezTo>
                  <a:cubicBezTo>
                    <a:pt x="872" y="8120"/>
                    <a:pt x="904" y="8069"/>
                    <a:pt x="912" y="8007"/>
                  </a:cubicBezTo>
                  <a:cubicBezTo>
                    <a:pt x="921" y="7945"/>
                    <a:pt x="904" y="7895"/>
                    <a:pt x="874" y="7896"/>
                  </a:cubicBezTo>
                  <a:close/>
                  <a:moveTo>
                    <a:pt x="12678" y="7996"/>
                  </a:moveTo>
                  <a:cubicBezTo>
                    <a:pt x="12648" y="7997"/>
                    <a:pt x="12626" y="8048"/>
                    <a:pt x="12629" y="8111"/>
                  </a:cubicBezTo>
                  <a:cubicBezTo>
                    <a:pt x="12632" y="8174"/>
                    <a:pt x="12659" y="8223"/>
                    <a:pt x="12690" y="8223"/>
                  </a:cubicBezTo>
                  <a:cubicBezTo>
                    <a:pt x="12720" y="8222"/>
                    <a:pt x="12742" y="8172"/>
                    <a:pt x="12738" y="8109"/>
                  </a:cubicBezTo>
                  <a:cubicBezTo>
                    <a:pt x="12735" y="8047"/>
                    <a:pt x="12708" y="7996"/>
                    <a:pt x="12678" y="7996"/>
                  </a:cubicBezTo>
                  <a:close/>
                  <a:moveTo>
                    <a:pt x="12834" y="7996"/>
                  </a:moveTo>
                  <a:cubicBezTo>
                    <a:pt x="12804" y="7997"/>
                    <a:pt x="12783" y="8048"/>
                    <a:pt x="12786" y="8111"/>
                  </a:cubicBezTo>
                  <a:cubicBezTo>
                    <a:pt x="12789" y="8174"/>
                    <a:pt x="12816" y="8223"/>
                    <a:pt x="12847" y="8223"/>
                  </a:cubicBezTo>
                  <a:cubicBezTo>
                    <a:pt x="12877" y="8222"/>
                    <a:pt x="12898" y="8172"/>
                    <a:pt x="12895" y="8109"/>
                  </a:cubicBezTo>
                  <a:cubicBezTo>
                    <a:pt x="12891" y="8047"/>
                    <a:pt x="12865" y="7996"/>
                    <a:pt x="12834" y="7996"/>
                  </a:cubicBezTo>
                  <a:close/>
                  <a:moveTo>
                    <a:pt x="12991" y="7996"/>
                  </a:moveTo>
                  <a:cubicBezTo>
                    <a:pt x="12961" y="7997"/>
                    <a:pt x="12939" y="8048"/>
                    <a:pt x="12943" y="8111"/>
                  </a:cubicBezTo>
                  <a:cubicBezTo>
                    <a:pt x="12946" y="8174"/>
                    <a:pt x="12973" y="8225"/>
                    <a:pt x="13003" y="8224"/>
                  </a:cubicBezTo>
                  <a:cubicBezTo>
                    <a:pt x="13033" y="8224"/>
                    <a:pt x="13055" y="8172"/>
                    <a:pt x="13051" y="8109"/>
                  </a:cubicBezTo>
                  <a:cubicBezTo>
                    <a:pt x="13048" y="8047"/>
                    <a:pt x="13021" y="7996"/>
                    <a:pt x="12991" y="7996"/>
                  </a:cubicBezTo>
                  <a:close/>
                  <a:moveTo>
                    <a:pt x="13147" y="7996"/>
                  </a:moveTo>
                  <a:cubicBezTo>
                    <a:pt x="13117" y="7997"/>
                    <a:pt x="13095" y="8048"/>
                    <a:pt x="13099" y="8111"/>
                  </a:cubicBezTo>
                  <a:cubicBezTo>
                    <a:pt x="13103" y="8174"/>
                    <a:pt x="13130" y="8223"/>
                    <a:pt x="13160" y="8223"/>
                  </a:cubicBezTo>
                  <a:cubicBezTo>
                    <a:pt x="13190" y="8222"/>
                    <a:pt x="13211" y="8172"/>
                    <a:pt x="13208" y="8109"/>
                  </a:cubicBezTo>
                  <a:cubicBezTo>
                    <a:pt x="13204" y="8047"/>
                    <a:pt x="13177" y="7996"/>
                    <a:pt x="13147" y="7996"/>
                  </a:cubicBezTo>
                  <a:close/>
                  <a:moveTo>
                    <a:pt x="13303" y="7996"/>
                  </a:moveTo>
                  <a:cubicBezTo>
                    <a:pt x="13273" y="7997"/>
                    <a:pt x="13252" y="8048"/>
                    <a:pt x="13255" y="8111"/>
                  </a:cubicBezTo>
                  <a:cubicBezTo>
                    <a:pt x="13259" y="8174"/>
                    <a:pt x="13286" y="8223"/>
                    <a:pt x="13316" y="8223"/>
                  </a:cubicBezTo>
                  <a:cubicBezTo>
                    <a:pt x="13347" y="8222"/>
                    <a:pt x="13368" y="8172"/>
                    <a:pt x="13364" y="8109"/>
                  </a:cubicBezTo>
                  <a:cubicBezTo>
                    <a:pt x="13360" y="8047"/>
                    <a:pt x="13333" y="7996"/>
                    <a:pt x="13303" y="7996"/>
                  </a:cubicBezTo>
                  <a:close/>
                  <a:moveTo>
                    <a:pt x="13459" y="7996"/>
                  </a:moveTo>
                  <a:cubicBezTo>
                    <a:pt x="13429" y="7997"/>
                    <a:pt x="13408" y="8048"/>
                    <a:pt x="13412" y="8111"/>
                  </a:cubicBezTo>
                  <a:cubicBezTo>
                    <a:pt x="13416" y="8174"/>
                    <a:pt x="13443" y="8225"/>
                    <a:pt x="13473" y="8224"/>
                  </a:cubicBezTo>
                  <a:cubicBezTo>
                    <a:pt x="13504" y="8224"/>
                    <a:pt x="13525" y="8172"/>
                    <a:pt x="13521" y="8109"/>
                  </a:cubicBezTo>
                  <a:cubicBezTo>
                    <a:pt x="13517" y="8047"/>
                    <a:pt x="13489" y="7996"/>
                    <a:pt x="13459" y="7996"/>
                  </a:cubicBezTo>
                  <a:close/>
                  <a:moveTo>
                    <a:pt x="13615" y="7996"/>
                  </a:moveTo>
                  <a:cubicBezTo>
                    <a:pt x="13585" y="7997"/>
                    <a:pt x="13564" y="8048"/>
                    <a:pt x="13568" y="8111"/>
                  </a:cubicBezTo>
                  <a:cubicBezTo>
                    <a:pt x="13572" y="8174"/>
                    <a:pt x="13600" y="8225"/>
                    <a:pt x="13630" y="8224"/>
                  </a:cubicBezTo>
                  <a:cubicBezTo>
                    <a:pt x="13661" y="8224"/>
                    <a:pt x="13682" y="8172"/>
                    <a:pt x="13677" y="8109"/>
                  </a:cubicBezTo>
                  <a:cubicBezTo>
                    <a:pt x="13673" y="8047"/>
                    <a:pt x="13645" y="7996"/>
                    <a:pt x="13615" y="7996"/>
                  </a:cubicBezTo>
                  <a:close/>
                  <a:moveTo>
                    <a:pt x="13772" y="7996"/>
                  </a:moveTo>
                  <a:cubicBezTo>
                    <a:pt x="13741" y="7997"/>
                    <a:pt x="13720" y="8048"/>
                    <a:pt x="13725" y="8111"/>
                  </a:cubicBezTo>
                  <a:cubicBezTo>
                    <a:pt x="13729" y="8174"/>
                    <a:pt x="13757" y="8225"/>
                    <a:pt x="13787" y="8224"/>
                  </a:cubicBezTo>
                  <a:cubicBezTo>
                    <a:pt x="13817" y="8224"/>
                    <a:pt x="13838" y="8172"/>
                    <a:pt x="13834" y="8109"/>
                  </a:cubicBezTo>
                  <a:cubicBezTo>
                    <a:pt x="13830" y="8047"/>
                    <a:pt x="13802" y="7996"/>
                    <a:pt x="13772" y="7996"/>
                  </a:cubicBezTo>
                  <a:close/>
                  <a:moveTo>
                    <a:pt x="13927" y="7996"/>
                  </a:moveTo>
                  <a:cubicBezTo>
                    <a:pt x="13897" y="7997"/>
                    <a:pt x="13876" y="8048"/>
                    <a:pt x="13881" y="8111"/>
                  </a:cubicBezTo>
                  <a:cubicBezTo>
                    <a:pt x="13885" y="8174"/>
                    <a:pt x="13914" y="8225"/>
                    <a:pt x="13944" y="8224"/>
                  </a:cubicBezTo>
                  <a:cubicBezTo>
                    <a:pt x="13974" y="8224"/>
                    <a:pt x="13995" y="8172"/>
                    <a:pt x="13990" y="8109"/>
                  </a:cubicBezTo>
                  <a:cubicBezTo>
                    <a:pt x="13986" y="8047"/>
                    <a:pt x="13957" y="7996"/>
                    <a:pt x="13927" y="7996"/>
                  </a:cubicBezTo>
                  <a:close/>
                  <a:moveTo>
                    <a:pt x="14084" y="7996"/>
                  </a:moveTo>
                  <a:cubicBezTo>
                    <a:pt x="14054" y="7997"/>
                    <a:pt x="14033" y="8048"/>
                    <a:pt x="14037" y="8111"/>
                  </a:cubicBezTo>
                  <a:cubicBezTo>
                    <a:pt x="14042" y="8174"/>
                    <a:pt x="14070" y="8225"/>
                    <a:pt x="14100" y="8224"/>
                  </a:cubicBezTo>
                  <a:cubicBezTo>
                    <a:pt x="14130" y="8224"/>
                    <a:pt x="14151" y="8172"/>
                    <a:pt x="14147" y="8109"/>
                  </a:cubicBezTo>
                  <a:cubicBezTo>
                    <a:pt x="14142" y="8047"/>
                    <a:pt x="14114" y="7996"/>
                    <a:pt x="14084" y="7996"/>
                  </a:cubicBezTo>
                  <a:close/>
                  <a:moveTo>
                    <a:pt x="14240" y="7996"/>
                  </a:moveTo>
                  <a:cubicBezTo>
                    <a:pt x="14209" y="7997"/>
                    <a:pt x="14189" y="8048"/>
                    <a:pt x="14194" y="8111"/>
                  </a:cubicBezTo>
                  <a:cubicBezTo>
                    <a:pt x="14198" y="8174"/>
                    <a:pt x="14227" y="8225"/>
                    <a:pt x="14257" y="8224"/>
                  </a:cubicBezTo>
                  <a:cubicBezTo>
                    <a:pt x="14287" y="8224"/>
                    <a:pt x="14308" y="8172"/>
                    <a:pt x="14303" y="8109"/>
                  </a:cubicBezTo>
                  <a:cubicBezTo>
                    <a:pt x="14298" y="8047"/>
                    <a:pt x="14270" y="7996"/>
                    <a:pt x="14240" y="7996"/>
                  </a:cubicBezTo>
                  <a:close/>
                  <a:moveTo>
                    <a:pt x="14396" y="7996"/>
                  </a:moveTo>
                  <a:cubicBezTo>
                    <a:pt x="14366" y="7997"/>
                    <a:pt x="14345" y="8048"/>
                    <a:pt x="14350" y="8111"/>
                  </a:cubicBezTo>
                  <a:cubicBezTo>
                    <a:pt x="14355" y="8174"/>
                    <a:pt x="14383" y="8225"/>
                    <a:pt x="14414" y="8224"/>
                  </a:cubicBezTo>
                  <a:cubicBezTo>
                    <a:pt x="14444" y="8224"/>
                    <a:pt x="14464" y="8172"/>
                    <a:pt x="14459" y="8109"/>
                  </a:cubicBezTo>
                  <a:cubicBezTo>
                    <a:pt x="14455" y="8047"/>
                    <a:pt x="14426" y="7996"/>
                    <a:pt x="14396" y="7996"/>
                  </a:cubicBezTo>
                  <a:close/>
                  <a:moveTo>
                    <a:pt x="14552" y="7996"/>
                  </a:moveTo>
                  <a:cubicBezTo>
                    <a:pt x="14522" y="7997"/>
                    <a:pt x="14502" y="8048"/>
                    <a:pt x="14507" y="8111"/>
                  </a:cubicBezTo>
                  <a:cubicBezTo>
                    <a:pt x="14512" y="8174"/>
                    <a:pt x="14540" y="8225"/>
                    <a:pt x="14571" y="8224"/>
                  </a:cubicBezTo>
                  <a:cubicBezTo>
                    <a:pt x="14601" y="8224"/>
                    <a:pt x="14621" y="8172"/>
                    <a:pt x="14616" y="8109"/>
                  </a:cubicBezTo>
                  <a:cubicBezTo>
                    <a:pt x="14611" y="8047"/>
                    <a:pt x="14583" y="7996"/>
                    <a:pt x="14552" y="7996"/>
                  </a:cubicBezTo>
                  <a:close/>
                  <a:moveTo>
                    <a:pt x="14708" y="7996"/>
                  </a:moveTo>
                  <a:cubicBezTo>
                    <a:pt x="14678" y="7997"/>
                    <a:pt x="14658" y="8048"/>
                    <a:pt x="14663" y="8111"/>
                  </a:cubicBezTo>
                  <a:cubicBezTo>
                    <a:pt x="14668" y="8174"/>
                    <a:pt x="14697" y="8225"/>
                    <a:pt x="14727" y="8224"/>
                  </a:cubicBezTo>
                  <a:cubicBezTo>
                    <a:pt x="14757" y="8224"/>
                    <a:pt x="14778" y="8172"/>
                    <a:pt x="14772" y="8109"/>
                  </a:cubicBezTo>
                  <a:cubicBezTo>
                    <a:pt x="14767" y="8047"/>
                    <a:pt x="14738" y="7996"/>
                    <a:pt x="14708" y="7996"/>
                  </a:cubicBezTo>
                  <a:close/>
                  <a:moveTo>
                    <a:pt x="14865" y="7996"/>
                  </a:moveTo>
                  <a:cubicBezTo>
                    <a:pt x="14834" y="7997"/>
                    <a:pt x="14814" y="8048"/>
                    <a:pt x="14819" y="8111"/>
                  </a:cubicBezTo>
                  <a:cubicBezTo>
                    <a:pt x="14825" y="8174"/>
                    <a:pt x="14854" y="8225"/>
                    <a:pt x="14884" y="8224"/>
                  </a:cubicBezTo>
                  <a:cubicBezTo>
                    <a:pt x="14914" y="8224"/>
                    <a:pt x="14934" y="8172"/>
                    <a:pt x="14929" y="8109"/>
                  </a:cubicBezTo>
                  <a:cubicBezTo>
                    <a:pt x="14923" y="8047"/>
                    <a:pt x="14895" y="7996"/>
                    <a:pt x="14865" y="7996"/>
                  </a:cubicBezTo>
                  <a:close/>
                  <a:moveTo>
                    <a:pt x="15020" y="7996"/>
                  </a:moveTo>
                  <a:cubicBezTo>
                    <a:pt x="14990" y="7997"/>
                    <a:pt x="14970" y="8048"/>
                    <a:pt x="14976" y="8111"/>
                  </a:cubicBezTo>
                  <a:cubicBezTo>
                    <a:pt x="14981" y="8174"/>
                    <a:pt x="15010" y="8225"/>
                    <a:pt x="15040" y="8224"/>
                  </a:cubicBezTo>
                  <a:cubicBezTo>
                    <a:pt x="15071" y="8224"/>
                    <a:pt x="15091" y="8172"/>
                    <a:pt x="15085" y="8109"/>
                  </a:cubicBezTo>
                  <a:cubicBezTo>
                    <a:pt x="15080" y="8047"/>
                    <a:pt x="15050" y="7996"/>
                    <a:pt x="15020" y="7996"/>
                  </a:cubicBezTo>
                  <a:close/>
                  <a:moveTo>
                    <a:pt x="15177" y="7996"/>
                  </a:moveTo>
                  <a:cubicBezTo>
                    <a:pt x="15147" y="7997"/>
                    <a:pt x="15127" y="8048"/>
                    <a:pt x="15133" y="8111"/>
                  </a:cubicBezTo>
                  <a:cubicBezTo>
                    <a:pt x="15138" y="8174"/>
                    <a:pt x="15167" y="8225"/>
                    <a:pt x="15197" y="8224"/>
                  </a:cubicBezTo>
                  <a:cubicBezTo>
                    <a:pt x="15228" y="8224"/>
                    <a:pt x="15247" y="8172"/>
                    <a:pt x="15241" y="8109"/>
                  </a:cubicBezTo>
                  <a:cubicBezTo>
                    <a:pt x="15236" y="8047"/>
                    <a:pt x="15207" y="7996"/>
                    <a:pt x="15177" y="7996"/>
                  </a:cubicBezTo>
                  <a:close/>
                  <a:moveTo>
                    <a:pt x="15333" y="7996"/>
                  </a:moveTo>
                  <a:cubicBezTo>
                    <a:pt x="15303" y="7997"/>
                    <a:pt x="15283" y="8048"/>
                    <a:pt x="15289" y="8111"/>
                  </a:cubicBezTo>
                  <a:cubicBezTo>
                    <a:pt x="15295" y="8174"/>
                    <a:pt x="15324" y="8225"/>
                    <a:pt x="15354" y="8224"/>
                  </a:cubicBezTo>
                  <a:cubicBezTo>
                    <a:pt x="15384" y="8224"/>
                    <a:pt x="15404" y="8172"/>
                    <a:pt x="15398" y="8109"/>
                  </a:cubicBezTo>
                  <a:cubicBezTo>
                    <a:pt x="15392" y="8046"/>
                    <a:pt x="15363" y="7996"/>
                    <a:pt x="15333" y="7996"/>
                  </a:cubicBezTo>
                  <a:close/>
                  <a:moveTo>
                    <a:pt x="15489" y="7996"/>
                  </a:moveTo>
                  <a:cubicBezTo>
                    <a:pt x="15459" y="7997"/>
                    <a:pt x="15440" y="8048"/>
                    <a:pt x="15446" y="8111"/>
                  </a:cubicBezTo>
                  <a:cubicBezTo>
                    <a:pt x="15451" y="8174"/>
                    <a:pt x="15481" y="8225"/>
                    <a:pt x="15511" y="8224"/>
                  </a:cubicBezTo>
                  <a:cubicBezTo>
                    <a:pt x="15541" y="8224"/>
                    <a:pt x="15561" y="8172"/>
                    <a:pt x="15555" y="8109"/>
                  </a:cubicBezTo>
                  <a:cubicBezTo>
                    <a:pt x="15549" y="8046"/>
                    <a:pt x="15519" y="7996"/>
                    <a:pt x="15489" y="7996"/>
                  </a:cubicBezTo>
                  <a:close/>
                  <a:moveTo>
                    <a:pt x="15645" y="7996"/>
                  </a:moveTo>
                  <a:cubicBezTo>
                    <a:pt x="15615" y="7997"/>
                    <a:pt x="15596" y="8048"/>
                    <a:pt x="15602" y="8111"/>
                  </a:cubicBezTo>
                  <a:cubicBezTo>
                    <a:pt x="15608" y="8174"/>
                    <a:pt x="15637" y="8225"/>
                    <a:pt x="15667" y="8224"/>
                  </a:cubicBezTo>
                  <a:cubicBezTo>
                    <a:pt x="15698" y="8224"/>
                    <a:pt x="15718" y="8172"/>
                    <a:pt x="15711" y="8109"/>
                  </a:cubicBezTo>
                  <a:cubicBezTo>
                    <a:pt x="15705" y="8046"/>
                    <a:pt x="15675" y="7996"/>
                    <a:pt x="15645" y="7996"/>
                  </a:cubicBezTo>
                  <a:close/>
                  <a:moveTo>
                    <a:pt x="15802" y="7996"/>
                  </a:moveTo>
                  <a:cubicBezTo>
                    <a:pt x="15772" y="7997"/>
                    <a:pt x="15752" y="8048"/>
                    <a:pt x="15758" y="8111"/>
                  </a:cubicBezTo>
                  <a:cubicBezTo>
                    <a:pt x="15765" y="8174"/>
                    <a:pt x="15794" y="8225"/>
                    <a:pt x="15824" y="8224"/>
                  </a:cubicBezTo>
                  <a:cubicBezTo>
                    <a:pt x="15855" y="8224"/>
                    <a:pt x="15874" y="8172"/>
                    <a:pt x="15868" y="8109"/>
                  </a:cubicBezTo>
                  <a:cubicBezTo>
                    <a:pt x="15861" y="8046"/>
                    <a:pt x="15832" y="7996"/>
                    <a:pt x="15802" y="7996"/>
                  </a:cubicBezTo>
                  <a:close/>
                  <a:moveTo>
                    <a:pt x="15958" y="7996"/>
                  </a:moveTo>
                  <a:cubicBezTo>
                    <a:pt x="15927" y="7997"/>
                    <a:pt x="15908" y="8048"/>
                    <a:pt x="15915" y="8111"/>
                  </a:cubicBezTo>
                  <a:cubicBezTo>
                    <a:pt x="15921" y="8174"/>
                    <a:pt x="15951" y="8225"/>
                    <a:pt x="15981" y="8224"/>
                  </a:cubicBezTo>
                  <a:cubicBezTo>
                    <a:pt x="16012" y="8224"/>
                    <a:pt x="16031" y="8172"/>
                    <a:pt x="16024" y="8109"/>
                  </a:cubicBezTo>
                  <a:cubicBezTo>
                    <a:pt x="16018" y="8046"/>
                    <a:pt x="15988" y="7996"/>
                    <a:pt x="15958" y="7996"/>
                  </a:cubicBezTo>
                  <a:close/>
                  <a:moveTo>
                    <a:pt x="16114" y="7996"/>
                  </a:moveTo>
                  <a:cubicBezTo>
                    <a:pt x="16084" y="7997"/>
                    <a:pt x="16065" y="8048"/>
                    <a:pt x="16071" y="8111"/>
                  </a:cubicBezTo>
                  <a:cubicBezTo>
                    <a:pt x="16078" y="8174"/>
                    <a:pt x="16108" y="8225"/>
                    <a:pt x="16138" y="8224"/>
                  </a:cubicBezTo>
                  <a:cubicBezTo>
                    <a:pt x="16168" y="8224"/>
                    <a:pt x="16187" y="8172"/>
                    <a:pt x="16181" y="8109"/>
                  </a:cubicBezTo>
                  <a:cubicBezTo>
                    <a:pt x="16174" y="8046"/>
                    <a:pt x="16144" y="7996"/>
                    <a:pt x="16114" y="7996"/>
                  </a:cubicBezTo>
                  <a:close/>
                  <a:moveTo>
                    <a:pt x="16270" y="7996"/>
                  </a:moveTo>
                  <a:cubicBezTo>
                    <a:pt x="16240" y="7997"/>
                    <a:pt x="16221" y="8048"/>
                    <a:pt x="16228" y="8111"/>
                  </a:cubicBezTo>
                  <a:cubicBezTo>
                    <a:pt x="16234" y="8174"/>
                    <a:pt x="16264" y="8225"/>
                    <a:pt x="16295" y="8224"/>
                  </a:cubicBezTo>
                  <a:cubicBezTo>
                    <a:pt x="16325" y="8224"/>
                    <a:pt x="16344" y="8172"/>
                    <a:pt x="16337" y="8109"/>
                  </a:cubicBezTo>
                  <a:cubicBezTo>
                    <a:pt x="16330" y="8046"/>
                    <a:pt x="16300" y="7996"/>
                    <a:pt x="16270" y="7996"/>
                  </a:cubicBezTo>
                  <a:close/>
                  <a:moveTo>
                    <a:pt x="16426" y="7996"/>
                  </a:moveTo>
                  <a:cubicBezTo>
                    <a:pt x="16396" y="7997"/>
                    <a:pt x="16377" y="8048"/>
                    <a:pt x="16384" y="8111"/>
                  </a:cubicBezTo>
                  <a:cubicBezTo>
                    <a:pt x="16391" y="8174"/>
                    <a:pt x="16421" y="8225"/>
                    <a:pt x="16451" y="8224"/>
                  </a:cubicBezTo>
                  <a:cubicBezTo>
                    <a:pt x="16481" y="8224"/>
                    <a:pt x="16500" y="8172"/>
                    <a:pt x="16493" y="8109"/>
                  </a:cubicBezTo>
                  <a:cubicBezTo>
                    <a:pt x="16486" y="8046"/>
                    <a:pt x="16456" y="7996"/>
                    <a:pt x="16426" y="7996"/>
                  </a:cubicBezTo>
                  <a:close/>
                  <a:moveTo>
                    <a:pt x="16583" y="7996"/>
                  </a:moveTo>
                  <a:cubicBezTo>
                    <a:pt x="16552" y="7997"/>
                    <a:pt x="16533" y="8048"/>
                    <a:pt x="16540" y="8111"/>
                  </a:cubicBezTo>
                  <a:cubicBezTo>
                    <a:pt x="16547" y="8174"/>
                    <a:pt x="16578" y="8225"/>
                    <a:pt x="16608" y="8224"/>
                  </a:cubicBezTo>
                  <a:cubicBezTo>
                    <a:pt x="16638" y="8224"/>
                    <a:pt x="16657" y="8172"/>
                    <a:pt x="16650" y="8109"/>
                  </a:cubicBezTo>
                  <a:cubicBezTo>
                    <a:pt x="16643" y="8046"/>
                    <a:pt x="16613" y="7996"/>
                    <a:pt x="16583" y="7996"/>
                  </a:cubicBezTo>
                  <a:close/>
                  <a:moveTo>
                    <a:pt x="16739" y="7996"/>
                  </a:moveTo>
                  <a:cubicBezTo>
                    <a:pt x="16709" y="7997"/>
                    <a:pt x="16690" y="8048"/>
                    <a:pt x="16697" y="8111"/>
                  </a:cubicBezTo>
                  <a:cubicBezTo>
                    <a:pt x="16705" y="8174"/>
                    <a:pt x="16735" y="8225"/>
                    <a:pt x="16765" y="8224"/>
                  </a:cubicBezTo>
                  <a:cubicBezTo>
                    <a:pt x="16795" y="8224"/>
                    <a:pt x="16813" y="8172"/>
                    <a:pt x="16806" y="8109"/>
                  </a:cubicBezTo>
                  <a:cubicBezTo>
                    <a:pt x="16799" y="8046"/>
                    <a:pt x="16769" y="7996"/>
                    <a:pt x="16739" y="7996"/>
                  </a:cubicBezTo>
                  <a:close/>
                  <a:moveTo>
                    <a:pt x="9087" y="8047"/>
                  </a:moveTo>
                  <a:cubicBezTo>
                    <a:pt x="9057" y="8047"/>
                    <a:pt x="9032" y="8097"/>
                    <a:pt x="9032" y="8160"/>
                  </a:cubicBezTo>
                  <a:cubicBezTo>
                    <a:pt x="9031" y="8222"/>
                    <a:pt x="9055" y="8273"/>
                    <a:pt x="9086" y="8273"/>
                  </a:cubicBezTo>
                  <a:cubicBezTo>
                    <a:pt x="9116" y="8273"/>
                    <a:pt x="9141" y="8221"/>
                    <a:pt x="9141" y="8158"/>
                  </a:cubicBezTo>
                  <a:cubicBezTo>
                    <a:pt x="9142" y="8096"/>
                    <a:pt x="9118" y="8046"/>
                    <a:pt x="9087" y="8047"/>
                  </a:cubicBezTo>
                  <a:close/>
                  <a:moveTo>
                    <a:pt x="9243" y="8047"/>
                  </a:moveTo>
                  <a:cubicBezTo>
                    <a:pt x="9213" y="8047"/>
                    <a:pt x="9189" y="8097"/>
                    <a:pt x="9188" y="8160"/>
                  </a:cubicBezTo>
                  <a:cubicBezTo>
                    <a:pt x="9188" y="8222"/>
                    <a:pt x="9212" y="8273"/>
                    <a:pt x="9243" y="8273"/>
                  </a:cubicBezTo>
                  <a:cubicBezTo>
                    <a:pt x="9273" y="8272"/>
                    <a:pt x="9297" y="8221"/>
                    <a:pt x="9298" y="8158"/>
                  </a:cubicBezTo>
                  <a:cubicBezTo>
                    <a:pt x="9298" y="8096"/>
                    <a:pt x="9273" y="8046"/>
                    <a:pt x="9243" y="8047"/>
                  </a:cubicBezTo>
                  <a:close/>
                  <a:moveTo>
                    <a:pt x="9400" y="8047"/>
                  </a:moveTo>
                  <a:cubicBezTo>
                    <a:pt x="9370" y="8047"/>
                    <a:pt x="9345" y="8097"/>
                    <a:pt x="9345" y="8160"/>
                  </a:cubicBezTo>
                  <a:cubicBezTo>
                    <a:pt x="9344" y="8222"/>
                    <a:pt x="9369" y="8273"/>
                    <a:pt x="9399" y="8273"/>
                  </a:cubicBezTo>
                  <a:cubicBezTo>
                    <a:pt x="9429" y="8273"/>
                    <a:pt x="9454" y="8221"/>
                    <a:pt x="9454" y="8158"/>
                  </a:cubicBezTo>
                  <a:cubicBezTo>
                    <a:pt x="9454" y="8096"/>
                    <a:pt x="9430" y="8046"/>
                    <a:pt x="9400" y="8047"/>
                  </a:cubicBezTo>
                  <a:close/>
                  <a:moveTo>
                    <a:pt x="9555" y="8047"/>
                  </a:moveTo>
                  <a:cubicBezTo>
                    <a:pt x="9525" y="8047"/>
                    <a:pt x="9501" y="8097"/>
                    <a:pt x="9501" y="8160"/>
                  </a:cubicBezTo>
                  <a:cubicBezTo>
                    <a:pt x="9501" y="8222"/>
                    <a:pt x="9526" y="8273"/>
                    <a:pt x="9556" y="8273"/>
                  </a:cubicBezTo>
                  <a:cubicBezTo>
                    <a:pt x="9586" y="8272"/>
                    <a:pt x="9611" y="8221"/>
                    <a:pt x="9610" y="8158"/>
                  </a:cubicBezTo>
                  <a:cubicBezTo>
                    <a:pt x="9610" y="8096"/>
                    <a:pt x="9586" y="8046"/>
                    <a:pt x="9555" y="8047"/>
                  </a:cubicBezTo>
                  <a:close/>
                  <a:moveTo>
                    <a:pt x="9712" y="8047"/>
                  </a:moveTo>
                  <a:cubicBezTo>
                    <a:pt x="9682" y="8047"/>
                    <a:pt x="9657" y="8097"/>
                    <a:pt x="9657" y="8160"/>
                  </a:cubicBezTo>
                  <a:cubicBezTo>
                    <a:pt x="9658" y="8222"/>
                    <a:pt x="9682" y="8273"/>
                    <a:pt x="9712" y="8273"/>
                  </a:cubicBezTo>
                  <a:cubicBezTo>
                    <a:pt x="9743" y="8272"/>
                    <a:pt x="9767" y="8221"/>
                    <a:pt x="9767" y="8158"/>
                  </a:cubicBezTo>
                  <a:cubicBezTo>
                    <a:pt x="9767" y="8096"/>
                    <a:pt x="9742" y="8046"/>
                    <a:pt x="9712" y="8047"/>
                  </a:cubicBezTo>
                  <a:close/>
                  <a:moveTo>
                    <a:pt x="9868" y="8047"/>
                  </a:moveTo>
                  <a:cubicBezTo>
                    <a:pt x="9838" y="8047"/>
                    <a:pt x="9814" y="8097"/>
                    <a:pt x="9814" y="8160"/>
                  </a:cubicBezTo>
                  <a:cubicBezTo>
                    <a:pt x="9814" y="8222"/>
                    <a:pt x="9839" y="8273"/>
                    <a:pt x="9869" y="8273"/>
                  </a:cubicBezTo>
                  <a:cubicBezTo>
                    <a:pt x="9900" y="8272"/>
                    <a:pt x="9924" y="8221"/>
                    <a:pt x="9923" y="8158"/>
                  </a:cubicBezTo>
                  <a:cubicBezTo>
                    <a:pt x="9923" y="8096"/>
                    <a:pt x="9898" y="8046"/>
                    <a:pt x="9868" y="8047"/>
                  </a:cubicBezTo>
                  <a:close/>
                  <a:moveTo>
                    <a:pt x="10024" y="8047"/>
                  </a:moveTo>
                  <a:cubicBezTo>
                    <a:pt x="9994" y="8047"/>
                    <a:pt x="9970" y="8097"/>
                    <a:pt x="9970" y="8160"/>
                  </a:cubicBezTo>
                  <a:cubicBezTo>
                    <a:pt x="9971" y="8222"/>
                    <a:pt x="9996" y="8273"/>
                    <a:pt x="10026" y="8273"/>
                  </a:cubicBezTo>
                  <a:cubicBezTo>
                    <a:pt x="10056" y="8272"/>
                    <a:pt x="10080" y="8221"/>
                    <a:pt x="10080" y="8158"/>
                  </a:cubicBezTo>
                  <a:cubicBezTo>
                    <a:pt x="10079" y="8096"/>
                    <a:pt x="10054" y="8046"/>
                    <a:pt x="10024" y="8047"/>
                  </a:cubicBezTo>
                  <a:close/>
                  <a:moveTo>
                    <a:pt x="10180" y="8047"/>
                  </a:moveTo>
                  <a:cubicBezTo>
                    <a:pt x="10150" y="8047"/>
                    <a:pt x="10126" y="8097"/>
                    <a:pt x="10127" y="8160"/>
                  </a:cubicBezTo>
                  <a:cubicBezTo>
                    <a:pt x="10127" y="8222"/>
                    <a:pt x="10152" y="8273"/>
                    <a:pt x="10182" y="8273"/>
                  </a:cubicBezTo>
                  <a:cubicBezTo>
                    <a:pt x="10212" y="8272"/>
                    <a:pt x="10237" y="8221"/>
                    <a:pt x="10236" y="8158"/>
                  </a:cubicBezTo>
                  <a:cubicBezTo>
                    <a:pt x="10235" y="8096"/>
                    <a:pt x="10210" y="8046"/>
                    <a:pt x="10180" y="8047"/>
                  </a:cubicBezTo>
                  <a:close/>
                  <a:moveTo>
                    <a:pt x="10336" y="8047"/>
                  </a:moveTo>
                  <a:cubicBezTo>
                    <a:pt x="10306" y="8047"/>
                    <a:pt x="10282" y="8097"/>
                    <a:pt x="10283" y="8160"/>
                  </a:cubicBezTo>
                  <a:cubicBezTo>
                    <a:pt x="10284" y="8222"/>
                    <a:pt x="10309" y="8273"/>
                    <a:pt x="10339" y="8273"/>
                  </a:cubicBezTo>
                  <a:cubicBezTo>
                    <a:pt x="10369" y="8272"/>
                    <a:pt x="10393" y="8221"/>
                    <a:pt x="10392" y="8158"/>
                  </a:cubicBezTo>
                  <a:cubicBezTo>
                    <a:pt x="10392" y="8096"/>
                    <a:pt x="10366" y="8046"/>
                    <a:pt x="10336" y="8047"/>
                  </a:cubicBezTo>
                  <a:close/>
                  <a:moveTo>
                    <a:pt x="10492" y="8047"/>
                  </a:moveTo>
                  <a:cubicBezTo>
                    <a:pt x="10462" y="8047"/>
                    <a:pt x="10439" y="8097"/>
                    <a:pt x="10439" y="8160"/>
                  </a:cubicBezTo>
                  <a:cubicBezTo>
                    <a:pt x="10440" y="8222"/>
                    <a:pt x="10466" y="8273"/>
                    <a:pt x="10496" y="8273"/>
                  </a:cubicBezTo>
                  <a:cubicBezTo>
                    <a:pt x="10526" y="8272"/>
                    <a:pt x="10550" y="8221"/>
                    <a:pt x="10549" y="8158"/>
                  </a:cubicBezTo>
                  <a:cubicBezTo>
                    <a:pt x="10548" y="8096"/>
                    <a:pt x="10522" y="8046"/>
                    <a:pt x="10492" y="8047"/>
                  </a:cubicBezTo>
                  <a:close/>
                  <a:moveTo>
                    <a:pt x="10648" y="8047"/>
                  </a:moveTo>
                  <a:cubicBezTo>
                    <a:pt x="10618" y="8047"/>
                    <a:pt x="10595" y="8097"/>
                    <a:pt x="10596" y="8160"/>
                  </a:cubicBezTo>
                  <a:cubicBezTo>
                    <a:pt x="10597" y="8222"/>
                    <a:pt x="10623" y="8273"/>
                    <a:pt x="10653" y="8273"/>
                  </a:cubicBezTo>
                  <a:cubicBezTo>
                    <a:pt x="10683" y="8272"/>
                    <a:pt x="10706" y="8221"/>
                    <a:pt x="10705" y="8158"/>
                  </a:cubicBezTo>
                  <a:cubicBezTo>
                    <a:pt x="10704" y="8096"/>
                    <a:pt x="10679" y="8046"/>
                    <a:pt x="10648" y="8047"/>
                  </a:cubicBezTo>
                  <a:close/>
                  <a:moveTo>
                    <a:pt x="10961" y="8047"/>
                  </a:moveTo>
                  <a:cubicBezTo>
                    <a:pt x="10930" y="8047"/>
                    <a:pt x="10907" y="8099"/>
                    <a:pt x="10909" y="8161"/>
                  </a:cubicBezTo>
                  <a:cubicBezTo>
                    <a:pt x="10910" y="8224"/>
                    <a:pt x="10936" y="8273"/>
                    <a:pt x="10966" y="8273"/>
                  </a:cubicBezTo>
                  <a:cubicBezTo>
                    <a:pt x="10996" y="8272"/>
                    <a:pt x="11020" y="8222"/>
                    <a:pt x="11018" y="8160"/>
                  </a:cubicBezTo>
                  <a:cubicBezTo>
                    <a:pt x="11017" y="8097"/>
                    <a:pt x="10991" y="8046"/>
                    <a:pt x="10961" y="8047"/>
                  </a:cubicBezTo>
                  <a:close/>
                  <a:moveTo>
                    <a:pt x="11117" y="8047"/>
                  </a:moveTo>
                  <a:cubicBezTo>
                    <a:pt x="11087" y="8047"/>
                    <a:pt x="11064" y="8099"/>
                    <a:pt x="11065" y="8161"/>
                  </a:cubicBezTo>
                  <a:cubicBezTo>
                    <a:pt x="11067" y="8224"/>
                    <a:pt x="11092" y="8273"/>
                    <a:pt x="11123" y="8273"/>
                  </a:cubicBezTo>
                  <a:cubicBezTo>
                    <a:pt x="11153" y="8272"/>
                    <a:pt x="11176" y="8223"/>
                    <a:pt x="11174" y="8160"/>
                  </a:cubicBezTo>
                  <a:cubicBezTo>
                    <a:pt x="11173" y="8097"/>
                    <a:pt x="11147" y="8046"/>
                    <a:pt x="11117" y="8047"/>
                  </a:cubicBezTo>
                  <a:close/>
                  <a:moveTo>
                    <a:pt x="11273" y="8047"/>
                  </a:moveTo>
                  <a:cubicBezTo>
                    <a:pt x="11243" y="8047"/>
                    <a:pt x="11220" y="8099"/>
                    <a:pt x="11221" y="8161"/>
                  </a:cubicBezTo>
                  <a:cubicBezTo>
                    <a:pt x="11223" y="8224"/>
                    <a:pt x="11249" y="8273"/>
                    <a:pt x="11280" y="8273"/>
                  </a:cubicBezTo>
                  <a:cubicBezTo>
                    <a:pt x="11310" y="8273"/>
                    <a:pt x="11333" y="8223"/>
                    <a:pt x="11331" y="8160"/>
                  </a:cubicBezTo>
                  <a:cubicBezTo>
                    <a:pt x="11329" y="8097"/>
                    <a:pt x="11303" y="8046"/>
                    <a:pt x="11273" y="8047"/>
                  </a:cubicBezTo>
                  <a:close/>
                  <a:moveTo>
                    <a:pt x="11429" y="8047"/>
                  </a:moveTo>
                  <a:cubicBezTo>
                    <a:pt x="11399" y="8047"/>
                    <a:pt x="11376" y="8099"/>
                    <a:pt x="11378" y="8161"/>
                  </a:cubicBezTo>
                  <a:cubicBezTo>
                    <a:pt x="11380" y="8224"/>
                    <a:pt x="11406" y="8273"/>
                    <a:pt x="11436" y="8273"/>
                  </a:cubicBezTo>
                  <a:cubicBezTo>
                    <a:pt x="11466" y="8273"/>
                    <a:pt x="11489" y="8223"/>
                    <a:pt x="11487" y="8160"/>
                  </a:cubicBezTo>
                  <a:cubicBezTo>
                    <a:pt x="11485" y="8097"/>
                    <a:pt x="11459" y="8046"/>
                    <a:pt x="11429" y="8047"/>
                  </a:cubicBezTo>
                  <a:close/>
                  <a:moveTo>
                    <a:pt x="11585" y="8047"/>
                  </a:moveTo>
                  <a:cubicBezTo>
                    <a:pt x="11555" y="8047"/>
                    <a:pt x="11532" y="8099"/>
                    <a:pt x="11534" y="8161"/>
                  </a:cubicBezTo>
                  <a:cubicBezTo>
                    <a:pt x="11536" y="8224"/>
                    <a:pt x="11563" y="8273"/>
                    <a:pt x="11593" y="8273"/>
                  </a:cubicBezTo>
                  <a:cubicBezTo>
                    <a:pt x="11623" y="8272"/>
                    <a:pt x="11646" y="8222"/>
                    <a:pt x="11644" y="8160"/>
                  </a:cubicBezTo>
                  <a:cubicBezTo>
                    <a:pt x="11641" y="8097"/>
                    <a:pt x="11615" y="8046"/>
                    <a:pt x="11585" y="8047"/>
                  </a:cubicBezTo>
                  <a:close/>
                  <a:moveTo>
                    <a:pt x="11741" y="8047"/>
                  </a:moveTo>
                  <a:cubicBezTo>
                    <a:pt x="11711" y="8047"/>
                    <a:pt x="11688" y="8099"/>
                    <a:pt x="11691" y="8161"/>
                  </a:cubicBezTo>
                  <a:cubicBezTo>
                    <a:pt x="11693" y="8224"/>
                    <a:pt x="11719" y="8273"/>
                    <a:pt x="11749" y="8273"/>
                  </a:cubicBezTo>
                  <a:cubicBezTo>
                    <a:pt x="11780" y="8272"/>
                    <a:pt x="11802" y="8222"/>
                    <a:pt x="11800" y="8160"/>
                  </a:cubicBezTo>
                  <a:cubicBezTo>
                    <a:pt x="11798" y="8097"/>
                    <a:pt x="11771" y="8046"/>
                    <a:pt x="11741" y="8047"/>
                  </a:cubicBezTo>
                  <a:close/>
                  <a:moveTo>
                    <a:pt x="12054" y="8047"/>
                  </a:moveTo>
                  <a:cubicBezTo>
                    <a:pt x="12023" y="8047"/>
                    <a:pt x="12001" y="8099"/>
                    <a:pt x="12003" y="8161"/>
                  </a:cubicBezTo>
                  <a:cubicBezTo>
                    <a:pt x="12006" y="8224"/>
                    <a:pt x="12032" y="8273"/>
                    <a:pt x="12063" y="8273"/>
                  </a:cubicBezTo>
                  <a:cubicBezTo>
                    <a:pt x="12093" y="8272"/>
                    <a:pt x="12115" y="8222"/>
                    <a:pt x="12113" y="8160"/>
                  </a:cubicBezTo>
                  <a:cubicBezTo>
                    <a:pt x="12110" y="8097"/>
                    <a:pt x="12084" y="8046"/>
                    <a:pt x="12054" y="8047"/>
                  </a:cubicBezTo>
                  <a:close/>
                  <a:moveTo>
                    <a:pt x="12210" y="8047"/>
                  </a:moveTo>
                  <a:cubicBezTo>
                    <a:pt x="12180" y="8047"/>
                    <a:pt x="12157" y="8099"/>
                    <a:pt x="12160" y="8161"/>
                  </a:cubicBezTo>
                  <a:cubicBezTo>
                    <a:pt x="12163" y="8224"/>
                    <a:pt x="12189" y="8273"/>
                    <a:pt x="12220" y="8273"/>
                  </a:cubicBezTo>
                  <a:cubicBezTo>
                    <a:pt x="12250" y="8272"/>
                    <a:pt x="12272" y="8222"/>
                    <a:pt x="12269" y="8160"/>
                  </a:cubicBezTo>
                  <a:cubicBezTo>
                    <a:pt x="12266" y="8097"/>
                    <a:pt x="12240" y="8046"/>
                    <a:pt x="12210" y="8047"/>
                  </a:cubicBezTo>
                  <a:close/>
                  <a:moveTo>
                    <a:pt x="12366" y="8047"/>
                  </a:moveTo>
                  <a:cubicBezTo>
                    <a:pt x="12336" y="8047"/>
                    <a:pt x="12314" y="8099"/>
                    <a:pt x="12316" y="8161"/>
                  </a:cubicBezTo>
                  <a:cubicBezTo>
                    <a:pt x="12319" y="8224"/>
                    <a:pt x="12346" y="8273"/>
                    <a:pt x="12377" y="8273"/>
                  </a:cubicBezTo>
                  <a:cubicBezTo>
                    <a:pt x="12407" y="8272"/>
                    <a:pt x="12428" y="8222"/>
                    <a:pt x="12426" y="8160"/>
                  </a:cubicBezTo>
                  <a:cubicBezTo>
                    <a:pt x="12423" y="8097"/>
                    <a:pt x="12397" y="8046"/>
                    <a:pt x="12366" y="8047"/>
                  </a:cubicBezTo>
                  <a:close/>
                  <a:moveTo>
                    <a:pt x="12522" y="8047"/>
                  </a:moveTo>
                  <a:cubicBezTo>
                    <a:pt x="12492" y="8047"/>
                    <a:pt x="12470" y="8099"/>
                    <a:pt x="12473" y="8161"/>
                  </a:cubicBezTo>
                  <a:cubicBezTo>
                    <a:pt x="12476" y="8224"/>
                    <a:pt x="12503" y="8273"/>
                    <a:pt x="12533" y="8273"/>
                  </a:cubicBezTo>
                  <a:cubicBezTo>
                    <a:pt x="12563" y="8272"/>
                    <a:pt x="12585" y="8222"/>
                    <a:pt x="12582" y="8160"/>
                  </a:cubicBezTo>
                  <a:cubicBezTo>
                    <a:pt x="12579" y="8097"/>
                    <a:pt x="12552" y="8046"/>
                    <a:pt x="12522" y="8047"/>
                  </a:cubicBezTo>
                  <a:close/>
                  <a:moveTo>
                    <a:pt x="7526" y="8097"/>
                  </a:moveTo>
                  <a:cubicBezTo>
                    <a:pt x="7496" y="8097"/>
                    <a:pt x="7470" y="8148"/>
                    <a:pt x="7468" y="8210"/>
                  </a:cubicBezTo>
                  <a:cubicBezTo>
                    <a:pt x="7466" y="8272"/>
                    <a:pt x="7489" y="8324"/>
                    <a:pt x="7519" y="8323"/>
                  </a:cubicBezTo>
                  <a:cubicBezTo>
                    <a:pt x="7549" y="8323"/>
                    <a:pt x="7575" y="8271"/>
                    <a:pt x="7577" y="8208"/>
                  </a:cubicBezTo>
                  <a:cubicBezTo>
                    <a:pt x="7579" y="8146"/>
                    <a:pt x="7557" y="8096"/>
                    <a:pt x="7526" y="8097"/>
                  </a:cubicBezTo>
                  <a:close/>
                  <a:moveTo>
                    <a:pt x="7682" y="8097"/>
                  </a:moveTo>
                  <a:cubicBezTo>
                    <a:pt x="7652" y="8097"/>
                    <a:pt x="7626" y="8148"/>
                    <a:pt x="7624" y="8210"/>
                  </a:cubicBezTo>
                  <a:cubicBezTo>
                    <a:pt x="7622" y="8272"/>
                    <a:pt x="7645" y="8324"/>
                    <a:pt x="7676" y="8323"/>
                  </a:cubicBezTo>
                  <a:cubicBezTo>
                    <a:pt x="7706" y="8323"/>
                    <a:pt x="7732" y="8271"/>
                    <a:pt x="7734" y="8208"/>
                  </a:cubicBezTo>
                  <a:cubicBezTo>
                    <a:pt x="7735" y="8146"/>
                    <a:pt x="7712" y="8096"/>
                    <a:pt x="7682" y="8097"/>
                  </a:cubicBezTo>
                  <a:close/>
                  <a:moveTo>
                    <a:pt x="7838" y="8097"/>
                  </a:moveTo>
                  <a:cubicBezTo>
                    <a:pt x="7808" y="8097"/>
                    <a:pt x="7782" y="8148"/>
                    <a:pt x="7781" y="8210"/>
                  </a:cubicBezTo>
                  <a:cubicBezTo>
                    <a:pt x="7779" y="8272"/>
                    <a:pt x="7802" y="8324"/>
                    <a:pt x="7833" y="8323"/>
                  </a:cubicBezTo>
                  <a:cubicBezTo>
                    <a:pt x="7863" y="8323"/>
                    <a:pt x="7888" y="8271"/>
                    <a:pt x="7890" y="8208"/>
                  </a:cubicBezTo>
                  <a:cubicBezTo>
                    <a:pt x="7892" y="8146"/>
                    <a:pt x="7868" y="8096"/>
                    <a:pt x="7838" y="8097"/>
                  </a:cubicBezTo>
                  <a:close/>
                  <a:moveTo>
                    <a:pt x="7994" y="8097"/>
                  </a:moveTo>
                  <a:cubicBezTo>
                    <a:pt x="7964" y="8097"/>
                    <a:pt x="7939" y="8148"/>
                    <a:pt x="7937" y="8210"/>
                  </a:cubicBezTo>
                  <a:cubicBezTo>
                    <a:pt x="7935" y="8272"/>
                    <a:pt x="7959" y="8324"/>
                    <a:pt x="7989" y="8323"/>
                  </a:cubicBezTo>
                  <a:cubicBezTo>
                    <a:pt x="8019" y="8323"/>
                    <a:pt x="8045" y="8271"/>
                    <a:pt x="8046" y="8208"/>
                  </a:cubicBezTo>
                  <a:cubicBezTo>
                    <a:pt x="8048" y="8146"/>
                    <a:pt x="8025" y="8096"/>
                    <a:pt x="7994" y="8097"/>
                  </a:cubicBezTo>
                  <a:close/>
                  <a:moveTo>
                    <a:pt x="8151" y="8097"/>
                  </a:moveTo>
                  <a:cubicBezTo>
                    <a:pt x="8121" y="8097"/>
                    <a:pt x="8095" y="8148"/>
                    <a:pt x="8093" y="8210"/>
                  </a:cubicBezTo>
                  <a:cubicBezTo>
                    <a:pt x="8092" y="8272"/>
                    <a:pt x="8115" y="8324"/>
                    <a:pt x="8145" y="8323"/>
                  </a:cubicBezTo>
                  <a:cubicBezTo>
                    <a:pt x="8176" y="8323"/>
                    <a:pt x="8201" y="8271"/>
                    <a:pt x="8203" y="8208"/>
                  </a:cubicBezTo>
                  <a:cubicBezTo>
                    <a:pt x="8204" y="8146"/>
                    <a:pt x="8181" y="8096"/>
                    <a:pt x="8151" y="8097"/>
                  </a:cubicBezTo>
                  <a:close/>
                  <a:moveTo>
                    <a:pt x="8307" y="8097"/>
                  </a:moveTo>
                  <a:cubicBezTo>
                    <a:pt x="8277" y="8097"/>
                    <a:pt x="8251" y="8148"/>
                    <a:pt x="8250" y="8210"/>
                  </a:cubicBezTo>
                  <a:cubicBezTo>
                    <a:pt x="8249" y="8272"/>
                    <a:pt x="8272" y="8324"/>
                    <a:pt x="8302" y="8323"/>
                  </a:cubicBezTo>
                  <a:cubicBezTo>
                    <a:pt x="8333" y="8323"/>
                    <a:pt x="8358" y="8271"/>
                    <a:pt x="8359" y="8208"/>
                  </a:cubicBezTo>
                  <a:cubicBezTo>
                    <a:pt x="8360" y="8146"/>
                    <a:pt x="8337" y="8096"/>
                    <a:pt x="8307" y="8097"/>
                  </a:cubicBezTo>
                  <a:close/>
                  <a:moveTo>
                    <a:pt x="8463" y="8097"/>
                  </a:moveTo>
                  <a:cubicBezTo>
                    <a:pt x="8433" y="8097"/>
                    <a:pt x="8407" y="8148"/>
                    <a:pt x="8406" y="8210"/>
                  </a:cubicBezTo>
                  <a:cubicBezTo>
                    <a:pt x="8405" y="8272"/>
                    <a:pt x="8429" y="8324"/>
                    <a:pt x="8459" y="8323"/>
                  </a:cubicBezTo>
                  <a:cubicBezTo>
                    <a:pt x="8489" y="8323"/>
                    <a:pt x="8515" y="8271"/>
                    <a:pt x="8516" y="8208"/>
                  </a:cubicBezTo>
                  <a:cubicBezTo>
                    <a:pt x="8517" y="8146"/>
                    <a:pt x="8493" y="8096"/>
                    <a:pt x="8463" y="8097"/>
                  </a:cubicBezTo>
                  <a:close/>
                  <a:moveTo>
                    <a:pt x="8619" y="8097"/>
                  </a:moveTo>
                  <a:cubicBezTo>
                    <a:pt x="8589" y="8097"/>
                    <a:pt x="8564" y="8148"/>
                    <a:pt x="8563" y="8210"/>
                  </a:cubicBezTo>
                  <a:cubicBezTo>
                    <a:pt x="8562" y="8272"/>
                    <a:pt x="8586" y="8324"/>
                    <a:pt x="8616" y="8323"/>
                  </a:cubicBezTo>
                  <a:cubicBezTo>
                    <a:pt x="8646" y="8323"/>
                    <a:pt x="8671" y="8271"/>
                    <a:pt x="8672" y="8208"/>
                  </a:cubicBezTo>
                  <a:cubicBezTo>
                    <a:pt x="8673" y="8146"/>
                    <a:pt x="8649" y="8096"/>
                    <a:pt x="8619" y="8097"/>
                  </a:cubicBezTo>
                  <a:close/>
                  <a:moveTo>
                    <a:pt x="8775" y="8097"/>
                  </a:moveTo>
                  <a:cubicBezTo>
                    <a:pt x="8745" y="8097"/>
                    <a:pt x="8720" y="8148"/>
                    <a:pt x="8719" y="8210"/>
                  </a:cubicBezTo>
                  <a:cubicBezTo>
                    <a:pt x="8718" y="8273"/>
                    <a:pt x="8742" y="8324"/>
                    <a:pt x="8772" y="8323"/>
                  </a:cubicBezTo>
                  <a:cubicBezTo>
                    <a:pt x="8802" y="8323"/>
                    <a:pt x="8828" y="8271"/>
                    <a:pt x="8828" y="8208"/>
                  </a:cubicBezTo>
                  <a:cubicBezTo>
                    <a:pt x="8829" y="8146"/>
                    <a:pt x="8805" y="8096"/>
                    <a:pt x="8775" y="8097"/>
                  </a:cubicBezTo>
                  <a:close/>
                  <a:moveTo>
                    <a:pt x="8931" y="8097"/>
                  </a:moveTo>
                  <a:cubicBezTo>
                    <a:pt x="8901" y="8097"/>
                    <a:pt x="8876" y="8148"/>
                    <a:pt x="8875" y="8210"/>
                  </a:cubicBezTo>
                  <a:cubicBezTo>
                    <a:pt x="8875" y="8273"/>
                    <a:pt x="8899" y="8324"/>
                    <a:pt x="8929" y="8323"/>
                  </a:cubicBezTo>
                  <a:cubicBezTo>
                    <a:pt x="8959" y="8323"/>
                    <a:pt x="8984" y="8271"/>
                    <a:pt x="8985" y="8208"/>
                  </a:cubicBezTo>
                  <a:cubicBezTo>
                    <a:pt x="8985" y="8146"/>
                    <a:pt x="8961" y="8096"/>
                    <a:pt x="8931" y="8097"/>
                  </a:cubicBezTo>
                  <a:close/>
                  <a:moveTo>
                    <a:pt x="523" y="8197"/>
                  </a:moveTo>
                  <a:cubicBezTo>
                    <a:pt x="493" y="8198"/>
                    <a:pt x="461" y="8249"/>
                    <a:pt x="452" y="8311"/>
                  </a:cubicBezTo>
                  <a:cubicBezTo>
                    <a:pt x="443" y="8372"/>
                    <a:pt x="460" y="8423"/>
                    <a:pt x="490" y="8422"/>
                  </a:cubicBezTo>
                  <a:cubicBezTo>
                    <a:pt x="520" y="8422"/>
                    <a:pt x="552" y="8371"/>
                    <a:pt x="561" y="8309"/>
                  </a:cubicBezTo>
                  <a:cubicBezTo>
                    <a:pt x="570" y="8247"/>
                    <a:pt x="553" y="8197"/>
                    <a:pt x="523" y="8197"/>
                  </a:cubicBezTo>
                  <a:close/>
                  <a:moveTo>
                    <a:pt x="835" y="8197"/>
                  </a:moveTo>
                  <a:cubicBezTo>
                    <a:pt x="805" y="8198"/>
                    <a:pt x="773" y="8249"/>
                    <a:pt x="765" y="8311"/>
                  </a:cubicBezTo>
                  <a:cubicBezTo>
                    <a:pt x="756" y="8373"/>
                    <a:pt x="773" y="8423"/>
                    <a:pt x="803" y="8422"/>
                  </a:cubicBezTo>
                  <a:cubicBezTo>
                    <a:pt x="833" y="8422"/>
                    <a:pt x="865" y="8371"/>
                    <a:pt x="874" y="8309"/>
                  </a:cubicBezTo>
                  <a:cubicBezTo>
                    <a:pt x="883" y="8247"/>
                    <a:pt x="865" y="8197"/>
                    <a:pt x="835" y="8197"/>
                  </a:cubicBezTo>
                  <a:close/>
                  <a:moveTo>
                    <a:pt x="991" y="8197"/>
                  </a:moveTo>
                  <a:cubicBezTo>
                    <a:pt x="961" y="8198"/>
                    <a:pt x="930" y="8249"/>
                    <a:pt x="921" y="8311"/>
                  </a:cubicBezTo>
                  <a:cubicBezTo>
                    <a:pt x="912" y="8373"/>
                    <a:pt x="930" y="8423"/>
                    <a:pt x="960" y="8422"/>
                  </a:cubicBezTo>
                  <a:cubicBezTo>
                    <a:pt x="990" y="8422"/>
                    <a:pt x="1021" y="8371"/>
                    <a:pt x="1030" y="8309"/>
                  </a:cubicBezTo>
                  <a:cubicBezTo>
                    <a:pt x="1038" y="8247"/>
                    <a:pt x="1021" y="8197"/>
                    <a:pt x="991" y="8197"/>
                  </a:cubicBezTo>
                  <a:close/>
                  <a:moveTo>
                    <a:pt x="1147" y="8197"/>
                  </a:moveTo>
                  <a:cubicBezTo>
                    <a:pt x="1117" y="8198"/>
                    <a:pt x="1085" y="8249"/>
                    <a:pt x="1077" y="8311"/>
                  </a:cubicBezTo>
                  <a:cubicBezTo>
                    <a:pt x="1068" y="8373"/>
                    <a:pt x="1086" y="8423"/>
                    <a:pt x="1116" y="8422"/>
                  </a:cubicBezTo>
                  <a:cubicBezTo>
                    <a:pt x="1147" y="8422"/>
                    <a:pt x="1178" y="8371"/>
                    <a:pt x="1186" y="8309"/>
                  </a:cubicBezTo>
                  <a:cubicBezTo>
                    <a:pt x="1194" y="8247"/>
                    <a:pt x="1177" y="8197"/>
                    <a:pt x="1147" y="8197"/>
                  </a:cubicBezTo>
                  <a:close/>
                  <a:moveTo>
                    <a:pt x="1303" y="8197"/>
                  </a:moveTo>
                  <a:cubicBezTo>
                    <a:pt x="1273" y="8198"/>
                    <a:pt x="1241" y="8249"/>
                    <a:pt x="1233" y="8311"/>
                  </a:cubicBezTo>
                  <a:cubicBezTo>
                    <a:pt x="1225" y="8372"/>
                    <a:pt x="1243" y="8423"/>
                    <a:pt x="1273" y="8422"/>
                  </a:cubicBezTo>
                  <a:cubicBezTo>
                    <a:pt x="1303" y="8422"/>
                    <a:pt x="1334" y="8371"/>
                    <a:pt x="1343" y="8309"/>
                  </a:cubicBezTo>
                  <a:cubicBezTo>
                    <a:pt x="1351" y="8247"/>
                    <a:pt x="1333" y="8197"/>
                    <a:pt x="1303" y="8197"/>
                  </a:cubicBezTo>
                  <a:close/>
                  <a:moveTo>
                    <a:pt x="1459" y="8197"/>
                  </a:moveTo>
                  <a:cubicBezTo>
                    <a:pt x="1429" y="8198"/>
                    <a:pt x="1398" y="8249"/>
                    <a:pt x="1390" y="8311"/>
                  </a:cubicBezTo>
                  <a:cubicBezTo>
                    <a:pt x="1381" y="8373"/>
                    <a:pt x="1400" y="8423"/>
                    <a:pt x="1430" y="8422"/>
                  </a:cubicBezTo>
                  <a:cubicBezTo>
                    <a:pt x="1460" y="8422"/>
                    <a:pt x="1491" y="8371"/>
                    <a:pt x="1499" y="8309"/>
                  </a:cubicBezTo>
                  <a:cubicBezTo>
                    <a:pt x="1507" y="8247"/>
                    <a:pt x="1489" y="8197"/>
                    <a:pt x="1459" y="8197"/>
                  </a:cubicBezTo>
                  <a:close/>
                  <a:moveTo>
                    <a:pt x="1615" y="8197"/>
                  </a:moveTo>
                  <a:cubicBezTo>
                    <a:pt x="1585" y="8198"/>
                    <a:pt x="1554" y="8249"/>
                    <a:pt x="1546" y="8311"/>
                  </a:cubicBezTo>
                  <a:cubicBezTo>
                    <a:pt x="1538" y="8373"/>
                    <a:pt x="1556" y="8423"/>
                    <a:pt x="1586" y="8422"/>
                  </a:cubicBezTo>
                  <a:cubicBezTo>
                    <a:pt x="1616" y="8422"/>
                    <a:pt x="1647" y="8371"/>
                    <a:pt x="1655" y="8309"/>
                  </a:cubicBezTo>
                  <a:cubicBezTo>
                    <a:pt x="1663" y="8247"/>
                    <a:pt x="1645" y="8197"/>
                    <a:pt x="1615" y="8197"/>
                  </a:cubicBezTo>
                  <a:close/>
                  <a:moveTo>
                    <a:pt x="2707" y="8197"/>
                  </a:moveTo>
                  <a:cubicBezTo>
                    <a:pt x="2677" y="8198"/>
                    <a:pt x="2647" y="8248"/>
                    <a:pt x="2640" y="8311"/>
                  </a:cubicBezTo>
                  <a:cubicBezTo>
                    <a:pt x="2633" y="8373"/>
                    <a:pt x="2652" y="8423"/>
                    <a:pt x="2682" y="8422"/>
                  </a:cubicBezTo>
                  <a:cubicBezTo>
                    <a:pt x="2713" y="8422"/>
                    <a:pt x="2743" y="8371"/>
                    <a:pt x="2750" y="8309"/>
                  </a:cubicBezTo>
                  <a:cubicBezTo>
                    <a:pt x="2756" y="8247"/>
                    <a:pt x="2738" y="8197"/>
                    <a:pt x="2707" y="8197"/>
                  </a:cubicBezTo>
                  <a:close/>
                  <a:moveTo>
                    <a:pt x="14728" y="8298"/>
                  </a:moveTo>
                  <a:cubicBezTo>
                    <a:pt x="14698" y="8298"/>
                    <a:pt x="14677" y="8350"/>
                    <a:pt x="14682" y="8413"/>
                  </a:cubicBezTo>
                  <a:cubicBezTo>
                    <a:pt x="14688" y="8476"/>
                    <a:pt x="14717" y="8526"/>
                    <a:pt x="14747" y="8526"/>
                  </a:cubicBezTo>
                  <a:cubicBezTo>
                    <a:pt x="14778" y="8525"/>
                    <a:pt x="14798" y="8474"/>
                    <a:pt x="14792" y="8411"/>
                  </a:cubicBezTo>
                  <a:cubicBezTo>
                    <a:pt x="14787" y="8349"/>
                    <a:pt x="14759" y="8298"/>
                    <a:pt x="14728" y="8298"/>
                  </a:cubicBezTo>
                  <a:close/>
                  <a:moveTo>
                    <a:pt x="14884" y="8298"/>
                  </a:moveTo>
                  <a:cubicBezTo>
                    <a:pt x="14854" y="8298"/>
                    <a:pt x="14834" y="8350"/>
                    <a:pt x="14839" y="8413"/>
                  </a:cubicBezTo>
                  <a:cubicBezTo>
                    <a:pt x="14844" y="8476"/>
                    <a:pt x="14873" y="8526"/>
                    <a:pt x="14904" y="8526"/>
                  </a:cubicBezTo>
                  <a:cubicBezTo>
                    <a:pt x="14934" y="8525"/>
                    <a:pt x="14954" y="8474"/>
                    <a:pt x="14949" y="8411"/>
                  </a:cubicBezTo>
                  <a:cubicBezTo>
                    <a:pt x="14943" y="8349"/>
                    <a:pt x="14914" y="8298"/>
                    <a:pt x="14884" y="8298"/>
                  </a:cubicBezTo>
                  <a:close/>
                  <a:moveTo>
                    <a:pt x="15040" y="8298"/>
                  </a:moveTo>
                  <a:cubicBezTo>
                    <a:pt x="15010" y="8298"/>
                    <a:pt x="14990" y="8350"/>
                    <a:pt x="14995" y="8413"/>
                  </a:cubicBezTo>
                  <a:cubicBezTo>
                    <a:pt x="15001" y="8476"/>
                    <a:pt x="15030" y="8526"/>
                    <a:pt x="15061" y="8526"/>
                  </a:cubicBezTo>
                  <a:cubicBezTo>
                    <a:pt x="15091" y="8526"/>
                    <a:pt x="15111" y="8474"/>
                    <a:pt x="15105" y="8411"/>
                  </a:cubicBezTo>
                  <a:cubicBezTo>
                    <a:pt x="15100" y="8348"/>
                    <a:pt x="15071" y="8298"/>
                    <a:pt x="15040" y="8298"/>
                  </a:cubicBezTo>
                  <a:close/>
                  <a:moveTo>
                    <a:pt x="15197" y="8298"/>
                  </a:moveTo>
                  <a:cubicBezTo>
                    <a:pt x="15167" y="8298"/>
                    <a:pt x="15147" y="8350"/>
                    <a:pt x="15152" y="8413"/>
                  </a:cubicBezTo>
                  <a:cubicBezTo>
                    <a:pt x="15158" y="8476"/>
                    <a:pt x="15187" y="8526"/>
                    <a:pt x="15217" y="8526"/>
                  </a:cubicBezTo>
                  <a:cubicBezTo>
                    <a:pt x="15247" y="8526"/>
                    <a:pt x="15267" y="8474"/>
                    <a:pt x="15262" y="8411"/>
                  </a:cubicBezTo>
                  <a:cubicBezTo>
                    <a:pt x="15256" y="8349"/>
                    <a:pt x="15227" y="8298"/>
                    <a:pt x="15197" y="8298"/>
                  </a:cubicBezTo>
                  <a:close/>
                  <a:moveTo>
                    <a:pt x="16622" y="8298"/>
                  </a:moveTo>
                  <a:cubicBezTo>
                    <a:pt x="16591" y="8298"/>
                    <a:pt x="16572" y="8350"/>
                    <a:pt x="16579" y="8413"/>
                  </a:cubicBezTo>
                  <a:cubicBezTo>
                    <a:pt x="16586" y="8476"/>
                    <a:pt x="16617" y="8526"/>
                    <a:pt x="16648" y="8526"/>
                  </a:cubicBezTo>
                  <a:cubicBezTo>
                    <a:pt x="16678" y="8526"/>
                    <a:pt x="16696" y="8474"/>
                    <a:pt x="16689" y="8411"/>
                  </a:cubicBezTo>
                  <a:cubicBezTo>
                    <a:pt x="16682" y="8348"/>
                    <a:pt x="16652" y="8298"/>
                    <a:pt x="16622" y="8298"/>
                  </a:cubicBezTo>
                  <a:close/>
                  <a:moveTo>
                    <a:pt x="16778" y="8298"/>
                  </a:moveTo>
                  <a:cubicBezTo>
                    <a:pt x="16748" y="8298"/>
                    <a:pt x="16729" y="8350"/>
                    <a:pt x="16736" y="8413"/>
                  </a:cubicBezTo>
                  <a:cubicBezTo>
                    <a:pt x="16744" y="8475"/>
                    <a:pt x="16774" y="8526"/>
                    <a:pt x="16804" y="8526"/>
                  </a:cubicBezTo>
                  <a:cubicBezTo>
                    <a:pt x="16835" y="8526"/>
                    <a:pt x="16853" y="8474"/>
                    <a:pt x="16846" y="8411"/>
                  </a:cubicBezTo>
                  <a:cubicBezTo>
                    <a:pt x="16838" y="8348"/>
                    <a:pt x="16808" y="8298"/>
                    <a:pt x="16778" y="8298"/>
                  </a:cubicBezTo>
                  <a:close/>
                  <a:moveTo>
                    <a:pt x="9400" y="8348"/>
                  </a:moveTo>
                  <a:cubicBezTo>
                    <a:pt x="9369" y="8349"/>
                    <a:pt x="9345" y="8399"/>
                    <a:pt x="9345" y="8461"/>
                  </a:cubicBezTo>
                  <a:cubicBezTo>
                    <a:pt x="9345" y="8524"/>
                    <a:pt x="9369" y="8575"/>
                    <a:pt x="9399" y="8575"/>
                  </a:cubicBezTo>
                  <a:cubicBezTo>
                    <a:pt x="9429" y="8574"/>
                    <a:pt x="9455" y="8524"/>
                    <a:pt x="9455" y="8461"/>
                  </a:cubicBezTo>
                  <a:cubicBezTo>
                    <a:pt x="9455" y="8399"/>
                    <a:pt x="9430" y="8348"/>
                    <a:pt x="9400" y="8348"/>
                  </a:cubicBezTo>
                  <a:close/>
                  <a:moveTo>
                    <a:pt x="9556" y="8348"/>
                  </a:moveTo>
                  <a:cubicBezTo>
                    <a:pt x="9526" y="8349"/>
                    <a:pt x="9501" y="8401"/>
                    <a:pt x="9501" y="8463"/>
                  </a:cubicBezTo>
                  <a:cubicBezTo>
                    <a:pt x="9501" y="8526"/>
                    <a:pt x="9526" y="8575"/>
                    <a:pt x="9556" y="8575"/>
                  </a:cubicBezTo>
                  <a:cubicBezTo>
                    <a:pt x="9586" y="8574"/>
                    <a:pt x="9611" y="8524"/>
                    <a:pt x="9611" y="8461"/>
                  </a:cubicBezTo>
                  <a:cubicBezTo>
                    <a:pt x="9611" y="8399"/>
                    <a:pt x="9586" y="8348"/>
                    <a:pt x="9556" y="8348"/>
                  </a:cubicBezTo>
                  <a:close/>
                  <a:moveTo>
                    <a:pt x="9712" y="8348"/>
                  </a:moveTo>
                  <a:cubicBezTo>
                    <a:pt x="9682" y="8349"/>
                    <a:pt x="9657" y="8401"/>
                    <a:pt x="9657" y="8463"/>
                  </a:cubicBezTo>
                  <a:cubicBezTo>
                    <a:pt x="9658" y="8526"/>
                    <a:pt x="9682" y="8575"/>
                    <a:pt x="9712" y="8575"/>
                  </a:cubicBezTo>
                  <a:cubicBezTo>
                    <a:pt x="9743" y="8574"/>
                    <a:pt x="9768" y="8524"/>
                    <a:pt x="9767" y="8461"/>
                  </a:cubicBezTo>
                  <a:cubicBezTo>
                    <a:pt x="9767" y="8399"/>
                    <a:pt x="9742" y="8348"/>
                    <a:pt x="9712" y="8348"/>
                  </a:cubicBezTo>
                  <a:close/>
                  <a:moveTo>
                    <a:pt x="9868" y="8348"/>
                  </a:moveTo>
                  <a:cubicBezTo>
                    <a:pt x="9838" y="8349"/>
                    <a:pt x="9814" y="8400"/>
                    <a:pt x="9814" y="8463"/>
                  </a:cubicBezTo>
                  <a:cubicBezTo>
                    <a:pt x="9814" y="8526"/>
                    <a:pt x="9839" y="8575"/>
                    <a:pt x="9869" y="8575"/>
                  </a:cubicBezTo>
                  <a:cubicBezTo>
                    <a:pt x="9900" y="8574"/>
                    <a:pt x="9924" y="8524"/>
                    <a:pt x="9924" y="8461"/>
                  </a:cubicBezTo>
                  <a:cubicBezTo>
                    <a:pt x="9923" y="8399"/>
                    <a:pt x="9898" y="8348"/>
                    <a:pt x="9868" y="8348"/>
                  </a:cubicBezTo>
                  <a:close/>
                  <a:moveTo>
                    <a:pt x="10044" y="8348"/>
                  </a:moveTo>
                  <a:cubicBezTo>
                    <a:pt x="10013" y="8349"/>
                    <a:pt x="9989" y="8400"/>
                    <a:pt x="9990" y="8463"/>
                  </a:cubicBezTo>
                  <a:cubicBezTo>
                    <a:pt x="9990" y="8526"/>
                    <a:pt x="10015" y="8575"/>
                    <a:pt x="10045" y="8575"/>
                  </a:cubicBezTo>
                  <a:cubicBezTo>
                    <a:pt x="10076" y="8574"/>
                    <a:pt x="10100" y="8524"/>
                    <a:pt x="10100" y="8461"/>
                  </a:cubicBezTo>
                  <a:cubicBezTo>
                    <a:pt x="10099" y="8399"/>
                    <a:pt x="10074" y="8348"/>
                    <a:pt x="10044" y="8348"/>
                  </a:cubicBezTo>
                  <a:close/>
                  <a:moveTo>
                    <a:pt x="10180" y="8348"/>
                  </a:moveTo>
                  <a:cubicBezTo>
                    <a:pt x="10150" y="8349"/>
                    <a:pt x="10126" y="8400"/>
                    <a:pt x="10127" y="8463"/>
                  </a:cubicBezTo>
                  <a:cubicBezTo>
                    <a:pt x="10127" y="8526"/>
                    <a:pt x="10153" y="8575"/>
                    <a:pt x="10183" y="8575"/>
                  </a:cubicBezTo>
                  <a:cubicBezTo>
                    <a:pt x="10213" y="8574"/>
                    <a:pt x="10237" y="8524"/>
                    <a:pt x="10237" y="8461"/>
                  </a:cubicBezTo>
                  <a:cubicBezTo>
                    <a:pt x="10236" y="8399"/>
                    <a:pt x="10211" y="8348"/>
                    <a:pt x="10180" y="8348"/>
                  </a:cubicBezTo>
                  <a:close/>
                  <a:moveTo>
                    <a:pt x="10336" y="8348"/>
                  </a:moveTo>
                  <a:cubicBezTo>
                    <a:pt x="10306" y="8349"/>
                    <a:pt x="10282" y="8400"/>
                    <a:pt x="10283" y="8463"/>
                  </a:cubicBezTo>
                  <a:cubicBezTo>
                    <a:pt x="10284" y="8526"/>
                    <a:pt x="10309" y="8575"/>
                    <a:pt x="10339" y="8575"/>
                  </a:cubicBezTo>
                  <a:cubicBezTo>
                    <a:pt x="10370" y="8574"/>
                    <a:pt x="10394" y="8524"/>
                    <a:pt x="10393" y="8461"/>
                  </a:cubicBezTo>
                  <a:cubicBezTo>
                    <a:pt x="10392" y="8399"/>
                    <a:pt x="10366" y="8348"/>
                    <a:pt x="10336" y="8348"/>
                  </a:cubicBezTo>
                  <a:close/>
                  <a:moveTo>
                    <a:pt x="10493" y="8348"/>
                  </a:moveTo>
                  <a:cubicBezTo>
                    <a:pt x="10462" y="8349"/>
                    <a:pt x="10439" y="8400"/>
                    <a:pt x="10439" y="8463"/>
                  </a:cubicBezTo>
                  <a:cubicBezTo>
                    <a:pt x="10440" y="8526"/>
                    <a:pt x="10466" y="8575"/>
                    <a:pt x="10496" y="8575"/>
                  </a:cubicBezTo>
                  <a:cubicBezTo>
                    <a:pt x="10527" y="8574"/>
                    <a:pt x="10550" y="8524"/>
                    <a:pt x="10549" y="8461"/>
                  </a:cubicBezTo>
                  <a:cubicBezTo>
                    <a:pt x="10548" y="8399"/>
                    <a:pt x="10523" y="8348"/>
                    <a:pt x="10493" y="8348"/>
                  </a:cubicBezTo>
                  <a:close/>
                  <a:moveTo>
                    <a:pt x="10668" y="8348"/>
                  </a:moveTo>
                  <a:cubicBezTo>
                    <a:pt x="10638" y="8349"/>
                    <a:pt x="10614" y="8400"/>
                    <a:pt x="10615" y="8463"/>
                  </a:cubicBezTo>
                  <a:cubicBezTo>
                    <a:pt x="10616" y="8526"/>
                    <a:pt x="10642" y="8575"/>
                    <a:pt x="10672" y="8575"/>
                  </a:cubicBezTo>
                  <a:cubicBezTo>
                    <a:pt x="10703" y="8574"/>
                    <a:pt x="10727" y="8524"/>
                    <a:pt x="10725" y="8461"/>
                  </a:cubicBezTo>
                  <a:cubicBezTo>
                    <a:pt x="10724" y="8399"/>
                    <a:pt x="10698" y="8348"/>
                    <a:pt x="10668" y="8348"/>
                  </a:cubicBezTo>
                  <a:close/>
                  <a:moveTo>
                    <a:pt x="10824" y="8348"/>
                  </a:moveTo>
                  <a:cubicBezTo>
                    <a:pt x="10794" y="8349"/>
                    <a:pt x="10771" y="8400"/>
                    <a:pt x="10772" y="8463"/>
                  </a:cubicBezTo>
                  <a:cubicBezTo>
                    <a:pt x="10773" y="8526"/>
                    <a:pt x="10799" y="8575"/>
                    <a:pt x="10829" y="8575"/>
                  </a:cubicBezTo>
                  <a:cubicBezTo>
                    <a:pt x="10860" y="8574"/>
                    <a:pt x="10883" y="8524"/>
                    <a:pt x="10882" y="8461"/>
                  </a:cubicBezTo>
                  <a:cubicBezTo>
                    <a:pt x="10880" y="8399"/>
                    <a:pt x="10855" y="8348"/>
                    <a:pt x="10824" y="8348"/>
                  </a:cubicBezTo>
                  <a:close/>
                  <a:moveTo>
                    <a:pt x="11137" y="8348"/>
                  </a:moveTo>
                  <a:cubicBezTo>
                    <a:pt x="11106" y="8349"/>
                    <a:pt x="11083" y="8400"/>
                    <a:pt x="11085" y="8463"/>
                  </a:cubicBezTo>
                  <a:cubicBezTo>
                    <a:pt x="11086" y="8526"/>
                    <a:pt x="11112" y="8575"/>
                    <a:pt x="11143" y="8575"/>
                  </a:cubicBezTo>
                  <a:cubicBezTo>
                    <a:pt x="11173" y="8574"/>
                    <a:pt x="11196" y="8524"/>
                    <a:pt x="11195" y="8461"/>
                  </a:cubicBezTo>
                  <a:cubicBezTo>
                    <a:pt x="11193" y="8399"/>
                    <a:pt x="11167" y="8348"/>
                    <a:pt x="11137" y="8348"/>
                  </a:cubicBezTo>
                  <a:close/>
                  <a:moveTo>
                    <a:pt x="11293" y="8348"/>
                  </a:moveTo>
                  <a:cubicBezTo>
                    <a:pt x="11263" y="8349"/>
                    <a:pt x="11239" y="8400"/>
                    <a:pt x="11241" y="8463"/>
                  </a:cubicBezTo>
                  <a:cubicBezTo>
                    <a:pt x="11243" y="8526"/>
                    <a:pt x="11269" y="8575"/>
                    <a:pt x="11299" y="8575"/>
                  </a:cubicBezTo>
                  <a:cubicBezTo>
                    <a:pt x="11329" y="8574"/>
                    <a:pt x="11353" y="8524"/>
                    <a:pt x="11351" y="8461"/>
                  </a:cubicBezTo>
                  <a:cubicBezTo>
                    <a:pt x="11349" y="8399"/>
                    <a:pt x="11323" y="8348"/>
                    <a:pt x="11293" y="8348"/>
                  </a:cubicBezTo>
                  <a:close/>
                  <a:moveTo>
                    <a:pt x="11449" y="8348"/>
                  </a:moveTo>
                  <a:cubicBezTo>
                    <a:pt x="11419" y="8349"/>
                    <a:pt x="11396" y="8400"/>
                    <a:pt x="11397" y="8463"/>
                  </a:cubicBezTo>
                  <a:cubicBezTo>
                    <a:pt x="11399" y="8526"/>
                    <a:pt x="11426" y="8575"/>
                    <a:pt x="11456" y="8575"/>
                  </a:cubicBezTo>
                  <a:cubicBezTo>
                    <a:pt x="11486" y="8574"/>
                    <a:pt x="11509" y="8524"/>
                    <a:pt x="11507" y="8461"/>
                  </a:cubicBezTo>
                  <a:cubicBezTo>
                    <a:pt x="11505" y="8399"/>
                    <a:pt x="11479" y="8348"/>
                    <a:pt x="11449" y="8348"/>
                  </a:cubicBezTo>
                  <a:close/>
                  <a:moveTo>
                    <a:pt x="11605" y="8348"/>
                  </a:moveTo>
                  <a:cubicBezTo>
                    <a:pt x="11575" y="8349"/>
                    <a:pt x="11552" y="8400"/>
                    <a:pt x="11554" y="8463"/>
                  </a:cubicBezTo>
                  <a:cubicBezTo>
                    <a:pt x="11556" y="8526"/>
                    <a:pt x="11582" y="8575"/>
                    <a:pt x="11612" y="8575"/>
                  </a:cubicBezTo>
                  <a:cubicBezTo>
                    <a:pt x="11643" y="8574"/>
                    <a:pt x="11666" y="8524"/>
                    <a:pt x="11664" y="8461"/>
                  </a:cubicBezTo>
                  <a:cubicBezTo>
                    <a:pt x="11662" y="8399"/>
                    <a:pt x="11635" y="8348"/>
                    <a:pt x="11605" y="8348"/>
                  </a:cubicBezTo>
                  <a:close/>
                  <a:moveTo>
                    <a:pt x="12386" y="8348"/>
                  </a:moveTo>
                  <a:cubicBezTo>
                    <a:pt x="12356" y="8349"/>
                    <a:pt x="12333" y="8400"/>
                    <a:pt x="12336" y="8463"/>
                  </a:cubicBezTo>
                  <a:cubicBezTo>
                    <a:pt x="12339" y="8526"/>
                    <a:pt x="12366" y="8575"/>
                    <a:pt x="12396" y="8575"/>
                  </a:cubicBezTo>
                  <a:cubicBezTo>
                    <a:pt x="12427" y="8574"/>
                    <a:pt x="12449" y="8524"/>
                    <a:pt x="12446" y="8461"/>
                  </a:cubicBezTo>
                  <a:cubicBezTo>
                    <a:pt x="12443" y="8399"/>
                    <a:pt x="12416" y="8348"/>
                    <a:pt x="12386" y="8348"/>
                  </a:cubicBezTo>
                  <a:close/>
                  <a:moveTo>
                    <a:pt x="12522" y="8348"/>
                  </a:moveTo>
                  <a:cubicBezTo>
                    <a:pt x="12492" y="8349"/>
                    <a:pt x="12470" y="8400"/>
                    <a:pt x="12473" y="8463"/>
                  </a:cubicBezTo>
                  <a:cubicBezTo>
                    <a:pt x="12476" y="8526"/>
                    <a:pt x="12503" y="8575"/>
                    <a:pt x="12533" y="8575"/>
                  </a:cubicBezTo>
                  <a:cubicBezTo>
                    <a:pt x="12564" y="8574"/>
                    <a:pt x="12586" y="8524"/>
                    <a:pt x="12583" y="8461"/>
                  </a:cubicBezTo>
                  <a:cubicBezTo>
                    <a:pt x="12580" y="8399"/>
                    <a:pt x="12552" y="8348"/>
                    <a:pt x="12522" y="8348"/>
                  </a:cubicBezTo>
                  <a:close/>
                  <a:moveTo>
                    <a:pt x="12679" y="8348"/>
                  </a:moveTo>
                  <a:cubicBezTo>
                    <a:pt x="12648" y="8349"/>
                    <a:pt x="12626" y="8400"/>
                    <a:pt x="12629" y="8463"/>
                  </a:cubicBezTo>
                  <a:cubicBezTo>
                    <a:pt x="12632" y="8526"/>
                    <a:pt x="12660" y="8575"/>
                    <a:pt x="12690" y="8575"/>
                  </a:cubicBezTo>
                  <a:cubicBezTo>
                    <a:pt x="12721" y="8574"/>
                    <a:pt x="12742" y="8524"/>
                    <a:pt x="12739" y="8461"/>
                  </a:cubicBezTo>
                  <a:cubicBezTo>
                    <a:pt x="12736" y="8399"/>
                    <a:pt x="12709" y="8348"/>
                    <a:pt x="12679" y="8348"/>
                  </a:cubicBezTo>
                  <a:close/>
                  <a:moveTo>
                    <a:pt x="12834" y="8348"/>
                  </a:moveTo>
                  <a:cubicBezTo>
                    <a:pt x="12804" y="8349"/>
                    <a:pt x="12783" y="8400"/>
                    <a:pt x="12786" y="8463"/>
                  </a:cubicBezTo>
                  <a:cubicBezTo>
                    <a:pt x="12789" y="8526"/>
                    <a:pt x="12816" y="8575"/>
                    <a:pt x="12847" y="8575"/>
                  </a:cubicBezTo>
                  <a:cubicBezTo>
                    <a:pt x="12877" y="8574"/>
                    <a:pt x="12899" y="8524"/>
                    <a:pt x="12895" y="8461"/>
                  </a:cubicBezTo>
                  <a:cubicBezTo>
                    <a:pt x="12892" y="8399"/>
                    <a:pt x="12865" y="8348"/>
                    <a:pt x="12834" y="8348"/>
                  </a:cubicBezTo>
                  <a:close/>
                  <a:moveTo>
                    <a:pt x="12991" y="8348"/>
                  </a:moveTo>
                  <a:cubicBezTo>
                    <a:pt x="12960" y="8349"/>
                    <a:pt x="12939" y="8400"/>
                    <a:pt x="12943" y="8463"/>
                  </a:cubicBezTo>
                  <a:cubicBezTo>
                    <a:pt x="12946" y="8526"/>
                    <a:pt x="12973" y="8575"/>
                    <a:pt x="13004" y="8575"/>
                  </a:cubicBezTo>
                  <a:cubicBezTo>
                    <a:pt x="13034" y="8574"/>
                    <a:pt x="13055" y="8524"/>
                    <a:pt x="13052" y="8461"/>
                  </a:cubicBezTo>
                  <a:cubicBezTo>
                    <a:pt x="13048" y="8399"/>
                    <a:pt x="13021" y="8348"/>
                    <a:pt x="12991" y="8348"/>
                  </a:cubicBezTo>
                  <a:close/>
                  <a:moveTo>
                    <a:pt x="13167" y="8348"/>
                  </a:moveTo>
                  <a:cubicBezTo>
                    <a:pt x="13136" y="8349"/>
                    <a:pt x="13115" y="8401"/>
                    <a:pt x="13118" y="8463"/>
                  </a:cubicBezTo>
                  <a:cubicBezTo>
                    <a:pt x="13122" y="8526"/>
                    <a:pt x="13150" y="8575"/>
                    <a:pt x="13180" y="8575"/>
                  </a:cubicBezTo>
                  <a:cubicBezTo>
                    <a:pt x="13211" y="8574"/>
                    <a:pt x="13232" y="8524"/>
                    <a:pt x="13228" y="8461"/>
                  </a:cubicBezTo>
                  <a:cubicBezTo>
                    <a:pt x="13224" y="8399"/>
                    <a:pt x="13197" y="8348"/>
                    <a:pt x="13167" y="8348"/>
                  </a:cubicBezTo>
                  <a:close/>
                  <a:moveTo>
                    <a:pt x="13323" y="8348"/>
                  </a:moveTo>
                  <a:cubicBezTo>
                    <a:pt x="13292" y="8349"/>
                    <a:pt x="13271" y="8401"/>
                    <a:pt x="13275" y="8463"/>
                  </a:cubicBezTo>
                  <a:cubicBezTo>
                    <a:pt x="13279" y="8526"/>
                    <a:pt x="13306" y="8575"/>
                    <a:pt x="13337" y="8575"/>
                  </a:cubicBezTo>
                  <a:cubicBezTo>
                    <a:pt x="13367" y="8574"/>
                    <a:pt x="13389" y="8524"/>
                    <a:pt x="13385" y="8461"/>
                  </a:cubicBezTo>
                  <a:cubicBezTo>
                    <a:pt x="13381" y="8399"/>
                    <a:pt x="13353" y="8348"/>
                    <a:pt x="13323" y="8348"/>
                  </a:cubicBezTo>
                  <a:close/>
                  <a:moveTo>
                    <a:pt x="13479" y="8348"/>
                  </a:moveTo>
                  <a:cubicBezTo>
                    <a:pt x="13449" y="8349"/>
                    <a:pt x="13427" y="8401"/>
                    <a:pt x="13431" y="8463"/>
                  </a:cubicBezTo>
                  <a:cubicBezTo>
                    <a:pt x="13435" y="8526"/>
                    <a:pt x="13463" y="8577"/>
                    <a:pt x="13493" y="8576"/>
                  </a:cubicBezTo>
                  <a:cubicBezTo>
                    <a:pt x="13523" y="8576"/>
                    <a:pt x="13545" y="8524"/>
                    <a:pt x="13541" y="8461"/>
                  </a:cubicBezTo>
                  <a:cubicBezTo>
                    <a:pt x="13537" y="8399"/>
                    <a:pt x="13509" y="8348"/>
                    <a:pt x="13479" y="8348"/>
                  </a:cubicBezTo>
                  <a:close/>
                  <a:moveTo>
                    <a:pt x="13635" y="8348"/>
                  </a:moveTo>
                  <a:cubicBezTo>
                    <a:pt x="13604" y="8349"/>
                    <a:pt x="13584" y="8401"/>
                    <a:pt x="13588" y="8463"/>
                  </a:cubicBezTo>
                  <a:cubicBezTo>
                    <a:pt x="13592" y="8526"/>
                    <a:pt x="13620" y="8577"/>
                    <a:pt x="13650" y="8576"/>
                  </a:cubicBezTo>
                  <a:cubicBezTo>
                    <a:pt x="13680" y="8576"/>
                    <a:pt x="13702" y="8524"/>
                    <a:pt x="13698" y="8461"/>
                  </a:cubicBezTo>
                  <a:cubicBezTo>
                    <a:pt x="13693" y="8399"/>
                    <a:pt x="13665" y="8348"/>
                    <a:pt x="13635" y="8348"/>
                  </a:cubicBezTo>
                  <a:close/>
                  <a:moveTo>
                    <a:pt x="13791" y="8348"/>
                  </a:moveTo>
                  <a:cubicBezTo>
                    <a:pt x="13761" y="8349"/>
                    <a:pt x="13740" y="8400"/>
                    <a:pt x="13744" y="8463"/>
                  </a:cubicBezTo>
                  <a:cubicBezTo>
                    <a:pt x="13748" y="8526"/>
                    <a:pt x="13776" y="8577"/>
                    <a:pt x="13806" y="8576"/>
                  </a:cubicBezTo>
                  <a:cubicBezTo>
                    <a:pt x="13837" y="8576"/>
                    <a:pt x="13858" y="8525"/>
                    <a:pt x="13854" y="8461"/>
                  </a:cubicBezTo>
                  <a:cubicBezTo>
                    <a:pt x="13850" y="8399"/>
                    <a:pt x="13821" y="8348"/>
                    <a:pt x="13791" y="8348"/>
                  </a:cubicBezTo>
                  <a:close/>
                  <a:moveTo>
                    <a:pt x="13948" y="8348"/>
                  </a:moveTo>
                  <a:cubicBezTo>
                    <a:pt x="13917" y="8349"/>
                    <a:pt x="13896" y="8400"/>
                    <a:pt x="13900" y="8463"/>
                  </a:cubicBezTo>
                  <a:cubicBezTo>
                    <a:pt x="13905" y="8526"/>
                    <a:pt x="13933" y="8577"/>
                    <a:pt x="13963" y="8576"/>
                  </a:cubicBezTo>
                  <a:cubicBezTo>
                    <a:pt x="13994" y="8576"/>
                    <a:pt x="14015" y="8524"/>
                    <a:pt x="14010" y="8461"/>
                  </a:cubicBezTo>
                  <a:cubicBezTo>
                    <a:pt x="14006" y="8399"/>
                    <a:pt x="13978" y="8348"/>
                    <a:pt x="13948" y="8348"/>
                  </a:cubicBezTo>
                  <a:close/>
                  <a:moveTo>
                    <a:pt x="14103" y="8348"/>
                  </a:moveTo>
                  <a:cubicBezTo>
                    <a:pt x="14073" y="8349"/>
                    <a:pt x="14052" y="8400"/>
                    <a:pt x="14057" y="8463"/>
                  </a:cubicBezTo>
                  <a:cubicBezTo>
                    <a:pt x="14061" y="8526"/>
                    <a:pt x="14089" y="8577"/>
                    <a:pt x="14120" y="8576"/>
                  </a:cubicBezTo>
                  <a:cubicBezTo>
                    <a:pt x="14150" y="8576"/>
                    <a:pt x="14171" y="8524"/>
                    <a:pt x="14167" y="8461"/>
                  </a:cubicBezTo>
                  <a:cubicBezTo>
                    <a:pt x="14162" y="8399"/>
                    <a:pt x="14133" y="8348"/>
                    <a:pt x="14103" y="8348"/>
                  </a:cubicBezTo>
                  <a:close/>
                  <a:moveTo>
                    <a:pt x="14260" y="8348"/>
                  </a:moveTo>
                  <a:cubicBezTo>
                    <a:pt x="14229" y="8349"/>
                    <a:pt x="14209" y="8400"/>
                    <a:pt x="14213" y="8463"/>
                  </a:cubicBezTo>
                  <a:cubicBezTo>
                    <a:pt x="14218" y="8526"/>
                    <a:pt x="14246" y="8577"/>
                    <a:pt x="14277" y="8576"/>
                  </a:cubicBezTo>
                  <a:cubicBezTo>
                    <a:pt x="14307" y="8576"/>
                    <a:pt x="14328" y="8525"/>
                    <a:pt x="14323" y="8461"/>
                  </a:cubicBezTo>
                  <a:cubicBezTo>
                    <a:pt x="14318" y="8399"/>
                    <a:pt x="14290" y="8348"/>
                    <a:pt x="14260" y="8348"/>
                  </a:cubicBezTo>
                  <a:close/>
                  <a:moveTo>
                    <a:pt x="14416" y="8348"/>
                  </a:moveTo>
                  <a:cubicBezTo>
                    <a:pt x="14386" y="8349"/>
                    <a:pt x="14365" y="8400"/>
                    <a:pt x="14370" y="8463"/>
                  </a:cubicBezTo>
                  <a:cubicBezTo>
                    <a:pt x="14375" y="8526"/>
                    <a:pt x="14403" y="8577"/>
                    <a:pt x="14434" y="8576"/>
                  </a:cubicBezTo>
                  <a:cubicBezTo>
                    <a:pt x="14464" y="8576"/>
                    <a:pt x="14485" y="8524"/>
                    <a:pt x="14480" y="8461"/>
                  </a:cubicBezTo>
                  <a:cubicBezTo>
                    <a:pt x="14475" y="8399"/>
                    <a:pt x="14446" y="8348"/>
                    <a:pt x="14416" y="8348"/>
                  </a:cubicBezTo>
                  <a:close/>
                  <a:moveTo>
                    <a:pt x="14572" y="8348"/>
                  </a:moveTo>
                  <a:cubicBezTo>
                    <a:pt x="14542" y="8349"/>
                    <a:pt x="14521" y="8400"/>
                    <a:pt x="14526" y="8463"/>
                  </a:cubicBezTo>
                  <a:cubicBezTo>
                    <a:pt x="14531" y="8526"/>
                    <a:pt x="14560" y="8577"/>
                    <a:pt x="14590" y="8576"/>
                  </a:cubicBezTo>
                  <a:cubicBezTo>
                    <a:pt x="14621" y="8576"/>
                    <a:pt x="14641" y="8525"/>
                    <a:pt x="14636" y="8461"/>
                  </a:cubicBezTo>
                  <a:cubicBezTo>
                    <a:pt x="14631" y="8399"/>
                    <a:pt x="14602" y="8348"/>
                    <a:pt x="14572" y="8348"/>
                  </a:cubicBezTo>
                  <a:close/>
                  <a:moveTo>
                    <a:pt x="15353" y="8348"/>
                  </a:moveTo>
                  <a:cubicBezTo>
                    <a:pt x="15322" y="8349"/>
                    <a:pt x="15303" y="8400"/>
                    <a:pt x="15309" y="8463"/>
                  </a:cubicBezTo>
                  <a:cubicBezTo>
                    <a:pt x="15314" y="8526"/>
                    <a:pt x="15344" y="8577"/>
                    <a:pt x="15374" y="8576"/>
                  </a:cubicBezTo>
                  <a:cubicBezTo>
                    <a:pt x="15405" y="8576"/>
                    <a:pt x="15424" y="8524"/>
                    <a:pt x="15418" y="8461"/>
                  </a:cubicBezTo>
                  <a:cubicBezTo>
                    <a:pt x="15412" y="8399"/>
                    <a:pt x="15383" y="8348"/>
                    <a:pt x="15353" y="8348"/>
                  </a:cubicBezTo>
                  <a:close/>
                  <a:moveTo>
                    <a:pt x="15509" y="8348"/>
                  </a:moveTo>
                  <a:cubicBezTo>
                    <a:pt x="15479" y="8349"/>
                    <a:pt x="15459" y="8400"/>
                    <a:pt x="15465" y="8463"/>
                  </a:cubicBezTo>
                  <a:cubicBezTo>
                    <a:pt x="15471" y="8526"/>
                    <a:pt x="15500" y="8577"/>
                    <a:pt x="15530" y="8576"/>
                  </a:cubicBezTo>
                  <a:cubicBezTo>
                    <a:pt x="15561" y="8576"/>
                    <a:pt x="15581" y="8524"/>
                    <a:pt x="15575" y="8461"/>
                  </a:cubicBezTo>
                  <a:cubicBezTo>
                    <a:pt x="15569" y="8399"/>
                    <a:pt x="15539" y="8348"/>
                    <a:pt x="15509" y="8348"/>
                  </a:cubicBezTo>
                  <a:close/>
                  <a:moveTo>
                    <a:pt x="15665" y="8348"/>
                  </a:moveTo>
                  <a:cubicBezTo>
                    <a:pt x="15635" y="8349"/>
                    <a:pt x="15615" y="8400"/>
                    <a:pt x="15621" y="8463"/>
                  </a:cubicBezTo>
                  <a:cubicBezTo>
                    <a:pt x="15628" y="8526"/>
                    <a:pt x="15657" y="8577"/>
                    <a:pt x="15687" y="8576"/>
                  </a:cubicBezTo>
                  <a:cubicBezTo>
                    <a:pt x="15718" y="8576"/>
                    <a:pt x="15738" y="8524"/>
                    <a:pt x="15731" y="8461"/>
                  </a:cubicBezTo>
                  <a:cubicBezTo>
                    <a:pt x="15725" y="8399"/>
                    <a:pt x="15695" y="8348"/>
                    <a:pt x="15665" y="8348"/>
                  </a:cubicBezTo>
                  <a:close/>
                  <a:moveTo>
                    <a:pt x="15841" y="8348"/>
                  </a:moveTo>
                  <a:cubicBezTo>
                    <a:pt x="15810" y="8349"/>
                    <a:pt x="15791" y="8400"/>
                    <a:pt x="15797" y="8463"/>
                  </a:cubicBezTo>
                  <a:cubicBezTo>
                    <a:pt x="15804" y="8526"/>
                    <a:pt x="15834" y="8576"/>
                    <a:pt x="15864" y="8576"/>
                  </a:cubicBezTo>
                  <a:cubicBezTo>
                    <a:pt x="15894" y="8576"/>
                    <a:pt x="15914" y="8524"/>
                    <a:pt x="15907" y="8461"/>
                  </a:cubicBezTo>
                  <a:cubicBezTo>
                    <a:pt x="15901" y="8399"/>
                    <a:pt x="15871" y="8348"/>
                    <a:pt x="15841" y="8348"/>
                  </a:cubicBezTo>
                  <a:close/>
                  <a:moveTo>
                    <a:pt x="15997" y="8348"/>
                  </a:moveTo>
                  <a:cubicBezTo>
                    <a:pt x="15967" y="8349"/>
                    <a:pt x="15947" y="8400"/>
                    <a:pt x="15954" y="8463"/>
                  </a:cubicBezTo>
                  <a:cubicBezTo>
                    <a:pt x="15960" y="8526"/>
                    <a:pt x="15990" y="8577"/>
                    <a:pt x="16020" y="8576"/>
                  </a:cubicBezTo>
                  <a:cubicBezTo>
                    <a:pt x="16051" y="8576"/>
                    <a:pt x="16070" y="8524"/>
                    <a:pt x="16064" y="8461"/>
                  </a:cubicBezTo>
                  <a:cubicBezTo>
                    <a:pt x="16057" y="8399"/>
                    <a:pt x="16027" y="8348"/>
                    <a:pt x="15997" y="8348"/>
                  </a:cubicBezTo>
                  <a:close/>
                  <a:moveTo>
                    <a:pt x="16153" y="8348"/>
                  </a:moveTo>
                  <a:cubicBezTo>
                    <a:pt x="16123" y="8349"/>
                    <a:pt x="16104" y="8400"/>
                    <a:pt x="16110" y="8463"/>
                  </a:cubicBezTo>
                  <a:cubicBezTo>
                    <a:pt x="16117" y="8526"/>
                    <a:pt x="16147" y="8577"/>
                    <a:pt x="16177" y="8576"/>
                  </a:cubicBezTo>
                  <a:cubicBezTo>
                    <a:pt x="16208" y="8576"/>
                    <a:pt x="16227" y="8524"/>
                    <a:pt x="16220" y="8461"/>
                  </a:cubicBezTo>
                  <a:cubicBezTo>
                    <a:pt x="16214" y="8399"/>
                    <a:pt x="16183" y="8348"/>
                    <a:pt x="16153" y="8348"/>
                  </a:cubicBezTo>
                  <a:close/>
                  <a:moveTo>
                    <a:pt x="16309" y="8348"/>
                  </a:moveTo>
                  <a:cubicBezTo>
                    <a:pt x="16279" y="8349"/>
                    <a:pt x="16260" y="8400"/>
                    <a:pt x="16267" y="8463"/>
                  </a:cubicBezTo>
                  <a:cubicBezTo>
                    <a:pt x="16273" y="8526"/>
                    <a:pt x="16303" y="8577"/>
                    <a:pt x="16334" y="8576"/>
                  </a:cubicBezTo>
                  <a:cubicBezTo>
                    <a:pt x="16364" y="8576"/>
                    <a:pt x="16383" y="8524"/>
                    <a:pt x="16377" y="8461"/>
                  </a:cubicBezTo>
                  <a:cubicBezTo>
                    <a:pt x="16370" y="8399"/>
                    <a:pt x="16340" y="8348"/>
                    <a:pt x="16309" y="8348"/>
                  </a:cubicBezTo>
                  <a:close/>
                  <a:moveTo>
                    <a:pt x="16466" y="8348"/>
                  </a:moveTo>
                  <a:cubicBezTo>
                    <a:pt x="16436" y="8349"/>
                    <a:pt x="16416" y="8400"/>
                    <a:pt x="16423" y="8463"/>
                  </a:cubicBezTo>
                  <a:cubicBezTo>
                    <a:pt x="16430" y="8526"/>
                    <a:pt x="16461" y="8577"/>
                    <a:pt x="16491" y="8576"/>
                  </a:cubicBezTo>
                  <a:cubicBezTo>
                    <a:pt x="16521" y="8576"/>
                    <a:pt x="16540" y="8524"/>
                    <a:pt x="16533" y="8461"/>
                  </a:cubicBezTo>
                  <a:cubicBezTo>
                    <a:pt x="16526" y="8398"/>
                    <a:pt x="16496" y="8348"/>
                    <a:pt x="16466" y="8348"/>
                  </a:cubicBezTo>
                  <a:close/>
                  <a:moveTo>
                    <a:pt x="7526" y="8399"/>
                  </a:moveTo>
                  <a:cubicBezTo>
                    <a:pt x="7496" y="8399"/>
                    <a:pt x="7470" y="8449"/>
                    <a:pt x="7468" y="8512"/>
                  </a:cubicBezTo>
                  <a:cubicBezTo>
                    <a:pt x="7466" y="8574"/>
                    <a:pt x="7489" y="8625"/>
                    <a:pt x="7519" y="8625"/>
                  </a:cubicBezTo>
                  <a:cubicBezTo>
                    <a:pt x="7550" y="8625"/>
                    <a:pt x="7576" y="8573"/>
                    <a:pt x="7578" y="8510"/>
                  </a:cubicBezTo>
                  <a:cubicBezTo>
                    <a:pt x="7580" y="8448"/>
                    <a:pt x="7557" y="8398"/>
                    <a:pt x="7526" y="8399"/>
                  </a:cubicBezTo>
                  <a:close/>
                  <a:moveTo>
                    <a:pt x="7682" y="8399"/>
                  </a:moveTo>
                  <a:cubicBezTo>
                    <a:pt x="7652" y="8399"/>
                    <a:pt x="7626" y="8449"/>
                    <a:pt x="7624" y="8512"/>
                  </a:cubicBezTo>
                  <a:cubicBezTo>
                    <a:pt x="7622" y="8574"/>
                    <a:pt x="7646" y="8625"/>
                    <a:pt x="7676" y="8625"/>
                  </a:cubicBezTo>
                  <a:cubicBezTo>
                    <a:pt x="7707" y="8625"/>
                    <a:pt x="7732" y="8573"/>
                    <a:pt x="7734" y="8510"/>
                  </a:cubicBezTo>
                  <a:cubicBezTo>
                    <a:pt x="7736" y="8448"/>
                    <a:pt x="7713" y="8398"/>
                    <a:pt x="7682" y="8399"/>
                  </a:cubicBezTo>
                  <a:close/>
                  <a:moveTo>
                    <a:pt x="7839" y="8399"/>
                  </a:moveTo>
                  <a:cubicBezTo>
                    <a:pt x="7808" y="8399"/>
                    <a:pt x="7782" y="8449"/>
                    <a:pt x="7781" y="8512"/>
                  </a:cubicBezTo>
                  <a:cubicBezTo>
                    <a:pt x="7779" y="8574"/>
                    <a:pt x="7802" y="8625"/>
                    <a:pt x="7833" y="8625"/>
                  </a:cubicBezTo>
                  <a:cubicBezTo>
                    <a:pt x="7863" y="8625"/>
                    <a:pt x="7889" y="8573"/>
                    <a:pt x="7891" y="8510"/>
                  </a:cubicBezTo>
                  <a:cubicBezTo>
                    <a:pt x="7892" y="8448"/>
                    <a:pt x="7869" y="8398"/>
                    <a:pt x="7839" y="8399"/>
                  </a:cubicBezTo>
                  <a:close/>
                  <a:moveTo>
                    <a:pt x="7995" y="8399"/>
                  </a:moveTo>
                  <a:cubicBezTo>
                    <a:pt x="7965" y="8399"/>
                    <a:pt x="7939" y="8449"/>
                    <a:pt x="7937" y="8512"/>
                  </a:cubicBezTo>
                  <a:cubicBezTo>
                    <a:pt x="7935" y="8574"/>
                    <a:pt x="7959" y="8625"/>
                    <a:pt x="7990" y="8625"/>
                  </a:cubicBezTo>
                  <a:cubicBezTo>
                    <a:pt x="8020" y="8625"/>
                    <a:pt x="8046" y="8573"/>
                    <a:pt x="8047" y="8510"/>
                  </a:cubicBezTo>
                  <a:cubicBezTo>
                    <a:pt x="8048" y="8448"/>
                    <a:pt x="8025" y="8398"/>
                    <a:pt x="7995" y="8399"/>
                  </a:cubicBezTo>
                  <a:close/>
                  <a:moveTo>
                    <a:pt x="8151" y="8399"/>
                  </a:moveTo>
                  <a:cubicBezTo>
                    <a:pt x="8121" y="8399"/>
                    <a:pt x="8095" y="8449"/>
                    <a:pt x="8093" y="8512"/>
                  </a:cubicBezTo>
                  <a:cubicBezTo>
                    <a:pt x="8092" y="8574"/>
                    <a:pt x="8116" y="8625"/>
                    <a:pt x="8146" y="8625"/>
                  </a:cubicBezTo>
                  <a:cubicBezTo>
                    <a:pt x="8176" y="8625"/>
                    <a:pt x="8202" y="8573"/>
                    <a:pt x="8203" y="8510"/>
                  </a:cubicBezTo>
                  <a:cubicBezTo>
                    <a:pt x="8205" y="8448"/>
                    <a:pt x="8181" y="8398"/>
                    <a:pt x="8151" y="8399"/>
                  </a:cubicBezTo>
                  <a:close/>
                  <a:moveTo>
                    <a:pt x="8307" y="8399"/>
                  </a:moveTo>
                  <a:cubicBezTo>
                    <a:pt x="8276" y="8399"/>
                    <a:pt x="8251" y="8449"/>
                    <a:pt x="8250" y="8512"/>
                  </a:cubicBezTo>
                  <a:cubicBezTo>
                    <a:pt x="8249" y="8574"/>
                    <a:pt x="8272" y="8625"/>
                    <a:pt x="8302" y="8625"/>
                  </a:cubicBezTo>
                  <a:cubicBezTo>
                    <a:pt x="8333" y="8624"/>
                    <a:pt x="8359" y="8573"/>
                    <a:pt x="8360" y="8510"/>
                  </a:cubicBezTo>
                  <a:cubicBezTo>
                    <a:pt x="8361" y="8448"/>
                    <a:pt x="8337" y="8398"/>
                    <a:pt x="8307" y="8399"/>
                  </a:cubicBezTo>
                  <a:close/>
                  <a:moveTo>
                    <a:pt x="8463" y="8399"/>
                  </a:moveTo>
                  <a:cubicBezTo>
                    <a:pt x="8433" y="8399"/>
                    <a:pt x="8407" y="8449"/>
                    <a:pt x="8406" y="8512"/>
                  </a:cubicBezTo>
                  <a:cubicBezTo>
                    <a:pt x="8405" y="8574"/>
                    <a:pt x="8429" y="8625"/>
                    <a:pt x="8459" y="8625"/>
                  </a:cubicBezTo>
                  <a:cubicBezTo>
                    <a:pt x="8490" y="8625"/>
                    <a:pt x="8515" y="8573"/>
                    <a:pt x="8516" y="8510"/>
                  </a:cubicBezTo>
                  <a:cubicBezTo>
                    <a:pt x="8517" y="8448"/>
                    <a:pt x="8493" y="8398"/>
                    <a:pt x="8463" y="8399"/>
                  </a:cubicBezTo>
                  <a:close/>
                  <a:moveTo>
                    <a:pt x="8619" y="8399"/>
                  </a:moveTo>
                  <a:cubicBezTo>
                    <a:pt x="8589" y="8399"/>
                    <a:pt x="8564" y="8449"/>
                    <a:pt x="8563" y="8512"/>
                  </a:cubicBezTo>
                  <a:cubicBezTo>
                    <a:pt x="8562" y="8574"/>
                    <a:pt x="8585" y="8625"/>
                    <a:pt x="8616" y="8625"/>
                  </a:cubicBezTo>
                  <a:cubicBezTo>
                    <a:pt x="8646" y="8625"/>
                    <a:pt x="8672" y="8573"/>
                    <a:pt x="8673" y="8510"/>
                  </a:cubicBezTo>
                  <a:cubicBezTo>
                    <a:pt x="8673" y="8448"/>
                    <a:pt x="8650" y="8398"/>
                    <a:pt x="8619" y="8399"/>
                  </a:cubicBezTo>
                  <a:close/>
                  <a:moveTo>
                    <a:pt x="8775" y="8399"/>
                  </a:moveTo>
                  <a:cubicBezTo>
                    <a:pt x="8745" y="8399"/>
                    <a:pt x="8720" y="8449"/>
                    <a:pt x="8719" y="8512"/>
                  </a:cubicBezTo>
                  <a:cubicBezTo>
                    <a:pt x="8718" y="8574"/>
                    <a:pt x="8742" y="8625"/>
                    <a:pt x="8773" y="8625"/>
                  </a:cubicBezTo>
                  <a:cubicBezTo>
                    <a:pt x="8803" y="8625"/>
                    <a:pt x="8828" y="8574"/>
                    <a:pt x="8829" y="8512"/>
                  </a:cubicBezTo>
                  <a:cubicBezTo>
                    <a:pt x="8830" y="8449"/>
                    <a:pt x="8806" y="8398"/>
                    <a:pt x="8775" y="8399"/>
                  </a:cubicBezTo>
                  <a:close/>
                  <a:moveTo>
                    <a:pt x="8932" y="8399"/>
                  </a:moveTo>
                  <a:cubicBezTo>
                    <a:pt x="8901" y="8399"/>
                    <a:pt x="8876" y="8449"/>
                    <a:pt x="8875" y="8512"/>
                  </a:cubicBezTo>
                  <a:cubicBezTo>
                    <a:pt x="8875" y="8574"/>
                    <a:pt x="8899" y="8625"/>
                    <a:pt x="8929" y="8625"/>
                  </a:cubicBezTo>
                  <a:cubicBezTo>
                    <a:pt x="8960" y="8625"/>
                    <a:pt x="8985" y="8573"/>
                    <a:pt x="8985" y="8510"/>
                  </a:cubicBezTo>
                  <a:cubicBezTo>
                    <a:pt x="8986" y="8448"/>
                    <a:pt x="8962" y="8398"/>
                    <a:pt x="8932" y="8399"/>
                  </a:cubicBezTo>
                  <a:close/>
                  <a:moveTo>
                    <a:pt x="9087" y="8399"/>
                  </a:moveTo>
                  <a:cubicBezTo>
                    <a:pt x="9057" y="8399"/>
                    <a:pt x="9032" y="8449"/>
                    <a:pt x="9032" y="8512"/>
                  </a:cubicBezTo>
                  <a:cubicBezTo>
                    <a:pt x="9031" y="8574"/>
                    <a:pt x="9056" y="8625"/>
                    <a:pt x="9086" y="8625"/>
                  </a:cubicBezTo>
                  <a:cubicBezTo>
                    <a:pt x="9117" y="8625"/>
                    <a:pt x="9141" y="8574"/>
                    <a:pt x="9142" y="8512"/>
                  </a:cubicBezTo>
                  <a:cubicBezTo>
                    <a:pt x="9142" y="8449"/>
                    <a:pt x="9118" y="8398"/>
                    <a:pt x="9087" y="8399"/>
                  </a:cubicBezTo>
                  <a:close/>
                  <a:moveTo>
                    <a:pt x="9244" y="8399"/>
                  </a:moveTo>
                  <a:cubicBezTo>
                    <a:pt x="9214" y="8399"/>
                    <a:pt x="9189" y="8449"/>
                    <a:pt x="9188" y="8512"/>
                  </a:cubicBezTo>
                  <a:cubicBezTo>
                    <a:pt x="9188" y="8574"/>
                    <a:pt x="9212" y="8625"/>
                    <a:pt x="9243" y="8625"/>
                  </a:cubicBezTo>
                  <a:cubicBezTo>
                    <a:pt x="9273" y="8624"/>
                    <a:pt x="9298" y="8574"/>
                    <a:pt x="9298" y="8512"/>
                  </a:cubicBezTo>
                  <a:cubicBezTo>
                    <a:pt x="9298" y="8449"/>
                    <a:pt x="9274" y="8398"/>
                    <a:pt x="9244" y="8399"/>
                  </a:cubicBezTo>
                  <a:close/>
                  <a:moveTo>
                    <a:pt x="11761" y="8399"/>
                  </a:moveTo>
                  <a:cubicBezTo>
                    <a:pt x="11731" y="8399"/>
                    <a:pt x="11708" y="8451"/>
                    <a:pt x="11710" y="8513"/>
                  </a:cubicBezTo>
                  <a:cubicBezTo>
                    <a:pt x="11712" y="8576"/>
                    <a:pt x="11739" y="8625"/>
                    <a:pt x="11769" y="8625"/>
                  </a:cubicBezTo>
                  <a:cubicBezTo>
                    <a:pt x="11800" y="8624"/>
                    <a:pt x="11823" y="8575"/>
                    <a:pt x="11820" y="8512"/>
                  </a:cubicBezTo>
                  <a:cubicBezTo>
                    <a:pt x="11818" y="8449"/>
                    <a:pt x="11791" y="8398"/>
                    <a:pt x="11761" y="8399"/>
                  </a:cubicBezTo>
                  <a:close/>
                  <a:moveTo>
                    <a:pt x="11898" y="8399"/>
                  </a:moveTo>
                  <a:cubicBezTo>
                    <a:pt x="11868" y="8399"/>
                    <a:pt x="11845" y="8451"/>
                    <a:pt x="11847" y="8513"/>
                  </a:cubicBezTo>
                  <a:cubicBezTo>
                    <a:pt x="11849" y="8576"/>
                    <a:pt x="11876" y="8625"/>
                    <a:pt x="11906" y="8625"/>
                  </a:cubicBezTo>
                  <a:cubicBezTo>
                    <a:pt x="11937" y="8625"/>
                    <a:pt x="11960" y="8574"/>
                    <a:pt x="11957" y="8512"/>
                  </a:cubicBezTo>
                  <a:cubicBezTo>
                    <a:pt x="11955" y="8449"/>
                    <a:pt x="11928" y="8398"/>
                    <a:pt x="11898" y="8399"/>
                  </a:cubicBezTo>
                  <a:close/>
                  <a:moveTo>
                    <a:pt x="796" y="8499"/>
                  </a:moveTo>
                  <a:cubicBezTo>
                    <a:pt x="765" y="8500"/>
                    <a:pt x="734" y="8550"/>
                    <a:pt x="725" y="8612"/>
                  </a:cubicBezTo>
                  <a:cubicBezTo>
                    <a:pt x="717" y="8674"/>
                    <a:pt x="734" y="8724"/>
                    <a:pt x="765" y="8724"/>
                  </a:cubicBezTo>
                  <a:cubicBezTo>
                    <a:pt x="795" y="8724"/>
                    <a:pt x="826" y="8673"/>
                    <a:pt x="835" y="8611"/>
                  </a:cubicBezTo>
                  <a:cubicBezTo>
                    <a:pt x="844" y="8549"/>
                    <a:pt x="826" y="8499"/>
                    <a:pt x="796" y="8499"/>
                  </a:cubicBezTo>
                  <a:close/>
                  <a:moveTo>
                    <a:pt x="952" y="8499"/>
                  </a:moveTo>
                  <a:cubicBezTo>
                    <a:pt x="922" y="8500"/>
                    <a:pt x="890" y="8551"/>
                    <a:pt x="882" y="8612"/>
                  </a:cubicBezTo>
                  <a:cubicBezTo>
                    <a:pt x="873" y="8674"/>
                    <a:pt x="891" y="8724"/>
                    <a:pt x="921" y="8724"/>
                  </a:cubicBezTo>
                  <a:cubicBezTo>
                    <a:pt x="951" y="8724"/>
                    <a:pt x="983" y="8673"/>
                    <a:pt x="991" y="8611"/>
                  </a:cubicBezTo>
                  <a:cubicBezTo>
                    <a:pt x="1000" y="8549"/>
                    <a:pt x="982" y="8499"/>
                    <a:pt x="952" y="8499"/>
                  </a:cubicBezTo>
                  <a:close/>
                  <a:moveTo>
                    <a:pt x="1108" y="8499"/>
                  </a:moveTo>
                  <a:cubicBezTo>
                    <a:pt x="1078" y="8500"/>
                    <a:pt x="1046" y="8550"/>
                    <a:pt x="1038" y="8612"/>
                  </a:cubicBezTo>
                  <a:cubicBezTo>
                    <a:pt x="1029" y="8674"/>
                    <a:pt x="1047" y="8724"/>
                    <a:pt x="1077" y="8724"/>
                  </a:cubicBezTo>
                  <a:cubicBezTo>
                    <a:pt x="1108" y="8724"/>
                    <a:pt x="1139" y="8673"/>
                    <a:pt x="1148" y="8611"/>
                  </a:cubicBezTo>
                  <a:cubicBezTo>
                    <a:pt x="1156" y="8549"/>
                    <a:pt x="1138" y="8499"/>
                    <a:pt x="1108" y="8499"/>
                  </a:cubicBezTo>
                  <a:close/>
                  <a:moveTo>
                    <a:pt x="1264" y="8499"/>
                  </a:moveTo>
                  <a:cubicBezTo>
                    <a:pt x="1234" y="8500"/>
                    <a:pt x="1202" y="8550"/>
                    <a:pt x="1194" y="8612"/>
                  </a:cubicBezTo>
                  <a:cubicBezTo>
                    <a:pt x="1186" y="8674"/>
                    <a:pt x="1204" y="8724"/>
                    <a:pt x="1234" y="8724"/>
                  </a:cubicBezTo>
                  <a:cubicBezTo>
                    <a:pt x="1265" y="8724"/>
                    <a:pt x="1296" y="8673"/>
                    <a:pt x="1304" y="8611"/>
                  </a:cubicBezTo>
                  <a:cubicBezTo>
                    <a:pt x="1312" y="8549"/>
                    <a:pt x="1295" y="8499"/>
                    <a:pt x="1264" y="8499"/>
                  </a:cubicBezTo>
                  <a:close/>
                  <a:moveTo>
                    <a:pt x="1420" y="8499"/>
                  </a:moveTo>
                  <a:cubicBezTo>
                    <a:pt x="1390" y="8500"/>
                    <a:pt x="1359" y="8550"/>
                    <a:pt x="1350" y="8612"/>
                  </a:cubicBezTo>
                  <a:cubicBezTo>
                    <a:pt x="1342" y="8674"/>
                    <a:pt x="1360" y="8724"/>
                    <a:pt x="1391" y="8724"/>
                  </a:cubicBezTo>
                  <a:cubicBezTo>
                    <a:pt x="1421" y="8724"/>
                    <a:pt x="1452" y="8673"/>
                    <a:pt x="1460" y="8611"/>
                  </a:cubicBezTo>
                  <a:cubicBezTo>
                    <a:pt x="1468" y="8549"/>
                    <a:pt x="1450" y="8499"/>
                    <a:pt x="1420" y="8499"/>
                  </a:cubicBezTo>
                  <a:close/>
                  <a:moveTo>
                    <a:pt x="15705" y="8600"/>
                  </a:moveTo>
                  <a:cubicBezTo>
                    <a:pt x="15674" y="8600"/>
                    <a:pt x="15654" y="8652"/>
                    <a:pt x="15661" y="8715"/>
                  </a:cubicBezTo>
                  <a:cubicBezTo>
                    <a:pt x="15667" y="8778"/>
                    <a:pt x="15696" y="8828"/>
                    <a:pt x="15727" y="8828"/>
                  </a:cubicBezTo>
                  <a:cubicBezTo>
                    <a:pt x="15757" y="8827"/>
                    <a:pt x="15777" y="8776"/>
                    <a:pt x="15771" y="8713"/>
                  </a:cubicBezTo>
                  <a:cubicBezTo>
                    <a:pt x="15764" y="8650"/>
                    <a:pt x="15735" y="8599"/>
                    <a:pt x="15705" y="8600"/>
                  </a:cubicBezTo>
                  <a:close/>
                  <a:moveTo>
                    <a:pt x="15861" y="8600"/>
                  </a:moveTo>
                  <a:cubicBezTo>
                    <a:pt x="15830" y="8600"/>
                    <a:pt x="15811" y="8652"/>
                    <a:pt x="15817" y="8715"/>
                  </a:cubicBezTo>
                  <a:cubicBezTo>
                    <a:pt x="15823" y="8777"/>
                    <a:pt x="15853" y="8828"/>
                    <a:pt x="15884" y="8828"/>
                  </a:cubicBezTo>
                  <a:cubicBezTo>
                    <a:pt x="15914" y="8827"/>
                    <a:pt x="15934" y="8776"/>
                    <a:pt x="15928" y="8713"/>
                  </a:cubicBezTo>
                  <a:cubicBezTo>
                    <a:pt x="15921" y="8650"/>
                    <a:pt x="15891" y="8599"/>
                    <a:pt x="15861" y="8600"/>
                  </a:cubicBezTo>
                  <a:close/>
                  <a:moveTo>
                    <a:pt x="16017" y="8600"/>
                  </a:moveTo>
                  <a:cubicBezTo>
                    <a:pt x="15986" y="8600"/>
                    <a:pt x="15967" y="8652"/>
                    <a:pt x="15973" y="8715"/>
                  </a:cubicBezTo>
                  <a:cubicBezTo>
                    <a:pt x="15980" y="8778"/>
                    <a:pt x="16010" y="8828"/>
                    <a:pt x="16041" y="8828"/>
                  </a:cubicBezTo>
                  <a:cubicBezTo>
                    <a:pt x="16071" y="8827"/>
                    <a:pt x="16090" y="8776"/>
                    <a:pt x="16084" y="8713"/>
                  </a:cubicBezTo>
                  <a:cubicBezTo>
                    <a:pt x="16077" y="8650"/>
                    <a:pt x="16047" y="8599"/>
                    <a:pt x="16017" y="8600"/>
                  </a:cubicBezTo>
                  <a:close/>
                  <a:moveTo>
                    <a:pt x="16173" y="8600"/>
                  </a:moveTo>
                  <a:cubicBezTo>
                    <a:pt x="16143" y="8600"/>
                    <a:pt x="16123" y="8652"/>
                    <a:pt x="16130" y="8715"/>
                  </a:cubicBezTo>
                  <a:cubicBezTo>
                    <a:pt x="16136" y="8777"/>
                    <a:pt x="16167" y="8828"/>
                    <a:pt x="16197" y="8828"/>
                  </a:cubicBezTo>
                  <a:cubicBezTo>
                    <a:pt x="16228" y="8827"/>
                    <a:pt x="16247" y="8776"/>
                    <a:pt x="16240" y="8713"/>
                  </a:cubicBezTo>
                  <a:cubicBezTo>
                    <a:pt x="16234" y="8650"/>
                    <a:pt x="16204" y="8599"/>
                    <a:pt x="16173" y="8600"/>
                  </a:cubicBezTo>
                  <a:close/>
                  <a:moveTo>
                    <a:pt x="16329" y="8600"/>
                  </a:moveTo>
                  <a:cubicBezTo>
                    <a:pt x="16299" y="8600"/>
                    <a:pt x="16279" y="8652"/>
                    <a:pt x="16286" y="8715"/>
                  </a:cubicBezTo>
                  <a:cubicBezTo>
                    <a:pt x="16293" y="8778"/>
                    <a:pt x="16323" y="8828"/>
                    <a:pt x="16354" y="8828"/>
                  </a:cubicBezTo>
                  <a:cubicBezTo>
                    <a:pt x="16384" y="8827"/>
                    <a:pt x="16404" y="8776"/>
                    <a:pt x="16397" y="8713"/>
                  </a:cubicBezTo>
                  <a:cubicBezTo>
                    <a:pt x="16390" y="8650"/>
                    <a:pt x="16359" y="8599"/>
                    <a:pt x="16329" y="8600"/>
                  </a:cubicBezTo>
                  <a:close/>
                  <a:moveTo>
                    <a:pt x="16485" y="8600"/>
                  </a:moveTo>
                  <a:cubicBezTo>
                    <a:pt x="16455" y="8600"/>
                    <a:pt x="16436" y="8652"/>
                    <a:pt x="16443" y="8715"/>
                  </a:cubicBezTo>
                  <a:cubicBezTo>
                    <a:pt x="16450" y="8778"/>
                    <a:pt x="16480" y="8828"/>
                    <a:pt x="16510" y="8828"/>
                  </a:cubicBezTo>
                  <a:cubicBezTo>
                    <a:pt x="16541" y="8827"/>
                    <a:pt x="16560" y="8776"/>
                    <a:pt x="16553" y="8713"/>
                  </a:cubicBezTo>
                  <a:cubicBezTo>
                    <a:pt x="16546" y="8650"/>
                    <a:pt x="16516" y="8599"/>
                    <a:pt x="16485" y="8600"/>
                  </a:cubicBezTo>
                  <a:close/>
                  <a:moveTo>
                    <a:pt x="16642" y="8600"/>
                  </a:moveTo>
                  <a:cubicBezTo>
                    <a:pt x="16611" y="8600"/>
                    <a:pt x="16592" y="8652"/>
                    <a:pt x="16599" y="8715"/>
                  </a:cubicBezTo>
                  <a:cubicBezTo>
                    <a:pt x="16606" y="8778"/>
                    <a:pt x="16637" y="8828"/>
                    <a:pt x="16667" y="8828"/>
                  </a:cubicBezTo>
                  <a:cubicBezTo>
                    <a:pt x="16698" y="8827"/>
                    <a:pt x="16717" y="8776"/>
                    <a:pt x="16710" y="8713"/>
                  </a:cubicBezTo>
                  <a:cubicBezTo>
                    <a:pt x="16702" y="8650"/>
                    <a:pt x="16672" y="8599"/>
                    <a:pt x="16642" y="8600"/>
                  </a:cubicBezTo>
                  <a:close/>
                  <a:moveTo>
                    <a:pt x="13362" y="8650"/>
                  </a:moveTo>
                  <a:cubicBezTo>
                    <a:pt x="13332" y="8650"/>
                    <a:pt x="13310" y="8702"/>
                    <a:pt x="13314" y="8765"/>
                  </a:cubicBezTo>
                  <a:cubicBezTo>
                    <a:pt x="13318" y="8827"/>
                    <a:pt x="13345" y="8878"/>
                    <a:pt x="13376" y="8878"/>
                  </a:cubicBezTo>
                  <a:cubicBezTo>
                    <a:pt x="13406" y="8878"/>
                    <a:pt x="13428" y="8826"/>
                    <a:pt x="13424" y="8763"/>
                  </a:cubicBezTo>
                  <a:cubicBezTo>
                    <a:pt x="13420" y="8700"/>
                    <a:pt x="13393" y="8650"/>
                    <a:pt x="13362" y="8650"/>
                  </a:cubicBezTo>
                  <a:close/>
                  <a:moveTo>
                    <a:pt x="13518" y="8650"/>
                  </a:moveTo>
                  <a:cubicBezTo>
                    <a:pt x="13488" y="8651"/>
                    <a:pt x="13466" y="8702"/>
                    <a:pt x="13470" y="8765"/>
                  </a:cubicBezTo>
                  <a:cubicBezTo>
                    <a:pt x="13474" y="8827"/>
                    <a:pt x="13502" y="8878"/>
                    <a:pt x="13533" y="8878"/>
                  </a:cubicBezTo>
                  <a:cubicBezTo>
                    <a:pt x="13563" y="8878"/>
                    <a:pt x="13584" y="8826"/>
                    <a:pt x="13580" y="8763"/>
                  </a:cubicBezTo>
                  <a:cubicBezTo>
                    <a:pt x="13576" y="8700"/>
                    <a:pt x="13549" y="8650"/>
                    <a:pt x="13518" y="8650"/>
                  </a:cubicBezTo>
                  <a:close/>
                  <a:moveTo>
                    <a:pt x="13655" y="8650"/>
                  </a:moveTo>
                  <a:cubicBezTo>
                    <a:pt x="13624" y="8650"/>
                    <a:pt x="13603" y="8702"/>
                    <a:pt x="13607" y="8765"/>
                  </a:cubicBezTo>
                  <a:cubicBezTo>
                    <a:pt x="13611" y="8827"/>
                    <a:pt x="13639" y="8878"/>
                    <a:pt x="13670" y="8878"/>
                  </a:cubicBezTo>
                  <a:cubicBezTo>
                    <a:pt x="13701" y="8878"/>
                    <a:pt x="13722" y="8826"/>
                    <a:pt x="13718" y="8763"/>
                  </a:cubicBezTo>
                  <a:cubicBezTo>
                    <a:pt x="13714" y="8700"/>
                    <a:pt x="13685" y="8650"/>
                    <a:pt x="13655" y="8650"/>
                  </a:cubicBezTo>
                  <a:close/>
                  <a:moveTo>
                    <a:pt x="13811" y="8650"/>
                  </a:moveTo>
                  <a:cubicBezTo>
                    <a:pt x="13780" y="8651"/>
                    <a:pt x="13759" y="8702"/>
                    <a:pt x="13764" y="8765"/>
                  </a:cubicBezTo>
                  <a:cubicBezTo>
                    <a:pt x="13768" y="8827"/>
                    <a:pt x="13796" y="8878"/>
                    <a:pt x="13827" y="8878"/>
                  </a:cubicBezTo>
                  <a:cubicBezTo>
                    <a:pt x="13857" y="8878"/>
                    <a:pt x="13878" y="8826"/>
                    <a:pt x="13874" y="8763"/>
                  </a:cubicBezTo>
                  <a:cubicBezTo>
                    <a:pt x="13870" y="8700"/>
                    <a:pt x="13841" y="8650"/>
                    <a:pt x="13811" y="8650"/>
                  </a:cubicBezTo>
                  <a:close/>
                  <a:moveTo>
                    <a:pt x="13967" y="8650"/>
                  </a:moveTo>
                  <a:cubicBezTo>
                    <a:pt x="13937" y="8651"/>
                    <a:pt x="13916" y="8702"/>
                    <a:pt x="13920" y="8765"/>
                  </a:cubicBezTo>
                  <a:cubicBezTo>
                    <a:pt x="13924" y="8827"/>
                    <a:pt x="13952" y="8878"/>
                    <a:pt x="13983" y="8878"/>
                  </a:cubicBezTo>
                  <a:cubicBezTo>
                    <a:pt x="14013" y="8878"/>
                    <a:pt x="14035" y="8826"/>
                    <a:pt x="14031" y="8763"/>
                  </a:cubicBezTo>
                  <a:cubicBezTo>
                    <a:pt x="14026" y="8700"/>
                    <a:pt x="13997" y="8650"/>
                    <a:pt x="13967" y="8650"/>
                  </a:cubicBezTo>
                  <a:close/>
                  <a:moveTo>
                    <a:pt x="14123" y="8650"/>
                  </a:moveTo>
                  <a:cubicBezTo>
                    <a:pt x="14093" y="8651"/>
                    <a:pt x="14072" y="8702"/>
                    <a:pt x="14076" y="8765"/>
                  </a:cubicBezTo>
                  <a:cubicBezTo>
                    <a:pt x="14081" y="8827"/>
                    <a:pt x="14109" y="8878"/>
                    <a:pt x="14140" y="8878"/>
                  </a:cubicBezTo>
                  <a:cubicBezTo>
                    <a:pt x="14170" y="8878"/>
                    <a:pt x="14192" y="8826"/>
                    <a:pt x="14187" y="8763"/>
                  </a:cubicBezTo>
                  <a:cubicBezTo>
                    <a:pt x="14182" y="8700"/>
                    <a:pt x="14154" y="8650"/>
                    <a:pt x="14123" y="8650"/>
                  </a:cubicBezTo>
                  <a:close/>
                  <a:moveTo>
                    <a:pt x="14279" y="8650"/>
                  </a:moveTo>
                  <a:cubicBezTo>
                    <a:pt x="14249" y="8651"/>
                    <a:pt x="14228" y="8702"/>
                    <a:pt x="14233" y="8765"/>
                  </a:cubicBezTo>
                  <a:cubicBezTo>
                    <a:pt x="14237" y="8828"/>
                    <a:pt x="14266" y="8878"/>
                    <a:pt x="14297" y="8878"/>
                  </a:cubicBezTo>
                  <a:cubicBezTo>
                    <a:pt x="14327" y="8878"/>
                    <a:pt x="14348" y="8826"/>
                    <a:pt x="14343" y="8763"/>
                  </a:cubicBezTo>
                  <a:cubicBezTo>
                    <a:pt x="14339" y="8700"/>
                    <a:pt x="14310" y="8650"/>
                    <a:pt x="14279" y="8650"/>
                  </a:cubicBezTo>
                  <a:close/>
                  <a:moveTo>
                    <a:pt x="14436" y="8650"/>
                  </a:moveTo>
                  <a:cubicBezTo>
                    <a:pt x="14405" y="8650"/>
                    <a:pt x="14384" y="8702"/>
                    <a:pt x="14389" y="8765"/>
                  </a:cubicBezTo>
                  <a:cubicBezTo>
                    <a:pt x="14394" y="8827"/>
                    <a:pt x="14423" y="8878"/>
                    <a:pt x="14453" y="8878"/>
                  </a:cubicBezTo>
                  <a:cubicBezTo>
                    <a:pt x="14484" y="8878"/>
                    <a:pt x="14505" y="8826"/>
                    <a:pt x="14500" y="8763"/>
                  </a:cubicBezTo>
                  <a:cubicBezTo>
                    <a:pt x="14495" y="8700"/>
                    <a:pt x="14466" y="8650"/>
                    <a:pt x="14436" y="8650"/>
                  </a:cubicBezTo>
                  <a:close/>
                  <a:moveTo>
                    <a:pt x="14591" y="8650"/>
                  </a:moveTo>
                  <a:cubicBezTo>
                    <a:pt x="14561" y="8650"/>
                    <a:pt x="14541" y="8702"/>
                    <a:pt x="14546" y="8765"/>
                  </a:cubicBezTo>
                  <a:cubicBezTo>
                    <a:pt x="14551" y="8828"/>
                    <a:pt x="14580" y="8878"/>
                    <a:pt x="14610" y="8878"/>
                  </a:cubicBezTo>
                  <a:cubicBezTo>
                    <a:pt x="14641" y="8878"/>
                    <a:pt x="14661" y="8826"/>
                    <a:pt x="14656" y="8763"/>
                  </a:cubicBezTo>
                  <a:cubicBezTo>
                    <a:pt x="14651" y="8700"/>
                    <a:pt x="14622" y="8650"/>
                    <a:pt x="14591" y="8650"/>
                  </a:cubicBezTo>
                  <a:close/>
                  <a:moveTo>
                    <a:pt x="14748" y="8650"/>
                  </a:moveTo>
                  <a:cubicBezTo>
                    <a:pt x="14718" y="8651"/>
                    <a:pt x="14697" y="8702"/>
                    <a:pt x="14702" y="8765"/>
                  </a:cubicBezTo>
                  <a:cubicBezTo>
                    <a:pt x="14707" y="8827"/>
                    <a:pt x="14736" y="8878"/>
                    <a:pt x="14767" y="8878"/>
                  </a:cubicBezTo>
                  <a:cubicBezTo>
                    <a:pt x="14797" y="8878"/>
                    <a:pt x="14818" y="8826"/>
                    <a:pt x="14813" y="8763"/>
                  </a:cubicBezTo>
                  <a:cubicBezTo>
                    <a:pt x="14807" y="8700"/>
                    <a:pt x="14778" y="8650"/>
                    <a:pt x="14748" y="8650"/>
                  </a:cubicBezTo>
                  <a:close/>
                  <a:moveTo>
                    <a:pt x="14904" y="8650"/>
                  </a:moveTo>
                  <a:cubicBezTo>
                    <a:pt x="14874" y="8651"/>
                    <a:pt x="14853" y="8702"/>
                    <a:pt x="14858" y="8765"/>
                  </a:cubicBezTo>
                  <a:cubicBezTo>
                    <a:pt x="14864" y="8827"/>
                    <a:pt x="14893" y="8878"/>
                    <a:pt x="14924" y="8878"/>
                  </a:cubicBezTo>
                  <a:cubicBezTo>
                    <a:pt x="14954" y="8878"/>
                    <a:pt x="14974" y="8826"/>
                    <a:pt x="14969" y="8763"/>
                  </a:cubicBezTo>
                  <a:cubicBezTo>
                    <a:pt x="14964" y="8700"/>
                    <a:pt x="14935" y="8650"/>
                    <a:pt x="14904" y="8650"/>
                  </a:cubicBezTo>
                  <a:close/>
                  <a:moveTo>
                    <a:pt x="15060" y="8650"/>
                  </a:moveTo>
                  <a:cubicBezTo>
                    <a:pt x="15030" y="8650"/>
                    <a:pt x="15009" y="8702"/>
                    <a:pt x="15015" y="8765"/>
                  </a:cubicBezTo>
                  <a:cubicBezTo>
                    <a:pt x="15020" y="8828"/>
                    <a:pt x="15050" y="8878"/>
                    <a:pt x="15080" y="8878"/>
                  </a:cubicBezTo>
                  <a:cubicBezTo>
                    <a:pt x="15111" y="8878"/>
                    <a:pt x="15131" y="8826"/>
                    <a:pt x="15125" y="8763"/>
                  </a:cubicBezTo>
                  <a:cubicBezTo>
                    <a:pt x="15120" y="8700"/>
                    <a:pt x="15090" y="8650"/>
                    <a:pt x="15060" y="8650"/>
                  </a:cubicBezTo>
                  <a:close/>
                  <a:moveTo>
                    <a:pt x="15236" y="8650"/>
                  </a:moveTo>
                  <a:cubicBezTo>
                    <a:pt x="15205" y="8650"/>
                    <a:pt x="15186" y="8702"/>
                    <a:pt x="15191" y="8765"/>
                  </a:cubicBezTo>
                  <a:cubicBezTo>
                    <a:pt x="15197" y="8827"/>
                    <a:pt x="15226" y="8878"/>
                    <a:pt x="15257" y="8878"/>
                  </a:cubicBezTo>
                  <a:cubicBezTo>
                    <a:pt x="15287" y="8878"/>
                    <a:pt x="15307" y="8826"/>
                    <a:pt x="15301" y="8763"/>
                  </a:cubicBezTo>
                  <a:cubicBezTo>
                    <a:pt x="15296" y="8700"/>
                    <a:pt x="15266" y="8650"/>
                    <a:pt x="15236" y="8650"/>
                  </a:cubicBezTo>
                  <a:close/>
                  <a:moveTo>
                    <a:pt x="15392" y="8650"/>
                  </a:moveTo>
                  <a:cubicBezTo>
                    <a:pt x="15362" y="8651"/>
                    <a:pt x="15342" y="8702"/>
                    <a:pt x="15348" y="8765"/>
                  </a:cubicBezTo>
                  <a:cubicBezTo>
                    <a:pt x="15354" y="8828"/>
                    <a:pt x="15383" y="8878"/>
                    <a:pt x="15413" y="8878"/>
                  </a:cubicBezTo>
                  <a:cubicBezTo>
                    <a:pt x="15444" y="8878"/>
                    <a:pt x="15464" y="8826"/>
                    <a:pt x="15458" y="8763"/>
                  </a:cubicBezTo>
                  <a:cubicBezTo>
                    <a:pt x="15452" y="8700"/>
                    <a:pt x="15423" y="8650"/>
                    <a:pt x="15392" y="8650"/>
                  </a:cubicBezTo>
                  <a:close/>
                  <a:moveTo>
                    <a:pt x="15548" y="8650"/>
                  </a:moveTo>
                  <a:cubicBezTo>
                    <a:pt x="15518" y="8650"/>
                    <a:pt x="15498" y="8702"/>
                    <a:pt x="15504" y="8765"/>
                  </a:cubicBezTo>
                  <a:cubicBezTo>
                    <a:pt x="15510" y="8828"/>
                    <a:pt x="15540" y="8878"/>
                    <a:pt x="15570" y="8878"/>
                  </a:cubicBezTo>
                  <a:cubicBezTo>
                    <a:pt x="15601" y="8878"/>
                    <a:pt x="15620" y="8826"/>
                    <a:pt x="15614" y="8763"/>
                  </a:cubicBezTo>
                  <a:cubicBezTo>
                    <a:pt x="15608" y="8700"/>
                    <a:pt x="15579" y="8650"/>
                    <a:pt x="15548" y="8650"/>
                  </a:cubicBezTo>
                  <a:close/>
                  <a:moveTo>
                    <a:pt x="17013" y="8650"/>
                  </a:moveTo>
                  <a:cubicBezTo>
                    <a:pt x="16982" y="8651"/>
                    <a:pt x="16964" y="8702"/>
                    <a:pt x="16971" y="8765"/>
                  </a:cubicBezTo>
                  <a:cubicBezTo>
                    <a:pt x="16978" y="8828"/>
                    <a:pt x="17009" y="8878"/>
                    <a:pt x="17039" y="8878"/>
                  </a:cubicBezTo>
                  <a:cubicBezTo>
                    <a:pt x="17070" y="8878"/>
                    <a:pt x="17089" y="8826"/>
                    <a:pt x="17082" y="8763"/>
                  </a:cubicBezTo>
                  <a:cubicBezTo>
                    <a:pt x="17074" y="8700"/>
                    <a:pt x="17043" y="8650"/>
                    <a:pt x="17013" y="8650"/>
                  </a:cubicBezTo>
                  <a:close/>
                  <a:moveTo>
                    <a:pt x="7507" y="8700"/>
                  </a:moveTo>
                  <a:cubicBezTo>
                    <a:pt x="7477" y="8701"/>
                    <a:pt x="7450" y="8751"/>
                    <a:pt x="7448" y="8814"/>
                  </a:cubicBezTo>
                  <a:cubicBezTo>
                    <a:pt x="7446" y="8876"/>
                    <a:pt x="7470" y="8927"/>
                    <a:pt x="7500" y="8927"/>
                  </a:cubicBezTo>
                  <a:cubicBezTo>
                    <a:pt x="7531" y="8926"/>
                    <a:pt x="7557" y="8874"/>
                    <a:pt x="7559" y="8812"/>
                  </a:cubicBezTo>
                  <a:cubicBezTo>
                    <a:pt x="7561" y="8750"/>
                    <a:pt x="7537" y="8700"/>
                    <a:pt x="7507" y="8700"/>
                  </a:cubicBezTo>
                  <a:close/>
                  <a:moveTo>
                    <a:pt x="7663" y="8700"/>
                  </a:moveTo>
                  <a:cubicBezTo>
                    <a:pt x="7633" y="8701"/>
                    <a:pt x="7607" y="8751"/>
                    <a:pt x="7605" y="8814"/>
                  </a:cubicBezTo>
                  <a:cubicBezTo>
                    <a:pt x="7603" y="8876"/>
                    <a:pt x="7626" y="8927"/>
                    <a:pt x="7657" y="8927"/>
                  </a:cubicBezTo>
                  <a:cubicBezTo>
                    <a:pt x="7687" y="8926"/>
                    <a:pt x="7713" y="8874"/>
                    <a:pt x="7715" y="8812"/>
                  </a:cubicBezTo>
                  <a:cubicBezTo>
                    <a:pt x="7717" y="8750"/>
                    <a:pt x="7694" y="8700"/>
                    <a:pt x="7663" y="8700"/>
                  </a:cubicBezTo>
                  <a:close/>
                  <a:moveTo>
                    <a:pt x="7819" y="8700"/>
                  </a:moveTo>
                  <a:cubicBezTo>
                    <a:pt x="7789" y="8701"/>
                    <a:pt x="7763" y="8751"/>
                    <a:pt x="7761" y="8814"/>
                  </a:cubicBezTo>
                  <a:cubicBezTo>
                    <a:pt x="7759" y="8876"/>
                    <a:pt x="7783" y="8927"/>
                    <a:pt x="7813" y="8927"/>
                  </a:cubicBezTo>
                  <a:cubicBezTo>
                    <a:pt x="7844" y="8926"/>
                    <a:pt x="7870" y="8874"/>
                    <a:pt x="7872" y="8812"/>
                  </a:cubicBezTo>
                  <a:cubicBezTo>
                    <a:pt x="7873" y="8749"/>
                    <a:pt x="7850" y="8700"/>
                    <a:pt x="7819" y="8700"/>
                  </a:cubicBezTo>
                  <a:close/>
                  <a:moveTo>
                    <a:pt x="7995" y="8700"/>
                  </a:moveTo>
                  <a:cubicBezTo>
                    <a:pt x="7965" y="8701"/>
                    <a:pt x="7939" y="8751"/>
                    <a:pt x="7937" y="8814"/>
                  </a:cubicBezTo>
                  <a:cubicBezTo>
                    <a:pt x="7935" y="8876"/>
                    <a:pt x="7959" y="8927"/>
                    <a:pt x="7990" y="8927"/>
                  </a:cubicBezTo>
                  <a:cubicBezTo>
                    <a:pt x="8020" y="8926"/>
                    <a:pt x="8046" y="8874"/>
                    <a:pt x="8048" y="8812"/>
                  </a:cubicBezTo>
                  <a:cubicBezTo>
                    <a:pt x="8049" y="8749"/>
                    <a:pt x="8026" y="8700"/>
                    <a:pt x="7995" y="8700"/>
                  </a:cubicBezTo>
                  <a:close/>
                  <a:moveTo>
                    <a:pt x="8151" y="8700"/>
                  </a:moveTo>
                  <a:cubicBezTo>
                    <a:pt x="8121" y="8701"/>
                    <a:pt x="8095" y="8751"/>
                    <a:pt x="8093" y="8814"/>
                  </a:cubicBezTo>
                  <a:cubicBezTo>
                    <a:pt x="8092" y="8876"/>
                    <a:pt x="8115" y="8927"/>
                    <a:pt x="8146" y="8927"/>
                  </a:cubicBezTo>
                  <a:cubicBezTo>
                    <a:pt x="8177" y="8926"/>
                    <a:pt x="8203" y="8874"/>
                    <a:pt x="8204" y="8812"/>
                  </a:cubicBezTo>
                  <a:cubicBezTo>
                    <a:pt x="8205" y="8750"/>
                    <a:pt x="8182" y="8700"/>
                    <a:pt x="8151" y="8700"/>
                  </a:cubicBezTo>
                  <a:close/>
                  <a:moveTo>
                    <a:pt x="8307" y="8700"/>
                  </a:moveTo>
                  <a:cubicBezTo>
                    <a:pt x="8277" y="8701"/>
                    <a:pt x="8251" y="8751"/>
                    <a:pt x="8250" y="8814"/>
                  </a:cubicBezTo>
                  <a:cubicBezTo>
                    <a:pt x="8249" y="8876"/>
                    <a:pt x="8272" y="8927"/>
                    <a:pt x="8303" y="8927"/>
                  </a:cubicBezTo>
                  <a:cubicBezTo>
                    <a:pt x="8334" y="8926"/>
                    <a:pt x="8359" y="8874"/>
                    <a:pt x="8360" y="8812"/>
                  </a:cubicBezTo>
                  <a:cubicBezTo>
                    <a:pt x="8362" y="8749"/>
                    <a:pt x="8338" y="8700"/>
                    <a:pt x="8307" y="8700"/>
                  </a:cubicBezTo>
                  <a:close/>
                  <a:moveTo>
                    <a:pt x="8464" y="8700"/>
                  </a:moveTo>
                  <a:cubicBezTo>
                    <a:pt x="8433" y="8701"/>
                    <a:pt x="8407" y="8751"/>
                    <a:pt x="8406" y="8814"/>
                  </a:cubicBezTo>
                  <a:cubicBezTo>
                    <a:pt x="8405" y="8876"/>
                    <a:pt x="8429" y="8927"/>
                    <a:pt x="8459" y="8927"/>
                  </a:cubicBezTo>
                  <a:cubicBezTo>
                    <a:pt x="8490" y="8926"/>
                    <a:pt x="8516" y="8874"/>
                    <a:pt x="8517" y="8812"/>
                  </a:cubicBezTo>
                  <a:cubicBezTo>
                    <a:pt x="8518" y="8749"/>
                    <a:pt x="8494" y="8700"/>
                    <a:pt x="8464" y="8700"/>
                  </a:cubicBezTo>
                  <a:close/>
                  <a:moveTo>
                    <a:pt x="8619" y="8700"/>
                  </a:moveTo>
                  <a:cubicBezTo>
                    <a:pt x="8589" y="8701"/>
                    <a:pt x="8564" y="8751"/>
                    <a:pt x="8563" y="8814"/>
                  </a:cubicBezTo>
                  <a:cubicBezTo>
                    <a:pt x="8562" y="8876"/>
                    <a:pt x="8586" y="8927"/>
                    <a:pt x="8616" y="8927"/>
                  </a:cubicBezTo>
                  <a:cubicBezTo>
                    <a:pt x="8647" y="8926"/>
                    <a:pt x="8672" y="8876"/>
                    <a:pt x="8673" y="8814"/>
                  </a:cubicBezTo>
                  <a:cubicBezTo>
                    <a:pt x="8674" y="8751"/>
                    <a:pt x="8650" y="8700"/>
                    <a:pt x="8619" y="8700"/>
                  </a:cubicBezTo>
                  <a:close/>
                  <a:moveTo>
                    <a:pt x="8775" y="8700"/>
                  </a:moveTo>
                  <a:cubicBezTo>
                    <a:pt x="8745" y="8701"/>
                    <a:pt x="8720" y="8751"/>
                    <a:pt x="8719" y="8814"/>
                  </a:cubicBezTo>
                  <a:cubicBezTo>
                    <a:pt x="8718" y="8876"/>
                    <a:pt x="8742" y="8927"/>
                    <a:pt x="8773" y="8927"/>
                  </a:cubicBezTo>
                  <a:cubicBezTo>
                    <a:pt x="8803" y="8926"/>
                    <a:pt x="8829" y="8876"/>
                    <a:pt x="8830" y="8814"/>
                  </a:cubicBezTo>
                  <a:cubicBezTo>
                    <a:pt x="8830" y="8751"/>
                    <a:pt x="8806" y="8700"/>
                    <a:pt x="8775" y="8700"/>
                  </a:cubicBezTo>
                  <a:close/>
                  <a:moveTo>
                    <a:pt x="8932" y="8700"/>
                  </a:moveTo>
                  <a:cubicBezTo>
                    <a:pt x="8901" y="8701"/>
                    <a:pt x="8876" y="8751"/>
                    <a:pt x="8875" y="8814"/>
                  </a:cubicBezTo>
                  <a:cubicBezTo>
                    <a:pt x="8875" y="8876"/>
                    <a:pt x="8899" y="8927"/>
                    <a:pt x="8930" y="8927"/>
                  </a:cubicBezTo>
                  <a:cubicBezTo>
                    <a:pt x="8960" y="8926"/>
                    <a:pt x="8986" y="8876"/>
                    <a:pt x="8986" y="8814"/>
                  </a:cubicBezTo>
                  <a:cubicBezTo>
                    <a:pt x="8987" y="8751"/>
                    <a:pt x="8962" y="8700"/>
                    <a:pt x="8932" y="8700"/>
                  </a:cubicBezTo>
                  <a:close/>
                  <a:moveTo>
                    <a:pt x="9088" y="8700"/>
                  </a:moveTo>
                  <a:cubicBezTo>
                    <a:pt x="9058" y="8701"/>
                    <a:pt x="9032" y="8751"/>
                    <a:pt x="9032" y="8814"/>
                  </a:cubicBezTo>
                  <a:cubicBezTo>
                    <a:pt x="9031" y="8876"/>
                    <a:pt x="9056" y="8927"/>
                    <a:pt x="9086" y="8927"/>
                  </a:cubicBezTo>
                  <a:cubicBezTo>
                    <a:pt x="9117" y="8926"/>
                    <a:pt x="9142" y="8876"/>
                    <a:pt x="9142" y="8814"/>
                  </a:cubicBezTo>
                  <a:cubicBezTo>
                    <a:pt x="9143" y="8751"/>
                    <a:pt x="9118" y="8700"/>
                    <a:pt x="9088" y="8700"/>
                  </a:cubicBezTo>
                  <a:close/>
                  <a:moveTo>
                    <a:pt x="9244" y="8700"/>
                  </a:moveTo>
                  <a:cubicBezTo>
                    <a:pt x="9213" y="8701"/>
                    <a:pt x="9189" y="8751"/>
                    <a:pt x="9188" y="8814"/>
                  </a:cubicBezTo>
                  <a:cubicBezTo>
                    <a:pt x="9188" y="8876"/>
                    <a:pt x="9212" y="8927"/>
                    <a:pt x="9243" y="8927"/>
                  </a:cubicBezTo>
                  <a:cubicBezTo>
                    <a:pt x="9273" y="8926"/>
                    <a:pt x="9299" y="8876"/>
                    <a:pt x="9299" y="8814"/>
                  </a:cubicBezTo>
                  <a:cubicBezTo>
                    <a:pt x="9299" y="8751"/>
                    <a:pt x="9274" y="8700"/>
                    <a:pt x="9244" y="8700"/>
                  </a:cubicBezTo>
                  <a:close/>
                  <a:moveTo>
                    <a:pt x="9400" y="8700"/>
                  </a:moveTo>
                  <a:cubicBezTo>
                    <a:pt x="9370" y="8701"/>
                    <a:pt x="9345" y="8751"/>
                    <a:pt x="9345" y="8814"/>
                  </a:cubicBezTo>
                  <a:cubicBezTo>
                    <a:pt x="9345" y="8876"/>
                    <a:pt x="9369" y="8927"/>
                    <a:pt x="9400" y="8927"/>
                  </a:cubicBezTo>
                  <a:cubicBezTo>
                    <a:pt x="9430" y="8926"/>
                    <a:pt x="9455" y="8876"/>
                    <a:pt x="9455" y="8814"/>
                  </a:cubicBezTo>
                  <a:cubicBezTo>
                    <a:pt x="9455" y="8751"/>
                    <a:pt x="9431" y="8700"/>
                    <a:pt x="9400" y="8700"/>
                  </a:cubicBezTo>
                  <a:close/>
                  <a:moveTo>
                    <a:pt x="9556" y="8700"/>
                  </a:moveTo>
                  <a:cubicBezTo>
                    <a:pt x="9526" y="8701"/>
                    <a:pt x="9501" y="8753"/>
                    <a:pt x="9501" y="8815"/>
                  </a:cubicBezTo>
                  <a:cubicBezTo>
                    <a:pt x="9501" y="8878"/>
                    <a:pt x="9526" y="8927"/>
                    <a:pt x="9556" y="8927"/>
                  </a:cubicBezTo>
                  <a:cubicBezTo>
                    <a:pt x="9587" y="8926"/>
                    <a:pt x="9612" y="8876"/>
                    <a:pt x="9612" y="8814"/>
                  </a:cubicBezTo>
                  <a:cubicBezTo>
                    <a:pt x="9612" y="8751"/>
                    <a:pt x="9587" y="8700"/>
                    <a:pt x="9556" y="8700"/>
                  </a:cubicBezTo>
                  <a:close/>
                  <a:moveTo>
                    <a:pt x="9712" y="8700"/>
                  </a:moveTo>
                  <a:cubicBezTo>
                    <a:pt x="9682" y="8701"/>
                    <a:pt x="9657" y="8751"/>
                    <a:pt x="9657" y="8814"/>
                  </a:cubicBezTo>
                  <a:cubicBezTo>
                    <a:pt x="9658" y="8876"/>
                    <a:pt x="9682" y="8927"/>
                    <a:pt x="9713" y="8927"/>
                  </a:cubicBezTo>
                  <a:cubicBezTo>
                    <a:pt x="9744" y="8926"/>
                    <a:pt x="9768" y="8876"/>
                    <a:pt x="9768" y="8814"/>
                  </a:cubicBezTo>
                  <a:cubicBezTo>
                    <a:pt x="9768" y="8751"/>
                    <a:pt x="9743" y="8700"/>
                    <a:pt x="9712" y="8700"/>
                  </a:cubicBezTo>
                  <a:close/>
                  <a:moveTo>
                    <a:pt x="9868" y="8700"/>
                  </a:moveTo>
                  <a:cubicBezTo>
                    <a:pt x="9838" y="8701"/>
                    <a:pt x="9814" y="8753"/>
                    <a:pt x="9814" y="8815"/>
                  </a:cubicBezTo>
                  <a:cubicBezTo>
                    <a:pt x="9814" y="8878"/>
                    <a:pt x="9839" y="8927"/>
                    <a:pt x="9869" y="8927"/>
                  </a:cubicBezTo>
                  <a:cubicBezTo>
                    <a:pt x="9900" y="8926"/>
                    <a:pt x="9925" y="8876"/>
                    <a:pt x="9924" y="8814"/>
                  </a:cubicBezTo>
                  <a:cubicBezTo>
                    <a:pt x="9924" y="8751"/>
                    <a:pt x="9899" y="8700"/>
                    <a:pt x="9868" y="8700"/>
                  </a:cubicBezTo>
                  <a:close/>
                  <a:moveTo>
                    <a:pt x="10044" y="8700"/>
                  </a:moveTo>
                  <a:cubicBezTo>
                    <a:pt x="10014" y="8701"/>
                    <a:pt x="9989" y="8751"/>
                    <a:pt x="9990" y="8814"/>
                  </a:cubicBezTo>
                  <a:cubicBezTo>
                    <a:pt x="9990" y="8876"/>
                    <a:pt x="10016" y="8927"/>
                    <a:pt x="10046" y="8927"/>
                  </a:cubicBezTo>
                  <a:cubicBezTo>
                    <a:pt x="10077" y="8926"/>
                    <a:pt x="10101" y="8876"/>
                    <a:pt x="10100" y="8814"/>
                  </a:cubicBezTo>
                  <a:cubicBezTo>
                    <a:pt x="10100" y="8751"/>
                    <a:pt x="10075" y="8700"/>
                    <a:pt x="10044" y="8700"/>
                  </a:cubicBezTo>
                  <a:close/>
                  <a:moveTo>
                    <a:pt x="10200" y="8700"/>
                  </a:moveTo>
                  <a:cubicBezTo>
                    <a:pt x="10170" y="8701"/>
                    <a:pt x="10146" y="8753"/>
                    <a:pt x="10146" y="8815"/>
                  </a:cubicBezTo>
                  <a:cubicBezTo>
                    <a:pt x="10147" y="8878"/>
                    <a:pt x="10172" y="8927"/>
                    <a:pt x="10202" y="8927"/>
                  </a:cubicBezTo>
                  <a:cubicBezTo>
                    <a:pt x="10233" y="8926"/>
                    <a:pt x="10258" y="8876"/>
                    <a:pt x="10257" y="8814"/>
                  </a:cubicBezTo>
                  <a:cubicBezTo>
                    <a:pt x="10256" y="8751"/>
                    <a:pt x="10230" y="8700"/>
                    <a:pt x="10200" y="8700"/>
                  </a:cubicBezTo>
                  <a:close/>
                  <a:moveTo>
                    <a:pt x="10356" y="8700"/>
                  </a:moveTo>
                  <a:cubicBezTo>
                    <a:pt x="10326" y="8701"/>
                    <a:pt x="10302" y="8753"/>
                    <a:pt x="10303" y="8815"/>
                  </a:cubicBezTo>
                  <a:cubicBezTo>
                    <a:pt x="10303" y="8878"/>
                    <a:pt x="10329" y="8927"/>
                    <a:pt x="10359" y="8927"/>
                  </a:cubicBezTo>
                  <a:cubicBezTo>
                    <a:pt x="10390" y="8926"/>
                    <a:pt x="10414" y="8876"/>
                    <a:pt x="10413" y="8814"/>
                  </a:cubicBezTo>
                  <a:cubicBezTo>
                    <a:pt x="10412" y="8751"/>
                    <a:pt x="10387" y="8700"/>
                    <a:pt x="10356" y="8700"/>
                  </a:cubicBezTo>
                  <a:close/>
                  <a:moveTo>
                    <a:pt x="10512" y="8700"/>
                  </a:moveTo>
                  <a:cubicBezTo>
                    <a:pt x="10482" y="8701"/>
                    <a:pt x="10458" y="8752"/>
                    <a:pt x="10459" y="8815"/>
                  </a:cubicBezTo>
                  <a:cubicBezTo>
                    <a:pt x="10460" y="8878"/>
                    <a:pt x="10485" y="8927"/>
                    <a:pt x="10516" y="8927"/>
                  </a:cubicBezTo>
                  <a:cubicBezTo>
                    <a:pt x="10546" y="8926"/>
                    <a:pt x="10570" y="8876"/>
                    <a:pt x="10569" y="8814"/>
                  </a:cubicBezTo>
                  <a:cubicBezTo>
                    <a:pt x="10568" y="8751"/>
                    <a:pt x="10543" y="8700"/>
                    <a:pt x="10512" y="8700"/>
                  </a:cubicBezTo>
                  <a:close/>
                  <a:moveTo>
                    <a:pt x="10669" y="8700"/>
                  </a:moveTo>
                  <a:cubicBezTo>
                    <a:pt x="10638" y="8701"/>
                    <a:pt x="10614" y="8752"/>
                    <a:pt x="10615" y="8815"/>
                  </a:cubicBezTo>
                  <a:cubicBezTo>
                    <a:pt x="10617" y="8878"/>
                    <a:pt x="10642" y="8927"/>
                    <a:pt x="10673" y="8927"/>
                  </a:cubicBezTo>
                  <a:cubicBezTo>
                    <a:pt x="10703" y="8926"/>
                    <a:pt x="10727" y="8876"/>
                    <a:pt x="10726" y="8814"/>
                  </a:cubicBezTo>
                  <a:cubicBezTo>
                    <a:pt x="10725" y="8751"/>
                    <a:pt x="10699" y="8700"/>
                    <a:pt x="10669" y="8700"/>
                  </a:cubicBezTo>
                  <a:close/>
                  <a:moveTo>
                    <a:pt x="10825" y="8700"/>
                  </a:moveTo>
                  <a:cubicBezTo>
                    <a:pt x="10795" y="8701"/>
                    <a:pt x="10771" y="8753"/>
                    <a:pt x="10772" y="8815"/>
                  </a:cubicBezTo>
                  <a:cubicBezTo>
                    <a:pt x="10773" y="8878"/>
                    <a:pt x="10799" y="8927"/>
                    <a:pt x="10829" y="8927"/>
                  </a:cubicBezTo>
                  <a:cubicBezTo>
                    <a:pt x="10860" y="8926"/>
                    <a:pt x="10884" y="8876"/>
                    <a:pt x="10882" y="8814"/>
                  </a:cubicBezTo>
                  <a:cubicBezTo>
                    <a:pt x="10881" y="8751"/>
                    <a:pt x="10855" y="8700"/>
                    <a:pt x="10825" y="8700"/>
                  </a:cubicBezTo>
                  <a:close/>
                  <a:moveTo>
                    <a:pt x="11137" y="8700"/>
                  </a:moveTo>
                  <a:cubicBezTo>
                    <a:pt x="11107" y="8701"/>
                    <a:pt x="11083" y="8753"/>
                    <a:pt x="11085" y="8815"/>
                  </a:cubicBezTo>
                  <a:cubicBezTo>
                    <a:pt x="11086" y="8878"/>
                    <a:pt x="11112" y="8927"/>
                    <a:pt x="11143" y="8927"/>
                  </a:cubicBezTo>
                  <a:cubicBezTo>
                    <a:pt x="11173" y="8926"/>
                    <a:pt x="11197" y="8876"/>
                    <a:pt x="11195" y="8814"/>
                  </a:cubicBezTo>
                  <a:cubicBezTo>
                    <a:pt x="11194" y="8751"/>
                    <a:pt x="11168" y="8700"/>
                    <a:pt x="11137" y="8700"/>
                  </a:cubicBezTo>
                  <a:close/>
                  <a:moveTo>
                    <a:pt x="11293" y="8700"/>
                  </a:moveTo>
                  <a:cubicBezTo>
                    <a:pt x="11263" y="8701"/>
                    <a:pt x="11239" y="8751"/>
                    <a:pt x="11241" y="8814"/>
                  </a:cubicBezTo>
                  <a:cubicBezTo>
                    <a:pt x="11243" y="8876"/>
                    <a:pt x="11269" y="8927"/>
                    <a:pt x="11300" y="8927"/>
                  </a:cubicBezTo>
                  <a:cubicBezTo>
                    <a:pt x="11330" y="8926"/>
                    <a:pt x="11353" y="8876"/>
                    <a:pt x="11352" y="8814"/>
                  </a:cubicBezTo>
                  <a:cubicBezTo>
                    <a:pt x="11350" y="8751"/>
                    <a:pt x="11323" y="8700"/>
                    <a:pt x="11293" y="8700"/>
                  </a:cubicBezTo>
                  <a:close/>
                  <a:moveTo>
                    <a:pt x="11449" y="8700"/>
                  </a:moveTo>
                  <a:cubicBezTo>
                    <a:pt x="11419" y="8701"/>
                    <a:pt x="11396" y="8753"/>
                    <a:pt x="11397" y="8815"/>
                  </a:cubicBezTo>
                  <a:cubicBezTo>
                    <a:pt x="11399" y="8878"/>
                    <a:pt x="11426" y="8927"/>
                    <a:pt x="11456" y="8927"/>
                  </a:cubicBezTo>
                  <a:cubicBezTo>
                    <a:pt x="11487" y="8926"/>
                    <a:pt x="11510" y="8876"/>
                    <a:pt x="11508" y="8814"/>
                  </a:cubicBezTo>
                  <a:cubicBezTo>
                    <a:pt x="11506" y="8751"/>
                    <a:pt x="11480" y="8700"/>
                    <a:pt x="11449" y="8700"/>
                  </a:cubicBezTo>
                  <a:close/>
                  <a:moveTo>
                    <a:pt x="11605" y="8700"/>
                  </a:moveTo>
                  <a:cubicBezTo>
                    <a:pt x="11575" y="8701"/>
                    <a:pt x="11552" y="8753"/>
                    <a:pt x="11554" y="8815"/>
                  </a:cubicBezTo>
                  <a:cubicBezTo>
                    <a:pt x="11556" y="8878"/>
                    <a:pt x="11583" y="8927"/>
                    <a:pt x="11613" y="8927"/>
                  </a:cubicBezTo>
                  <a:cubicBezTo>
                    <a:pt x="11644" y="8926"/>
                    <a:pt x="11666" y="8876"/>
                    <a:pt x="11664" y="8814"/>
                  </a:cubicBezTo>
                  <a:cubicBezTo>
                    <a:pt x="11662" y="8751"/>
                    <a:pt x="11636" y="8700"/>
                    <a:pt x="11605" y="8700"/>
                  </a:cubicBezTo>
                  <a:close/>
                  <a:moveTo>
                    <a:pt x="11762" y="8700"/>
                  </a:moveTo>
                  <a:cubicBezTo>
                    <a:pt x="11731" y="8701"/>
                    <a:pt x="11708" y="8752"/>
                    <a:pt x="11710" y="8815"/>
                  </a:cubicBezTo>
                  <a:cubicBezTo>
                    <a:pt x="11712" y="8878"/>
                    <a:pt x="11739" y="8927"/>
                    <a:pt x="11769" y="8927"/>
                  </a:cubicBezTo>
                  <a:cubicBezTo>
                    <a:pt x="11800" y="8926"/>
                    <a:pt x="11823" y="8876"/>
                    <a:pt x="11821" y="8814"/>
                  </a:cubicBezTo>
                  <a:cubicBezTo>
                    <a:pt x="11819" y="8751"/>
                    <a:pt x="11792" y="8700"/>
                    <a:pt x="11762" y="8700"/>
                  </a:cubicBezTo>
                  <a:close/>
                  <a:moveTo>
                    <a:pt x="11917" y="8700"/>
                  </a:moveTo>
                  <a:cubicBezTo>
                    <a:pt x="11887" y="8701"/>
                    <a:pt x="11864" y="8753"/>
                    <a:pt x="11867" y="8815"/>
                  </a:cubicBezTo>
                  <a:cubicBezTo>
                    <a:pt x="11869" y="8878"/>
                    <a:pt x="11896" y="8927"/>
                    <a:pt x="11927" y="8927"/>
                  </a:cubicBezTo>
                  <a:cubicBezTo>
                    <a:pt x="11957" y="8926"/>
                    <a:pt x="11980" y="8876"/>
                    <a:pt x="11977" y="8814"/>
                  </a:cubicBezTo>
                  <a:cubicBezTo>
                    <a:pt x="11975" y="8751"/>
                    <a:pt x="11948" y="8700"/>
                    <a:pt x="11917" y="8700"/>
                  </a:cubicBezTo>
                  <a:close/>
                  <a:moveTo>
                    <a:pt x="12074" y="8700"/>
                  </a:moveTo>
                  <a:cubicBezTo>
                    <a:pt x="12043" y="8701"/>
                    <a:pt x="12021" y="8752"/>
                    <a:pt x="12023" y="8815"/>
                  </a:cubicBezTo>
                  <a:cubicBezTo>
                    <a:pt x="12025" y="8878"/>
                    <a:pt x="12052" y="8927"/>
                    <a:pt x="12083" y="8927"/>
                  </a:cubicBezTo>
                  <a:cubicBezTo>
                    <a:pt x="12113" y="8926"/>
                    <a:pt x="12136" y="8876"/>
                    <a:pt x="12134" y="8814"/>
                  </a:cubicBezTo>
                  <a:cubicBezTo>
                    <a:pt x="12131" y="8751"/>
                    <a:pt x="12104" y="8700"/>
                    <a:pt x="12074" y="8700"/>
                  </a:cubicBezTo>
                  <a:close/>
                  <a:moveTo>
                    <a:pt x="12230" y="8700"/>
                  </a:moveTo>
                  <a:cubicBezTo>
                    <a:pt x="12200" y="8701"/>
                    <a:pt x="12177" y="8753"/>
                    <a:pt x="12179" y="8815"/>
                  </a:cubicBezTo>
                  <a:cubicBezTo>
                    <a:pt x="12182" y="8878"/>
                    <a:pt x="12209" y="8927"/>
                    <a:pt x="12240" y="8927"/>
                  </a:cubicBezTo>
                  <a:cubicBezTo>
                    <a:pt x="12271" y="8926"/>
                    <a:pt x="12293" y="8876"/>
                    <a:pt x="12290" y="8814"/>
                  </a:cubicBezTo>
                  <a:cubicBezTo>
                    <a:pt x="12287" y="8751"/>
                    <a:pt x="12261" y="8700"/>
                    <a:pt x="12230" y="8700"/>
                  </a:cubicBezTo>
                  <a:close/>
                  <a:moveTo>
                    <a:pt x="12405" y="8700"/>
                  </a:moveTo>
                  <a:cubicBezTo>
                    <a:pt x="12375" y="8701"/>
                    <a:pt x="12353" y="8753"/>
                    <a:pt x="12355" y="8815"/>
                  </a:cubicBezTo>
                  <a:cubicBezTo>
                    <a:pt x="12358" y="8878"/>
                    <a:pt x="12385" y="8927"/>
                    <a:pt x="12416" y="8927"/>
                  </a:cubicBezTo>
                  <a:cubicBezTo>
                    <a:pt x="12446" y="8926"/>
                    <a:pt x="12469" y="8876"/>
                    <a:pt x="12466" y="8814"/>
                  </a:cubicBezTo>
                  <a:cubicBezTo>
                    <a:pt x="12463" y="8751"/>
                    <a:pt x="12436" y="8700"/>
                    <a:pt x="12405" y="8700"/>
                  </a:cubicBezTo>
                  <a:close/>
                  <a:moveTo>
                    <a:pt x="12542" y="8700"/>
                  </a:moveTo>
                  <a:cubicBezTo>
                    <a:pt x="12512" y="8701"/>
                    <a:pt x="12489" y="8753"/>
                    <a:pt x="12492" y="8815"/>
                  </a:cubicBezTo>
                  <a:cubicBezTo>
                    <a:pt x="12495" y="8878"/>
                    <a:pt x="12523" y="8927"/>
                    <a:pt x="12553" y="8927"/>
                  </a:cubicBezTo>
                  <a:cubicBezTo>
                    <a:pt x="12584" y="8926"/>
                    <a:pt x="12606" y="8876"/>
                    <a:pt x="12603" y="8814"/>
                  </a:cubicBezTo>
                  <a:cubicBezTo>
                    <a:pt x="12600" y="8751"/>
                    <a:pt x="12573" y="8700"/>
                    <a:pt x="12542" y="8700"/>
                  </a:cubicBezTo>
                  <a:close/>
                  <a:moveTo>
                    <a:pt x="7371" y="8751"/>
                  </a:moveTo>
                  <a:cubicBezTo>
                    <a:pt x="7340" y="8751"/>
                    <a:pt x="7314" y="8801"/>
                    <a:pt x="7311" y="8864"/>
                  </a:cubicBezTo>
                  <a:cubicBezTo>
                    <a:pt x="7309" y="8926"/>
                    <a:pt x="7332" y="8977"/>
                    <a:pt x="7363" y="8977"/>
                  </a:cubicBezTo>
                  <a:cubicBezTo>
                    <a:pt x="7393" y="8977"/>
                    <a:pt x="7420" y="8925"/>
                    <a:pt x="7422" y="8862"/>
                  </a:cubicBezTo>
                  <a:cubicBezTo>
                    <a:pt x="7424" y="8800"/>
                    <a:pt x="7401" y="8750"/>
                    <a:pt x="7371" y="8751"/>
                  </a:cubicBezTo>
                  <a:close/>
                  <a:moveTo>
                    <a:pt x="913" y="8801"/>
                  </a:moveTo>
                  <a:cubicBezTo>
                    <a:pt x="883" y="8801"/>
                    <a:pt x="851" y="8852"/>
                    <a:pt x="843" y="8914"/>
                  </a:cubicBezTo>
                  <a:cubicBezTo>
                    <a:pt x="834" y="8976"/>
                    <a:pt x="852" y="9026"/>
                    <a:pt x="882" y="9026"/>
                  </a:cubicBezTo>
                  <a:cubicBezTo>
                    <a:pt x="913" y="9025"/>
                    <a:pt x="944" y="8975"/>
                    <a:pt x="953" y="8913"/>
                  </a:cubicBezTo>
                  <a:cubicBezTo>
                    <a:pt x="961" y="8851"/>
                    <a:pt x="943" y="8801"/>
                    <a:pt x="913" y="8801"/>
                  </a:cubicBezTo>
                  <a:close/>
                  <a:moveTo>
                    <a:pt x="1069" y="8801"/>
                  </a:moveTo>
                  <a:cubicBezTo>
                    <a:pt x="1039" y="8801"/>
                    <a:pt x="1007" y="8852"/>
                    <a:pt x="999" y="8914"/>
                  </a:cubicBezTo>
                  <a:cubicBezTo>
                    <a:pt x="990" y="8976"/>
                    <a:pt x="1008" y="9026"/>
                    <a:pt x="1039" y="9026"/>
                  </a:cubicBezTo>
                  <a:cubicBezTo>
                    <a:pt x="1069" y="9025"/>
                    <a:pt x="1101" y="8974"/>
                    <a:pt x="1109" y="8913"/>
                  </a:cubicBezTo>
                  <a:cubicBezTo>
                    <a:pt x="1118" y="8851"/>
                    <a:pt x="1100" y="8801"/>
                    <a:pt x="1069" y="8801"/>
                  </a:cubicBezTo>
                  <a:close/>
                  <a:moveTo>
                    <a:pt x="581" y="8851"/>
                  </a:moveTo>
                  <a:cubicBezTo>
                    <a:pt x="551" y="8852"/>
                    <a:pt x="519" y="8902"/>
                    <a:pt x="510" y="8964"/>
                  </a:cubicBezTo>
                  <a:cubicBezTo>
                    <a:pt x="501" y="9026"/>
                    <a:pt x="519" y="9076"/>
                    <a:pt x="550" y="9076"/>
                  </a:cubicBezTo>
                  <a:cubicBezTo>
                    <a:pt x="580" y="9076"/>
                    <a:pt x="612" y="9025"/>
                    <a:pt x="621" y="8963"/>
                  </a:cubicBezTo>
                  <a:cubicBezTo>
                    <a:pt x="630" y="8901"/>
                    <a:pt x="612" y="8851"/>
                    <a:pt x="581" y="8851"/>
                  </a:cubicBezTo>
                  <a:close/>
                  <a:moveTo>
                    <a:pt x="1225" y="8851"/>
                  </a:moveTo>
                  <a:cubicBezTo>
                    <a:pt x="1195" y="8852"/>
                    <a:pt x="1163" y="8902"/>
                    <a:pt x="1155" y="8964"/>
                  </a:cubicBezTo>
                  <a:cubicBezTo>
                    <a:pt x="1147" y="9026"/>
                    <a:pt x="1165" y="9076"/>
                    <a:pt x="1195" y="9076"/>
                  </a:cubicBezTo>
                  <a:cubicBezTo>
                    <a:pt x="1226" y="9076"/>
                    <a:pt x="1257" y="9025"/>
                    <a:pt x="1266" y="8963"/>
                  </a:cubicBezTo>
                  <a:cubicBezTo>
                    <a:pt x="1274" y="8901"/>
                    <a:pt x="1256" y="8851"/>
                    <a:pt x="1225" y="8851"/>
                  </a:cubicBezTo>
                  <a:close/>
                  <a:moveTo>
                    <a:pt x="1382" y="8851"/>
                  </a:moveTo>
                  <a:cubicBezTo>
                    <a:pt x="1351" y="8852"/>
                    <a:pt x="1320" y="8903"/>
                    <a:pt x="1311" y="8964"/>
                  </a:cubicBezTo>
                  <a:cubicBezTo>
                    <a:pt x="1303" y="9026"/>
                    <a:pt x="1322" y="9076"/>
                    <a:pt x="1352" y="9076"/>
                  </a:cubicBezTo>
                  <a:cubicBezTo>
                    <a:pt x="1383" y="9076"/>
                    <a:pt x="1414" y="9025"/>
                    <a:pt x="1422" y="8963"/>
                  </a:cubicBezTo>
                  <a:cubicBezTo>
                    <a:pt x="1430" y="8901"/>
                    <a:pt x="1412" y="8851"/>
                    <a:pt x="1382" y="8851"/>
                  </a:cubicBezTo>
                  <a:close/>
                  <a:moveTo>
                    <a:pt x="15100" y="8952"/>
                  </a:moveTo>
                  <a:cubicBezTo>
                    <a:pt x="15069" y="8952"/>
                    <a:pt x="15048" y="9004"/>
                    <a:pt x="15054" y="9067"/>
                  </a:cubicBezTo>
                  <a:cubicBezTo>
                    <a:pt x="15059" y="9130"/>
                    <a:pt x="15089" y="9180"/>
                    <a:pt x="15120" y="9180"/>
                  </a:cubicBezTo>
                  <a:cubicBezTo>
                    <a:pt x="15151" y="9179"/>
                    <a:pt x="15171" y="9128"/>
                    <a:pt x="15165" y="9065"/>
                  </a:cubicBezTo>
                  <a:cubicBezTo>
                    <a:pt x="15160" y="9002"/>
                    <a:pt x="15130" y="8951"/>
                    <a:pt x="15100" y="8952"/>
                  </a:cubicBezTo>
                  <a:close/>
                  <a:moveTo>
                    <a:pt x="15256" y="8952"/>
                  </a:moveTo>
                  <a:cubicBezTo>
                    <a:pt x="15226" y="8952"/>
                    <a:pt x="15205" y="9004"/>
                    <a:pt x="15211" y="9067"/>
                  </a:cubicBezTo>
                  <a:cubicBezTo>
                    <a:pt x="15217" y="9129"/>
                    <a:pt x="15246" y="9180"/>
                    <a:pt x="15276" y="9180"/>
                  </a:cubicBezTo>
                  <a:cubicBezTo>
                    <a:pt x="15307" y="9179"/>
                    <a:pt x="15327" y="9128"/>
                    <a:pt x="15322" y="9065"/>
                  </a:cubicBezTo>
                  <a:cubicBezTo>
                    <a:pt x="15316" y="9002"/>
                    <a:pt x="15287" y="8951"/>
                    <a:pt x="15256" y="8952"/>
                  </a:cubicBezTo>
                  <a:close/>
                  <a:moveTo>
                    <a:pt x="15412" y="8952"/>
                  </a:moveTo>
                  <a:cubicBezTo>
                    <a:pt x="15381" y="8952"/>
                    <a:pt x="15362" y="9004"/>
                    <a:pt x="15367" y="9067"/>
                  </a:cubicBezTo>
                  <a:cubicBezTo>
                    <a:pt x="15373" y="9129"/>
                    <a:pt x="15403" y="9180"/>
                    <a:pt x="15433" y="9180"/>
                  </a:cubicBezTo>
                  <a:cubicBezTo>
                    <a:pt x="15464" y="9179"/>
                    <a:pt x="15484" y="9128"/>
                    <a:pt x="15478" y="9065"/>
                  </a:cubicBezTo>
                  <a:cubicBezTo>
                    <a:pt x="15472" y="9002"/>
                    <a:pt x="15443" y="8951"/>
                    <a:pt x="15412" y="8952"/>
                  </a:cubicBezTo>
                  <a:close/>
                  <a:moveTo>
                    <a:pt x="15568" y="8952"/>
                  </a:moveTo>
                  <a:cubicBezTo>
                    <a:pt x="15538" y="8952"/>
                    <a:pt x="15518" y="9004"/>
                    <a:pt x="15524" y="9067"/>
                  </a:cubicBezTo>
                  <a:cubicBezTo>
                    <a:pt x="15530" y="9129"/>
                    <a:pt x="15559" y="9180"/>
                    <a:pt x="15590" y="9180"/>
                  </a:cubicBezTo>
                  <a:cubicBezTo>
                    <a:pt x="15620" y="9179"/>
                    <a:pt x="15640" y="9128"/>
                    <a:pt x="15634" y="9065"/>
                  </a:cubicBezTo>
                  <a:cubicBezTo>
                    <a:pt x="15628" y="9002"/>
                    <a:pt x="15599" y="8951"/>
                    <a:pt x="15568" y="8952"/>
                  </a:cubicBezTo>
                  <a:close/>
                  <a:moveTo>
                    <a:pt x="15724" y="8952"/>
                  </a:moveTo>
                  <a:cubicBezTo>
                    <a:pt x="15694" y="8952"/>
                    <a:pt x="15674" y="9004"/>
                    <a:pt x="15680" y="9067"/>
                  </a:cubicBezTo>
                  <a:cubicBezTo>
                    <a:pt x="15686" y="9129"/>
                    <a:pt x="15716" y="9180"/>
                    <a:pt x="15747" y="9180"/>
                  </a:cubicBezTo>
                  <a:cubicBezTo>
                    <a:pt x="15777" y="9179"/>
                    <a:pt x="15797" y="9128"/>
                    <a:pt x="15791" y="9065"/>
                  </a:cubicBezTo>
                  <a:cubicBezTo>
                    <a:pt x="15784" y="9002"/>
                    <a:pt x="15755" y="8951"/>
                    <a:pt x="15724" y="8952"/>
                  </a:cubicBezTo>
                  <a:close/>
                  <a:moveTo>
                    <a:pt x="15900" y="8952"/>
                  </a:moveTo>
                  <a:cubicBezTo>
                    <a:pt x="15869" y="8952"/>
                    <a:pt x="15850" y="9004"/>
                    <a:pt x="15856" y="9067"/>
                  </a:cubicBezTo>
                  <a:cubicBezTo>
                    <a:pt x="15862" y="9129"/>
                    <a:pt x="15893" y="9180"/>
                    <a:pt x="15923" y="9180"/>
                  </a:cubicBezTo>
                  <a:cubicBezTo>
                    <a:pt x="15954" y="9179"/>
                    <a:pt x="15974" y="9128"/>
                    <a:pt x="15967" y="9065"/>
                  </a:cubicBezTo>
                  <a:cubicBezTo>
                    <a:pt x="15961" y="9002"/>
                    <a:pt x="15931" y="8951"/>
                    <a:pt x="15900" y="8952"/>
                  </a:cubicBezTo>
                  <a:close/>
                  <a:moveTo>
                    <a:pt x="16056" y="8952"/>
                  </a:moveTo>
                  <a:cubicBezTo>
                    <a:pt x="16026" y="8952"/>
                    <a:pt x="16006" y="9004"/>
                    <a:pt x="16012" y="9067"/>
                  </a:cubicBezTo>
                  <a:cubicBezTo>
                    <a:pt x="16019" y="9129"/>
                    <a:pt x="16049" y="9180"/>
                    <a:pt x="16080" y="9180"/>
                  </a:cubicBezTo>
                  <a:cubicBezTo>
                    <a:pt x="16110" y="9179"/>
                    <a:pt x="16130" y="9128"/>
                    <a:pt x="16124" y="9065"/>
                  </a:cubicBezTo>
                  <a:cubicBezTo>
                    <a:pt x="16117" y="9002"/>
                    <a:pt x="16087" y="8951"/>
                    <a:pt x="16056" y="8952"/>
                  </a:cubicBezTo>
                  <a:close/>
                  <a:moveTo>
                    <a:pt x="16212" y="8952"/>
                  </a:moveTo>
                  <a:cubicBezTo>
                    <a:pt x="16182" y="8952"/>
                    <a:pt x="16162" y="9004"/>
                    <a:pt x="16169" y="9067"/>
                  </a:cubicBezTo>
                  <a:cubicBezTo>
                    <a:pt x="16175" y="9129"/>
                    <a:pt x="16206" y="9180"/>
                    <a:pt x="16237" y="9180"/>
                  </a:cubicBezTo>
                  <a:cubicBezTo>
                    <a:pt x="16267" y="9179"/>
                    <a:pt x="16287" y="9128"/>
                    <a:pt x="16280" y="9065"/>
                  </a:cubicBezTo>
                  <a:cubicBezTo>
                    <a:pt x="16273" y="9002"/>
                    <a:pt x="16243" y="8951"/>
                    <a:pt x="16212" y="8952"/>
                  </a:cubicBezTo>
                  <a:close/>
                  <a:moveTo>
                    <a:pt x="16369" y="8952"/>
                  </a:moveTo>
                  <a:cubicBezTo>
                    <a:pt x="16338" y="8952"/>
                    <a:pt x="16318" y="9004"/>
                    <a:pt x="16325" y="9067"/>
                  </a:cubicBezTo>
                  <a:cubicBezTo>
                    <a:pt x="16332" y="9129"/>
                    <a:pt x="16362" y="9180"/>
                    <a:pt x="16393" y="9180"/>
                  </a:cubicBezTo>
                  <a:cubicBezTo>
                    <a:pt x="16424" y="9179"/>
                    <a:pt x="16443" y="9128"/>
                    <a:pt x="16436" y="9065"/>
                  </a:cubicBezTo>
                  <a:cubicBezTo>
                    <a:pt x="16430" y="9002"/>
                    <a:pt x="16399" y="8951"/>
                    <a:pt x="16369" y="8952"/>
                  </a:cubicBezTo>
                  <a:close/>
                  <a:moveTo>
                    <a:pt x="10513" y="9002"/>
                  </a:moveTo>
                  <a:cubicBezTo>
                    <a:pt x="10482" y="9003"/>
                    <a:pt x="10458" y="9054"/>
                    <a:pt x="10459" y="9117"/>
                  </a:cubicBezTo>
                  <a:cubicBezTo>
                    <a:pt x="10460" y="9179"/>
                    <a:pt x="10486" y="9229"/>
                    <a:pt x="10516" y="9228"/>
                  </a:cubicBezTo>
                  <a:cubicBezTo>
                    <a:pt x="10547" y="9228"/>
                    <a:pt x="10571" y="9178"/>
                    <a:pt x="10570" y="9115"/>
                  </a:cubicBezTo>
                  <a:cubicBezTo>
                    <a:pt x="10569" y="9053"/>
                    <a:pt x="10543" y="9002"/>
                    <a:pt x="10513" y="9002"/>
                  </a:cubicBezTo>
                  <a:close/>
                  <a:moveTo>
                    <a:pt x="10669" y="9002"/>
                  </a:moveTo>
                  <a:cubicBezTo>
                    <a:pt x="10638" y="9003"/>
                    <a:pt x="10614" y="9054"/>
                    <a:pt x="10615" y="9117"/>
                  </a:cubicBezTo>
                  <a:cubicBezTo>
                    <a:pt x="10617" y="9179"/>
                    <a:pt x="10642" y="9229"/>
                    <a:pt x="10673" y="9228"/>
                  </a:cubicBezTo>
                  <a:cubicBezTo>
                    <a:pt x="10704" y="9228"/>
                    <a:pt x="10728" y="9178"/>
                    <a:pt x="10727" y="9115"/>
                  </a:cubicBezTo>
                  <a:cubicBezTo>
                    <a:pt x="10725" y="9053"/>
                    <a:pt x="10699" y="9002"/>
                    <a:pt x="10669" y="9002"/>
                  </a:cubicBezTo>
                  <a:close/>
                  <a:moveTo>
                    <a:pt x="10825" y="9002"/>
                  </a:moveTo>
                  <a:cubicBezTo>
                    <a:pt x="10794" y="9003"/>
                    <a:pt x="10771" y="9054"/>
                    <a:pt x="10772" y="9117"/>
                  </a:cubicBezTo>
                  <a:cubicBezTo>
                    <a:pt x="10773" y="9179"/>
                    <a:pt x="10799" y="9229"/>
                    <a:pt x="10830" y="9228"/>
                  </a:cubicBezTo>
                  <a:cubicBezTo>
                    <a:pt x="10861" y="9228"/>
                    <a:pt x="10884" y="9178"/>
                    <a:pt x="10883" y="9115"/>
                  </a:cubicBezTo>
                  <a:cubicBezTo>
                    <a:pt x="10882" y="9053"/>
                    <a:pt x="10856" y="9002"/>
                    <a:pt x="10825" y="9002"/>
                  </a:cubicBezTo>
                  <a:close/>
                  <a:moveTo>
                    <a:pt x="10981" y="9002"/>
                  </a:moveTo>
                  <a:cubicBezTo>
                    <a:pt x="10950" y="9003"/>
                    <a:pt x="10927" y="9054"/>
                    <a:pt x="10928" y="9117"/>
                  </a:cubicBezTo>
                  <a:cubicBezTo>
                    <a:pt x="10930" y="9179"/>
                    <a:pt x="10956" y="9229"/>
                    <a:pt x="10986" y="9228"/>
                  </a:cubicBezTo>
                  <a:cubicBezTo>
                    <a:pt x="11017" y="9228"/>
                    <a:pt x="11041" y="9178"/>
                    <a:pt x="11039" y="9115"/>
                  </a:cubicBezTo>
                  <a:cubicBezTo>
                    <a:pt x="11038" y="9053"/>
                    <a:pt x="11011" y="9002"/>
                    <a:pt x="10981" y="9002"/>
                  </a:cubicBezTo>
                  <a:close/>
                  <a:moveTo>
                    <a:pt x="11313" y="9002"/>
                  </a:moveTo>
                  <a:cubicBezTo>
                    <a:pt x="11283" y="9003"/>
                    <a:pt x="11259" y="9054"/>
                    <a:pt x="11261" y="9117"/>
                  </a:cubicBezTo>
                  <a:cubicBezTo>
                    <a:pt x="11262" y="9179"/>
                    <a:pt x="11289" y="9229"/>
                    <a:pt x="11319" y="9228"/>
                  </a:cubicBezTo>
                  <a:cubicBezTo>
                    <a:pt x="11350" y="9228"/>
                    <a:pt x="11374" y="9178"/>
                    <a:pt x="11372" y="9115"/>
                  </a:cubicBezTo>
                  <a:cubicBezTo>
                    <a:pt x="11370" y="9053"/>
                    <a:pt x="11344" y="9002"/>
                    <a:pt x="11313" y="9002"/>
                  </a:cubicBezTo>
                  <a:close/>
                  <a:moveTo>
                    <a:pt x="11469" y="9002"/>
                  </a:moveTo>
                  <a:cubicBezTo>
                    <a:pt x="11438" y="9003"/>
                    <a:pt x="11415" y="9054"/>
                    <a:pt x="11417" y="9117"/>
                  </a:cubicBezTo>
                  <a:cubicBezTo>
                    <a:pt x="11419" y="9179"/>
                    <a:pt x="11446" y="9229"/>
                    <a:pt x="11476" y="9228"/>
                  </a:cubicBezTo>
                  <a:cubicBezTo>
                    <a:pt x="11507" y="9228"/>
                    <a:pt x="11530" y="9178"/>
                    <a:pt x="11528" y="9115"/>
                  </a:cubicBezTo>
                  <a:cubicBezTo>
                    <a:pt x="11526" y="9053"/>
                    <a:pt x="11499" y="9002"/>
                    <a:pt x="11469" y="9002"/>
                  </a:cubicBezTo>
                  <a:close/>
                  <a:moveTo>
                    <a:pt x="11625" y="9002"/>
                  </a:moveTo>
                  <a:cubicBezTo>
                    <a:pt x="11595" y="9003"/>
                    <a:pt x="11571" y="9054"/>
                    <a:pt x="11573" y="9117"/>
                  </a:cubicBezTo>
                  <a:cubicBezTo>
                    <a:pt x="11575" y="9179"/>
                    <a:pt x="11602" y="9229"/>
                    <a:pt x="11633" y="9228"/>
                  </a:cubicBezTo>
                  <a:cubicBezTo>
                    <a:pt x="11663" y="9228"/>
                    <a:pt x="11687" y="9178"/>
                    <a:pt x="11685" y="9115"/>
                  </a:cubicBezTo>
                  <a:cubicBezTo>
                    <a:pt x="11682" y="9053"/>
                    <a:pt x="11656" y="9002"/>
                    <a:pt x="11625" y="9002"/>
                  </a:cubicBezTo>
                  <a:close/>
                  <a:moveTo>
                    <a:pt x="11781" y="9002"/>
                  </a:moveTo>
                  <a:cubicBezTo>
                    <a:pt x="11750" y="9003"/>
                    <a:pt x="11728" y="9053"/>
                    <a:pt x="11730" y="9115"/>
                  </a:cubicBezTo>
                  <a:cubicBezTo>
                    <a:pt x="11732" y="9178"/>
                    <a:pt x="11759" y="9229"/>
                    <a:pt x="11790" y="9228"/>
                  </a:cubicBezTo>
                  <a:cubicBezTo>
                    <a:pt x="11820" y="9228"/>
                    <a:pt x="11843" y="9178"/>
                    <a:pt x="11841" y="9115"/>
                  </a:cubicBezTo>
                  <a:cubicBezTo>
                    <a:pt x="11839" y="9053"/>
                    <a:pt x="11812" y="9002"/>
                    <a:pt x="11781" y="9002"/>
                  </a:cubicBezTo>
                  <a:close/>
                  <a:moveTo>
                    <a:pt x="11938" y="9002"/>
                  </a:moveTo>
                  <a:cubicBezTo>
                    <a:pt x="11907" y="9003"/>
                    <a:pt x="11884" y="9054"/>
                    <a:pt x="11886" y="9117"/>
                  </a:cubicBezTo>
                  <a:cubicBezTo>
                    <a:pt x="11889" y="9180"/>
                    <a:pt x="11915" y="9229"/>
                    <a:pt x="11946" y="9228"/>
                  </a:cubicBezTo>
                  <a:cubicBezTo>
                    <a:pt x="11977" y="9228"/>
                    <a:pt x="12000" y="9178"/>
                    <a:pt x="11997" y="9115"/>
                  </a:cubicBezTo>
                  <a:cubicBezTo>
                    <a:pt x="11995" y="9053"/>
                    <a:pt x="11968" y="9002"/>
                    <a:pt x="11938" y="9002"/>
                  </a:cubicBezTo>
                  <a:close/>
                  <a:moveTo>
                    <a:pt x="12094" y="9002"/>
                  </a:moveTo>
                  <a:cubicBezTo>
                    <a:pt x="12063" y="9003"/>
                    <a:pt x="12040" y="9054"/>
                    <a:pt x="12043" y="9117"/>
                  </a:cubicBezTo>
                  <a:cubicBezTo>
                    <a:pt x="12045" y="9180"/>
                    <a:pt x="12072" y="9229"/>
                    <a:pt x="12103" y="9228"/>
                  </a:cubicBezTo>
                  <a:cubicBezTo>
                    <a:pt x="12134" y="9228"/>
                    <a:pt x="12156" y="9178"/>
                    <a:pt x="12154" y="9115"/>
                  </a:cubicBezTo>
                  <a:cubicBezTo>
                    <a:pt x="12151" y="9053"/>
                    <a:pt x="12124" y="9002"/>
                    <a:pt x="12094" y="9002"/>
                  </a:cubicBezTo>
                  <a:close/>
                  <a:moveTo>
                    <a:pt x="12250" y="9002"/>
                  </a:moveTo>
                  <a:cubicBezTo>
                    <a:pt x="12219" y="9003"/>
                    <a:pt x="12196" y="9054"/>
                    <a:pt x="12199" y="9117"/>
                  </a:cubicBezTo>
                  <a:cubicBezTo>
                    <a:pt x="12202" y="9180"/>
                    <a:pt x="12229" y="9229"/>
                    <a:pt x="12259" y="9228"/>
                  </a:cubicBezTo>
                  <a:cubicBezTo>
                    <a:pt x="12290" y="9228"/>
                    <a:pt x="12313" y="9178"/>
                    <a:pt x="12310" y="9115"/>
                  </a:cubicBezTo>
                  <a:cubicBezTo>
                    <a:pt x="12307" y="9053"/>
                    <a:pt x="12280" y="9002"/>
                    <a:pt x="12250" y="9002"/>
                  </a:cubicBezTo>
                  <a:close/>
                  <a:moveTo>
                    <a:pt x="12426" y="9002"/>
                  </a:moveTo>
                  <a:cubicBezTo>
                    <a:pt x="12395" y="9003"/>
                    <a:pt x="12372" y="9054"/>
                    <a:pt x="12375" y="9117"/>
                  </a:cubicBezTo>
                  <a:cubicBezTo>
                    <a:pt x="12378" y="9180"/>
                    <a:pt x="12405" y="9229"/>
                    <a:pt x="12436" y="9228"/>
                  </a:cubicBezTo>
                  <a:cubicBezTo>
                    <a:pt x="12467" y="9228"/>
                    <a:pt x="12489" y="9178"/>
                    <a:pt x="12486" y="9115"/>
                  </a:cubicBezTo>
                  <a:cubicBezTo>
                    <a:pt x="12483" y="9053"/>
                    <a:pt x="12456" y="9002"/>
                    <a:pt x="12426" y="9002"/>
                  </a:cubicBezTo>
                  <a:close/>
                  <a:moveTo>
                    <a:pt x="12562" y="9002"/>
                  </a:moveTo>
                  <a:cubicBezTo>
                    <a:pt x="12531" y="9003"/>
                    <a:pt x="12509" y="9054"/>
                    <a:pt x="12512" y="9117"/>
                  </a:cubicBezTo>
                  <a:cubicBezTo>
                    <a:pt x="12515" y="9180"/>
                    <a:pt x="12542" y="9229"/>
                    <a:pt x="12573" y="9228"/>
                  </a:cubicBezTo>
                  <a:cubicBezTo>
                    <a:pt x="12604" y="9228"/>
                    <a:pt x="12626" y="9178"/>
                    <a:pt x="12623" y="9115"/>
                  </a:cubicBezTo>
                  <a:cubicBezTo>
                    <a:pt x="12620" y="9053"/>
                    <a:pt x="12593" y="9002"/>
                    <a:pt x="12562" y="9002"/>
                  </a:cubicBezTo>
                  <a:close/>
                  <a:moveTo>
                    <a:pt x="13519" y="9002"/>
                  </a:moveTo>
                  <a:cubicBezTo>
                    <a:pt x="13488" y="9003"/>
                    <a:pt x="13466" y="9054"/>
                    <a:pt x="13470" y="9117"/>
                  </a:cubicBezTo>
                  <a:cubicBezTo>
                    <a:pt x="13474" y="9180"/>
                    <a:pt x="13502" y="9230"/>
                    <a:pt x="13533" y="9230"/>
                  </a:cubicBezTo>
                  <a:cubicBezTo>
                    <a:pt x="13563" y="9230"/>
                    <a:pt x="13585" y="9178"/>
                    <a:pt x="13581" y="9115"/>
                  </a:cubicBezTo>
                  <a:cubicBezTo>
                    <a:pt x="13577" y="9053"/>
                    <a:pt x="13549" y="9002"/>
                    <a:pt x="13519" y="9002"/>
                  </a:cubicBezTo>
                  <a:close/>
                  <a:moveTo>
                    <a:pt x="13674" y="9002"/>
                  </a:moveTo>
                  <a:cubicBezTo>
                    <a:pt x="13644" y="9003"/>
                    <a:pt x="13623" y="9054"/>
                    <a:pt x="13627" y="9117"/>
                  </a:cubicBezTo>
                  <a:cubicBezTo>
                    <a:pt x="13631" y="9180"/>
                    <a:pt x="13659" y="9230"/>
                    <a:pt x="13690" y="9230"/>
                  </a:cubicBezTo>
                  <a:cubicBezTo>
                    <a:pt x="13720" y="9230"/>
                    <a:pt x="13742" y="9178"/>
                    <a:pt x="13738" y="9115"/>
                  </a:cubicBezTo>
                  <a:cubicBezTo>
                    <a:pt x="13734" y="9052"/>
                    <a:pt x="13705" y="9002"/>
                    <a:pt x="13674" y="9002"/>
                  </a:cubicBezTo>
                  <a:close/>
                  <a:moveTo>
                    <a:pt x="13831" y="9002"/>
                  </a:moveTo>
                  <a:cubicBezTo>
                    <a:pt x="13800" y="9003"/>
                    <a:pt x="13779" y="9054"/>
                    <a:pt x="13783" y="9117"/>
                  </a:cubicBezTo>
                  <a:cubicBezTo>
                    <a:pt x="13787" y="9180"/>
                    <a:pt x="13815" y="9230"/>
                    <a:pt x="13846" y="9230"/>
                  </a:cubicBezTo>
                  <a:cubicBezTo>
                    <a:pt x="13877" y="9230"/>
                    <a:pt x="13898" y="9178"/>
                    <a:pt x="13894" y="9115"/>
                  </a:cubicBezTo>
                  <a:cubicBezTo>
                    <a:pt x="13889" y="9052"/>
                    <a:pt x="13861" y="9002"/>
                    <a:pt x="13831" y="9002"/>
                  </a:cubicBezTo>
                  <a:close/>
                  <a:moveTo>
                    <a:pt x="13987" y="9002"/>
                  </a:moveTo>
                  <a:cubicBezTo>
                    <a:pt x="13957" y="9003"/>
                    <a:pt x="13935" y="9054"/>
                    <a:pt x="13940" y="9117"/>
                  </a:cubicBezTo>
                  <a:cubicBezTo>
                    <a:pt x="13944" y="9180"/>
                    <a:pt x="13972" y="9230"/>
                    <a:pt x="14003" y="9230"/>
                  </a:cubicBezTo>
                  <a:cubicBezTo>
                    <a:pt x="14034" y="9230"/>
                    <a:pt x="14055" y="9178"/>
                    <a:pt x="14051" y="9115"/>
                  </a:cubicBezTo>
                  <a:cubicBezTo>
                    <a:pt x="14046" y="9052"/>
                    <a:pt x="14018" y="9002"/>
                    <a:pt x="13987" y="9002"/>
                  </a:cubicBezTo>
                  <a:close/>
                  <a:moveTo>
                    <a:pt x="14143" y="9002"/>
                  </a:moveTo>
                  <a:cubicBezTo>
                    <a:pt x="14112" y="9002"/>
                    <a:pt x="14091" y="9054"/>
                    <a:pt x="14096" y="9117"/>
                  </a:cubicBezTo>
                  <a:cubicBezTo>
                    <a:pt x="14101" y="9180"/>
                    <a:pt x="14129" y="9230"/>
                    <a:pt x="14160" y="9230"/>
                  </a:cubicBezTo>
                  <a:cubicBezTo>
                    <a:pt x="14190" y="9230"/>
                    <a:pt x="14212" y="9178"/>
                    <a:pt x="14207" y="9115"/>
                  </a:cubicBezTo>
                  <a:cubicBezTo>
                    <a:pt x="14203" y="9052"/>
                    <a:pt x="14174" y="9002"/>
                    <a:pt x="14143" y="9002"/>
                  </a:cubicBezTo>
                  <a:close/>
                  <a:moveTo>
                    <a:pt x="14299" y="9002"/>
                  </a:moveTo>
                  <a:cubicBezTo>
                    <a:pt x="14269" y="9003"/>
                    <a:pt x="14248" y="9054"/>
                    <a:pt x="14252" y="9117"/>
                  </a:cubicBezTo>
                  <a:cubicBezTo>
                    <a:pt x="14257" y="9180"/>
                    <a:pt x="14286" y="9230"/>
                    <a:pt x="14317" y="9230"/>
                  </a:cubicBezTo>
                  <a:cubicBezTo>
                    <a:pt x="14347" y="9230"/>
                    <a:pt x="14368" y="9178"/>
                    <a:pt x="14364" y="9115"/>
                  </a:cubicBezTo>
                  <a:cubicBezTo>
                    <a:pt x="14359" y="9052"/>
                    <a:pt x="14330" y="9002"/>
                    <a:pt x="14299" y="9002"/>
                  </a:cubicBezTo>
                  <a:close/>
                  <a:moveTo>
                    <a:pt x="14475" y="9002"/>
                  </a:moveTo>
                  <a:cubicBezTo>
                    <a:pt x="14444" y="9003"/>
                    <a:pt x="14423" y="9054"/>
                    <a:pt x="14428" y="9117"/>
                  </a:cubicBezTo>
                  <a:cubicBezTo>
                    <a:pt x="14433" y="9180"/>
                    <a:pt x="14462" y="9230"/>
                    <a:pt x="14493" y="9230"/>
                  </a:cubicBezTo>
                  <a:cubicBezTo>
                    <a:pt x="14524" y="9230"/>
                    <a:pt x="14544" y="9178"/>
                    <a:pt x="14540" y="9115"/>
                  </a:cubicBezTo>
                  <a:cubicBezTo>
                    <a:pt x="14535" y="9052"/>
                    <a:pt x="14505" y="9002"/>
                    <a:pt x="14475" y="9002"/>
                  </a:cubicBezTo>
                  <a:close/>
                  <a:moveTo>
                    <a:pt x="14631" y="9002"/>
                  </a:moveTo>
                  <a:cubicBezTo>
                    <a:pt x="14601" y="9003"/>
                    <a:pt x="14580" y="9054"/>
                    <a:pt x="14585" y="9117"/>
                  </a:cubicBezTo>
                  <a:cubicBezTo>
                    <a:pt x="14590" y="9180"/>
                    <a:pt x="14619" y="9230"/>
                    <a:pt x="14649" y="9230"/>
                  </a:cubicBezTo>
                  <a:cubicBezTo>
                    <a:pt x="14680" y="9230"/>
                    <a:pt x="14701" y="9178"/>
                    <a:pt x="14696" y="9115"/>
                  </a:cubicBezTo>
                  <a:cubicBezTo>
                    <a:pt x="14691" y="9052"/>
                    <a:pt x="14662" y="9002"/>
                    <a:pt x="14631" y="9002"/>
                  </a:cubicBezTo>
                  <a:close/>
                  <a:moveTo>
                    <a:pt x="7351" y="9052"/>
                  </a:moveTo>
                  <a:cubicBezTo>
                    <a:pt x="7321" y="9053"/>
                    <a:pt x="7294" y="9103"/>
                    <a:pt x="7292" y="9166"/>
                  </a:cubicBezTo>
                  <a:cubicBezTo>
                    <a:pt x="7290" y="9228"/>
                    <a:pt x="7313" y="9279"/>
                    <a:pt x="7344" y="9279"/>
                  </a:cubicBezTo>
                  <a:cubicBezTo>
                    <a:pt x="7375" y="9278"/>
                    <a:pt x="7401" y="9226"/>
                    <a:pt x="7403" y="9164"/>
                  </a:cubicBezTo>
                  <a:cubicBezTo>
                    <a:pt x="7405" y="9102"/>
                    <a:pt x="7382" y="9052"/>
                    <a:pt x="7351" y="9052"/>
                  </a:cubicBezTo>
                  <a:close/>
                  <a:moveTo>
                    <a:pt x="7508" y="9052"/>
                  </a:moveTo>
                  <a:cubicBezTo>
                    <a:pt x="7477" y="9053"/>
                    <a:pt x="7450" y="9103"/>
                    <a:pt x="7448" y="9166"/>
                  </a:cubicBezTo>
                  <a:cubicBezTo>
                    <a:pt x="7446" y="9228"/>
                    <a:pt x="7470" y="9279"/>
                    <a:pt x="7500" y="9279"/>
                  </a:cubicBezTo>
                  <a:cubicBezTo>
                    <a:pt x="7531" y="9278"/>
                    <a:pt x="7558" y="9226"/>
                    <a:pt x="7559" y="9164"/>
                  </a:cubicBezTo>
                  <a:cubicBezTo>
                    <a:pt x="7561" y="9102"/>
                    <a:pt x="7538" y="9052"/>
                    <a:pt x="7508" y="9052"/>
                  </a:cubicBezTo>
                  <a:close/>
                  <a:moveTo>
                    <a:pt x="7663" y="9052"/>
                  </a:moveTo>
                  <a:cubicBezTo>
                    <a:pt x="7633" y="9053"/>
                    <a:pt x="7607" y="9103"/>
                    <a:pt x="7605" y="9166"/>
                  </a:cubicBezTo>
                  <a:cubicBezTo>
                    <a:pt x="7603" y="9228"/>
                    <a:pt x="7626" y="9279"/>
                    <a:pt x="7657" y="9279"/>
                  </a:cubicBezTo>
                  <a:cubicBezTo>
                    <a:pt x="7688" y="9278"/>
                    <a:pt x="7714" y="9226"/>
                    <a:pt x="7716" y="9164"/>
                  </a:cubicBezTo>
                  <a:cubicBezTo>
                    <a:pt x="7718" y="9102"/>
                    <a:pt x="7694" y="9052"/>
                    <a:pt x="7663" y="9052"/>
                  </a:cubicBezTo>
                  <a:close/>
                  <a:moveTo>
                    <a:pt x="7820" y="9052"/>
                  </a:moveTo>
                  <a:cubicBezTo>
                    <a:pt x="7789" y="9053"/>
                    <a:pt x="7763" y="9103"/>
                    <a:pt x="7761" y="9166"/>
                  </a:cubicBezTo>
                  <a:cubicBezTo>
                    <a:pt x="7759" y="9228"/>
                    <a:pt x="7783" y="9279"/>
                    <a:pt x="7814" y="9279"/>
                  </a:cubicBezTo>
                  <a:cubicBezTo>
                    <a:pt x="7844" y="9278"/>
                    <a:pt x="7871" y="9226"/>
                    <a:pt x="7872" y="9164"/>
                  </a:cubicBezTo>
                  <a:cubicBezTo>
                    <a:pt x="7874" y="9102"/>
                    <a:pt x="7850" y="9052"/>
                    <a:pt x="7820" y="9052"/>
                  </a:cubicBezTo>
                  <a:close/>
                  <a:moveTo>
                    <a:pt x="7976" y="9052"/>
                  </a:moveTo>
                  <a:cubicBezTo>
                    <a:pt x="7946" y="9053"/>
                    <a:pt x="7919" y="9103"/>
                    <a:pt x="7917" y="9166"/>
                  </a:cubicBezTo>
                  <a:cubicBezTo>
                    <a:pt x="7916" y="9228"/>
                    <a:pt x="7940" y="9279"/>
                    <a:pt x="7971" y="9279"/>
                  </a:cubicBezTo>
                  <a:cubicBezTo>
                    <a:pt x="8001" y="9278"/>
                    <a:pt x="8027" y="9226"/>
                    <a:pt x="8029" y="9164"/>
                  </a:cubicBezTo>
                  <a:cubicBezTo>
                    <a:pt x="8030" y="9102"/>
                    <a:pt x="8007" y="9052"/>
                    <a:pt x="7976" y="9052"/>
                  </a:cubicBezTo>
                  <a:close/>
                  <a:moveTo>
                    <a:pt x="8132" y="9052"/>
                  </a:moveTo>
                  <a:cubicBezTo>
                    <a:pt x="8101" y="9053"/>
                    <a:pt x="8075" y="9103"/>
                    <a:pt x="8074" y="9166"/>
                  </a:cubicBezTo>
                  <a:cubicBezTo>
                    <a:pt x="8072" y="9228"/>
                    <a:pt x="8096" y="9279"/>
                    <a:pt x="8127" y="9279"/>
                  </a:cubicBezTo>
                  <a:cubicBezTo>
                    <a:pt x="8158" y="9278"/>
                    <a:pt x="8184" y="9226"/>
                    <a:pt x="8185" y="9164"/>
                  </a:cubicBezTo>
                  <a:cubicBezTo>
                    <a:pt x="8186" y="9102"/>
                    <a:pt x="8163" y="9052"/>
                    <a:pt x="8132" y="9052"/>
                  </a:cubicBezTo>
                  <a:close/>
                  <a:moveTo>
                    <a:pt x="8288" y="9052"/>
                  </a:moveTo>
                  <a:cubicBezTo>
                    <a:pt x="8257" y="9053"/>
                    <a:pt x="8232" y="9103"/>
                    <a:pt x="8230" y="9166"/>
                  </a:cubicBezTo>
                  <a:cubicBezTo>
                    <a:pt x="8229" y="9228"/>
                    <a:pt x="8253" y="9279"/>
                    <a:pt x="8283" y="9279"/>
                  </a:cubicBezTo>
                  <a:cubicBezTo>
                    <a:pt x="8314" y="9278"/>
                    <a:pt x="8340" y="9226"/>
                    <a:pt x="8341" y="9164"/>
                  </a:cubicBezTo>
                  <a:cubicBezTo>
                    <a:pt x="8343" y="9101"/>
                    <a:pt x="8318" y="9052"/>
                    <a:pt x="8288" y="9052"/>
                  </a:cubicBezTo>
                  <a:close/>
                  <a:moveTo>
                    <a:pt x="8444" y="9052"/>
                  </a:moveTo>
                  <a:cubicBezTo>
                    <a:pt x="8414" y="9053"/>
                    <a:pt x="8388" y="9103"/>
                    <a:pt x="8387" y="9166"/>
                  </a:cubicBezTo>
                  <a:cubicBezTo>
                    <a:pt x="8386" y="9228"/>
                    <a:pt x="8410" y="9279"/>
                    <a:pt x="8440" y="9279"/>
                  </a:cubicBezTo>
                  <a:cubicBezTo>
                    <a:pt x="8471" y="9278"/>
                    <a:pt x="8497" y="9228"/>
                    <a:pt x="8498" y="9166"/>
                  </a:cubicBezTo>
                  <a:cubicBezTo>
                    <a:pt x="8499" y="9103"/>
                    <a:pt x="8475" y="9052"/>
                    <a:pt x="8444" y="9052"/>
                  </a:cubicBezTo>
                  <a:close/>
                  <a:moveTo>
                    <a:pt x="8601" y="9052"/>
                  </a:moveTo>
                  <a:cubicBezTo>
                    <a:pt x="8570" y="9053"/>
                    <a:pt x="8544" y="9103"/>
                    <a:pt x="8543" y="9166"/>
                  </a:cubicBezTo>
                  <a:cubicBezTo>
                    <a:pt x="8542" y="9228"/>
                    <a:pt x="8566" y="9279"/>
                    <a:pt x="8597" y="9279"/>
                  </a:cubicBezTo>
                  <a:cubicBezTo>
                    <a:pt x="8628" y="9278"/>
                    <a:pt x="8653" y="9228"/>
                    <a:pt x="8654" y="9166"/>
                  </a:cubicBezTo>
                  <a:cubicBezTo>
                    <a:pt x="8655" y="9103"/>
                    <a:pt x="8631" y="9052"/>
                    <a:pt x="8601" y="9052"/>
                  </a:cubicBezTo>
                  <a:close/>
                  <a:moveTo>
                    <a:pt x="8776" y="9052"/>
                  </a:moveTo>
                  <a:cubicBezTo>
                    <a:pt x="8745" y="9053"/>
                    <a:pt x="8720" y="9103"/>
                    <a:pt x="8719" y="9166"/>
                  </a:cubicBezTo>
                  <a:cubicBezTo>
                    <a:pt x="8718" y="9228"/>
                    <a:pt x="8743" y="9279"/>
                    <a:pt x="8773" y="9279"/>
                  </a:cubicBezTo>
                  <a:cubicBezTo>
                    <a:pt x="8804" y="9278"/>
                    <a:pt x="8830" y="9226"/>
                    <a:pt x="8830" y="9164"/>
                  </a:cubicBezTo>
                  <a:cubicBezTo>
                    <a:pt x="8831" y="9102"/>
                    <a:pt x="8806" y="9052"/>
                    <a:pt x="8776" y="9052"/>
                  </a:cubicBezTo>
                  <a:close/>
                  <a:moveTo>
                    <a:pt x="8932" y="9052"/>
                  </a:moveTo>
                  <a:cubicBezTo>
                    <a:pt x="8902" y="9053"/>
                    <a:pt x="8876" y="9103"/>
                    <a:pt x="8875" y="9166"/>
                  </a:cubicBezTo>
                  <a:cubicBezTo>
                    <a:pt x="8875" y="9228"/>
                    <a:pt x="8899" y="9279"/>
                    <a:pt x="8930" y="9279"/>
                  </a:cubicBezTo>
                  <a:cubicBezTo>
                    <a:pt x="8961" y="9278"/>
                    <a:pt x="8986" y="9228"/>
                    <a:pt x="8987" y="9166"/>
                  </a:cubicBezTo>
                  <a:cubicBezTo>
                    <a:pt x="8987" y="9103"/>
                    <a:pt x="8963" y="9052"/>
                    <a:pt x="8932" y="9052"/>
                  </a:cubicBezTo>
                  <a:close/>
                  <a:moveTo>
                    <a:pt x="9088" y="9052"/>
                  </a:moveTo>
                  <a:cubicBezTo>
                    <a:pt x="9057" y="9053"/>
                    <a:pt x="9032" y="9103"/>
                    <a:pt x="9032" y="9166"/>
                  </a:cubicBezTo>
                  <a:cubicBezTo>
                    <a:pt x="9031" y="9228"/>
                    <a:pt x="9056" y="9279"/>
                    <a:pt x="9087" y="9279"/>
                  </a:cubicBezTo>
                  <a:cubicBezTo>
                    <a:pt x="9118" y="9278"/>
                    <a:pt x="9143" y="9226"/>
                    <a:pt x="9143" y="9164"/>
                  </a:cubicBezTo>
                  <a:cubicBezTo>
                    <a:pt x="9143" y="9102"/>
                    <a:pt x="9119" y="9052"/>
                    <a:pt x="9088" y="9052"/>
                  </a:cubicBezTo>
                  <a:close/>
                  <a:moveTo>
                    <a:pt x="9244" y="9052"/>
                  </a:moveTo>
                  <a:cubicBezTo>
                    <a:pt x="9214" y="9053"/>
                    <a:pt x="9189" y="9103"/>
                    <a:pt x="9188" y="9166"/>
                  </a:cubicBezTo>
                  <a:cubicBezTo>
                    <a:pt x="9188" y="9228"/>
                    <a:pt x="9213" y="9279"/>
                    <a:pt x="9243" y="9279"/>
                  </a:cubicBezTo>
                  <a:cubicBezTo>
                    <a:pt x="9274" y="9278"/>
                    <a:pt x="9299" y="9228"/>
                    <a:pt x="9299" y="9166"/>
                  </a:cubicBezTo>
                  <a:cubicBezTo>
                    <a:pt x="9300" y="9103"/>
                    <a:pt x="9275" y="9052"/>
                    <a:pt x="9244" y="9052"/>
                  </a:cubicBezTo>
                  <a:close/>
                  <a:moveTo>
                    <a:pt x="9400" y="9052"/>
                  </a:moveTo>
                  <a:cubicBezTo>
                    <a:pt x="9370" y="9053"/>
                    <a:pt x="9345" y="9103"/>
                    <a:pt x="9345" y="9166"/>
                  </a:cubicBezTo>
                  <a:cubicBezTo>
                    <a:pt x="9344" y="9228"/>
                    <a:pt x="9369" y="9279"/>
                    <a:pt x="9400" y="9279"/>
                  </a:cubicBezTo>
                  <a:cubicBezTo>
                    <a:pt x="9430" y="9278"/>
                    <a:pt x="9456" y="9226"/>
                    <a:pt x="9456" y="9164"/>
                  </a:cubicBezTo>
                  <a:cubicBezTo>
                    <a:pt x="9456" y="9102"/>
                    <a:pt x="9431" y="9052"/>
                    <a:pt x="9400" y="9052"/>
                  </a:cubicBezTo>
                  <a:close/>
                  <a:moveTo>
                    <a:pt x="9557" y="9052"/>
                  </a:moveTo>
                  <a:cubicBezTo>
                    <a:pt x="9526" y="9053"/>
                    <a:pt x="9501" y="9103"/>
                    <a:pt x="9501" y="9166"/>
                  </a:cubicBezTo>
                  <a:cubicBezTo>
                    <a:pt x="9501" y="9228"/>
                    <a:pt x="9526" y="9279"/>
                    <a:pt x="9557" y="9279"/>
                  </a:cubicBezTo>
                  <a:cubicBezTo>
                    <a:pt x="9587" y="9278"/>
                    <a:pt x="9612" y="9228"/>
                    <a:pt x="9612" y="9166"/>
                  </a:cubicBezTo>
                  <a:cubicBezTo>
                    <a:pt x="9612" y="9103"/>
                    <a:pt x="9587" y="9052"/>
                    <a:pt x="9557" y="9052"/>
                  </a:cubicBezTo>
                  <a:close/>
                  <a:moveTo>
                    <a:pt x="9712" y="9052"/>
                  </a:moveTo>
                  <a:cubicBezTo>
                    <a:pt x="9682" y="9053"/>
                    <a:pt x="9657" y="9103"/>
                    <a:pt x="9657" y="9166"/>
                  </a:cubicBezTo>
                  <a:cubicBezTo>
                    <a:pt x="9658" y="9228"/>
                    <a:pt x="9682" y="9279"/>
                    <a:pt x="9713" y="9279"/>
                  </a:cubicBezTo>
                  <a:cubicBezTo>
                    <a:pt x="9744" y="9278"/>
                    <a:pt x="9769" y="9228"/>
                    <a:pt x="9769" y="9166"/>
                  </a:cubicBezTo>
                  <a:cubicBezTo>
                    <a:pt x="9768" y="9103"/>
                    <a:pt x="9743" y="9052"/>
                    <a:pt x="9712" y="9052"/>
                  </a:cubicBezTo>
                  <a:close/>
                  <a:moveTo>
                    <a:pt x="9888" y="9052"/>
                  </a:moveTo>
                  <a:cubicBezTo>
                    <a:pt x="9858" y="9053"/>
                    <a:pt x="9833" y="9105"/>
                    <a:pt x="9833" y="9167"/>
                  </a:cubicBezTo>
                  <a:cubicBezTo>
                    <a:pt x="9834" y="9230"/>
                    <a:pt x="9859" y="9279"/>
                    <a:pt x="9890" y="9279"/>
                  </a:cubicBezTo>
                  <a:cubicBezTo>
                    <a:pt x="9920" y="9278"/>
                    <a:pt x="9945" y="9228"/>
                    <a:pt x="9945" y="9166"/>
                  </a:cubicBezTo>
                  <a:cubicBezTo>
                    <a:pt x="9944" y="9103"/>
                    <a:pt x="9919" y="9052"/>
                    <a:pt x="9888" y="9052"/>
                  </a:cubicBezTo>
                  <a:close/>
                  <a:moveTo>
                    <a:pt x="10044" y="9052"/>
                  </a:moveTo>
                  <a:cubicBezTo>
                    <a:pt x="10014" y="9053"/>
                    <a:pt x="9989" y="9105"/>
                    <a:pt x="9990" y="9167"/>
                  </a:cubicBezTo>
                  <a:cubicBezTo>
                    <a:pt x="9990" y="9230"/>
                    <a:pt x="10015" y="9279"/>
                    <a:pt x="10046" y="9279"/>
                  </a:cubicBezTo>
                  <a:cubicBezTo>
                    <a:pt x="10077" y="9278"/>
                    <a:pt x="10102" y="9228"/>
                    <a:pt x="10101" y="9166"/>
                  </a:cubicBezTo>
                  <a:cubicBezTo>
                    <a:pt x="10100" y="9103"/>
                    <a:pt x="10075" y="9052"/>
                    <a:pt x="10044" y="9052"/>
                  </a:cubicBezTo>
                  <a:close/>
                  <a:moveTo>
                    <a:pt x="10201" y="9052"/>
                  </a:moveTo>
                  <a:cubicBezTo>
                    <a:pt x="10170" y="9053"/>
                    <a:pt x="10146" y="9105"/>
                    <a:pt x="10146" y="9167"/>
                  </a:cubicBezTo>
                  <a:cubicBezTo>
                    <a:pt x="10147" y="9230"/>
                    <a:pt x="10172" y="9279"/>
                    <a:pt x="10203" y="9279"/>
                  </a:cubicBezTo>
                  <a:cubicBezTo>
                    <a:pt x="10234" y="9278"/>
                    <a:pt x="10258" y="9228"/>
                    <a:pt x="10257" y="9166"/>
                  </a:cubicBezTo>
                  <a:cubicBezTo>
                    <a:pt x="10257" y="9103"/>
                    <a:pt x="10231" y="9052"/>
                    <a:pt x="10201" y="9052"/>
                  </a:cubicBezTo>
                  <a:close/>
                  <a:moveTo>
                    <a:pt x="10356" y="9052"/>
                  </a:moveTo>
                  <a:cubicBezTo>
                    <a:pt x="10326" y="9053"/>
                    <a:pt x="10302" y="9105"/>
                    <a:pt x="10303" y="9167"/>
                  </a:cubicBezTo>
                  <a:cubicBezTo>
                    <a:pt x="10303" y="9230"/>
                    <a:pt x="10329" y="9279"/>
                    <a:pt x="10359" y="9279"/>
                  </a:cubicBezTo>
                  <a:cubicBezTo>
                    <a:pt x="10390" y="9278"/>
                    <a:pt x="10415" y="9228"/>
                    <a:pt x="10414" y="9166"/>
                  </a:cubicBezTo>
                  <a:cubicBezTo>
                    <a:pt x="10413" y="9103"/>
                    <a:pt x="10387" y="9052"/>
                    <a:pt x="10356" y="9052"/>
                  </a:cubicBezTo>
                  <a:close/>
                  <a:moveTo>
                    <a:pt x="2767" y="9103"/>
                  </a:moveTo>
                  <a:cubicBezTo>
                    <a:pt x="2736" y="9103"/>
                    <a:pt x="2706" y="9154"/>
                    <a:pt x="2699" y="9216"/>
                  </a:cubicBezTo>
                  <a:cubicBezTo>
                    <a:pt x="2692" y="9278"/>
                    <a:pt x="2712" y="9328"/>
                    <a:pt x="2742" y="9327"/>
                  </a:cubicBezTo>
                  <a:cubicBezTo>
                    <a:pt x="2773" y="9327"/>
                    <a:pt x="2803" y="9276"/>
                    <a:pt x="2810" y="9214"/>
                  </a:cubicBezTo>
                  <a:cubicBezTo>
                    <a:pt x="2817" y="9152"/>
                    <a:pt x="2797" y="9102"/>
                    <a:pt x="2767" y="9103"/>
                  </a:cubicBezTo>
                  <a:close/>
                  <a:moveTo>
                    <a:pt x="2922" y="9103"/>
                  </a:moveTo>
                  <a:cubicBezTo>
                    <a:pt x="2892" y="9103"/>
                    <a:pt x="2862" y="9154"/>
                    <a:pt x="2855" y="9216"/>
                  </a:cubicBezTo>
                  <a:cubicBezTo>
                    <a:pt x="2849" y="9278"/>
                    <a:pt x="2868" y="9328"/>
                    <a:pt x="2899" y="9327"/>
                  </a:cubicBezTo>
                  <a:cubicBezTo>
                    <a:pt x="2930" y="9327"/>
                    <a:pt x="2960" y="9276"/>
                    <a:pt x="2966" y="9214"/>
                  </a:cubicBezTo>
                  <a:cubicBezTo>
                    <a:pt x="2973" y="9152"/>
                    <a:pt x="2953" y="9102"/>
                    <a:pt x="2922" y="9103"/>
                  </a:cubicBezTo>
                  <a:close/>
                  <a:moveTo>
                    <a:pt x="855" y="9153"/>
                  </a:moveTo>
                  <a:cubicBezTo>
                    <a:pt x="824" y="9153"/>
                    <a:pt x="793" y="9204"/>
                    <a:pt x="784" y="9266"/>
                  </a:cubicBezTo>
                  <a:cubicBezTo>
                    <a:pt x="776" y="9328"/>
                    <a:pt x="793" y="9378"/>
                    <a:pt x="824" y="9378"/>
                  </a:cubicBezTo>
                  <a:cubicBezTo>
                    <a:pt x="855" y="9377"/>
                    <a:pt x="886" y="9326"/>
                    <a:pt x="895" y="9265"/>
                  </a:cubicBezTo>
                  <a:cubicBezTo>
                    <a:pt x="903" y="9203"/>
                    <a:pt x="886" y="9153"/>
                    <a:pt x="855" y="9153"/>
                  </a:cubicBezTo>
                  <a:close/>
                  <a:moveTo>
                    <a:pt x="1011" y="9153"/>
                  </a:moveTo>
                  <a:cubicBezTo>
                    <a:pt x="980" y="9153"/>
                    <a:pt x="948" y="9204"/>
                    <a:pt x="940" y="9266"/>
                  </a:cubicBezTo>
                  <a:cubicBezTo>
                    <a:pt x="931" y="9328"/>
                    <a:pt x="950" y="9378"/>
                    <a:pt x="980" y="9378"/>
                  </a:cubicBezTo>
                  <a:cubicBezTo>
                    <a:pt x="1011" y="9377"/>
                    <a:pt x="1043" y="9326"/>
                    <a:pt x="1051" y="9265"/>
                  </a:cubicBezTo>
                  <a:cubicBezTo>
                    <a:pt x="1059" y="9202"/>
                    <a:pt x="1041" y="9153"/>
                    <a:pt x="1011" y="9153"/>
                  </a:cubicBezTo>
                  <a:close/>
                  <a:moveTo>
                    <a:pt x="1187" y="9153"/>
                  </a:moveTo>
                  <a:cubicBezTo>
                    <a:pt x="1156" y="9153"/>
                    <a:pt x="1124" y="9204"/>
                    <a:pt x="1116" y="9266"/>
                  </a:cubicBezTo>
                  <a:cubicBezTo>
                    <a:pt x="1108" y="9328"/>
                    <a:pt x="1126" y="9378"/>
                    <a:pt x="1157" y="9378"/>
                  </a:cubicBezTo>
                  <a:cubicBezTo>
                    <a:pt x="1187" y="9377"/>
                    <a:pt x="1219" y="9326"/>
                    <a:pt x="1227" y="9265"/>
                  </a:cubicBezTo>
                  <a:cubicBezTo>
                    <a:pt x="1235" y="9203"/>
                    <a:pt x="1217" y="9153"/>
                    <a:pt x="1187" y="9153"/>
                  </a:cubicBezTo>
                  <a:close/>
                  <a:moveTo>
                    <a:pt x="1343" y="9153"/>
                  </a:moveTo>
                  <a:cubicBezTo>
                    <a:pt x="1312" y="9153"/>
                    <a:pt x="1280" y="9204"/>
                    <a:pt x="1272" y="9266"/>
                  </a:cubicBezTo>
                  <a:cubicBezTo>
                    <a:pt x="1264" y="9328"/>
                    <a:pt x="1283" y="9378"/>
                    <a:pt x="1313" y="9378"/>
                  </a:cubicBezTo>
                  <a:cubicBezTo>
                    <a:pt x="1344" y="9377"/>
                    <a:pt x="1375" y="9326"/>
                    <a:pt x="1383" y="9265"/>
                  </a:cubicBezTo>
                  <a:cubicBezTo>
                    <a:pt x="1392" y="9202"/>
                    <a:pt x="1373" y="9153"/>
                    <a:pt x="1343" y="9153"/>
                  </a:cubicBezTo>
                  <a:close/>
                  <a:moveTo>
                    <a:pt x="2103" y="9153"/>
                  </a:moveTo>
                  <a:cubicBezTo>
                    <a:pt x="2073" y="9153"/>
                    <a:pt x="2042" y="9204"/>
                    <a:pt x="2035" y="9266"/>
                  </a:cubicBezTo>
                  <a:cubicBezTo>
                    <a:pt x="2027" y="9328"/>
                    <a:pt x="2046" y="9378"/>
                    <a:pt x="2077" y="9378"/>
                  </a:cubicBezTo>
                  <a:cubicBezTo>
                    <a:pt x="2108" y="9377"/>
                    <a:pt x="2138" y="9326"/>
                    <a:pt x="2145" y="9265"/>
                  </a:cubicBezTo>
                  <a:cubicBezTo>
                    <a:pt x="2153" y="9202"/>
                    <a:pt x="2134" y="9153"/>
                    <a:pt x="2103" y="9153"/>
                  </a:cubicBezTo>
                  <a:close/>
                  <a:moveTo>
                    <a:pt x="11470" y="9304"/>
                  </a:moveTo>
                  <a:cubicBezTo>
                    <a:pt x="11439" y="9304"/>
                    <a:pt x="11415" y="9356"/>
                    <a:pt x="11417" y="9419"/>
                  </a:cubicBezTo>
                  <a:cubicBezTo>
                    <a:pt x="11419" y="9481"/>
                    <a:pt x="11445" y="9531"/>
                    <a:pt x="11476" y="9530"/>
                  </a:cubicBezTo>
                  <a:cubicBezTo>
                    <a:pt x="11507" y="9530"/>
                    <a:pt x="11531" y="9480"/>
                    <a:pt x="11529" y="9417"/>
                  </a:cubicBezTo>
                  <a:cubicBezTo>
                    <a:pt x="11527" y="9354"/>
                    <a:pt x="11500" y="9303"/>
                    <a:pt x="11470" y="9304"/>
                  </a:cubicBezTo>
                  <a:close/>
                  <a:moveTo>
                    <a:pt x="11625" y="9304"/>
                  </a:moveTo>
                  <a:cubicBezTo>
                    <a:pt x="11595" y="9304"/>
                    <a:pt x="11571" y="9356"/>
                    <a:pt x="11573" y="9419"/>
                  </a:cubicBezTo>
                  <a:cubicBezTo>
                    <a:pt x="11575" y="9481"/>
                    <a:pt x="11602" y="9531"/>
                    <a:pt x="11633" y="9530"/>
                  </a:cubicBezTo>
                  <a:cubicBezTo>
                    <a:pt x="11664" y="9530"/>
                    <a:pt x="11687" y="9480"/>
                    <a:pt x="11685" y="9417"/>
                  </a:cubicBezTo>
                  <a:cubicBezTo>
                    <a:pt x="11683" y="9354"/>
                    <a:pt x="11656" y="9304"/>
                    <a:pt x="11625" y="9304"/>
                  </a:cubicBezTo>
                  <a:close/>
                  <a:moveTo>
                    <a:pt x="13695" y="9304"/>
                  </a:moveTo>
                  <a:cubicBezTo>
                    <a:pt x="13664" y="9304"/>
                    <a:pt x="13642" y="9356"/>
                    <a:pt x="13646" y="9419"/>
                  </a:cubicBezTo>
                  <a:cubicBezTo>
                    <a:pt x="13650" y="9481"/>
                    <a:pt x="13678" y="9532"/>
                    <a:pt x="13709" y="9532"/>
                  </a:cubicBezTo>
                  <a:cubicBezTo>
                    <a:pt x="13740" y="9531"/>
                    <a:pt x="13762" y="9480"/>
                    <a:pt x="13758" y="9417"/>
                  </a:cubicBezTo>
                  <a:cubicBezTo>
                    <a:pt x="13753" y="9354"/>
                    <a:pt x="13725" y="9304"/>
                    <a:pt x="13695" y="9304"/>
                  </a:cubicBezTo>
                  <a:close/>
                  <a:moveTo>
                    <a:pt x="13850" y="9304"/>
                  </a:moveTo>
                  <a:cubicBezTo>
                    <a:pt x="13820" y="9304"/>
                    <a:pt x="13799" y="9356"/>
                    <a:pt x="13803" y="9419"/>
                  </a:cubicBezTo>
                  <a:cubicBezTo>
                    <a:pt x="13807" y="9481"/>
                    <a:pt x="13835" y="9532"/>
                    <a:pt x="13866" y="9532"/>
                  </a:cubicBezTo>
                  <a:cubicBezTo>
                    <a:pt x="13897" y="9531"/>
                    <a:pt x="13918" y="9480"/>
                    <a:pt x="13914" y="9417"/>
                  </a:cubicBezTo>
                  <a:cubicBezTo>
                    <a:pt x="13910" y="9354"/>
                    <a:pt x="13881" y="9304"/>
                    <a:pt x="13850" y="9304"/>
                  </a:cubicBezTo>
                  <a:close/>
                  <a:moveTo>
                    <a:pt x="14007" y="9304"/>
                  </a:moveTo>
                  <a:cubicBezTo>
                    <a:pt x="13976" y="9304"/>
                    <a:pt x="13955" y="9356"/>
                    <a:pt x="13959" y="9419"/>
                  </a:cubicBezTo>
                  <a:cubicBezTo>
                    <a:pt x="13964" y="9481"/>
                    <a:pt x="13992" y="9532"/>
                    <a:pt x="14023" y="9532"/>
                  </a:cubicBezTo>
                  <a:cubicBezTo>
                    <a:pt x="14054" y="9531"/>
                    <a:pt x="14075" y="9480"/>
                    <a:pt x="14071" y="9417"/>
                  </a:cubicBezTo>
                  <a:cubicBezTo>
                    <a:pt x="14066" y="9354"/>
                    <a:pt x="14037" y="9304"/>
                    <a:pt x="14007" y="9304"/>
                  </a:cubicBezTo>
                  <a:close/>
                  <a:moveTo>
                    <a:pt x="14163" y="9304"/>
                  </a:moveTo>
                  <a:cubicBezTo>
                    <a:pt x="14132" y="9304"/>
                    <a:pt x="14111" y="9356"/>
                    <a:pt x="14116" y="9419"/>
                  </a:cubicBezTo>
                  <a:cubicBezTo>
                    <a:pt x="14120" y="9481"/>
                    <a:pt x="14149" y="9532"/>
                    <a:pt x="14180" y="9532"/>
                  </a:cubicBezTo>
                  <a:cubicBezTo>
                    <a:pt x="14210" y="9531"/>
                    <a:pt x="14232" y="9480"/>
                    <a:pt x="14227" y="9417"/>
                  </a:cubicBezTo>
                  <a:cubicBezTo>
                    <a:pt x="14223" y="9354"/>
                    <a:pt x="14194" y="9304"/>
                    <a:pt x="14163" y="9304"/>
                  </a:cubicBezTo>
                  <a:close/>
                  <a:moveTo>
                    <a:pt x="14339" y="9304"/>
                  </a:moveTo>
                  <a:cubicBezTo>
                    <a:pt x="14308" y="9304"/>
                    <a:pt x="14287" y="9356"/>
                    <a:pt x="14291" y="9419"/>
                  </a:cubicBezTo>
                  <a:cubicBezTo>
                    <a:pt x="14296" y="9481"/>
                    <a:pt x="14325" y="9532"/>
                    <a:pt x="14356" y="9532"/>
                  </a:cubicBezTo>
                  <a:cubicBezTo>
                    <a:pt x="14386" y="9531"/>
                    <a:pt x="14408" y="9480"/>
                    <a:pt x="14403" y="9417"/>
                  </a:cubicBezTo>
                  <a:cubicBezTo>
                    <a:pt x="14398" y="9354"/>
                    <a:pt x="14369" y="9304"/>
                    <a:pt x="14339" y="9304"/>
                  </a:cubicBezTo>
                  <a:close/>
                  <a:moveTo>
                    <a:pt x="14495" y="9304"/>
                  </a:moveTo>
                  <a:cubicBezTo>
                    <a:pt x="14464" y="9304"/>
                    <a:pt x="14443" y="9356"/>
                    <a:pt x="14448" y="9419"/>
                  </a:cubicBezTo>
                  <a:cubicBezTo>
                    <a:pt x="14453" y="9481"/>
                    <a:pt x="14482" y="9532"/>
                    <a:pt x="14513" y="9532"/>
                  </a:cubicBezTo>
                  <a:cubicBezTo>
                    <a:pt x="14543" y="9531"/>
                    <a:pt x="14565" y="9480"/>
                    <a:pt x="14560" y="9417"/>
                  </a:cubicBezTo>
                  <a:cubicBezTo>
                    <a:pt x="14555" y="9354"/>
                    <a:pt x="14526" y="9304"/>
                    <a:pt x="14495" y="9304"/>
                  </a:cubicBezTo>
                  <a:close/>
                  <a:moveTo>
                    <a:pt x="15295" y="9304"/>
                  </a:moveTo>
                  <a:cubicBezTo>
                    <a:pt x="15265" y="9304"/>
                    <a:pt x="15244" y="9356"/>
                    <a:pt x="15250" y="9419"/>
                  </a:cubicBezTo>
                  <a:cubicBezTo>
                    <a:pt x="15256" y="9481"/>
                    <a:pt x="15285" y="9532"/>
                    <a:pt x="15316" y="9532"/>
                  </a:cubicBezTo>
                  <a:cubicBezTo>
                    <a:pt x="15347" y="9531"/>
                    <a:pt x="15367" y="9480"/>
                    <a:pt x="15361" y="9417"/>
                  </a:cubicBezTo>
                  <a:cubicBezTo>
                    <a:pt x="15355" y="9354"/>
                    <a:pt x="15326" y="9304"/>
                    <a:pt x="15295" y="9304"/>
                  </a:cubicBezTo>
                  <a:close/>
                  <a:moveTo>
                    <a:pt x="15451" y="9304"/>
                  </a:moveTo>
                  <a:cubicBezTo>
                    <a:pt x="15420" y="9304"/>
                    <a:pt x="15401" y="9356"/>
                    <a:pt x="15406" y="9419"/>
                  </a:cubicBezTo>
                  <a:cubicBezTo>
                    <a:pt x="15412" y="9481"/>
                    <a:pt x="15442" y="9532"/>
                    <a:pt x="15472" y="9532"/>
                  </a:cubicBezTo>
                  <a:cubicBezTo>
                    <a:pt x="15503" y="9531"/>
                    <a:pt x="15524" y="9480"/>
                    <a:pt x="15518" y="9417"/>
                  </a:cubicBezTo>
                  <a:cubicBezTo>
                    <a:pt x="15512" y="9354"/>
                    <a:pt x="15482" y="9303"/>
                    <a:pt x="15451" y="9304"/>
                  </a:cubicBezTo>
                  <a:close/>
                  <a:moveTo>
                    <a:pt x="15607" y="9304"/>
                  </a:moveTo>
                  <a:cubicBezTo>
                    <a:pt x="15577" y="9304"/>
                    <a:pt x="15557" y="9356"/>
                    <a:pt x="15563" y="9419"/>
                  </a:cubicBezTo>
                  <a:cubicBezTo>
                    <a:pt x="15569" y="9481"/>
                    <a:pt x="15599" y="9532"/>
                    <a:pt x="15629" y="9532"/>
                  </a:cubicBezTo>
                  <a:cubicBezTo>
                    <a:pt x="15660" y="9531"/>
                    <a:pt x="15680" y="9480"/>
                    <a:pt x="15674" y="9417"/>
                  </a:cubicBezTo>
                  <a:cubicBezTo>
                    <a:pt x="15668" y="9354"/>
                    <a:pt x="15638" y="9303"/>
                    <a:pt x="15607" y="9304"/>
                  </a:cubicBezTo>
                  <a:close/>
                  <a:moveTo>
                    <a:pt x="15764" y="9304"/>
                  </a:moveTo>
                  <a:cubicBezTo>
                    <a:pt x="15733" y="9304"/>
                    <a:pt x="15713" y="9356"/>
                    <a:pt x="15719" y="9419"/>
                  </a:cubicBezTo>
                  <a:cubicBezTo>
                    <a:pt x="15725" y="9481"/>
                    <a:pt x="15755" y="9532"/>
                    <a:pt x="15786" y="9532"/>
                  </a:cubicBezTo>
                  <a:cubicBezTo>
                    <a:pt x="15817" y="9531"/>
                    <a:pt x="15837" y="9480"/>
                    <a:pt x="15830" y="9417"/>
                  </a:cubicBezTo>
                  <a:cubicBezTo>
                    <a:pt x="15824" y="9354"/>
                    <a:pt x="15795" y="9304"/>
                    <a:pt x="15764" y="9304"/>
                  </a:cubicBezTo>
                  <a:close/>
                  <a:moveTo>
                    <a:pt x="15939" y="9304"/>
                  </a:moveTo>
                  <a:cubicBezTo>
                    <a:pt x="15908" y="9304"/>
                    <a:pt x="15889" y="9356"/>
                    <a:pt x="15895" y="9419"/>
                  </a:cubicBezTo>
                  <a:cubicBezTo>
                    <a:pt x="15901" y="9481"/>
                    <a:pt x="15932" y="9532"/>
                    <a:pt x="15962" y="9532"/>
                  </a:cubicBezTo>
                  <a:cubicBezTo>
                    <a:pt x="15993" y="9531"/>
                    <a:pt x="16013" y="9480"/>
                    <a:pt x="16007" y="9417"/>
                  </a:cubicBezTo>
                  <a:cubicBezTo>
                    <a:pt x="16001" y="9354"/>
                    <a:pt x="15970" y="9304"/>
                    <a:pt x="15939" y="9304"/>
                  </a:cubicBezTo>
                  <a:close/>
                  <a:moveTo>
                    <a:pt x="8445" y="9354"/>
                  </a:moveTo>
                  <a:cubicBezTo>
                    <a:pt x="8414" y="9355"/>
                    <a:pt x="8388" y="9405"/>
                    <a:pt x="8387" y="9467"/>
                  </a:cubicBezTo>
                  <a:cubicBezTo>
                    <a:pt x="8386" y="9530"/>
                    <a:pt x="8410" y="9581"/>
                    <a:pt x="8440" y="9581"/>
                  </a:cubicBezTo>
                  <a:cubicBezTo>
                    <a:pt x="8471" y="9580"/>
                    <a:pt x="8498" y="9528"/>
                    <a:pt x="8499" y="9466"/>
                  </a:cubicBezTo>
                  <a:cubicBezTo>
                    <a:pt x="8499" y="9403"/>
                    <a:pt x="8475" y="9354"/>
                    <a:pt x="8445" y="9354"/>
                  </a:cubicBezTo>
                  <a:close/>
                  <a:moveTo>
                    <a:pt x="8601" y="9354"/>
                  </a:moveTo>
                  <a:cubicBezTo>
                    <a:pt x="8570" y="9355"/>
                    <a:pt x="8544" y="9405"/>
                    <a:pt x="8543" y="9467"/>
                  </a:cubicBezTo>
                  <a:cubicBezTo>
                    <a:pt x="8542" y="9530"/>
                    <a:pt x="8567" y="9581"/>
                    <a:pt x="8597" y="9581"/>
                  </a:cubicBezTo>
                  <a:cubicBezTo>
                    <a:pt x="8628" y="9580"/>
                    <a:pt x="8654" y="9528"/>
                    <a:pt x="8655" y="9466"/>
                  </a:cubicBezTo>
                  <a:cubicBezTo>
                    <a:pt x="8656" y="9403"/>
                    <a:pt x="8631" y="9354"/>
                    <a:pt x="8601" y="9354"/>
                  </a:cubicBezTo>
                  <a:close/>
                  <a:moveTo>
                    <a:pt x="8776" y="9354"/>
                  </a:moveTo>
                  <a:cubicBezTo>
                    <a:pt x="8745" y="9355"/>
                    <a:pt x="8720" y="9405"/>
                    <a:pt x="8719" y="9467"/>
                  </a:cubicBezTo>
                  <a:cubicBezTo>
                    <a:pt x="8718" y="9530"/>
                    <a:pt x="8743" y="9581"/>
                    <a:pt x="8773" y="9581"/>
                  </a:cubicBezTo>
                  <a:cubicBezTo>
                    <a:pt x="8804" y="9580"/>
                    <a:pt x="8830" y="9528"/>
                    <a:pt x="8830" y="9466"/>
                  </a:cubicBezTo>
                  <a:cubicBezTo>
                    <a:pt x="8831" y="9403"/>
                    <a:pt x="8807" y="9354"/>
                    <a:pt x="8776" y="9354"/>
                  </a:cubicBezTo>
                  <a:close/>
                  <a:moveTo>
                    <a:pt x="8932" y="9354"/>
                  </a:moveTo>
                  <a:cubicBezTo>
                    <a:pt x="8902" y="9355"/>
                    <a:pt x="8876" y="9405"/>
                    <a:pt x="8875" y="9467"/>
                  </a:cubicBezTo>
                  <a:cubicBezTo>
                    <a:pt x="8875" y="9530"/>
                    <a:pt x="8900" y="9581"/>
                    <a:pt x="8930" y="9581"/>
                  </a:cubicBezTo>
                  <a:cubicBezTo>
                    <a:pt x="8961" y="9580"/>
                    <a:pt x="8987" y="9528"/>
                    <a:pt x="8987" y="9466"/>
                  </a:cubicBezTo>
                  <a:cubicBezTo>
                    <a:pt x="8988" y="9403"/>
                    <a:pt x="8963" y="9354"/>
                    <a:pt x="8932" y="9354"/>
                  </a:cubicBezTo>
                  <a:close/>
                  <a:moveTo>
                    <a:pt x="9089" y="9354"/>
                  </a:moveTo>
                  <a:cubicBezTo>
                    <a:pt x="9058" y="9355"/>
                    <a:pt x="9032" y="9405"/>
                    <a:pt x="9032" y="9467"/>
                  </a:cubicBezTo>
                  <a:cubicBezTo>
                    <a:pt x="9031" y="9530"/>
                    <a:pt x="9056" y="9581"/>
                    <a:pt x="9087" y="9581"/>
                  </a:cubicBezTo>
                  <a:cubicBezTo>
                    <a:pt x="9118" y="9580"/>
                    <a:pt x="9143" y="9528"/>
                    <a:pt x="9144" y="9466"/>
                  </a:cubicBezTo>
                  <a:cubicBezTo>
                    <a:pt x="9144" y="9403"/>
                    <a:pt x="9119" y="9354"/>
                    <a:pt x="9089" y="9354"/>
                  </a:cubicBezTo>
                  <a:close/>
                  <a:moveTo>
                    <a:pt x="9244" y="9354"/>
                  </a:moveTo>
                  <a:cubicBezTo>
                    <a:pt x="9214" y="9355"/>
                    <a:pt x="9189" y="9405"/>
                    <a:pt x="9188" y="9467"/>
                  </a:cubicBezTo>
                  <a:cubicBezTo>
                    <a:pt x="9188" y="9530"/>
                    <a:pt x="9212" y="9581"/>
                    <a:pt x="9243" y="9581"/>
                  </a:cubicBezTo>
                  <a:cubicBezTo>
                    <a:pt x="9274" y="9580"/>
                    <a:pt x="9299" y="9528"/>
                    <a:pt x="9299" y="9466"/>
                  </a:cubicBezTo>
                  <a:cubicBezTo>
                    <a:pt x="9300" y="9403"/>
                    <a:pt x="9275" y="9354"/>
                    <a:pt x="9244" y="9354"/>
                  </a:cubicBezTo>
                  <a:close/>
                  <a:moveTo>
                    <a:pt x="9401" y="9354"/>
                  </a:moveTo>
                  <a:cubicBezTo>
                    <a:pt x="9370" y="9355"/>
                    <a:pt x="9345" y="9405"/>
                    <a:pt x="9345" y="9467"/>
                  </a:cubicBezTo>
                  <a:cubicBezTo>
                    <a:pt x="9345" y="9530"/>
                    <a:pt x="9369" y="9581"/>
                    <a:pt x="9400" y="9581"/>
                  </a:cubicBezTo>
                  <a:cubicBezTo>
                    <a:pt x="9431" y="9580"/>
                    <a:pt x="9456" y="9528"/>
                    <a:pt x="9456" y="9466"/>
                  </a:cubicBezTo>
                  <a:cubicBezTo>
                    <a:pt x="9457" y="9403"/>
                    <a:pt x="9432" y="9354"/>
                    <a:pt x="9401" y="9354"/>
                  </a:cubicBezTo>
                  <a:close/>
                  <a:moveTo>
                    <a:pt x="9557" y="9354"/>
                  </a:moveTo>
                  <a:cubicBezTo>
                    <a:pt x="9526" y="9355"/>
                    <a:pt x="9501" y="9405"/>
                    <a:pt x="9501" y="9467"/>
                  </a:cubicBezTo>
                  <a:cubicBezTo>
                    <a:pt x="9501" y="9530"/>
                    <a:pt x="9526" y="9581"/>
                    <a:pt x="9557" y="9581"/>
                  </a:cubicBezTo>
                  <a:cubicBezTo>
                    <a:pt x="9588" y="9580"/>
                    <a:pt x="9613" y="9528"/>
                    <a:pt x="9613" y="9466"/>
                  </a:cubicBezTo>
                  <a:cubicBezTo>
                    <a:pt x="9613" y="9403"/>
                    <a:pt x="9587" y="9354"/>
                    <a:pt x="9557" y="9354"/>
                  </a:cubicBezTo>
                  <a:close/>
                  <a:moveTo>
                    <a:pt x="9713" y="9354"/>
                  </a:moveTo>
                  <a:cubicBezTo>
                    <a:pt x="9682" y="9355"/>
                    <a:pt x="9657" y="9405"/>
                    <a:pt x="9657" y="9467"/>
                  </a:cubicBezTo>
                  <a:cubicBezTo>
                    <a:pt x="9658" y="9530"/>
                    <a:pt x="9683" y="9581"/>
                    <a:pt x="9714" y="9581"/>
                  </a:cubicBezTo>
                  <a:cubicBezTo>
                    <a:pt x="9745" y="9580"/>
                    <a:pt x="9770" y="9528"/>
                    <a:pt x="9769" y="9466"/>
                  </a:cubicBezTo>
                  <a:cubicBezTo>
                    <a:pt x="9769" y="9403"/>
                    <a:pt x="9744" y="9354"/>
                    <a:pt x="9713" y="9354"/>
                  </a:cubicBezTo>
                  <a:close/>
                  <a:moveTo>
                    <a:pt x="9888" y="9354"/>
                  </a:moveTo>
                  <a:cubicBezTo>
                    <a:pt x="9858" y="9355"/>
                    <a:pt x="9833" y="9405"/>
                    <a:pt x="9833" y="9467"/>
                  </a:cubicBezTo>
                  <a:cubicBezTo>
                    <a:pt x="9834" y="9530"/>
                    <a:pt x="9859" y="9581"/>
                    <a:pt x="9890" y="9581"/>
                  </a:cubicBezTo>
                  <a:cubicBezTo>
                    <a:pt x="9920" y="9580"/>
                    <a:pt x="9946" y="9528"/>
                    <a:pt x="9945" y="9466"/>
                  </a:cubicBezTo>
                  <a:cubicBezTo>
                    <a:pt x="9945" y="9403"/>
                    <a:pt x="9919" y="9354"/>
                    <a:pt x="9888" y="9354"/>
                  </a:cubicBezTo>
                  <a:close/>
                  <a:moveTo>
                    <a:pt x="10045" y="9354"/>
                  </a:moveTo>
                  <a:cubicBezTo>
                    <a:pt x="10014" y="9355"/>
                    <a:pt x="9989" y="9405"/>
                    <a:pt x="9990" y="9467"/>
                  </a:cubicBezTo>
                  <a:cubicBezTo>
                    <a:pt x="9990" y="9530"/>
                    <a:pt x="10016" y="9581"/>
                    <a:pt x="10047" y="9581"/>
                  </a:cubicBezTo>
                  <a:cubicBezTo>
                    <a:pt x="10078" y="9580"/>
                    <a:pt x="10102" y="9528"/>
                    <a:pt x="10102" y="9466"/>
                  </a:cubicBezTo>
                  <a:cubicBezTo>
                    <a:pt x="10101" y="9403"/>
                    <a:pt x="10076" y="9354"/>
                    <a:pt x="10045" y="9354"/>
                  </a:cubicBezTo>
                  <a:close/>
                  <a:moveTo>
                    <a:pt x="10201" y="9354"/>
                  </a:moveTo>
                  <a:cubicBezTo>
                    <a:pt x="10170" y="9355"/>
                    <a:pt x="10146" y="9405"/>
                    <a:pt x="10146" y="9467"/>
                  </a:cubicBezTo>
                  <a:cubicBezTo>
                    <a:pt x="10147" y="9530"/>
                    <a:pt x="10172" y="9581"/>
                    <a:pt x="10203" y="9581"/>
                  </a:cubicBezTo>
                  <a:cubicBezTo>
                    <a:pt x="10234" y="9580"/>
                    <a:pt x="10259" y="9530"/>
                    <a:pt x="10258" y="9467"/>
                  </a:cubicBezTo>
                  <a:cubicBezTo>
                    <a:pt x="10257" y="9405"/>
                    <a:pt x="10231" y="9354"/>
                    <a:pt x="10201" y="9354"/>
                  </a:cubicBezTo>
                  <a:close/>
                  <a:moveTo>
                    <a:pt x="10357" y="9354"/>
                  </a:moveTo>
                  <a:cubicBezTo>
                    <a:pt x="10326" y="9355"/>
                    <a:pt x="10302" y="9405"/>
                    <a:pt x="10303" y="9467"/>
                  </a:cubicBezTo>
                  <a:cubicBezTo>
                    <a:pt x="10303" y="9530"/>
                    <a:pt x="10329" y="9581"/>
                    <a:pt x="10360" y="9581"/>
                  </a:cubicBezTo>
                  <a:cubicBezTo>
                    <a:pt x="10391" y="9580"/>
                    <a:pt x="10415" y="9528"/>
                    <a:pt x="10414" y="9466"/>
                  </a:cubicBezTo>
                  <a:cubicBezTo>
                    <a:pt x="10414" y="9403"/>
                    <a:pt x="10388" y="9354"/>
                    <a:pt x="10357" y="9354"/>
                  </a:cubicBezTo>
                  <a:close/>
                  <a:moveTo>
                    <a:pt x="10513" y="9354"/>
                  </a:moveTo>
                  <a:cubicBezTo>
                    <a:pt x="10482" y="9355"/>
                    <a:pt x="10458" y="9405"/>
                    <a:pt x="10459" y="9467"/>
                  </a:cubicBezTo>
                  <a:cubicBezTo>
                    <a:pt x="10460" y="9530"/>
                    <a:pt x="10486" y="9581"/>
                    <a:pt x="10516" y="9581"/>
                  </a:cubicBezTo>
                  <a:cubicBezTo>
                    <a:pt x="10547" y="9580"/>
                    <a:pt x="10571" y="9530"/>
                    <a:pt x="10570" y="9467"/>
                  </a:cubicBezTo>
                  <a:cubicBezTo>
                    <a:pt x="10569" y="9405"/>
                    <a:pt x="10544" y="9354"/>
                    <a:pt x="10513" y="9354"/>
                  </a:cubicBezTo>
                  <a:close/>
                  <a:moveTo>
                    <a:pt x="10669" y="9354"/>
                  </a:moveTo>
                  <a:cubicBezTo>
                    <a:pt x="10638" y="9355"/>
                    <a:pt x="10614" y="9405"/>
                    <a:pt x="10615" y="9467"/>
                  </a:cubicBezTo>
                  <a:cubicBezTo>
                    <a:pt x="10617" y="9530"/>
                    <a:pt x="10643" y="9581"/>
                    <a:pt x="10673" y="9581"/>
                  </a:cubicBezTo>
                  <a:cubicBezTo>
                    <a:pt x="10704" y="9580"/>
                    <a:pt x="10728" y="9530"/>
                    <a:pt x="10727" y="9467"/>
                  </a:cubicBezTo>
                  <a:cubicBezTo>
                    <a:pt x="10726" y="9405"/>
                    <a:pt x="10700" y="9354"/>
                    <a:pt x="10669" y="9354"/>
                  </a:cubicBezTo>
                  <a:close/>
                  <a:moveTo>
                    <a:pt x="10845" y="9354"/>
                  </a:moveTo>
                  <a:cubicBezTo>
                    <a:pt x="10814" y="9355"/>
                    <a:pt x="10790" y="9405"/>
                    <a:pt x="10791" y="9467"/>
                  </a:cubicBezTo>
                  <a:cubicBezTo>
                    <a:pt x="10793" y="9530"/>
                    <a:pt x="10819" y="9581"/>
                    <a:pt x="10849" y="9581"/>
                  </a:cubicBezTo>
                  <a:cubicBezTo>
                    <a:pt x="10880" y="9580"/>
                    <a:pt x="10904" y="9530"/>
                    <a:pt x="10903" y="9467"/>
                  </a:cubicBezTo>
                  <a:cubicBezTo>
                    <a:pt x="10902" y="9405"/>
                    <a:pt x="10876" y="9354"/>
                    <a:pt x="10845" y="9354"/>
                  </a:cubicBezTo>
                  <a:close/>
                  <a:moveTo>
                    <a:pt x="11001" y="9354"/>
                  </a:moveTo>
                  <a:cubicBezTo>
                    <a:pt x="10970" y="9355"/>
                    <a:pt x="10946" y="9405"/>
                    <a:pt x="10948" y="9467"/>
                  </a:cubicBezTo>
                  <a:cubicBezTo>
                    <a:pt x="10949" y="9530"/>
                    <a:pt x="10976" y="9581"/>
                    <a:pt x="11006" y="9581"/>
                  </a:cubicBezTo>
                  <a:cubicBezTo>
                    <a:pt x="11037" y="9580"/>
                    <a:pt x="11061" y="9530"/>
                    <a:pt x="11060" y="9467"/>
                  </a:cubicBezTo>
                  <a:cubicBezTo>
                    <a:pt x="11058" y="9405"/>
                    <a:pt x="11032" y="9354"/>
                    <a:pt x="11001" y="9354"/>
                  </a:cubicBezTo>
                  <a:close/>
                  <a:moveTo>
                    <a:pt x="11313" y="9354"/>
                  </a:moveTo>
                  <a:cubicBezTo>
                    <a:pt x="11282" y="9355"/>
                    <a:pt x="11259" y="9405"/>
                    <a:pt x="11261" y="9467"/>
                  </a:cubicBezTo>
                  <a:cubicBezTo>
                    <a:pt x="11262" y="9530"/>
                    <a:pt x="11289" y="9581"/>
                    <a:pt x="11320" y="9581"/>
                  </a:cubicBezTo>
                  <a:cubicBezTo>
                    <a:pt x="11351" y="9580"/>
                    <a:pt x="11374" y="9530"/>
                    <a:pt x="11372" y="9467"/>
                  </a:cubicBezTo>
                  <a:cubicBezTo>
                    <a:pt x="11371" y="9405"/>
                    <a:pt x="11344" y="9354"/>
                    <a:pt x="11313" y="9354"/>
                  </a:cubicBezTo>
                  <a:close/>
                  <a:moveTo>
                    <a:pt x="11801" y="9354"/>
                  </a:moveTo>
                  <a:cubicBezTo>
                    <a:pt x="11771" y="9355"/>
                    <a:pt x="11747" y="9405"/>
                    <a:pt x="11749" y="9467"/>
                  </a:cubicBezTo>
                  <a:cubicBezTo>
                    <a:pt x="11752" y="9530"/>
                    <a:pt x="11778" y="9581"/>
                    <a:pt x="11809" y="9581"/>
                  </a:cubicBezTo>
                  <a:cubicBezTo>
                    <a:pt x="11840" y="9580"/>
                    <a:pt x="11863" y="9530"/>
                    <a:pt x="11861" y="9467"/>
                  </a:cubicBezTo>
                  <a:cubicBezTo>
                    <a:pt x="11859" y="9405"/>
                    <a:pt x="11832" y="9354"/>
                    <a:pt x="11801" y="9354"/>
                  </a:cubicBezTo>
                  <a:close/>
                  <a:moveTo>
                    <a:pt x="11938" y="9354"/>
                  </a:moveTo>
                  <a:cubicBezTo>
                    <a:pt x="11907" y="9355"/>
                    <a:pt x="11884" y="9406"/>
                    <a:pt x="11886" y="9469"/>
                  </a:cubicBezTo>
                  <a:cubicBezTo>
                    <a:pt x="11889" y="9531"/>
                    <a:pt x="11916" y="9581"/>
                    <a:pt x="11947" y="9581"/>
                  </a:cubicBezTo>
                  <a:cubicBezTo>
                    <a:pt x="11978" y="9580"/>
                    <a:pt x="12000" y="9530"/>
                    <a:pt x="11998" y="9467"/>
                  </a:cubicBezTo>
                  <a:cubicBezTo>
                    <a:pt x="11996" y="9404"/>
                    <a:pt x="11968" y="9354"/>
                    <a:pt x="11938" y="9354"/>
                  </a:cubicBezTo>
                  <a:close/>
                  <a:moveTo>
                    <a:pt x="12113" y="9354"/>
                  </a:moveTo>
                  <a:cubicBezTo>
                    <a:pt x="12083" y="9355"/>
                    <a:pt x="12060" y="9405"/>
                    <a:pt x="12062" y="9467"/>
                  </a:cubicBezTo>
                  <a:cubicBezTo>
                    <a:pt x="12065" y="9530"/>
                    <a:pt x="12092" y="9581"/>
                    <a:pt x="12123" y="9581"/>
                  </a:cubicBezTo>
                  <a:cubicBezTo>
                    <a:pt x="12153" y="9580"/>
                    <a:pt x="12177" y="9530"/>
                    <a:pt x="12174" y="9467"/>
                  </a:cubicBezTo>
                  <a:cubicBezTo>
                    <a:pt x="12171" y="9405"/>
                    <a:pt x="12144" y="9354"/>
                    <a:pt x="12113" y="9354"/>
                  </a:cubicBezTo>
                  <a:close/>
                  <a:moveTo>
                    <a:pt x="12250" y="9354"/>
                  </a:moveTo>
                  <a:cubicBezTo>
                    <a:pt x="12220" y="9355"/>
                    <a:pt x="12196" y="9406"/>
                    <a:pt x="12199" y="9469"/>
                  </a:cubicBezTo>
                  <a:cubicBezTo>
                    <a:pt x="12202" y="9531"/>
                    <a:pt x="12229" y="9581"/>
                    <a:pt x="12260" y="9581"/>
                  </a:cubicBezTo>
                  <a:cubicBezTo>
                    <a:pt x="12291" y="9580"/>
                    <a:pt x="12314" y="9530"/>
                    <a:pt x="12311" y="9467"/>
                  </a:cubicBezTo>
                  <a:cubicBezTo>
                    <a:pt x="12308" y="9404"/>
                    <a:pt x="12281" y="9354"/>
                    <a:pt x="12250" y="9354"/>
                  </a:cubicBezTo>
                  <a:close/>
                  <a:moveTo>
                    <a:pt x="12426" y="9354"/>
                  </a:moveTo>
                  <a:cubicBezTo>
                    <a:pt x="12395" y="9355"/>
                    <a:pt x="12372" y="9405"/>
                    <a:pt x="12375" y="9467"/>
                  </a:cubicBezTo>
                  <a:cubicBezTo>
                    <a:pt x="12378" y="9530"/>
                    <a:pt x="12405" y="9581"/>
                    <a:pt x="12436" y="9581"/>
                  </a:cubicBezTo>
                  <a:cubicBezTo>
                    <a:pt x="12467" y="9580"/>
                    <a:pt x="12490" y="9530"/>
                    <a:pt x="12487" y="9467"/>
                  </a:cubicBezTo>
                  <a:cubicBezTo>
                    <a:pt x="12484" y="9405"/>
                    <a:pt x="12456" y="9354"/>
                    <a:pt x="12426" y="9354"/>
                  </a:cubicBezTo>
                  <a:close/>
                  <a:moveTo>
                    <a:pt x="12582" y="9354"/>
                  </a:moveTo>
                  <a:cubicBezTo>
                    <a:pt x="12551" y="9355"/>
                    <a:pt x="12528" y="9406"/>
                    <a:pt x="12531" y="9469"/>
                  </a:cubicBezTo>
                  <a:cubicBezTo>
                    <a:pt x="12534" y="9531"/>
                    <a:pt x="12562" y="9581"/>
                    <a:pt x="12593" y="9581"/>
                  </a:cubicBezTo>
                  <a:cubicBezTo>
                    <a:pt x="12624" y="9580"/>
                    <a:pt x="12646" y="9530"/>
                    <a:pt x="12643" y="9467"/>
                  </a:cubicBezTo>
                  <a:cubicBezTo>
                    <a:pt x="12640" y="9404"/>
                    <a:pt x="12613" y="9354"/>
                    <a:pt x="12582" y="9354"/>
                  </a:cubicBezTo>
                  <a:close/>
                  <a:moveTo>
                    <a:pt x="7352" y="9404"/>
                  </a:moveTo>
                  <a:cubicBezTo>
                    <a:pt x="7321" y="9405"/>
                    <a:pt x="7294" y="9455"/>
                    <a:pt x="7292" y="9518"/>
                  </a:cubicBezTo>
                  <a:cubicBezTo>
                    <a:pt x="7290" y="9580"/>
                    <a:pt x="7313" y="9631"/>
                    <a:pt x="7344" y="9631"/>
                  </a:cubicBezTo>
                  <a:cubicBezTo>
                    <a:pt x="7375" y="9630"/>
                    <a:pt x="7402" y="9578"/>
                    <a:pt x="7404" y="9516"/>
                  </a:cubicBezTo>
                  <a:cubicBezTo>
                    <a:pt x="7406" y="9454"/>
                    <a:pt x="7382" y="9404"/>
                    <a:pt x="7352" y="9404"/>
                  </a:cubicBezTo>
                  <a:close/>
                  <a:moveTo>
                    <a:pt x="7488" y="9404"/>
                  </a:moveTo>
                  <a:cubicBezTo>
                    <a:pt x="7457" y="9405"/>
                    <a:pt x="7431" y="9455"/>
                    <a:pt x="7429" y="9518"/>
                  </a:cubicBezTo>
                  <a:cubicBezTo>
                    <a:pt x="7427" y="9580"/>
                    <a:pt x="7450" y="9631"/>
                    <a:pt x="7481" y="9631"/>
                  </a:cubicBezTo>
                  <a:cubicBezTo>
                    <a:pt x="7512" y="9630"/>
                    <a:pt x="7539" y="9578"/>
                    <a:pt x="7541" y="9516"/>
                  </a:cubicBezTo>
                  <a:cubicBezTo>
                    <a:pt x="7542" y="9454"/>
                    <a:pt x="7519" y="9404"/>
                    <a:pt x="7488" y="9404"/>
                  </a:cubicBezTo>
                  <a:close/>
                  <a:moveTo>
                    <a:pt x="7644" y="9404"/>
                  </a:moveTo>
                  <a:cubicBezTo>
                    <a:pt x="7614" y="9405"/>
                    <a:pt x="7587" y="9455"/>
                    <a:pt x="7585" y="9518"/>
                  </a:cubicBezTo>
                  <a:cubicBezTo>
                    <a:pt x="7583" y="9580"/>
                    <a:pt x="7607" y="9631"/>
                    <a:pt x="7638" y="9631"/>
                  </a:cubicBezTo>
                  <a:cubicBezTo>
                    <a:pt x="7669" y="9630"/>
                    <a:pt x="7695" y="9578"/>
                    <a:pt x="7697" y="9516"/>
                  </a:cubicBezTo>
                  <a:cubicBezTo>
                    <a:pt x="7699" y="9454"/>
                    <a:pt x="7675" y="9404"/>
                    <a:pt x="7644" y="9404"/>
                  </a:cubicBezTo>
                  <a:close/>
                  <a:moveTo>
                    <a:pt x="7800" y="9404"/>
                  </a:moveTo>
                  <a:cubicBezTo>
                    <a:pt x="7769" y="9405"/>
                    <a:pt x="7743" y="9455"/>
                    <a:pt x="7742" y="9518"/>
                  </a:cubicBezTo>
                  <a:cubicBezTo>
                    <a:pt x="7740" y="9580"/>
                    <a:pt x="7763" y="9631"/>
                    <a:pt x="7794" y="9631"/>
                  </a:cubicBezTo>
                  <a:cubicBezTo>
                    <a:pt x="7825" y="9630"/>
                    <a:pt x="7852" y="9578"/>
                    <a:pt x="7853" y="9516"/>
                  </a:cubicBezTo>
                  <a:cubicBezTo>
                    <a:pt x="7855" y="9454"/>
                    <a:pt x="7831" y="9404"/>
                    <a:pt x="7800" y="9404"/>
                  </a:cubicBezTo>
                  <a:close/>
                  <a:moveTo>
                    <a:pt x="7976" y="9404"/>
                  </a:moveTo>
                  <a:cubicBezTo>
                    <a:pt x="7945" y="9405"/>
                    <a:pt x="7919" y="9455"/>
                    <a:pt x="7917" y="9518"/>
                  </a:cubicBezTo>
                  <a:cubicBezTo>
                    <a:pt x="7916" y="9580"/>
                    <a:pt x="7940" y="9631"/>
                    <a:pt x="7971" y="9631"/>
                  </a:cubicBezTo>
                  <a:cubicBezTo>
                    <a:pt x="8002" y="9630"/>
                    <a:pt x="8028" y="9578"/>
                    <a:pt x="8029" y="9516"/>
                  </a:cubicBezTo>
                  <a:cubicBezTo>
                    <a:pt x="8031" y="9454"/>
                    <a:pt x="8007" y="9404"/>
                    <a:pt x="7976" y="9404"/>
                  </a:cubicBezTo>
                  <a:close/>
                  <a:moveTo>
                    <a:pt x="8132" y="9404"/>
                  </a:moveTo>
                  <a:cubicBezTo>
                    <a:pt x="8101" y="9405"/>
                    <a:pt x="8075" y="9455"/>
                    <a:pt x="8074" y="9518"/>
                  </a:cubicBezTo>
                  <a:cubicBezTo>
                    <a:pt x="8073" y="9580"/>
                    <a:pt x="8096" y="9631"/>
                    <a:pt x="8127" y="9631"/>
                  </a:cubicBezTo>
                  <a:cubicBezTo>
                    <a:pt x="8158" y="9630"/>
                    <a:pt x="8184" y="9578"/>
                    <a:pt x="8186" y="9516"/>
                  </a:cubicBezTo>
                  <a:cubicBezTo>
                    <a:pt x="8187" y="9454"/>
                    <a:pt x="8163" y="9404"/>
                    <a:pt x="8132" y="9404"/>
                  </a:cubicBezTo>
                  <a:close/>
                  <a:moveTo>
                    <a:pt x="8288" y="9404"/>
                  </a:moveTo>
                  <a:cubicBezTo>
                    <a:pt x="8258" y="9405"/>
                    <a:pt x="8232" y="9455"/>
                    <a:pt x="8230" y="9518"/>
                  </a:cubicBezTo>
                  <a:cubicBezTo>
                    <a:pt x="8229" y="9580"/>
                    <a:pt x="8253" y="9631"/>
                    <a:pt x="8284" y="9631"/>
                  </a:cubicBezTo>
                  <a:cubicBezTo>
                    <a:pt x="8315" y="9630"/>
                    <a:pt x="8341" y="9578"/>
                    <a:pt x="8342" y="9516"/>
                  </a:cubicBezTo>
                  <a:cubicBezTo>
                    <a:pt x="8343" y="9454"/>
                    <a:pt x="8319" y="9404"/>
                    <a:pt x="8288" y="9404"/>
                  </a:cubicBezTo>
                  <a:close/>
                  <a:moveTo>
                    <a:pt x="816" y="9455"/>
                  </a:moveTo>
                  <a:cubicBezTo>
                    <a:pt x="785" y="9455"/>
                    <a:pt x="754" y="9506"/>
                    <a:pt x="745" y="9568"/>
                  </a:cubicBezTo>
                  <a:cubicBezTo>
                    <a:pt x="736" y="9630"/>
                    <a:pt x="754" y="9680"/>
                    <a:pt x="785" y="9680"/>
                  </a:cubicBezTo>
                  <a:cubicBezTo>
                    <a:pt x="816" y="9679"/>
                    <a:pt x="848" y="9628"/>
                    <a:pt x="856" y="9566"/>
                  </a:cubicBezTo>
                  <a:cubicBezTo>
                    <a:pt x="865" y="9505"/>
                    <a:pt x="847" y="9454"/>
                    <a:pt x="816" y="9455"/>
                  </a:cubicBezTo>
                  <a:close/>
                  <a:moveTo>
                    <a:pt x="972" y="9455"/>
                  </a:moveTo>
                  <a:cubicBezTo>
                    <a:pt x="942" y="9455"/>
                    <a:pt x="909" y="9506"/>
                    <a:pt x="901" y="9568"/>
                  </a:cubicBezTo>
                  <a:cubicBezTo>
                    <a:pt x="892" y="9630"/>
                    <a:pt x="911" y="9680"/>
                    <a:pt x="942" y="9680"/>
                  </a:cubicBezTo>
                  <a:cubicBezTo>
                    <a:pt x="973" y="9679"/>
                    <a:pt x="1004" y="9628"/>
                    <a:pt x="1013" y="9566"/>
                  </a:cubicBezTo>
                  <a:cubicBezTo>
                    <a:pt x="1021" y="9505"/>
                    <a:pt x="1003" y="9454"/>
                    <a:pt x="972" y="9455"/>
                  </a:cubicBezTo>
                  <a:close/>
                  <a:moveTo>
                    <a:pt x="1128" y="9455"/>
                  </a:moveTo>
                  <a:cubicBezTo>
                    <a:pt x="1097" y="9455"/>
                    <a:pt x="1066" y="9506"/>
                    <a:pt x="1057" y="9568"/>
                  </a:cubicBezTo>
                  <a:cubicBezTo>
                    <a:pt x="1049" y="9630"/>
                    <a:pt x="1067" y="9680"/>
                    <a:pt x="1098" y="9680"/>
                  </a:cubicBezTo>
                  <a:cubicBezTo>
                    <a:pt x="1129" y="9679"/>
                    <a:pt x="1161" y="9628"/>
                    <a:pt x="1169" y="9566"/>
                  </a:cubicBezTo>
                  <a:cubicBezTo>
                    <a:pt x="1177" y="9505"/>
                    <a:pt x="1159" y="9454"/>
                    <a:pt x="1128" y="9455"/>
                  </a:cubicBezTo>
                  <a:close/>
                  <a:moveTo>
                    <a:pt x="1303" y="9455"/>
                  </a:moveTo>
                  <a:cubicBezTo>
                    <a:pt x="1273" y="9455"/>
                    <a:pt x="1241" y="9506"/>
                    <a:pt x="1233" y="9568"/>
                  </a:cubicBezTo>
                  <a:cubicBezTo>
                    <a:pt x="1225" y="9630"/>
                    <a:pt x="1243" y="9680"/>
                    <a:pt x="1274" y="9680"/>
                  </a:cubicBezTo>
                  <a:cubicBezTo>
                    <a:pt x="1305" y="9679"/>
                    <a:pt x="1337" y="9628"/>
                    <a:pt x="1345" y="9566"/>
                  </a:cubicBezTo>
                  <a:cubicBezTo>
                    <a:pt x="1353" y="9504"/>
                    <a:pt x="1334" y="9454"/>
                    <a:pt x="1303" y="9455"/>
                  </a:cubicBezTo>
                  <a:close/>
                  <a:moveTo>
                    <a:pt x="1440" y="9455"/>
                  </a:moveTo>
                  <a:cubicBezTo>
                    <a:pt x="1410" y="9455"/>
                    <a:pt x="1378" y="9506"/>
                    <a:pt x="1370" y="9568"/>
                  </a:cubicBezTo>
                  <a:cubicBezTo>
                    <a:pt x="1362" y="9630"/>
                    <a:pt x="1381" y="9680"/>
                    <a:pt x="1412" y="9680"/>
                  </a:cubicBezTo>
                  <a:cubicBezTo>
                    <a:pt x="1442" y="9679"/>
                    <a:pt x="1474" y="9628"/>
                    <a:pt x="1482" y="9566"/>
                  </a:cubicBezTo>
                  <a:cubicBezTo>
                    <a:pt x="1490" y="9504"/>
                    <a:pt x="1471" y="9454"/>
                    <a:pt x="1440" y="9455"/>
                  </a:cubicBezTo>
                  <a:close/>
                  <a:moveTo>
                    <a:pt x="1928" y="9455"/>
                  </a:moveTo>
                  <a:cubicBezTo>
                    <a:pt x="1897" y="9455"/>
                    <a:pt x="1866" y="9506"/>
                    <a:pt x="1859" y="9568"/>
                  </a:cubicBezTo>
                  <a:cubicBezTo>
                    <a:pt x="1851" y="9630"/>
                    <a:pt x="1870" y="9680"/>
                    <a:pt x="1901" y="9680"/>
                  </a:cubicBezTo>
                  <a:cubicBezTo>
                    <a:pt x="1932" y="9679"/>
                    <a:pt x="1963" y="9628"/>
                    <a:pt x="1970" y="9566"/>
                  </a:cubicBezTo>
                  <a:cubicBezTo>
                    <a:pt x="1977" y="9504"/>
                    <a:pt x="1959" y="9454"/>
                    <a:pt x="1928" y="9455"/>
                  </a:cubicBezTo>
                  <a:close/>
                  <a:moveTo>
                    <a:pt x="2065" y="9455"/>
                  </a:moveTo>
                  <a:cubicBezTo>
                    <a:pt x="2034" y="9455"/>
                    <a:pt x="2003" y="9506"/>
                    <a:pt x="1996" y="9568"/>
                  </a:cubicBezTo>
                  <a:cubicBezTo>
                    <a:pt x="1988" y="9630"/>
                    <a:pt x="2007" y="9680"/>
                    <a:pt x="2038" y="9680"/>
                  </a:cubicBezTo>
                  <a:cubicBezTo>
                    <a:pt x="2069" y="9679"/>
                    <a:pt x="2100" y="9628"/>
                    <a:pt x="2107" y="9566"/>
                  </a:cubicBezTo>
                  <a:cubicBezTo>
                    <a:pt x="2114" y="9504"/>
                    <a:pt x="2095" y="9454"/>
                    <a:pt x="2065" y="9455"/>
                  </a:cubicBezTo>
                  <a:close/>
                  <a:moveTo>
                    <a:pt x="3196" y="9455"/>
                  </a:moveTo>
                  <a:cubicBezTo>
                    <a:pt x="3165" y="9455"/>
                    <a:pt x="3135" y="9506"/>
                    <a:pt x="3129" y="9568"/>
                  </a:cubicBezTo>
                  <a:cubicBezTo>
                    <a:pt x="3123" y="9630"/>
                    <a:pt x="3143" y="9680"/>
                    <a:pt x="3174" y="9680"/>
                  </a:cubicBezTo>
                  <a:cubicBezTo>
                    <a:pt x="3204" y="9679"/>
                    <a:pt x="3234" y="9629"/>
                    <a:pt x="3240" y="9566"/>
                  </a:cubicBezTo>
                  <a:cubicBezTo>
                    <a:pt x="3246" y="9505"/>
                    <a:pt x="3227" y="9454"/>
                    <a:pt x="3196" y="9455"/>
                  </a:cubicBezTo>
                  <a:close/>
                  <a:moveTo>
                    <a:pt x="17248" y="9555"/>
                  </a:moveTo>
                  <a:cubicBezTo>
                    <a:pt x="17217" y="9556"/>
                    <a:pt x="17198" y="9607"/>
                    <a:pt x="17206" y="9670"/>
                  </a:cubicBezTo>
                  <a:cubicBezTo>
                    <a:pt x="17213" y="9733"/>
                    <a:pt x="17244" y="9784"/>
                    <a:pt x="17275" y="9783"/>
                  </a:cubicBezTo>
                  <a:cubicBezTo>
                    <a:pt x="17306" y="9783"/>
                    <a:pt x="17325" y="9731"/>
                    <a:pt x="17317" y="9669"/>
                  </a:cubicBezTo>
                  <a:cubicBezTo>
                    <a:pt x="17310" y="9605"/>
                    <a:pt x="17279" y="9555"/>
                    <a:pt x="17248" y="9555"/>
                  </a:cubicBezTo>
                  <a:close/>
                  <a:moveTo>
                    <a:pt x="15315" y="9606"/>
                  </a:moveTo>
                  <a:cubicBezTo>
                    <a:pt x="15284" y="9606"/>
                    <a:pt x="15264" y="9658"/>
                    <a:pt x="15270" y="9720"/>
                  </a:cubicBezTo>
                  <a:cubicBezTo>
                    <a:pt x="15275" y="9783"/>
                    <a:pt x="15305" y="9834"/>
                    <a:pt x="15336" y="9834"/>
                  </a:cubicBezTo>
                  <a:cubicBezTo>
                    <a:pt x="15367" y="9833"/>
                    <a:pt x="15387" y="9782"/>
                    <a:pt x="15381" y="9719"/>
                  </a:cubicBezTo>
                  <a:cubicBezTo>
                    <a:pt x="15376" y="9656"/>
                    <a:pt x="15346" y="9605"/>
                    <a:pt x="15315" y="9606"/>
                  </a:cubicBezTo>
                  <a:close/>
                  <a:moveTo>
                    <a:pt x="15471" y="9606"/>
                  </a:moveTo>
                  <a:cubicBezTo>
                    <a:pt x="15440" y="9606"/>
                    <a:pt x="15420" y="9658"/>
                    <a:pt x="15426" y="9720"/>
                  </a:cubicBezTo>
                  <a:cubicBezTo>
                    <a:pt x="15432" y="9783"/>
                    <a:pt x="15462" y="9834"/>
                    <a:pt x="15493" y="9834"/>
                  </a:cubicBezTo>
                  <a:cubicBezTo>
                    <a:pt x="15524" y="9833"/>
                    <a:pt x="15544" y="9782"/>
                    <a:pt x="15538" y="9719"/>
                  </a:cubicBezTo>
                  <a:cubicBezTo>
                    <a:pt x="15532" y="9656"/>
                    <a:pt x="15502" y="9605"/>
                    <a:pt x="15471" y="9606"/>
                  </a:cubicBezTo>
                  <a:close/>
                  <a:moveTo>
                    <a:pt x="15628" y="9606"/>
                  </a:moveTo>
                  <a:cubicBezTo>
                    <a:pt x="15597" y="9606"/>
                    <a:pt x="15576" y="9658"/>
                    <a:pt x="15582" y="9720"/>
                  </a:cubicBezTo>
                  <a:cubicBezTo>
                    <a:pt x="15588" y="9783"/>
                    <a:pt x="15618" y="9834"/>
                    <a:pt x="15649" y="9834"/>
                  </a:cubicBezTo>
                  <a:cubicBezTo>
                    <a:pt x="15680" y="9833"/>
                    <a:pt x="15700" y="9782"/>
                    <a:pt x="15694" y="9719"/>
                  </a:cubicBezTo>
                  <a:cubicBezTo>
                    <a:pt x="15688" y="9656"/>
                    <a:pt x="15659" y="9605"/>
                    <a:pt x="15628" y="9606"/>
                  </a:cubicBezTo>
                  <a:close/>
                  <a:moveTo>
                    <a:pt x="15803" y="9606"/>
                  </a:moveTo>
                  <a:cubicBezTo>
                    <a:pt x="15772" y="9606"/>
                    <a:pt x="15752" y="9658"/>
                    <a:pt x="15758" y="9720"/>
                  </a:cubicBezTo>
                  <a:cubicBezTo>
                    <a:pt x="15764" y="9784"/>
                    <a:pt x="15795" y="9834"/>
                    <a:pt x="15826" y="9834"/>
                  </a:cubicBezTo>
                  <a:cubicBezTo>
                    <a:pt x="15857" y="9833"/>
                    <a:pt x="15876" y="9782"/>
                    <a:pt x="15870" y="9719"/>
                  </a:cubicBezTo>
                  <a:cubicBezTo>
                    <a:pt x="15864" y="9656"/>
                    <a:pt x="15834" y="9605"/>
                    <a:pt x="15803" y="9606"/>
                  </a:cubicBezTo>
                  <a:close/>
                  <a:moveTo>
                    <a:pt x="15959" y="9606"/>
                  </a:moveTo>
                  <a:cubicBezTo>
                    <a:pt x="15928" y="9606"/>
                    <a:pt x="15908" y="9658"/>
                    <a:pt x="15915" y="9720"/>
                  </a:cubicBezTo>
                  <a:cubicBezTo>
                    <a:pt x="15921" y="9784"/>
                    <a:pt x="15951" y="9834"/>
                    <a:pt x="15982" y="9834"/>
                  </a:cubicBezTo>
                  <a:cubicBezTo>
                    <a:pt x="16013" y="9833"/>
                    <a:pt x="16033" y="9782"/>
                    <a:pt x="16027" y="9719"/>
                  </a:cubicBezTo>
                  <a:cubicBezTo>
                    <a:pt x="16020" y="9656"/>
                    <a:pt x="15990" y="9605"/>
                    <a:pt x="15959" y="9606"/>
                  </a:cubicBezTo>
                  <a:close/>
                  <a:moveTo>
                    <a:pt x="16116" y="9606"/>
                  </a:moveTo>
                  <a:cubicBezTo>
                    <a:pt x="16085" y="9606"/>
                    <a:pt x="16065" y="9658"/>
                    <a:pt x="16071" y="9720"/>
                  </a:cubicBezTo>
                  <a:cubicBezTo>
                    <a:pt x="16078" y="9783"/>
                    <a:pt x="16108" y="9834"/>
                    <a:pt x="16139" y="9834"/>
                  </a:cubicBezTo>
                  <a:cubicBezTo>
                    <a:pt x="16170" y="9833"/>
                    <a:pt x="16190" y="9782"/>
                    <a:pt x="16184" y="9719"/>
                  </a:cubicBezTo>
                  <a:cubicBezTo>
                    <a:pt x="16177" y="9656"/>
                    <a:pt x="16147" y="9605"/>
                    <a:pt x="16116" y="9606"/>
                  </a:cubicBezTo>
                  <a:close/>
                  <a:moveTo>
                    <a:pt x="9245" y="9656"/>
                  </a:moveTo>
                  <a:cubicBezTo>
                    <a:pt x="9214" y="9656"/>
                    <a:pt x="9189" y="9707"/>
                    <a:pt x="9188" y="9769"/>
                  </a:cubicBezTo>
                  <a:cubicBezTo>
                    <a:pt x="9188" y="9832"/>
                    <a:pt x="9213" y="9883"/>
                    <a:pt x="9244" y="9882"/>
                  </a:cubicBezTo>
                  <a:cubicBezTo>
                    <a:pt x="9275" y="9882"/>
                    <a:pt x="9300" y="9832"/>
                    <a:pt x="9300" y="9769"/>
                  </a:cubicBezTo>
                  <a:cubicBezTo>
                    <a:pt x="9300" y="9707"/>
                    <a:pt x="9276" y="9656"/>
                    <a:pt x="9245" y="9656"/>
                  </a:cubicBezTo>
                  <a:close/>
                  <a:moveTo>
                    <a:pt x="9401" y="9656"/>
                  </a:moveTo>
                  <a:cubicBezTo>
                    <a:pt x="9370" y="9656"/>
                    <a:pt x="9345" y="9707"/>
                    <a:pt x="9345" y="9769"/>
                  </a:cubicBezTo>
                  <a:cubicBezTo>
                    <a:pt x="9345" y="9832"/>
                    <a:pt x="9369" y="9883"/>
                    <a:pt x="9400" y="9882"/>
                  </a:cubicBezTo>
                  <a:cubicBezTo>
                    <a:pt x="9431" y="9882"/>
                    <a:pt x="9456" y="9832"/>
                    <a:pt x="9456" y="9769"/>
                  </a:cubicBezTo>
                  <a:cubicBezTo>
                    <a:pt x="9457" y="9707"/>
                    <a:pt x="9432" y="9656"/>
                    <a:pt x="9401" y="9656"/>
                  </a:cubicBezTo>
                  <a:close/>
                  <a:moveTo>
                    <a:pt x="9557" y="9656"/>
                  </a:moveTo>
                  <a:cubicBezTo>
                    <a:pt x="9526" y="9656"/>
                    <a:pt x="9501" y="9707"/>
                    <a:pt x="9501" y="9769"/>
                  </a:cubicBezTo>
                  <a:cubicBezTo>
                    <a:pt x="9501" y="9832"/>
                    <a:pt x="9526" y="9883"/>
                    <a:pt x="9557" y="9882"/>
                  </a:cubicBezTo>
                  <a:cubicBezTo>
                    <a:pt x="9588" y="9882"/>
                    <a:pt x="9613" y="9832"/>
                    <a:pt x="9613" y="9769"/>
                  </a:cubicBezTo>
                  <a:cubicBezTo>
                    <a:pt x="9613" y="9707"/>
                    <a:pt x="9588" y="9656"/>
                    <a:pt x="9557" y="9656"/>
                  </a:cubicBezTo>
                  <a:close/>
                  <a:moveTo>
                    <a:pt x="9733" y="9656"/>
                  </a:moveTo>
                  <a:cubicBezTo>
                    <a:pt x="9702" y="9656"/>
                    <a:pt x="9677" y="9707"/>
                    <a:pt x="9677" y="9769"/>
                  </a:cubicBezTo>
                  <a:cubicBezTo>
                    <a:pt x="9677" y="9832"/>
                    <a:pt x="9702" y="9883"/>
                    <a:pt x="9733" y="9882"/>
                  </a:cubicBezTo>
                  <a:cubicBezTo>
                    <a:pt x="9764" y="9882"/>
                    <a:pt x="9789" y="9832"/>
                    <a:pt x="9789" y="9769"/>
                  </a:cubicBezTo>
                  <a:cubicBezTo>
                    <a:pt x="9789" y="9707"/>
                    <a:pt x="9764" y="9656"/>
                    <a:pt x="9733" y="9656"/>
                  </a:cubicBezTo>
                  <a:close/>
                  <a:moveTo>
                    <a:pt x="9889" y="9656"/>
                  </a:moveTo>
                  <a:cubicBezTo>
                    <a:pt x="9858" y="9656"/>
                    <a:pt x="9833" y="9708"/>
                    <a:pt x="9833" y="9771"/>
                  </a:cubicBezTo>
                  <a:cubicBezTo>
                    <a:pt x="9834" y="9833"/>
                    <a:pt x="9859" y="9883"/>
                    <a:pt x="9890" y="9882"/>
                  </a:cubicBezTo>
                  <a:cubicBezTo>
                    <a:pt x="9921" y="9882"/>
                    <a:pt x="9946" y="9832"/>
                    <a:pt x="9945" y="9769"/>
                  </a:cubicBezTo>
                  <a:cubicBezTo>
                    <a:pt x="9945" y="9707"/>
                    <a:pt x="9920" y="9656"/>
                    <a:pt x="9889" y="9656"/>
                  </a:cubicBezTo>
                  <a:close/>
                  <a:moveTo>
                    <a:pt x="10045" y="9656"/>
                  </a:moveTo>
                  <a:cubicBezTo>
                    <a:pt x="10014" y="9656"/>
                    <a:pt x="9989" y="9708"/>
                    <a:pt x="9990" y="9771"/>
                  </a:cubicBezTo>
                  <a:cubicBezTo>
                    <a:pt x="9990" y="9833"/>
                    <a:pt x="10016" y="9883"/>
                    <a:pt x="10047" y="9882"/>
                  </a:cubicBezTo>
                  <a:cubicBezTo>
                    <a:pt x="10078" y="9882"/>
                    <a:pt x="10103" y="9832"/>
                    <a:pt x="10102" y="9769"/>
                  </a:cubicBezTo>
                  <a:cubicBezTo>
                    <a:pt x="10102" y="9707"/>
                    <a:pt x="10076" y="9656"/>
                    <a:pt x="10045" y="9656"/>
                  </a:cubicBezTo>
                  <a:close/>
                  <a:moveTo>
                    <a:pt x="10201" y="9656"/>
                  </a:moveTo>
                  <a:cubicBezTo>
                    <a:pt x="10170" y="9656"/>
                    <a:pt x="10146" y="9707"/>
                    <a:pt x="10146" y="9769"/>
                  </a:cubicBezTo>
                  <a:cubicBezTo>
                    <a:pt x="10147" y="9832"/>
                    <a:pt x="10173" y="9883"/>
                    <a:pt x="10204" y="9882"/>
                  </a:cubicBezTo>
                  <a:cubicBezTo>
                    <a:pt x="10235" y="9882"/>
                    <a:pt x="10259" y="9832"/>
                    <a:pt x="10259" y="9769"/>
                  </a:cubicBezTo>
                  <a:cubicBezTo>
                    <a:pt x="10258" y="9706"/>
                    <a:pt x="10232" y="9656"/>
                    <a:pt x="10201" y="9656"/>
                  </a:cubicBezTo>
                  <a:close/>
                  <a:moveTo>
                    <a:pt x="10357" y="9656"/>
                  </a:moveTo>
                  <a:cubicBezTo>
                    <a:pt x="10326" y="9656"/>
                    <a:pt x="10302" y="9708"/>
                    <a:pt x="10303" y="9771"/>
                  </a:cubicBezTo>
                  <a:cubicBezTo>
                    <a:pt x="10303" y="9833"/>
                    <a:pt x="10329" y="9883"/>
                    <a:pt x="10360" y="9882"/>
                  </a:cubicBezTo>
                  <a:cubicBezTo>
                    <a:pt x="10391" y="9882"/>
                    <a:pt x="10416" y="9832"/>
                    <a:pt x="10415" y="9769"/>
                  </a:cubicBezTo>
                  <a:cubicBezTo>
                    <a:pt x="10414" y="9707"/>
                    <a:pt x="10388" y="9656"/>
                    <a:pt x="10357" y="9656"/>
                  </a:cubicBezTo>
                  <a:close/>
                  <a:moveTo>
                    <a:pt x="10513" y="9656"/>
                  </a:moveTo>
                  <a:cubicBezTo>
                    <a:pt x="10483" y="9656"/>
                    <a:pt x="10458" y="9708"/>
                    <a:pt x="10459" y="9771"/>
                  </a:cubicBezTo>
                  <a:cubicBezTo>
                    <a:pt x="10460" y="9833"/>
                    <a:pt x="10486" y="9883"/>
                    <a:pt x="10517" y="9882"/>
                  </a:cubicBezTo>
                  <a:cubicBezTo>
                    <a:pt x="10548" y="9882"/>
                    <a:pt x="10572" y="9832"/>
                    <a:pt x="10571" y="9769"/>
                  </a:cubicBezTo>
                  <a:cubicBezTo>
                    <a:pt x="10570" y="9706"/>
                    <a:pt x="10544" y="9656"/>
                    <a:pt x="10513" y="9656"/>
                  </a:cubicBezTo>
                  <a:close/>
                  <a:moveTo>
                    <a:pt x="10689" y="9656"/>
                  </a:moveTo>
                  <a:cubicBezTo>
                    <a:pt x="10658" y="9656"/>
                    <a:pt x="10634" y="9708"/>
                    <a:pt x="10635" y="9771"/>
                  </a:cubicBezTo>
                  <a:cubicBezTo>
                    <a:pt x="10636" y="9833"/>
                    <a:pt x="10662" y="9883"/>
                    <a:pt x="10693" y="9882"/>
                  </a:cubicBezTo>
                  <a:cubicBezTo>
                    <a:pt x="10724" y="9882"/>
                    <a:pt x="10748" y="9832"/>
                    <a:pt x="10747" y="9769"/>
                  </a:cubicBezTo>
                  <a:cubicBezTo>
                    <a:pt x="10746" y="9707"/>
                    <a:pt x="10720" y="9656"/>
                    <a:pt x="10689" y="9656"/>
                  </a:cubicBezTo>
                  <a:close/>
                  <a:moveTo>
                    <a:pt x="10845" y="9656"/>
                  </a:moveTo>
                  <a:cubicBezTo>
                    <a:pt x="10814" y="9656"/>
                    <a:pt x="10790" y="9708"/>
                    <a:pt x="10791" y="9771"/>
                  </a:cubicBezTo>
                  <a:cubicBezTo>
                    <a:pt x="10793" y="9833"/>
                    <a:pt x="10819" y="9883"/>
                    <a:pt x="10850" y="9882"/>
                  </a:cubicBezTo>
                  <a:cubicBezTo>
                    <a:pt x="10881" y="9882"/>
                    <a:pt x="10905" y="9832"/>
                    <a:pt x="10903" y="9769"/>
                  </a:cubicBezTo>
                  <a:cubicBezTo>
                    <a:pt x="10902" y="9706"/>
                    <a:pt x="10876" y="9656"/>
                    <a:pt x="10845" y="9656"/>
                  </a:cubicBezTo>
                  <a:close/>
                  <a:moveTo>
                    <a:pt x="11001" y="9656"/>
                  </a:moveTo>
                  <a:cubicBezTo>
                    <a:pt x="10970" y="9656"/>
                    <a:pt x="10946" y="9708"/>
                    <a:pt x="10948" y="9771"/>
                  </a:cubicBezTo>
                  <a:cubicBezTo>
                    <a:pt x="10949" y="9833"/>
                    <a:pt x="10975" y="9883"/>
                    <a:pt x="11006" y="9882"/>
                  </a:cubicBezTo>
                  <a:cubicBezTo>
                    <a:pt x="11037" y="9882"/>
                    <a:pt x="11062" y="9832"/>
                    <a:pt x="11060" y="9769"/>
                  </a:cubicBezTo>
                  <a:cubicBezTo>
                    <a:pt x="11059" y="9706"/>
                    <a:pt x="11032" y="9656"/>
                    <a:pt x="11001" y="9656"/>
                  </a:cubicBezTo>
                  <a:close/>
                  <a:moveTo>
                    <a:pt x="11157" y="9656"/>
                  </a:moveTo>
                  <a:cubicBezTo>
                    <a:pt x="11126" y="9656"/>
                    <a:pt x="11103" y="9708"/>
                    <a:pt x="11104" y="9771"/>
                  </a:cubicBezTo>
                  <a:cubicBezTo>
                    <a:pt x="11106" y="9833"/>
                    <a:pt x="11132" y="9883"/>
                    <a:pt x="11163" y="9882"/>
                  </a:cubicBezTo>
                  <a:cubicBezTo>
                    <a:pt x="11194" y="9882"/>
                    <a:pt x="11218" y="9832"/>
                    <a:pt x="11216" y="9769"/>
                  </a:cubicBezTo>
                  <a:cubicBezTo>
                    <a:pt x="11214" y="9706"/>
                    <a:pt x="11188" y="9656"/>
                    <a:pt x="11157" y="9656"/>
                  </a:cubicBezTo>
                  <a:close/>
                  <a:moveTo>
                    <a:pt x="11470" y="9656"/>
                  </a:moveTo>
                  <a:cubicBezTo>
                    <a:pt x="11439" y="9656"/>
                    <a:pt x="11415" y="9708"/>
                    <a:pt x="11417" y="9771"/>
                  </a:cubicBezTo>
                  <a:cubicBezTo>
                    <a:pt x="11419" y="9833"/>
                    <a:pt x="11446" y="9883"/>
                    <a:pt x="11477" y="9882"/>
                  </a:cubicBezTo>
                  <a:cubicBezTo>
                    <a:pt x="11508" y="9882"/>
                    <a:pt x="11531" y="9832"/>
                    <a:pt x="11529" y="9769"/>
                  </a:cubicBezTo>
                  <a:cubicBezTo>
                    <a:pt x="11527" y="9706"/>
                    <a:pt x="11500" y="9656"/>
                    <a:pt x="11470" y="9656"/>
                  </a:cubicBezTo>
                  <a:close/>
                  <a:moveTo>
                    <a:pt x="11645" y="9656"/>
                  </a:moveTo>
                  <a:cubicBezTo>
                    <a:pt x="11615" y="9656"/>
                    <a:pt x="11591" y="9708"/>
                    <a:pt x="11593" y="9771"/>
                  </a:cubicBezTo>
                  <a:cubicBezTo>
                    <a:pt x="11595" y="9834"/>
                    <a:pt x="11622" y="9883"/>
                    <a:pt x="11653" y="9882"/>
                  </a:cubicBezTo>
                  <a:cubicBezTo>
                    <a:pt x="11684" y="9882"/>
                    <a:pt x="11707" y="9832"/>
                    <a:pt x="11705" y="9769"/>
                  </a:cubicBezTo>
                  <a:cubicBezTo>
                    <a:pt x="11703" y="9706"/>
                    <a:pt x="11676" y="9656"/>
                    <a:pt x="11645" y="9656"/>
                  </a:cubicBezTo>
                  <a:close/>
                  <a:moveTo>
                    <a:pt x="11801" y="9656"/>
                  </a:moveTo>
                  <a:cubicBezTo>
                    <a:pt x="11770" y="9656"/>
                    <a:pt x="11747" y="9708"/>
                    <a:pt x="11749" y="9771"/>
                  </a:cubicBezTo>
                  <a:cubicBezTo>
                    <a:pt x="11752" y="9833"/>
                    <a:pt x="11779" y="9883"/>
                    <a:pt x="11810" y="9882"/>
                  </a:cubicBezTo>
                  <a:cubicBezTo>
                    <a:pt x="11841" y="9882"/>
                    <a:pt x="11864" y="9832"/>
                    <a:pt x="11862" y="9769"/>
                  </a:cubicBezTo>
                  <a:cubicBezTo>
                    <a:pt x="11859" y="9706"/>
                    <a:pt x="11832" y="9656"/>
                    <a:pt x="11801" y="9656"/>
                  </a:cubicBezTo>
                  <a:close/>
                  <a:moveTo>
                    <a:pt x="11958" y="9656"/>
                  </a:moveTo>
                  <a:cubicBezTo>
                    <a:pt x="11927" y="9656"/>
                    <a:pt x="11903" y="9708"/>
                    <a:pt x="11906" y="9771"/>
                  </a:cubicBezTo>
                  <a:cubicBezTo>
                    <a:pt x="11908" y="9833"/>
                    <a:pt x="11935" y="9883"/>
                    <a:pt x="11966" y="9882"/>
                  </a:cubicBezTo>
                  <a:cubicBezTo>
                    <a:pt x="11997" y="9882"/>
                    <a:pt x="12021" y="9832"/>
                    <a:pt x="12018" y="9769"/>
                  </a:cubicBezTo>
                  <a:cubicBezTo>
                    <a:pt x="12016" y="9706"/>
                    <a:pt x="11989" y="9656"/>
                    <a:pt x="11958" y="9656"/>
                  </a:cubicBezTo>
                  <a:close/>
                  <a:moveTo>
                    <a:pt x="12114" y="9656"/>
                  </a:moveTo>
                  <a:cubicBezTo>
                    <a:pt x="12083" y="9656"/>
                    <a:pt x="12060" y="9708"/>
                    <a:pt x="12062" y="9771"/>
                  </a:cubicBezTo>
                  <a:cubicBezTo>
                    <a:pt x="12065" y="9833"/>
                    <a:pt x="12092" y="9883"/>
                    <a:pt x="12123" y="9882"/>
                  </a:cubicBezTo>
                  <a:cubicBezTo>
                    <a:pt x="12154" y="9882"/>
                    <a:pt x="12177" y="9832"/>
                    <a:pt x="12175" y="9769"/>
                  </a:cubicBezTo>
                  <a:cubicBezTo>
                    <a:pt x="12172" y="9706"/>
                    <a:pt x="12145" y="9656"/>
                    <a:pt x="12114" y="9656"/>
                  </a:cubicBezTo>
                  <a:close/>
                  <a:moveTo>
                    <a:pt x="12270" y="9656"/>
                  </a:moveTo>
                  <a:cubicBezTo>
                    <a:pt x="12239" y="9656"/>
                    <a:pt x="12216" y="9708"/>
                    <a:pt x="12219" y="9771"/>
                  </a:cubicBezTo>
                  <a:cubicBezTo>
                    <a:pt x="12221" y="9833"/>
                    <a:pt x="12249" y="9883"/>
                    <a:pt x="12280" y="9882"/>
                  </a:cubicBezTo>
                  <a:cubicBezTo>
                    <a:pt x="12311" y="9882"/>
                    <a:pt x="12334" y="9832"/>
                    <a:pt x="12331" y="9769"/>
                  </a:cubicBezTo>
                  <a:cubicBezTo>
                    <a:pt x="12328" y="9706"/>
                    <a:pt x="12301" y="9656"/>
                    <a:pt x="12270" y="9656"/>
                  </a:cubicBezTo>
                  <a:close/>
                  <a:moveTo>
                    <a:pt x="12446" y="9656"/>
                  </a:moveTo>
                  <a:cubicBezTo>
                    <a:pt x="12415" y="9656"/>
                    <a:pt x="12392" y="9708"/>
                    <a:pt x="12394" y="9771"/>
                  </a:cubicBezTo>
                  <a:cubicBezTo>
                    <a:pt x="12397" y="9833"/>
                    <a:pt x="12425" y="9883"/>
                    <a:pt x="12456" y="9882"/>
                  </a:cubicBezTo>
                  <a:cubicBezTo>
                    <a:pt x="12487" y="9882"/>
                    <a:pt x="12510" y="9832"/>
                    <a:pt x="12507" y="9769"/>
                  </a:cubicBezTo>
                  <a:cubicBezTo>
                    <a:pt x="12504" y="9706"/>
                    <a:pt x="12477" y="9656"/>
                    <a:pt x="12446" y="9656"/>
                  </a:cubicBezTo>
                  <a:close/>
                  <a:moveTo>
                    <a:pt x="13714" y="9656"/>
                  </a:moveTo>
                  <a:cubicBezTo>
                    <a:pt x="13683" y="9656"/>
                    <a:pt x="13662" y="9708"/>
                    <a:pt x="13666" y="9771"/>
                  </a:cubicBezTo>
                  <a:cubicBezTo>
                    <a:pt x="13670" y="9833"/>
                    <a:pt x="13698" y="9884"/>
                    <a:pt x="13729" y="9884"/>
                  </a:cubicBezTo>
                  <a:cubicBezTo>
                    <a:pt x="13760" y="9883"/>
                    <a:pt x="13782" y="9832"/>
                    <a:pt x="13778" y="9769"/>
                  </a:cubicBezTo>
                  <a:cubicBezTo>
                    <a:pt x="13774" y="9707"/>
                    <a:pt x="13745" y="9656"/>
                    <a:pt x="13714" y="9656"/>
                  </a:cubicBezTo>
                  <a:close/>
                  <a:moveTo>
                    <a:pt x="13871" y="9656"/>
                  </a:moveTo>
                  <a:cubicBezTo>
                    <a:pt x="13840" y="9656"/>
                    <a:pt x="13818" y="9708"/>
                    <a:pt x="13822" y="9771"/>
                  </a:cubicBezTo>
                  <a:cubicBezTo>
                    <a:pt x="13827" y="9833"/>
                    <a:pt x="13855" y="9884"/>
                    <a:pt x="13886" y="9884"/>
                  </a:cubicBezTo>
                  <a:cubicBezTo>
                    <a:pt x="13917" y="9883"/>
                    <a:pt x="13938" y="9832"/>
                    <a:pt x="13934" y="9769"/>
                  </a:cubicBezTo>
                  <a:cubicBezTo>
                    <a:pt x="13930" y="9706"/>
                    <a:pt x="13901" y="9656"/>
                    <a:pt x="13871" y="9656"/>
                  </a:cubicBezTo>
                  <a:close/>
                  <a:moveTo>
                    <a:pt x="14046" y="9656"/>
                  </a:moveTo>
                  <a:cubicBezTo>
                    <a:pt x="14015" y="9656"/>
                    <a:pt x="13994" y="9708"/>
                    <a:pt x="13998" y="9771"/>
                  </a:cubicBezTo>
                  <a:cubicBezTo>
                    <a:pt x="14003" y="9833"/>
                    <a:pt x="14031" y="9884"/>
                    <a:pt x="14062" y="9884"/>
                  </a:cubicBezTo>
                  <a:cubicBezTo>
                    <a:pt x="14093" y="9883"/>
                    <a:pt x="14115" y="9832"/>
                    <a:pt x="14111" y="9769"/>
                  </a:cubicBezTo>
                  <a:cubicBezTo>
                    <a:pt x="14106" y="9707"/>
                    <a:pt x="14077" y="9656"/>
                    <a:pt x="14046" y="9656"/>
                  </a:cubicBezTo>
                  <a:close/>
                  <a:moveTo>
                    <a:pt x="14202" y="9656"/>
                  </a:moveTo>
                  <a:cubicBezTo>
                    <a:pt x="14171" y="9656"/>
                    <a:pt x="14150" y="9708"/>
                    <a:pt x="14155" y="9771"/>
                  </a:cubicBezTo>
                  <a:cubicBezTo>
                    <a:pt x="14159" y="9833"/>
                    <a:pt x="14188" y="9884"/>
                    <a:pt x="14219" y="9884"/>
                  </a:cubicBezTo>
                  <a:cubicBezTo>
                    <a:pt x="14250" y="9883"/>
                    <a:pt x="14271" y="9832"/>
                    <a:pt x="14266" y="9769"/>
                  </a:cubicBezTo>
                  <a:cubicBezTo>
                    <a:pt x="14262" y="9706"/>
                    <a:pt x="14233" y="9656"/>
                    <a:pt x="14202" y="9656"/>
                  </a:cubicBezTo>
                  <a:close/>
                  <a:moveTo>
                    <a:pt x="14359" y="9656"/>
                  </a:moveTo>
                  <a:cubicBezTo>
                    <a:pt x="14328" y="9656"/>
                    <a:pt x="14306" y="9708"/>
                    <a:pt x="14311" y="9771"/>
                  </a:cubicBezTo>
                  <a:cubicBezTo>
                    <a:pt x="14316" y="9833"/>
                    <a:pt x="14345" y="9884"/>
                    <a:pt x="14376" y="9884"/>
                  </a:cubicBezTo>
                  <a:cubicBezTo>
                    <a:pt x="14407" y="9884"/>
                    <a:pt x="14428" y="9832"/>
                    <a:pt x="14423" y="9769"/>
                  </a:cubicBezTo>
                  <a:cubicBezTo>
                    <a:pt x="14419" y="9706"/>
                    <a:pt x="14390" y="9656"/>
                    <a:pt x="14359" y="9656"/>
                  </a:cubicBezTo>
                  <a:close/>
                  <a:moveTo>
                    <a:pt x="7332" y="9706"/>
                  </a:moveTo>
                  <a:cubicBezTo>
                    <a:pt x="7301" y="9707"/>
                    <a:pt x="7275" y="9757"/>
                    <a:pt x="7272" y="9819"/>
                  </a:cubicBezTo>
                  <a:cubicBezTo>
                    <a:pt x="7270" y="9882"/>
                    <a:pt x="7294" y="9933"/>
                    <a:pt x="7325" y="9933"/>
                  </a:cubicBezTo>
                  <a:cubicBezTo>
                    <a:pt x="7356" y="9932"/>
                    <a:pt x="7383" y="9880"/>
                    <a:pt x="7385" y="9818"/>
                  </a:cubicBezTo>
                  <a:cubicBezTo>
                    <a:pt x="7387" y="9755"/>
                    <a:pt x="7363" y="9706"/>
                    <a:pt x="7332" y="9706"/>
                  </a:cubicBezTo>
                  <a:close/>
                  <a:moveTo>
                    <a:pt x="7489" y="9706"/>
                  </a:moveTo>
                  <a:cubicBezTo>
                    <a:pt x="7458" y="9707"/>
                    <a:pt x="7431" y="9757"/>
                    <a:pt x="7429" y="9819"/>
                  </a:cubicBezTo>
                  <a:cubicBezTo>
                    <a:pt x="7427" y="9882"/>
                    <a:pt x="7450" y="9933"/>
                    <a:pt x="7481" y="9933"/>
                  </a:cubicBezTo>
                  <a:cubicBezTo>
                    <a:pt x="7512" y="9932"/>
                    <a:pt x="7539" y="9880"/>
                    <a:pt x="7541" y="9818"/>
                  </a:cubicBezTo>
                  <a:cubicBezTo>
                    <a:pt x="7543" y="9755"/>
                    <a:pt x="7519" y="9706"/>
                    <a:pt x="7489" y="9706"/>
                  </a:cubicBezTo>
                  <a:close/>
                  <a:moveTo>
                    <a:pt x="7644" y="9706"/>
                  </a:moveTo>
                  <a:cubicBezTo>
                    <a:pt x="7613" y="9707"/>
                    <a:pt x="7587" y="9757"/>
                    <a:pt x="7585" y="9819"/>
                  </a:cubicBezTo>
                  <a:cubicBezTo>
                    <a:pt x="7583" y="9882"/>
                    <a:pt x="7607" y="9933"/>
                    <a:pt x="7638" y="9933"/>
                  </a:cubicBezTo>
                  <a:cubicBezTo>
                    <a:pt x="7669" y="9932"/>
                    <a:pt x="7696" y="9880"/>
                    <a:pt x="7698" y="9818"/>
                  </a:cubicBezTo>
                  <a:cubicBezTo>
                    <a:pt x="7699" y="9755"/>
                    <a:pt x="7675" y="9706"/>
                    <a:pt x="7644" y="9706"/>
                  </a:cubicBezTo>
                  <a:close/>
                  <a:moveTo>
                    <a:pt x="7801" y="9706"/>
                  </a:moveTo>
                  <a:cubicBezTo>
                    <a:pt x="7770" y="9707"/>
                    <a:pt x="7743" y="9757"/>
                    <a:pt x="7742" y="9819"/>
                  </a:cubicBezTo>
                  <a:cubicBezTo>
                    <a:pt x="7740" y="9882"/>
                    <a:pt x="7764" y="9933"/>
                    <a:pt x="7795" y="9933"/>
                  </a:cubicBezTo>
                  <a:cubicBezTo>
                    <a:pt x="7826" y="9932"/>
                    <a:pt x="7852" y="9880"/>
                    <a:pt x="7853" y="9818"/>
                  </a:cubicBezTo>
                  <a:cubicBezTo>
                    <a:pt x="7855" y="9755"/>
                    <a:pt x="7832" y="9706"/>
                    <a:pt x="7801" y="9706"/>
                  </a:cubicBezTo>
                  <a:close/>
                  <a:moveTo>
                    <a:pt x="7957" y="9706"/>
                  </a:moveTo>
                  <a:cubicBezTo>
                    <a:pt x="7926" y="9707"/>
                    <a:pt x="7900" y="9757"/>
                    <a:pt x="7898" y="9819"/>
                  </a:cubicBezTo>
                  <a:cubicBezTo>
                    <a:pt x="7896" y="9882"/>
                    <a:pt x="7920" y="9933"/>
                    <a:pt x="7951" y="9933"/>
                  </a:cubicBezTo>
                  <a:cubicBezTo>
                    <a:pt x="7982" y="9932"/>
                    <a:pt x="8009" y="9880"/>
                    <a:pt x="8010" y="9818"/>
                  </a:cubicBezTo>
                  <a:cubicBezTo>
                    <a:pt x="8012" y="9755"/>
                    <a:pt x="7988" y="9706"/>
                    <a:pt x="7957" y="9706"/>
                  </a:cubicBezTo>
                  <a:close/>
                  <a:moveTo>
                    <a:pt x="8113" y="9706"/>
                  </a:moveTo>
                  <a:cubicBezTo>
                    <a:pt x="8082" y="9707"/>
                    <a:pt x="8056" y="9757"/>
                    <a:pt x="8054" y="9819"/>
                  </a:cubicBezTo>
                  <a:cubicBezTo>
                    <a:pt x="8053" y="9882"/>
                    <a:pt x="8077" y="9933"/>
                    <a:pt x="8108" y="9933"/>
                  </a:cubicBezTo>
                  <a:cubicBezTo>
                    <a:pt x="8139" y="9932"/>
                    <a:pt x="8165" y="9882"/>
                    <a:pt x="8167" y="9819"/>
                  </a:cubicBezTo>
                  <a:cubicBezTo>
                    <a:pt x="8168" y="9757"/>
                    <a:pt x="8144" y="9706"/>
                    <a:pt x="8113" y="9706"/>
                  </a:cubicBezTo>
                  <a:close/>
                  <a:moveTo>
                    <a:pt x="8288" y="9706"/>
                  </a:moveTo>
                  <a:cubicBezTo>
                    <a:pt x="8257" y="9707"/>
                    <a:pt x="8232" y="9757"/>
                    <a:pt x="8230" y="9819"/>
                  </a:cubicBezTo>
                  <a:cubicBezTo>
                    <a:pt x="8229" y="9882"/>
                    <a:pt x="8253" y="9933"/>
                    <a:pt x="8284" y="9933"/>
                  </a:cubicBezTo>
                  <a:cubicBezTo>
                    <a:pt x="8315" y="9932"/>
                    <a:pt x="8341" y="9882"/>
                    <a:pt x="8342" y="9819"/>
                  </a:cubicBezTo>
                  <a:cubicBezTo>
                    <a:pt x="8343" y="9757"/>
                    <a:pt x="8319" y="9706"/>
                    <a:pt x="8288" y="9706"/>
                  </a:cubicBezTo>
                  <a:close/>
                  <a:moveTo>
                    <a:pt x="8445" y="9706"/>
                  </a:moveTo>
                  <a:cubicBezTo>
                    <a:pt x="8414" y="9707"/>
                    <a:pt x="8388" y="9757"/>
                    <a:pt x="8387" y="9819"/>
                  </a:cubicBezTo>
                  <a:cubicBezTo>
                    <a:pt x="8386" y="9882"/>
                    <a:pt x="8410" y="9933"/>
                    <a:pt x="8441" y="9933"/>
                  </a:cubicBezTo>
                  <a:cubicBezTo>
                    <a:pt x="8472" y="9932"/>
                    <a:pt x="8498" y="9882"/>
                    <a:pt x="8499" y="9819"/>
                  </a:cubicBezTo>
                  <a:cubicBezTo>
                    <a:pt x="8500" y="9757"/>
                    <a:pt x="8476" y="9706"/>
                    <a:pt x="8445" y="9706"/>
                  </a:cubicBezTo>
                  <a:close/>
                  <a:moveTo>
                    <a:pt x="8601" y="9706"/>
                  </a:moveTo>
                  <a:cubicBezTo>
                    <a:pt x="8570" y="9707"/>
                    <a:pt x="8544" y="9757"/>
                    <a:pt x="8543" y="9819"/>
                  </a:cubicBezTo>
                  <a:cubicBezTo>
                    <a:pt x="8542" y="9882"/>
                    <a:pt x="8566" y="9933"/>
                    <a:pt x="8597" y="9933"/>
                  </a:cubicBezTo>
                  <a:cubicBezTo>
                    <a:pt x="8629" y="9932"/>
                    <a:pt x="8654" y="9882"/>
                    <a:pt x="8655" y="9819"/>
                  </a:cubicBezTo>
                  <a:cubicBezTo>
                    <a:pt x="8656" y="9757"/>
                    <a:pt x="8631" y="9706"/>
                    <a:pt x="8601" y="9706"/>
                  </a:cubicBezTo>
                  <a:close/>
                  <a:moveTo>
                    <a:pt x="8757" y="9706"/>
                  </a:moveTo>
                  <a:cubicBezTo>
                    <a:pt x="8726" y="9707"/>
                    <a:pt x="8700" y="9757"/>
                    <a:pt x="8700" y="9819"/>
                  </a:cubicBezTo>
                  <a:cubicBezTo>
                    <a:pt x="8699" y="9882"/>
                    <a:pt x="8723" y="9933"/>
                    <a:pt x="8754" y="9933"/>
                  </a:cubicBezTo>
                  <a:cubicBezTo>
                    <a:pt x="8785" y="9932"/>
                    <a:pt x="8811" y="9882"/>
                    <a:pt x="8811" y="9819"/>
                  </a:cubicBezTo>
                  <a:cubicBezTo>
                    <a:pt x="8812" y="9757"/>
                    <a:pt x="8788" y="9706"/>
                    <a:pt x="8757" y="9706"/>
                  </a:cubicBezTo>
                  <a:close/>
                  <a:moveTo>
                    <a:pt x="8932" y="9706"/>
                  </a:moveTo>
                  <a:cubicBezTo>
                    <a:pt x="8901" y="9707"/>
                    <a:pt x="8876" y="9757"/>
                    <a:pt x="8875" y="9819"/>
                  </a:cubicBezTo>
                  <a:cubicBezTo>
                    <a:pt x="8875" y="9882"/>
                    <a:pt x="8899" y="9933"/>
                    <a:pt x="8930" y="9933"/>
                  </a:cubicBezTo>
                  <a:cubicBezTo>
                    <a:pt x="8961" y="9932"/>
                    <a:pt x="8987" y="9882"/>
                    <a:pt x="8987" y="9819"/>
                  </a:cubicBezTo>
                  <a:cubicBezTo>
                    <a:pt x="8988" y="9757"/>
                    <a:pt x="8963" y="9706"/>
                    <a:pt x="8932" y="9706"/>
                  </a:cubicBezTo>
                  <a:close/>
                  <a:moveTo>
                    <a:pt x="9089" y="9706"/>
                  </a:moveTo>
                  <a:cubicBezTo>
                    <a:pt x="9058" y="9707"/>
                    <a:pt x="9032" y="9757"/>
                    <a:pt x="9032" y="9819"/>
                  </a:cubicBezTo>
                  <a:cubicBezTo>
                    <a:pt x="9031" y="9882"/>
                    <a:pt x="9056" y="9933"/>
                    <a:pt x="9087" y="9933"/>
                  </a:cubicBezTo>
                  <a:cubicBezTo>
                    <a:pt x="9118" y="9932"/>
                    <a:pt x="9143" y="9882"/>
                    <a:pt x="9144" y="9819"/>
                  </a:cubicBezTo>
                  <a:cubicBezTo>
                    <a:pt x="9144" y="9757"/>
                    <a:pt x="9120" y="9706"/>
                    <a:pt x="9089" y="9706"/>
                  </a:cubicBezTo>
                  <a:close/>
                  <a:moveTo>
                    <a:pt x="1090" y="9807"/>
                  </a:moveTo>
                  <a:cubicBezTo>
                    <a:pt x="1059" y="9807"/>
                    <a:pt x="1026" y="9858"/>
                    <a:pt x="1018" y="9920"/>
                  </a:cubicBezTo>
                  <a:cubicBezTo>
                    <a:pt x="1010" y="9982"/>
                    <a:pt x="1029" y="10032"/>
                    <a:pt x="1060" y="10032"/>
                  </a:cubicBezTo>
                  <a:cubicBezTo>
                    <a:pt x="1091" y="10031"/>
                    <a:pt x="1122" y="9980"/>
                    <a:pt x="1131" y="9918"/>
                  </a:cubicBezTo>
                  <a:cubicBezTo>
                    <a:pt x="1139" y="9856"/>
                    <a:pt x="1120" y="9806"/>
                    <a:pt x="1090" y="9807"/>
                  </a:cubicBezTo>
                  <a:close/>
                  <a:moveTo>
                    <a:pt x="1245" y="9807"/>
                  </a:moveTo>
                  <a:cubicBezTo>
                    <a:pt x="1214" y="9807"/>
                    <a:pt x="1183" y="9858"/>
                    <a:pt x="1175" y="9920"/>
                  </a:cubicBezTo>
                  <a:cubicBezTo>
                    <a:pt x="1166" y="9982"/>
                    <a:pt x="1185" y="10032"/>
                    <a:pt x="1216" y="10032"/>
                  </a:cubicBezTo>
                  <a:cubicBezTo>
                    <a:pt x="1247" y="10031"/>
                    <a:pt x="1279" y="9980"/>
                    <a:pt x="1287" y="9918"/>
                  </a:cubicBezTo>
                  <a:cubicBezTo>
                    <a:pt x="1295" y="9856"/>
                    <a:pt x="1276" y="9806"/>
                    <a:pt x="1245" y="9807"/>
                  </a:cubicBezTo>
                  <a:close/>
                  <a:moveTo>
                    <a:pt x="1401" y="9807"/>
                  </a:moveTo>
                  <a:cubicBezTo>
                    <a:pt x="1370" y="9807"/>
                    <a:pt x="1339" y="9858"/>
                    <a:pt x="1331" y="9920"/>
                  </a:cubicBezTo>
                  <a:cubicBezTo>
                    <a:pt x="1323" y="9982"/>
                    <a:pt x="1341" y="10032"/>
                    <a:pt x="1372" y="10032"/>
                  </a:cubicBezTo>
                  <a:cubicBezTo>
                    <a:pt x="1403" y="10031"/>
                    <a:pt x="1435" y="9981"/>
                    <a:pt x="1443" y="9918"/>
                  </a:cubicBezTo>
                  <a:cubicBezTo>
                    <a:pt x="1451" y="9857"/>
                    <a:pt x="1432" y="9806"/>
                    <a:pt x="1401" y="9807"/>
                  </a:cubicBezTo>
                  <a:close/>
                  <a:moveTo>
                    <a:pt x="1558" y="9807"/>
                  </a:moveTo>
                  <a:cubicBezTo>
                    <a:pt x="1527" y="9807"/>
                    <a:pt x="1495" y="9858"/>
                    <a:pt x="1487" y="9920"/>
                  </a:cubicBezTo>
                  <a:cubicBezTo>
                    <a:pt x="1479" y="9982"/>
                    <a:pt x="1498" y="10032"/>
                    <a:pt x="1529" y="10032"/>
                  </a:cubicBezTo>
                  <a:cubicBezTo>
                    <a:pt x="1560" y="10031"/>
                    <a:pt x="1591" y="9981"/>
                    <a:pt x="1599" y="9918"/>
                  </a:cubicBezTo>
                  <a:cubicBezTo>
                    <a:pt x="1607" y="9857"/>
                    <a:pt x="1588" y="9807"/>
                    <a:pt x="1558" y="9807"/>
                  </a:cubicBezTo>
                  <a:close/>
                  <a:moveTo>
                    <a:pt x="1733" y="9807"/>
                  </a:moveTo>
                  <a:cubicBezTo>
                    <a:pt x="1702" y="9807"/>
                    <a:pt x="1671" y="9858"/>
                    <a:pt x="1663" y="9920"/>
                  </a:cubicBezTo>
                  <a:cubicBezTo>
                    <a:pt x="1656" y="9982"/>
                    <a:pt x="1674" y="10032"/>
                    <a:pt x="1705" y="10032"/>
                  </a:cubicBezTo>
                  <a:cubicBezTo>
                    <a:pt x="1736" y="10031"/>
                    <a:pt x="1767" y="9981"/>
                    <a:pt x="1775" y="9918"/>
                  </a:cubicBezTo>
                  <a:cubicBezTo>
                    <a:pt x="1783" y="9856"/>
                    <a:pt x="1764" y="9806"/>
                    <a:pt x="1733" y="9807"/>
                  </a:cubicBezTo>
                  <a:close/>
                  <a:moveTo>
                    <a:pt x="1889" y="9807"/>
                  </a:moveTo>
                  <a:cubicBezTo>
                    <a:pt x="1858" y="9807"/>
                    <a:pt x="1827" y="9858"/>
                    <a:pt x="1820" y="9920"/>
                  </a:cubicBezTo>
                  <a:cubicBezTo>
                    <a:pt x="1812" y="9982"/>
                    <a:pt x="1831" y="10032"/>
                    <a:pt x="1862" y="10032"/>
                  </a:cubicBezTo>
                  <a:cubicBezTo>
                    <a:pt x="1893" y="10031"/>
                    <a:pt x="1924" y="9981"/>
                    <a:pt x="1931" y="9918"/>
                  </a:cubicBezTo>
                  <a:cubicBezTo>
                    <a:pt x="1939" y="9856"/>
                    <a:pt x="1920" y="9806"/>
                    <a:pt x="1889" y="9807"/>
                  </a:cubicBezTo>
                  <a:close/>
                  <a:moveTo>
                    <a:pt x="17287" y="9907"/>
                  </a:moveTo>
                  <a:cubicBezTo>
                    <a:pt x="17256" y="9908"/>
                    <a:pt x="17237" y="9959"/>
                    <a:pt x="17245" y="10022"/>
                  </a:cubicBezTo>
                  <a:cubicBezTo>
                    <a:pt x="17252" y="10085"/>
                    <a:pt x="17283" y="10136"/>
                    <a:pt x="17314" y="10135"/>
                  </a:cubicBezTo>
                  <a:cubicBezTo>
                    <a:pt x="17346" y="10135"/>
                    <a:pt x="17365" y="10084"/>
                    <a:pt x="17357" y="10021"/>
                  </a:cubicBezTo>
                  <a:cubicBezTo>
                    <a:pt x="17350" y="9958"/>
                    <a:pt x="17318" y="9907"/>
                    <a:pt x="17287" y="9907"/>
                  </a:cubicBezTo>
                  <a:close/>
                  <a:moveTo>
                    <a:pt x="11645" y="9958"/>
                  </a:moveTo>
                  <a:cubicBezTo>
                    <a:pt x="11614" y="9958"/>
                    <a:pt x="11591" y="10010"/>
                    <a:pt x="11593" y="10072"/>
                  </a:cubicBezTo>
                  <a:cubicBezTo>
                    <a:pt x="11595" y="10135"/>
                    <a:pt x="11622" y="10184"/>
                    <a:pt x="11653" y="10184"/>
                  </a:cubicBezTo>
                  <a:cubicBezTo>
                    <a:pt x="11684" y="10184"/>
                    <a:pt x="11707" y="10133"/>
                    <a:pt x="11705" y="10071"/>
                  </a:cubicBezTo>
                  <a:cubicBezTo>
                    <a:pt x="11703" y="10008"/>
                    <a:pt x="11676" y="9957"/>
                    <a:pt x="11645" y="9958"/>
                  </a:cubicBezTo>
                  <a:close/>
                  <a:moveTo>
                    <a:pt x="13890" y="9958"/>
                  </a:moveTo>
                  <a:cubicBezTo>
                    <a:pt x="13859" y="9958"/>
                    <a:pt x="13838" y="10010"/>
                    <a:pt x="13842" y="10072"/>
                  </a:cubicBezTo>
                  <a:cubicBezTo>
                    <a:pt x="13846" y="10135"/>
                    <a:pt x="13875" y="10186"/>
                    <a:pt x="13906" y="10186"/>
                  </a:cubicBezTo>
                  <a:cubicBezTo>
                    <a:pt x="13937" y="10185"/>
                    <a:pt x="13959" y="10134"/>
                    <a:pt x="13954" y="10071"/>
                  </a:cubicBezTo>
                  <a:cubicBezTo>
                    <a:pt x="13950" y="10008"/>
                    <a:pt x="13921" y="9957"/>
                    <a:pt x="13890" y="9958"/>
                  </a:cubicBezTo>
                  <a:close/>
                  <a:moveTo>
                    <a:pt x="14066" y="9958"/>
                  </a:moveTo>
                  <a:cubicBezTo>
                    <a:pt x="14035" y="9958"/>
                    <a:pt x="14013" y="10010"/>
                    <a:pt x="14018" y="10072"/>
                  </a:cubicBezTo>
                  <a:cubicBezTo>
                    <a:pt x="14022" y="10135"/>
                    <a:pt x="14051" y="10186"/>
                    <a:pt x="14082" y="10186"/>
                  </a:cubicBezTo>
                  <a:cubicBezTo>
                    <a:pt x="14113" y="10185"/>
                    <a:pt x="14135" y="10134"/>
                    <a:pt x="14131" y="10071"/>
                  </a:cubicBezTo>
                  <a:cubicBezTo>
                    <a:pt x="14126" y="10008"/>
                    <a:pt x="14097" y="9957"/>
                    <a:pt x="14066" y="9958"/>
                  </a:cubicBezTo>
                  <a:close/>
                  <a:moveTo>
                    <a:pt x="14222" y="9958"/>
                  </a:moveTo>
                  <a:cubicBezTo>
                    <a:pt x="14191" y="9958"/>
                    <a:pt x="14170" y="10010"/>
                    <a:pt x="14174" y="10072"/>
                  </a:cubicBezTo>
                  <a:cubicBezTo>
                    <a:pt x="14179" y="10135"/>
                    <a:pt x="14208" y="10186"/>
                    <a:pt x="14239" y="10186"/>
                  </a:cubicBezTo>
                  <a:cubicBezTo>
                    <a:pt x="14270" y="10185"/>
                    <a:pt x="14291" y="10134"/>
                    <a:pt x="14287" y="10071"/>
                  </a:cubicBezTo>
                  <a:cubicBezTo>
                    <a:pt x="14282" y="10008"/>
                    <a:pt x="14254" y="9957"/>
                    <a:pt x="14222" y="9958"/>
                  </a:cubicBezTo>
                  <a:close/>
                  <a:moveTo>
                    <a:pt x="15667" y="9958"/>
                  </a:moveTo>
                  <a:cubicBezTo>
                    <a:pt x="15636" y="9958"/>
                    <a:pt x="15616" y="10010"/>
                    <a:pt x="15621" y="10072"/>
                  </a:cubicBezTo>
                  <a:cubicBezTo>
                    <a:pt x="15627" y="10135"/>
                    <a:pt x="15658" y="10186"/>
                    <a:pt x="15689" y="10186"/>
                  </a:cubicBezTo>
                  <a:cubicBezTo>
                    <a:pt x="15720" y="10185"/>
                    <a:pt x="15740" y="10134"/>
                    <a:pt x="15734" y="10071"/>
                  </a:cubicBezTo>
                  <a:cubicBezTo>
                    <a:pt x="15728" y="10008"/>
                    <a:pt x="15698" y="9957"/>
                    <a:pt x="15667" y="9958"/>
                  </a:cubicBezTo>
                  <a:close/>
                  <a:moveTo>
                    <a:pt x="15823" y="9958"/>
                  </a:moveTo>
                  <a:cubicBezTo>
                    <a:pt x="15792" y="9958"/>
                    <a:pt x="15772" y="10010"/>
                    <a:pt x="15778" y="10072"/>
                  </a:cubicBezTo>
                  <a:cubicBezTo>
                    <a:pt x="15784" y="10135"/>
                    <a:pt x="15814" y="10186"/>
                    <a:pt x="15845" y="10186"/>
                  </a:cubicBezTo>
                  <a:cubicBezTo>
                    <a:pt x="15876" y="10185"/>
                    <a:pt x="15897" y="10134"/>
                    <a:pt x="15890" y="10071"/>
                  </a:cubicBezTo>
                  <a:cubicBezTo>
                    <a:pt x="15884" y="10008"/>
                    <a:pt x="15854" y="9957"/>
                    <a:pt x="15823" y="9958"/>
                  </a:cubicBezTo>
                  <a:close/>
                  <a:moveTo>
                    <a:pt x="15998" y="9958"/>
                  </a:moveTo>
                  <a:cubicBezTo>
                    <a:pt x="15967" y="9958"/>
                    <a:pt x="15948" y="10010"/>
                    <a:pt x="15954" y="10072"/>
                  </a:cubicBezTo>
                  <a:cubicBezTo>
                    <a:pt x="15960" y="10135"/>
                    <a:pt x="15990" y="10186"/>
                    <a:pt x="16022" y="10186"/>
                  </a:cubicBezTo>
                  <a:cubicBezTo>
                    <a:pt x="16053" y="10185"/>
                    <a:pt x="16073" y="10134"/>
                    <a:pt x="16066" y="10071"/>
                  </a:cubicBezTo>
                  <a:cubicBezTo>
                    <a:pt x="16060" y="10008"/>
                    <a:pt x="16029" y="9957"/>
                    <a:pt x="15998" y="9958"/>
                  </a:cubicBezTo>
                  <a:close/>
                  <a:moveTo>
                    <a:pt x="16155" y="9958"/>
                  </a:moveTo>
                  <a:cubicBezTo>
                    <a:pt x="16124" y="9958"/>
                    <a:pt x="16104" y="10010"/>
                    <a:pt x="16110" y="10072"/>
                  </a:cubicBezTo>
                  <a:cubicBezTo>
                    <a:pt x="16117" y="10135"/>
                    <a:pt x="16147" y="10186"/>
                    <a:pt x="16178" y="10186"/>
                  </a:cubicBezTo>
                  <a:cubicBezTo>
                    <a:pt x="16209" y="10185"/>
                    <a:pt x="16229" y="10134"/>
                    <a:pt x="16223" y="10071"/>
                  </a:cubicBezTo>
                  <a:cubicBezTo>
                    <a:pt x="16216" y="10008"/>
                    <a:pt x="16186" y="9957"/>
                    <a:pt x="16155" y="9958"/>
                  </a:cubicBezTo>
                  <a:close/>
                  <a:moveTo>
                    <a:pt x="16311" y="9958"/>
                  </a:moveTo>
                  <a:cubicBezTo>
                    <a:pt x="16280" y="9958"/>
                    <a:pt x="16260" y="10010"/>
                    <a:pt x="16267" y="10072"/>
                  </a:cubicBezTo>
                  <a:cubicBezTo>
                    <a:pt x="16273" y="10135"/>
                    <a:pt x="16304" y="10186"/>
                    <a:pt x="16335" y="10186"/>
                  </a:cubicBezTo>
                  <a:cubicBezTo>
                    <a:pt x="16366" y="10185"/>
                    <a:pt x="16386" y="10134"/>
                    <a:pt x="16380" y="10071"/>
                  </a:cubicBezTo>
                  <a:cubicBezTo>
                    <a:pt x="16373" y="10008"/>
                    <a:pt x="16342" y="9957"/>
                    <a:pt x="16311" y="9958"/>
                  </a:cubicBezTo>
                  <a:close/>
                  <a:moveTo>
                    <a:pt x="7137" y="10008"/>
                  </a:moveTo>
                  <a:cubicBezTo>
                    <a:pt x="7106" y="10008"/>
                    <a:pt x="7079" y="10059"/>
                    <a:pt x="7077" y="10121"/>
                  </a:cubicBezTo>
                  <a:cubicBezTo>
                    <a:pt x="7074" y="10183"/>
                    <a:pt x="7098" y="10235"/>
                    <a:pt x="7129" y="10234"/>
                  </a:cubicBezTo>
                  <a:cubicBezTo>
                    <a:pt x="7161" y="10234"/>
                    <a:pt x="7188" y="10182"/>
                    <a:pt x="7190" y="10120"/>
                  </a:cubicBezTo>
                  <a:cubicBezTo>
                    <a:pt x="7192" y="10057"/>
                    <a:pt x="7168" y="10008"/>
                    <a:pt x="7137" y="10008"/>
                  </a:cubicBezTo>
                  <a:close/>
                  <a:moveTo>
                    <a:pt x="7313" y="10008"/>
                  </a:moveTo>
                  <a:cubicBezTo>
                    <a:pt x="7282" y="10008"/>
                    <a:pt x="7255" y="10059"/>
                    <a:pt x="7253" y="10121"/>
                  </a:cubicBezTo>
                  <a:cubicBezTo>
                    <a:pt x="7251" y="10183"/>
                    <a:pt x="7274" y="10235"/>
                    <a:pt x="7305" y="10234"/>
                  </a:cubicBezTo>
                  <a:cubicBezTo>
                    <a:pt x="7336" y="10234"/>
                    <a:pt x="7364" y="10182"/>
                    <a:pt x="7366" y="10120"/>
                  </a:cubicBezTo>
                  <a:cubicBezTo>
                    <a:pt x="7368" y="10057"/>
                    <a:pt x="7344" y="10008"/>
                    <a:pt x="7313" y="10008"/>
                  </a:cubicBezTo>
                  <a:close/>
                  <a:moveTo>
                    <a:pt x="7469" y="10008"/>
                  </a:moveTo>
                  <a:cubicBezTo>
                    <a:pt x="7438" y="10008"/>
                    <a:pt x="7411" y="10059"/>
                    <a:pt x="7409" y="10121"/>
                  </a:cubicBezTo>
                  <a:cubicBezTo>
                    <a:pt x="7407" y="10183"/>
                    <a:pt x="7431" y="10235"/>
                    <a:pt x="7462" y="10234"/>
                  </a:cubicBezTo>
                  <a:cubicBezTo>
                    <a:pt x="7493" y="10234"/>
                    <a:pt x="7520" y="10182"/>
                    <a:pt x="7522" y="10120"/>
                  </a:cubicBezTo>
                  <a:cubicBezTo>
                    <a:pt x="7524" y="10057"/>
                    <a:pt x="7500" y="10008"/>
                    <a:pt x="7469" y="10008"/>
                  </a:cubicBezTo>
                  <a:close/>
                  <a:moveTo>
                    <a:pt x="7625" y="10008"/>
                  </a:moveTo>
                  <a:cubicBezTo>
                    <a:pt x="7594" y="10008"/>
                    <a:pt x="7567" y="10059"/>
                    <a:pt x="7566" y="10121"/>
                  </a:cubicBezTo>
                  <a:cubicBezTo>
                    <a:pt x="7564" y="10183"/>
                    <a:pt x="7588" y="10235"/>
                    <a:pt x="7619" y="10234"/>
                  </a:cubicBezTo>
                  <a:cubicBezTo>
                    <a:pt x="7650" y="10234"/>
                    <a:pt x="7677" y="10182"/>
                    <a:pt x="7679" y="10120"/>
                  </a:cubicBezTo>
                  <a:cubicBezTo>
                    <a:pt x="7680" y="10057"/>
                    <a:pt x="7657" y="10008"/>
                    <a:pt x="7625" y="10008"/>
                  </a:cubicBezTo>
                  <a:close/>
                  <a:moveTo>
                    <a:pt x="7801" y="10008"/>
                  </a:moveTo>
                  <a:cubicBezTo>
                    <a:pt x="7770" y="10008"/>
                    <a:pt x="7743" y="10059"/>
                    <a:pt x="7742" y="10121"/>
                  </a:cubicBezTo>
                  <a:cubicBezTo>
                    <a:pt x="7740" y="10183"/>
                    <a:pt x="7764" y="10235"/>
                    <a:pt x="7795" y="10234"/>
                  </a:cubicBezTo>
                  <a:cubicBezTo>
                    <a:pt x="7826" y="10234"/>
                    <a:pt x="7852" y="10183"/>
                    <a:pt x="7854" y="10121"/>
                  </a:cubicBezTo>
                  <a:cubicBezTo>
                    <a:pt x="7856" y="10059"/>
                    <a:pt x="7832" y="10008"/>
                    <a:pt x="7801" y="10008"/>
                  </a:cubicBezTo>
                  <a:close/>
                  <a:moveTo>
                    <a:pt x="7957" y="10008"/>
                  </a:moveTo>
                  <a:cubicBezTo>
                    <a:pt x="7926" y="10008"/>
                    <a:pt x="7900" y="10059"/>
                    <a:pt x="7898" y="10121"/>
                  </a:cubicBezTo>
                  <a:cubicBezTo>
                    <a:pt x="7896" y="10183"/>
                    <a:pt x="7921" y="10235"/>
                    <a:pt x="7952" y="10234"/>
                  </a:cubicBezTo>
                  <a:cubicBezTo>
                    <a:pt x="7983" y="10234"/>
                    <a:pt x="8010" y="10183"/>
                    <a:pt x="8011" y="10121"/>
                  </a:cubicBezTo>
                  <a:cubicBezTo>
                    <a:pt x="8012" y="10059"/>
                    <a:pt x="7988" y="10008"/>
                    <a:pt x="7957" y="10008"/>
                  </a:cubicBezTo>
                  <a:close/>
                  <a:moveTo>
                    <a:pt x="8113" y="10008"/>
                  </a:moveTo>
                  <a:cubicBezTo>
                    <a:pt x="8082" y="10008"/>
                    <a:pt x="8056" y="10059"/>
                    <a:pt x="8054" y="10121"/>
                  </a:cubicBezTo>
                  <a:cubicBezTo>
                    <a:pt x="8053" y="10183"/>
                    <a:pt x="8077" y="10235"/>
                    <a:pt x="8108" y="10234"/>
                  </a:cubicBezTo>
                  <a:cubicBezTo>
                    <a:pt x="8139" y="10234"/>
                    <a:pt x="8166" y="10183"/>
                    <a:pt x="8167" y="10121"/>
                  </a:cubicBezTo>
                  <a:cubicBezTo>
                    <a:pt x="8169" y="10059"/>
                    <a:pt x="8144" y="10008"/>
                    <a:pt x="8113" y="10008"/>
                  </a:cubicBezTo>
                  <a:close/>
                  <a:moveTo>
                    <a:pt x="8269" y="10008"/>
                  </a:moveTo>
                  <a:cubicBezTo>
                    <a:pt x="8238" y="10008"/>
                    <a:pt x="8212" y="10059"/>
                    <a:pt x="8211" y="10121"/>
                  </a:cubicBezTo>
                  <a:cubicBezTo>
                    <a:pt x="8209" y="10184"/>
                    <a:pt x="8234" y="10235"/>
                    <a:pt x="8265" y="10234"/>
                  </a:cubicBezTo>
                  <a:cubicBezTo>
                    <a:pt x="8296" y="10234"/>
                    <a:pt x="8322" y="10183"/>
                    <a:pt x="8323" y="10121"/>
                  </a:cubicBezTo>
                  <a:cubicBezTo>
                    <a:pt x="8324" y="10059"/>
                    <a:pt x="8300" y="10008"/>
                    <a:pt x="8269" y="10008"/>
                  </a:cubicBezTo>
                  <a:close/>
                  <a:moveTo>
                    <a:pt x="8425" y="10008"/>
                  </a:moveTo>
                  <a:cubicBezTo>
                    <a:pt x="8394" y="10008"/>
                    <a:pt x="8368" y="10059"/>
                    <a:pt x="8367" y="10121"/>
                  </a:cubicBezTo>
                  <a:cubicBezTo>
                    <a:pt x="8366" y="10184"/>
                    <a:pt x="8390" y="10235"/>
                    <a:pt x="8422" y="10234"/>
                  </a:cubicBezTo>
                  <a:cubicBezTo>
                    <a:pt x="8453" y="10234"/>
                    <a:pt x="8479" y="10183"/>
                    <a:pt x="8480" y="10121"/>
                  </a:cubicBezTo>
                  <a:cubicBezTo>
                    <a:pt x="8481" y="10059"/>
                    <a:pt x="8456" y="10008"/>
                    <a:pt x="8425" y="10008"/>
                  </a:cubicBezTo>
                  <a:close/>
                  <a:moveTo>
                    <a:pt x="8601" y="10008"/>
                  </a:moveTo>
                  <a:cubicBezTo>
                    <a:pt x="8570" y="10008"/>
                    <a:pt x="8544" y="10059"/>
                    <a:pt x="8543" y="10121"/>
                  </a:cubicBezTo>
                  <a:cubicBezTo>
                    <a:pt x="8542" y="10184"/>
                    <a:pt x="8567" y="10235"/>
                    <a:pt x="8598" y="10234"/>
                  </a:cubicBezTo>
                  <a:cubicBezTo>
                    <a:pt x="8629" y="10234"/>
                    <a:pt x="8655" y="10182"/>
                    <a:pt x="8656" y="10120"/>
                  </a:cubicBezTo>
                  <a:cubicBezTo>
                    <a:pt x="8656" y="10057"/>
                    <a:pt x="8632" y="10008"/>
                    <a:pt x="8601" y="10008"/>
                  </a:cubicBezTo>
                  <a:close/>
                  <a:moveTo>
                    <a:pt x="8757" y="10008"/>
                  </a:moveTo>
                  <a:cubicBezTo>
                    <a:pt x="8726" y="10008"/>
                    <a:pt x="8700" y="10059"/>
                    <a:pt x="8700" y="10121"/>
                  </a:cubicBezTo>
                  <a:cubicBezTo>
                    <a:pt x="8699" y="10184"/>
                    <a:pt x="8723" y="10235"/>
                    <a:pt x="8754" y="10234"/>
                  </a:cubicBezTo>
                  <a:cubicBezTo>
                    <a:pt x="8786" y="10234"/>
                    <a:pt x="8811" y="10184"/>
                    <a:pt x="8812" y="10121"/>
                  </a:cubicBezTo>
                  <a:cubicBezTo>
                    <a:pt x="8813" y="10059"/>
                    <a:pt x="8788" y="10008"/>
                    <a:pt x="8757" y="10008"/>
                  </a:cubicBezTo>
                  <a:close/>
                  <a:moveTo>
                    <a:pt x="8913" y="10008"/>
                  </a:moveTo>
                  <a:cubicBezTo>
                    <a:pt x="8882" y="10008"/>
                    <a:pt x="8857" y="10059"/>
                    <a:pt x="8856" y="10121"/>
                  </a:cubicBezTo>
                  <a:cubicBezTo>
                    <a:pt x="8855" y="10184"/>
                    <a:pt x="8880" y="10235"/>
                    <a:pt x="8912" y="10234"/>
                  </a:cubicBezTo>
                  <a:cubicBezTo>
                    <a:pt x="8943" y="10234"/>
                    <a:pt x="8968" y="10184"/>
                    <a:pt x="8968" y="10121"/>
                  </a:cubicBezTo>
                  <a:cubicBezTo>
                    <a:pt x="8969" y="10059"/>
                    <a:pt x="8944" y="10008"/>
                    <a:pt x="8913" y="10008"/>
                  </a:cubicBezTo>
                  <a:close/>
                  <a:moveTo>
                    <a:pt x="9089" y="10008"/>
                  </a:moveTo>
                  <a:cubicBezTo>
                    <a:pt x="9058" y="10008"/>
                    <a:pt x="9032" y="10059"/>
                    <a:pt x="9032" y="10121"/>
                  </a:cubicBezTo>
                  <a:cubicBezTo>
                    <a:pt x="9031" y="10184"/>
                    <a:pt x="9056" y="10235"/>
                    <a:pt x="9087" y="10234"/>
                  </a:cubicBezTo>
                  <a:cubicBezTo>
                    <a:pt x="9119" y="10234"/>
                    <a:pt x="9144" y="10184"/>
                    <a:pt x="9144" y="10121"/>
                  </a:cubicBezTo>
                  <a:cubicBezTo>
                    <a:pt x="9145" y="10059"/>
                    <a:pt x="9120" y="10008"/>
                    <a:pt x="9089" y="10008"/>
                  </a:cubicBezTo>
                  <a:close/>
                  <a:moveTo>
                    <a:pt x="9245" y="10008"/>
                  </a:moveTo>
                  <a:cubicBezTo>
                    <a:pt x="9214" y="10008"/>
                    <a:pt x="9189" y="10059"/>
                    <a:pt x="9188" y="10121"/>
                  </a:cubicBezTo>
                  <a:cubicBezTo>
                    <a:pt x="9188" y="10183"/>
                    <a:pt x="9213" y="10235"/>
                    <a:pt x="9244" y="10234"/>
                  </a:cubicBezTo>
                  <a:cubicBezTo>
                    <a:pt x="9275" y="10234"/>
                    <a:pt x="9300" y="10184"/>
                    <a:pt x="9301" y="10121"/>
                  </a:cubicBezTo>
                  <a:cubicBezTo>
                    <a:pt x="9301" y="10059"/>
                    <a:pt x="9276" y="10008"/>
                    <a:pt x="9245" y="10008"/>
                  </a:cubicBezTo>
                  <a:close/>
                  <a:moveTo>
                    <a:pt x="9401" y="10008"/>
                  </a:moveTo>
                  <a:cubicBezTo>
                    <a:pt x="9370" y="10008"/>
                    <a:pt x="9345" y="10059"/>
                    <a:pt x="9345" y="10121"/>
                  </a:cubicBezTo>
                  <a:cubicBezTo>
                    <a:pt x="9344" y="10184"/>
                    <a:pt x="9370" y="10235"/>
                    <a:pt x="9401" y="10234"/>
                  </a:cubicBezTo>
                  <a:cubicBezTo>
                    <a:pt x="9432" y="10234"/>
                    <a:pt x="9457" y="10184"/>
                    <a:pt x="9457" y="10121"/>
                  </a:cubicBezTo>
                  <a:cubicBezTo>
                    <a:pt x="9457" y="10059"/>
                    <a:pt x="9432" y="10008"/>
                    <a:pt x="9401" y="10008"/>
                  </a:cubicBezTo>
                  <a:close/>
                  <a:moveTo>
                    <a:pt x="9557" y="10008"/>
                  </a:moveTo>
                  <a:cubicBezTo>
                    <a:pt x="9526" y="10008"/>
                    <a:pt x="9501" y="10059"/>
                    <a:pt x="9501" y="10121"/>
                  </a:cubicBezTo>
                  <a:cubicBezTo>
                    <a:pt x="9501" y="10184"/>
                    <a:pt x="9526" y="10235"/>
                    <a:pt x="9557" y="10234"/>
                  </a:cubicBezTo>
                  <a:cubicBezTo>
                    <a:pt x="9588" y="10234"/>
                    <a:pt x="9614" y="10184"/>
                    <a:pt x="9613" y="10121"/>
                  </a:cubicBezTo>
                  <a:cubicBezTo>
                    <a:pt x="9613" y="10059"/>
                    <a:pt x="9588" y="10008"/>
                    <a:pt x="9557" y="10008"/>
                  </a:cubicBezTo>
                  <a:close/>
                  <a:moveTo>
                    <a:pt x="9733" y="10008"/>
                  </a:moveTo>
                  <a:cubicBezTo>
                    <a:pt x="9702" y="10008"/>
                    <a:pt x="9677" y="10059"/>
                    <a:pt x="9677" y="10121"/>
                  </a:cubicBezTo>
                  <a:cubicBezTo>
                    <a:pt x="9677" y="10184"/>
                    <a:pt x="9703" y="10235"/>
                    <a:pt x="9734" y="10234"/>
                  </a:cubicBezTo>
                  <a:cubicBezTo>
                    <a:pt x="9765" y="10234"/>
                    <a:pt x="9790" y="10184"/>
                    <a:pt x="9789" y="10121"/>
                  </a:cubicBezTo>
                  <a:cubicBezTo>
                    <a:pt x="9789" y="10059"/>
                    <a:pt x="9764" y="10008"/>
                    <a:pt x="9733" y="10008"/>
                  </a:cubicBezTo>
                  <a:close/>
                  <a:moveTo>
                    <a:pt x="9889" y="10008"/>
                  </a:moveTo>
                  <a:cubicBezTo>
                    <a:pt x="9858" y="10008"/>
                    <a:pt x="9833" y="10059"/>
                    <a:pt x="9833" y="10121"/>
                  </a:cubicBezTo>
                  <a:cubicBezTo>
                    <a:pt x="9834" y="10184"/>
                    <a:pt x="9859" y="10235"/>
                    <a:pt x="9890" y="10234"/>
                  </a:cubicBezTo>
                  <a:cubicBezTo>
                    <a:pt x="9921" y="10234"/>
                    <a:pt x="9946" y="10184"/>
                    <a:pt x="9946" y="10121"/>
                  </a:cubicBezTo>
                  <a:cubicBezTo>
                    <a:pt x="9945" y="10059"/>
                    <a:pt x="9920" y="10008"/>
                    <a:pt x="9889" y="10008"/>
                  </a:cubicBezTo>
                  <a:close/>
                  <a:moveTo>
                    <a:pt x="10045" y="10008"/>
                  </a:moveTo>
                  <a:cubicBezTo>
                    <a:pt x="10014" y="10008"/>
                    <a:pt x="9989" y="10059"/>
                    <a:pt x="9990" y="10121"/>
                  </a:cubicBezTo>
                  <a:cubicBezTo>
                    <a:pt x="9990" y="10184"/>
                    <a:pt x="10016" y="10235"/>
                    <a:pt x="10047" y="10234"/>
                  </a:cubicBezTo>
                  <a:cubicBezTo>
                    <a:pt x="10078" y="10234"/>
                    <a:pt x="10103" y="10184"/>
                    <a:pt x="10102" y="10121"/>
                  </a:cubicBezTo>
                  <a:cubicBezTo>
                    <a:pt x="10102" y="10059"/>
                    <a:pt x="10076" y="10008"/>
                    <a:pt x="10045" y="10008"/>
                  </a:cubicBezTo>
                  <a:close/>
                  <a:moveTo>
                    <a:pt x="10201" y="10008"/>
                  </a:moveTo>
                  <a:cubicBezTo>
                    <a:pt x="10170" y="10008"/>
                    <a:pt x="10146" y="10060"/>
                    <a:pt x="10146" y="10123"/>
                  </a:cubicBezTo>
                  <a:cubicBezTo>
                    <a:pt x="10147" y="10185"/>
                    <a:pt x="10172" y="10235"/>
                    <a:pt x="10204" y="10234"/>
                  </a:cubicBezTo>
                  <a:cubicBezTo>
                    <a:pt x="10235" y="10234"/>
                    <a:pt x="10259" y="10184"/>
                    <a:pt x="10259" y="10121"/>
                  </a:cubicBezTo>
                  <a:cubicBezTo>
                    <a:pt x="10258" y="10059"/>
                    <a:pt x="10232" y="10008"/>
                    <a:pt x="10201" y="10008"/>
                  </a:cubicBezTo>
                  <a:close/>
                  <a:moveTo>
                    <a:pt x="10377" y="10008"/>
                  </a:moveTo>
                  <a:cubicBezTo>
                    <a:pt x="10346" y="10008"/>
                    <a:pt x="10321" y="10059"/>
                    <a:pt x="10322" y="10121"/>
                  </a:cubicBezTo>
                  <a:cubicBezTo>
                    <a:pt x="10323" y="10184"/>
                    <a:pt x="10349" y="10235"/>
                    <a:pt x="10380" y="10234"/>
                  </a:cubicBezTo>
                  <a:cubicBezTo>
                    <a:pt x="10411" y="10234"/>
                    <a:pt x="10436" y="10184"/>
                    <a:pt x="10435" y="10121"/>
                  </a:cubicBezTo>
                  <a:cubicBezTo>
                    <a:pt x="10434" y="10059"/>
                    <a:pt x="10408" y="10008"/>
                    <a:pt x="10377" y="10008"/>
                  </a:cubicBezTo>
                  <a:close/>
                  <a:moveTo>
                    <a:pt x="10533" y="10008"/>
                  </a:moveTo>
                  <a:cubicBezTo>
                    <a:pt x="10502" y="10008"/>
                    <a:pt x="10478" y="10059"/>
                    <a:pt x="10479" y="10121"/>
                  </a:cubicBezTo>
                  <a:cubicBezTo>
                    <a:pt x="10480" y="10184"/>
                    <a:pt x="10505" y="10235"/>
                    <a:pt x="10537" y="10234"/>
                  </a:cubicBezTo>
                  <a:cubicBezTo>
                    <a:pt x="10568" y="10234"/>
                    <a:pt x="10592" y="10184"/>
                    <a:pt x="10591" y="10121"/>
                  </a:cubicBezTo>
                  <a:cubicBezTo>
                    <a:pt x="10590" y="10059"/>
                    <a:pt x="10564" y="10008"/>
                    <a:pt x="10533" y="10008"/>
                  </a:cubicBezTo>
                  <a:close/>
                  <a:moveTo>
                    <a:pt x="10689" y="10008"/>
                  </a:moveTo>
                  <a:cubicBezTo>
                    <a:pt x="10658" y="10008"/>
                    <a:pt x="10634" y="10060"/>
                    <a:pt x="10635" y="10123"/>
                  </a:cubicBezTo>
                  <a:cubicBezTo>
                    <a:pt x="10636" y="10185"/>
                    <a:pt x="10663" y="10235"/>
                    <a:pt x="10694" y="10234"/>
                  </a:cubicBezTo>
                  <a:cubicBezTo>
                    <a:pt x="10725" y="10234"/>
                    <a:pt x="10749" y="10184"/>
                    <a:pt x="10747" y="10121"/>
                  </a:cubicBezTo>
                  <a:cubicBezTo>
                    <a:pt x="10746" y="10059"/>
                    <a:pt x="10720" y="10008"/>
                    <a:pt x="10689" y="10008"/>
                  </a:cubicBezTo>
                  <a:close/>
                  <a:moveTo>
                    <a:pt x="10845" y="10008"/>
                  </a:moveTo>
                  <a:cubicBezTo>
                    <a:pt x="10814" y="10008"/>
                    <a:pt x="10790" y="10059"/>
                    <a:pt x="10791" y="10121"/>
                  </a:cubicBezTo>
                  <a:cubicBezTo>
                    <a:pt x="10793" y="10184"/>
                    <a:pt x="10819" y="10235"/>
                    <a:pt x="10850" y="10234"/>
                  </a:cubicBezTo>
                  <a:cubicBezTo>
                    <a:pt x="10881" y="10234"/>
                    <a:pt x="10905" y="10184"/>
                    <a:pt x="10904" y="10121"/>
                  </a:cubicBezTo>
                  <a:cubicBezTo>
                    <a:pt x="10902" y="10059"/>
                    <a:pt x="10876" y="10008"/>
                    <a:pt x="10845" y="10008"/>
                  </a:cubicBezTo>
                  <a:close/>
                  <a:moveTo>
                    <a:pt x="11002" y="10008"/>
                  </a:moveTo>
                  <a:cubicBezTo>
                    <a:pt x="10970" y="10008"/>
                    <a:pt x="10946" y="10060"/>
                    <a:pt x="10948" y="10123"/>
                  </a:cubicBezTo>
                  <a:cubicBezTo>
                    <a:pt x="10949" y="10185"/>
                    <a:pt x="10976" y="10235"/>
                    <a:pt x="11007" y="10234"/>
                  </a:cubicBezTo>
                  <a:cubicBezTo>
                    <a:pt x="11038" y="10234"/>
                    <a:pt x="11062" y="10184"/>
                    <a:pt x="11060" y="10121"/>
                  </a:cubicBezTo>
                  <a:cubicBezTo>
                    <a:pt x="11059" y="10058"/>
                    <a:pt x="11033" y="10008"/>
                    <a:pt x="11002" y="10008"/>
                  </a:cubicBezTo>
                  <a:close/>
                  <a:moveTo>
                    <a:pt x="11177" y="10008"/>
                  </a:moveTo>
                  <a:cubicBezTo>
                    <a:pt x="11146" y="10008"/>
                    <a:pt x="11122" y="10060"/>
                    <a:pt x="11124" y="10123"/>
                  </a:cubicBezTo>
                  <a:cubicBezTo>
                    <a:pt x="11125" y="10185"/>
                    <a:pt x="11152" y="10235"/>
                    <a:pt x="11183" y="10234"/>
                  </a:cubicBezTo>
                  <a:cubicBezTo>
                    <a:pt x="11214" y="10234"/>
                    <a:pt x="11238" y="10184"/>
                    <a:pt x="11236" y="10121"/>
                  </a:cubicBezTo>
                  <a:cubicBezTo>
                    <a:pt x="11234" y="10059"/>
                    <a:pt x="11208" y="10008"/>
                    <a:pt x="11177" y="10008"/>
                  </a:cubicBezTo>
                  <a:close/>
                  <a:moveTo>
                    <a:pt x="11821" y="10008"/>
                  </a:moveTo>
                  <a:cubicBezTo>
                    <a:pt x="11790" y="10008"/>
                    <a:pt x="11767" y="10060"/>
                    <a:pt x="11769" y="10123"/>
                  </a:cubicBezTo>
                  <a:cubicBezTo>
                    <a:pt x="11771" y="10185"/>
                    <a:pt x="11798" y="10235"/>
                    <a:pt x="11829" y="10234"/>
                  </a:cubicBezTo>
                  <a:cubicBezTo>
                    <a:pt x="11861" y="10234"/>
                    <a:pt x="11884" y="10184"/>
                    <a:pt x="11882" y="10121"/>
                  </a:cubicBezTo>
                  <a:cubicBezTo>
                    <a:pt x="11880" y="10059"/>
                    <a:pt x="11852" y="10008"/>
                    <a:pt x="11821" y="10008"/>
                  </a:cubicBezTo>
                  <a:close/>
                  <a:moveTo>
                    <a:pt x="11958" y="10008"/>
                  </a:moveTo>
                  <a:cubicBezTo>
                    <a:pt x="11927" y="10008"/>
                    <a:pt x="11903" y="10060"/>
                    <a:pt x="11906" y="10123"/>
                  </a:cubicBezTo>
                  <a:cubicBezTo>
                    <a:pt x="11908" y="10185"/>
                    <a:pt x="11935" y="10235"/>
                    <a:pt x="11966" y="10234"/>
                  </a:cubicBezTo>
                  <a:cubicBezTo>
                    <a:pt x="11997" y="10234"/>
                    <a:pt x="12021" y="10184"/>
                    <a:pt x="12019" y="10121"/>
                  </a:cubicBezTo>
                  <a:cubicBezTo>
                    <a:pt x="12016" y="10058"/>
                    <a:pt x="11989" y="10008"/>
                    <a:pt x="11958" y="10008"/>
                  </a:cubicBezTo>
                  <a:close/>
                  <a:moveTo>
                    <a:pt x="12134" y="10008"/>
                  </a:moveTo>
                  <a:cubicBezTo>
                    <a:pt x="12103" y="10008"/>
                    <a:pt x="12079" y="10060"/>
                    <a:pt x="12082" y="10123"/>
                  </a:cubicBezTo>
                  <a:cubicBezTo>
                    <a:pt x="12084" y="10185"/>
                    <a:pt x="12112" y="10235"/>
                    <a:pt x="12143" y="10234"/>
                  </a:cubicBezTo>
                  <a:cubicBezTo>
                    <a:pt x="12174" y="10234"/>
                    <a:pt x="12197" y="10184"/>
                    <a:pt x="12195" y="10121"/>
                  </a:cubicBezTo>
                  <a:cubicBezTo>
                    <a:pt x="12192" y="10058"/>
                    <a:pt x="12165" y="10008"/>
                    <a:pt x="12134" y="10008"/>
                  </a:cubicBezTo>
                  <a:close/>
                  <a:moveTo>
                    <a:pt x="12289" y="10008"/>
                  </a:moveTo>
                  <a:cubicBezTo>
                    <a:pt x="12258" y="10008"/>
                    <a:pt x="12235" y="10060"/>
                    <a:pt x="12238" y="10123"/>
                  </a:cubicBezTo>
                  <a:cubicBezTo>
                    <a:pt x="12241" y="10185"/>
                    <a:pt x="12268" y="10235"/>
                    <a:pt x="12299" y="10234"/>
                  </a:cubicBezTo>
                  <a:cubicBezTo>
                    <a:pt x="12330" y="10234"/>
                    <a:pt x="12354" y="10184"/>
                    <a:pt x="12351" y="10121"/>
                  </a:cubicBezTo>
                  <a:cubicBezTo>
                    <a:pt x="12348" y="10058"/>
                    <a:pt x="12320" y="10008"/>
                    <a:pt x="12289" y="10008"/>
                  </a:cubicBezTo>
                  <a:close/>
                  <a:moveTo>
                    <a:pt x="1538" y="10109"/>
                  </a:moveTo>
                  <a:cubicBezTo>
                    <a:pt x="1507" y="10109"/>
                    <a:pt x="1476" y="10160"/>
                    <a:pt x="1468" y="10222"/>
                  </a:cubicBezTo>
                  <a:cubicBezTo>
                    <a:pt x="1460" y="10284"/>
                    <a:pt x="1479" y="10334"/>
                    <a:pt x="1510" y="10333"/>
                  </a:cubicBezTo>
                  <a:cubicBezTo>
                    <a:pt x="1541" y="10333"/>
                    <a:pt x="1572" y="10282"/>
                    <a:pt x="1580" y="10220"/>
                  </a:cubicBezTo>
                  <a:cubicBezTo>
                    <a:pt x="1588" y="10158"/>
                    <a:pt x="1569" y="10108"/>
                    <a:pt x="1538" y="10109"/>
                  </a:cubicBezTo>
                  <a:close/>
                  <a:moveTo>
                    <a:pt x="1694" y="10109"/>
                  </a:moveTo>
                  <a:cubicBezTo>
                    <a:pt x="1663" y="10109"/>
                    <a:pt x="1632" y="10160"/>
                    <a:pt x="1624" y="10222"/>
                  </a:cubicBezTo>
                  <a:cubicBezTo>
                    <a:pt x="1616" y="10284"/>
                    <a:pt x="1635" y="10334"/>
                    <a:pt x="1666" y="10333"/>
                  </a:cubicBezTo>
                  <a:cubicBezTo>
                    <a:pt x="1697" y="10333"/>
                    <a:pt x="1729" y="10282"/>
                    <a:pt x="1737" y="10220"/>
                  </a:cubicBezTo>
                  <a:cubicBezTo>
                    <a:pt x="1744" y="10158"/>
                    <a:pt x="1725" y="10108"/>
                    <a:pt x="1694" y="10109"/>
                  </a:cubicBezTo>
                  <a:close/>
                  <a:moveTo>
                    <a:pt x="1850" y="10109"/>
                  </a:moveTo>
                  <a:cubicBezTo>
                    <a:pt x="1819" y="10109"/>
                    <a:pt x="1788" y="10160"/>
                    <a:pt x="1781" y="10222"/>
                  </a:cubicBezTo>
                  <a:cubicBezTo>
                    <a:pt x="1773" y="10284"/>
                    <a:pt x="1792" y="10334"/>
                    <a:pt x="1823" y="10333"/>
                  </a:cubicBezTo>
                  <a:cubicBezTo>
                    <a:pt x="1854" y="10333"/>
                    <a:pt x="1886" y="10282"/>
                    <a:pt x="1893" y="10220"/>
                  </a:cubicBezTo>
                  <a:cubicBezTo>
                    <a:pt x="1900" y="10158"/>
                    <a:pt x="1881" y="10108"/>
                    <a:pt x="1850" y="10109"/>
                  </a:cubicBezTo>
                  <a:close/>
                  <a:moveTo>
                    <a:pt x="2026" y="10109"/>
                  </a:moveTo>
                  <a:cubicBezTo>
                    <a:pt x="1994" y="10109"/>
                    <a:pt x="1964" y="10160"/>
                    <a:pt x="1957" y="10222"/>
                  </a:cubicBezTo>
                  <a:cubicBezTo>
                    <a:pt x="1949" y="10284"/>
                    <a:pt x="1968" y="10334"/>
                    <a:pt x="1999" y="10333"/>
                  </a:cubicBezTo>
                  <a:cubicBezTo>
                    <a:pt x="2030" y="10333"/>
                    <a:pt x="2062" y="10282"/>
                    <a:pt x="2069" y="10220"/>
                  </a:cubicBezTo>
                  <a:cubicBezTo>
                    <a:pt x="2076" y="10158"/>
                    <a:pt x="2057" y="10108"/>
                    <a:pt x="2026" y="10109"/>
                  </a:cubicBezTo>
                  <a:close/>
                  <a:moveTo>
                    <a:pt x="2182" y="10109"/>
                  </a:moveTo>
                  <a:cubicBezTo>
                    <a:pt x="2151" y="10109"/>
                    <a:pt x="2120" y="10160"/>
                    <a:pt x="2112" y="10222"/>
                  </a:cubicBezTo>
                  <a:cubicBezTo>
                    <a:pt x="2105" y="10284"/>
                    <a:pt x="2125" y="10334"/>
                    <a:pt x="2156" y="10333"/>
                  </a:cubicBezTo>
                  <a:cubicBezTo>
                    <a:pt x="2187" y="10333"/>
                    <a:pt x="2218" y="10282"/>
                    <a:pt x="2225" y="10220"/>
                  </a:cubicBezTo>
                  <a:cubicBezTo>
                    <a:pt x="2232" y="10158"/>
                    <a:pt x="2213" y="10108"/>
                    <a:pt x="2182" y="10109"/>
                  </a:cubicBezTo>
                  <a:close/>
                  <a:moveTo>
                    <a:pt x="15706" y="10259"/>
                  </a:moveTo>
                  <a:cubicBezTo>
                    <a:pt x="15675" y="10260"/>
                    <a:pt x="15655" y="10311"/>
                    <a:pt x="15661" y="10374"/>
                  </a:cubicBezTo>
                  <a:cubicBezTo>
                    <a:pt x="15667" y="10437"/>
                    <a:pt x="15697" y="10488"/>
                    <a:pt x="15728" y="10487"/>
                  </a:cubicBezTo>
                  <a:cubicBezTo>
                    <a:pt x="15759" y="10487"/>
                    <a:pt x="15780" y="10436"/>
                    <a:pt x="15774" y="10373"/>
                  </a:cubicBezTo>
                  <a:cubicBezTo>
                    <a:pt x="15768" y="10310"/>
                    <a:pt x="15738" y="10259"/>
                    <a:pt x="15706" y="10259"/>
                  </a:cubicBezTo>
                  <a:close/>
                  <a:moveTo>
                    <a:pt x="15862" y="10259"/>
                  </a:moveTo>
                  <a:cubicBezTo>
                    <a:pt x="15831" y="10260"/>
                    <a:pt x="15811" y="10311"/>
                    <a:pt x="15817" y="10374"/>
                  </a:cubicBezTo>
                  <a:cubicBezTo>
                    <a:pt x="15823" y="10437"/>
                    <a:pt x="15854" y="10488"/>
                    <a:pt x="15885" y="10487"/>
                  </a:cubicBezTo>
                  <a:cubicBezTo>
                    <a:pt x="15916" y="10487"/>
                    <a:pt x="15936" y="10436"/>
                    <a:pt x="15930" y="10373"/>
                  </a:cubicBezTo>
                  <a:cubicBezTo>
                    <a:pt x="15924" y="10310"/>
                    <a:pt x="15893" y="10259"/>
                    <a:pt x="15862" y="10259"/>
                  </a:cubicBezTo>
                  <a:close/>
                  <a:moveTo>
                    <a:pt x="16038" y="10259"/>
                  </a:moveTo>
                  <a:cubicBezTo>
                    <a:pt x="16007" y="10260"/>
                    <a:pt x="15987" y="10311"/>
                    <a:pt x="15993" y="10374"/>
                  </a:cubicBezTo>
                  <a:cubicBezTo>
                    <a:pt x="15999" y="10437"/>
                    <a:pt x="16029" y="10488"/>
                    <a:pt x="16061" y="10487"/>
                  </a:cubicBezTo>
                  <a:cubicBezTo>
                    <a:pt x="16092" y="10487"/>
                    <a:pt x="16112" y="10436"/>
                    <a:pt x="16106" y="10373"/>
                  </a:cubicBezTo>
                  <a:cubicBezTo>
                    <a:pt x="16100" y="10310"/>
                    <a:pt x="16069" y="10259"/>
                    <a:pt x="16038" y="10259"/>
                  </a:cubicBezTo>
                  <a:close/>
                  <a:moveTo>
                    <a:pt x="16194" y="10259"/>
                  </a:moveTo>
                  <a:cubicBezTo>
                    <a:pt x="16163" y="10260"/>
                    <a:pt x="16143" y="10311"/>
                    <a:pt x="16149" y="10374"/>
                  </a:cubicBezTo>
                  <a:cubicBezTo>
                    <a:pt x="16156" y="10437"/>
                    <a:pt x="16186" y="10488"/>
                    <a:pt x="16218" y="10487"/>
                  </a:cubicBezTo>
                  <a:cubicBezTo>
                    <a:pt x="16249" y="10487"/>
                    <a:pt x="16269" y="10436"/>
                    <a:pt x="16262" y="10373"/>
                  </a:cubicBezTo>
                  <a:cubicBezTo>
                    <a:pt x="16256" y="10310"/>
                    <a:pt x="16225" y="10259"/>
                    <a:pt x="16194" y="10259"/>
                  </a:cubicBezTo>
                  <a:close/>
                  <a:moveTo>
                    <a:pt x="16350" y="10259"/>
                  </a:moveTo>
                  <a:cubicBezTo>
                    <a:pt x="16319" y="10260"/>
                    <a:pt x="16299" y="10311"/>
                    <a:pt x="16306" y="10374"/>
                  </a:cubicBezTo>
                  <a:cubicBezTo>
                    <a:pt x="16312" y="10437"/>
                    <a:pt x="16343" y="10488"/>
                    <a:pt x="16374" y="10487"/>
                  </a:cubicBezTo>
                  <a:cubicBezTo>
                    <a:pt x="16406" y="10487"/>
                    <a:pt x="16426" y="10436"/>
                    <a:pt x="16419" y="10373"/>
                  </a:cubicBezTo>
                  <a:cubicBezTo>
                    <a:pt x="16413" y="10310"/>
                    <a:pt x="16382" y="10259"/>
                    <a:pt x="16350" y="10259"/>
                  </a:cubicBezTo>
                  <a:close/>
                  <a:moveTo>
                    <a:pt x="17483" y="10259"/>
                  </a:moveTo>
                  <a:cubicBezTo>
                    <a:pt x="17452" y="10260"/>
                    <a:pt x="17433" y="10311"/>
                    <a:pt x="17440" y="10374"/>
                  </a:cubicBezTo>
                  <a:cubicBezTo>
                    <a:pt x="17448" y="10437"/>
                    <a:pt x="17480" y="10488"/>
                    <a:pt x="17511" y="10487"/>
                  </a:cubicBezTo>
                  <a:cubicBezTo>
                    <a:pt x="17542" y="10487"/>
                    <a:pt x="17561" y="10436"/>
                    <a:pt x="17553" y="10373"/>
                  </a:cubicBezTo>
                  <a:cubicBezTo>
                    <a:pt x="17545" y="10310"/>
                    <a:pt x="17514" y="10259"/>
                    <a:pt x="17483" y="10259"/>
                  </a:cubicBezTo>
                  <a:close/>
                  <a:moveTo>
                    <a:pt x="9245" y="10310"/>
                  </a:moveTo>
                  <a:cubicBezTo>
                    <a:pt x="9214" y="10310"/>
                    <a:pt x="9189" y="10361"/>
                    <a:pt x="9188" y="10423"/>
                  </a:cubicBezTo>
                  <a:cubicBezTo>
                    <a:pt x="9188" y="10486"/>
                    <a:pt x="9213" y="10536"/>
                    <a:pt x="9244" y="10536"/>
                  </a:cubicBezTo>
                  <a:cubicBezTo>
                    <a:pt x="9276" y="10536"/>
                    <a:pt x="9301" y="10484"/>
                    <a:pt x="9301" y="10421"/>
                  </a:cubicBezTo>
                  <a:cubicBezTo>
                    <a:pt x="9302" y="10359"/>
                    <a:pt x="9276" y="10309"/>
                    <a:pt x="9245" y="10310"/>
                  </a:cubicBezTo>
                  <a:close/>
                  <a:moveTo>
                    <a:pt x="9401" y="10310"/>
                  </a:moveTo>
                  <a:cubicBezTo>
                    <a:pt x="9370" y="10310"/>
                    <a:pt x="9345" y="10361"/>
                    <a:pt x="9345" y="10423"/>
                  </a:cubicBezTo>
                  <a:cubicBezTo>
                    <a:pt x="9344" y="10486"/>
                    <a:pt x="9370" y="10537"/>
                    <a:pt x="9401" y="10536"/>
                  </a:cubicBezTo>
                  <a:cubicBezTo>
                    <a:pt x="9432" y="10536"/>
                    <a:pt x="9458" y="10484"/>
                    <a:pt x="9458" y="10421"/>
                  </a:cubicBezTo>
                  <a:cubicBezTo>
                    <a:pt x="9458" y="10359"/>
                    <a:pt x="9433" y="10309"/>
                    <a:pt x="9401" y="10310"/>
                  </a:cubicBezTo>
                  <a:close/>
                  <a:moveTo>
                    <a:pt x="9558" y="10310"/>
                  </a:moveTo>
                  <a:cubicBezTo>
                    <a:pt x="9527" y="10310"/>
                    <a:pt x="9501" y="10361"/>
                    <a:pt x="9501" y="10423"/>
                  </a:cubicBezTo>
                  <a:cubicBezTo>
                    <a:pt x="9501" y="10486"/>
                    <a:pt x="9527" y="10536"/>
                    <a:pt x="9558" y="10536"/>
                  </a:cubicBezTo>
                  <a:cubicBezTo>
                    <a:pt x="9589" y="10536"/>
                    <a:pt x="9614" y="10484"/>
                    <a:pt x="9614" y="10421"/>
                  </a:cubicBezTo>
                  <a:cubicBezTo>
                    <a:pt x="9614" y="10359"/>
                    <a:pt x="9589" y="10309"/>
                    <a:pt x="9558" y="10310"/>
                  </a:cubicBezTo>
                  <a:close/>
                  <a:moveTo>
                    <a:pt x="9733" y="10310"/>
                  </a:moveTo>
                  <a:cubicBezTo>
                    <a:pt x="9702" y="10310"/>
                    <a:pt x="9677" y="10360"/>
                    <a:pt x="9677" y="10423"/>
                  </a:cubicBezTo>
                  <a:cubicBezTo>
                    <a:pt x="9677" y="10486"/>
                    <a:pt x="9702" y="10536"/>
                    <a:pt x="9734" y="10536"/>
                  </a:cubicBezTo>
                  <a:cubicBezTo>
                    <a:pt x="9765" y="10536"/>
                    <a:pt x="9790" y="10484"/>
                    <a:pt x="9790" y="10421"/>
                  </a:cubicBezTo>
                  <a:cubicBezTo>
                    <a:pt x="9790" y="10359"/>
                    <a:pt x="9764" y="10309"/>
                    <a:pt x="9733" y="10310"/>
                  </a:cubicBezTo>
                  <a:close/>
                  <a:moveTo>
                    <a:pt x="9890" y="10310"/>
                  </a:moveTo>
                  <a:cubicBezTo>
                    <a:pt x="9858" y="10310"/>
                    <a:pt x="9833" y="10360"/>
                    <a:pt x="9833" y="10423"/>
                  </a:cubicBezTo>
                  <a:cubicBezTo>
                    <a:pt x="9834" y="10486"/>
                    <a:pt x="9860" y="10536"/>
                    <a:pt x="9891" y="10536"/>
                  </a:cubicBezTo>
                  <a:cubicBezTo>
                    <a:pt x="9922" y="10536"/>
                    <a:pt x="9947" y="10484"/>
                    <a:pt x="9946" y="10421"/>
                  </a:cubicBezTo>
                  <a:cubicBezTo>
                    <a:pt x="9946" y="10359"/>
                    <a:pt x="9921" y="10309"/>
                    <a:pt x="9890" y="10310"/>
                  </a:cubicBezTo>
                  <a:close/>
                  <a:moveTo>
                    <a:pt x="10045" y="10310"/>
                  </a:moveTo>
                  <a:cubicBezTo>
                    <a:pt x="10014" y="10310"/>
                    <a:pt x="9989" y="10360"/>
                    <a:pt x="9990" y="10423"/>
                  </a:cubicBezTo>
                  <a:cubicBezTo>
                    <a:pt x="9990" y="10486"/>
                    <a:pt x="10016" y="10536"/>
                    <a:pt x="10047" y="10536"/>
                  </a:cubicBezTo>
                  <a:cubicBezTo>
                    <a:pt x="10079" y="10536"/>
                    <a:pt x="10103" y="10484"/>
                    <a:pt x="10103" y="10421"/>
                  </a:cubicBezTo>
                  <a:cubicBezTo>
                    <a:pt x="10102" y="10359"/>
                    <a:pt x="10077" y="10309"/>
                    <a:pt x="10045" y="10310"/>
                  </a:cubicBezTo>
                  <a:close/>
                  <a:moveTo>
                    <a:pt x="10202" y="10310"/>
                  </a:moveTo>
                  <a:cubicBezTo>
                    <a:pt x="10171" y="10310"/>
                    <a:pt x="10146" y="10360"/>
                    <a:pt x="10146" y="10423"/>
                  </a:cubicBezTo>
                  <a:cubicBezTo>
                    <a:pt x="10147" y="10486"/>
                    <a:pt x="10173" y="10536"/>
                    <a:pt x="10204" y="10536"/>
                  </a:cubicBezTo>
                  <a:cubicBezTo>
                    <a:pt x="10236" y="10536"/>
                    <a:pt x="10260" y="10484"/>
                    <a:pt x="10259" y="10421"/>
                  </a:cubicBezTo>
                  <a:cubicBezTo>
                    <a:pt x="10259" y="10359"/>
                    <a:pt x="10233" y="10309"/>
                    <a:pt x="10202" y="10310"/>
                  </a:cubicBezTo>
                  <a:close/>
                  <a:moveTo>
                    <a:pt x="10377" y="10310"/>
                  </a:moveTo>
                  <a:cubicBezTo>
                    <a:pt x="10346" y="10310"/>
                    <a:pt x="10321" y="10360"/>
                    <a:pt x="10322" y="10423"/>
                  </a:cubicBezTo>
                  <a:cubicBezTo>
                    <a:pt x="10323" y="10486"/>
                    <a:pt x="10349" y="10536"/>
                    <a:pt x="10380" y="10536"/>
                  </a:cubicBezTo>
                  <a:cubicBezTo>
                    <a:pt x="10411" y="10536"/>
                    <a:pt x="10436" y="10484"/>
                    <a:pt x="10435" y="10421"/>
                  </a:cubicBezTo>
                  <a:cubicBezTo>
                    <a:pt x="10434" y="10359"/>
                    <a:pt x="10408" y="10309"/>
                    <a:pt x="10377" y="10310"/>
                  </a:cubicBezTo>
                  <a:close/>
                  <a:moveTo>
                    <a:pt x="10534" y="10310"/>
                  </a:moveTo>
                  <a:cubicBezTo>
                    <a:pt x="10502" y="10310"/>
                    <a:pt x="10478" y="10360"/>
                    <a:pt x="10479" y="10423"/>
                  </a:cubicBezTo>
                  <a:cubicBezTo>
                    <a:pt x="10480" y="10486"/>
                    <a:pt x="10506" y="10536"/>
                    <a:pt x="10537" y="10536"/>
                  </a:cubicBezTo>
                  <a:cubicBezTo>
                    <a:pt x="10569" y="10536"/>
                    <a:pt x="10593" y="10485"/>
                    <a:pt x="10592" y="10423"/>
                  </a:cubicBezTo>
                  <a:cubicBezTo>
                    <a:pt x="10591" y="10360"/>
                    <a:pt x="10565" y="10309"/>
                    <a:pt x="10534" y="10310"/>
                  </a:cubicBezTo>
                  <a:close/>
                  <a:moveTo>
                    <a:pt x="10689" y="10310"/>
                  </a:moveTo>
                  <a:cubicBezTo>
                    <a:pt x="10658" y="10310"/>
                    <a:pt x="10634" y="10361"/>
                    <a:pt x="10635" y="10423"/>
                  </a:cubicBezTo>
                  <a:cubicBezTo>
                    <a:pt x="10636" y="10486"/>
                    <a:pt x="10662" y="10536"/>
                    <a:pt x="10694" y="10536"/>
                  </a:cubicBezTo>
                  <a:cubicBezTo>
                    <a:pt x="10725" y="10536"/>
                    <a:pt x="10749" y="10486"/>
                    <a:pt x="10748" y="10423"/>
                  </a:cubicBezTo>
                  <a:cubicBezTo>
                    <a:pt x="10747" y="10360"/>
                    <a:pt x="10721" y="10309"/>
                    <a:pt x="10689" y="10310"/>
                  </a:cubicBezTo>
                  <a:close/>
                  <a:moveTo>
                    <a:pt x="10865" y="10310"/>
                  </a:moveTo>
                  <a:cubicBezTo>
                    <a:pt x="10834" y="10310"/>
                    <a:pt x="10810" y="10360"/>
                    <a:pt x="10811" y="10423"/>
                  </a:cubicBezTo>
                  <a:cubicBezTo>
                    <a:pt x="10812" y="10486"/>
                    <a:pt x="10839" y="10536"/>
                    <a:pt x="10870" y="10536"/>
                  </a:cubicBezTo>
                  <a:cubicBezTo>
                    <a:pt x="10901" y="10536"/>
                    <a:pt x="10925" y="10486"/>
                    <a:pt x="10924" y="10423"/>
                  </a:cubicBezTo>
                  <a:cubicBezTo>
                    <a:pt x="10923" y="10360"/>
                    <a:pt x="10896" y="10309"/>
                    <a:pt x="10865" y="10310"/>
                  </a:cubicBezTo>
                  <a:close/>
                  <a:moveTo>
                    <a:pt x="11021" y="10310"/>
                  </a:moveTo>
                  <a:cubicBezTo>
                    <a:pt x="10990" y="10310"/>
                    <a:pt x="10966" y="10360"/>
                    <a:pt x="10967" y="10423"/>
                  </a:cubicBezTo>
                  <a:cubicBezTo>
                    <a:pt x="10969" y="10486"/>
                    <a:pt x="10995" y="10536"/>
                    <a:pt x="11027" y="10536"/>
                  </a:cubicBezTo>
                  <a:cubicBezTo>
                    <a:pt x="11058" y="10536"/>
                    <a:pt x="11082" y="10486"/>
                    <a:pt x="11080" y="10423"/>
                  </a:cubicBezTo>
                  <a:cubicBezTo>
                    <a:pt x="11079" y="10360"/>
                    <a:pt x="11052" y="10309"/>
                    <a:pt x="11021" y="10310"/>
                  </a:cubicBezTo>
                  <a:close/>
                  <a:moveTo>
                    <a:pt x="11177" y="10310"/>
                  </a:moveTo>
                  <a:cubicBezTo>
                    <a:pt x="11146" y="10310"/>
                    <a:pt x="11122" y="10360"/>
                    <a:pt x="11124" y="10423"/>
                  </a:cubicBezTo>
                  <a:cubicBezTo>
                    <a:pt x="11125" y="10486"/>
                    <a:pt x="11152" y="10536"/>
                    <a:pt x="11183" y="10536"/>
                  </a:cubicBezTo>
                  <a:cubicBezTo>
                    <a:pt x="11214" y="10536"/>
                    <a:pt x="11238" y="10486"/>
                    <a:pt x="11237" y="10423"/>
                  </a:cubicBezTo>
                  <a:cubicBezTo>
                    <a:pt x="11235" y="10360"/>
                    <a:pt x="11209" y="10309"/>
                    <a:pt x="11177" y="10310"/>
                  </a:cubicBezTo>
                  <a:close/>
                  <a:moveTo>
                    <a:pt x="11334" y="10310"/>
                  </a:moveTo>
                  <a:cubicBezTo>
                    <a:pt x="11303" y="10310"/>
                    <a:pt x="11278" y="10360"/>
                    <a:pt x="11280" y="10423"/>
                  </a:cubicBezTo>
                  <a:cubicBezTo>
                    <a:pt x="11282" y="10486"/>
                    <a:pt x="11309" y="10536"/>
                    <a:pt x="11340" y="10536"/>
                  </a:cubicBezTo>
                  <a:cubicBezTo>
                    <a:pt x="11371" y="10536"/>
                    <a:pt x="11396" y="10486"/>
                    <a:pt x="11394" y="10423"/>
                  </a:cubicBezTo>
                  <a:cubicBezTo>
                    <a:pt x="11392" y="10360"/>
                    <a:pt x="11365" y="10309"/>
                    <a:pt x="11334" y="10310"/>
                  </a:cubicBezTo>
                  <a:close/>
                  <a:moveTo>
                    <a:pt x="11509" y="10310"/>
                  </a:moveTo>
                  <a:cubicBezTo>
                    <a:pt x="11478" y="10310"/>
                    <a:pt x="11454" y="10360"/>
                    <a:pt x="11456" y="10423"/>
                  </a:cubicBezTo>
                  <a:cubicBezTo>
                    <a:pt x="11458" y="10486"/>
                    <a:pt x="11485" y="10536"/>
                    <a:pt x="11517" y="10536"/>
                  </a:cubicBezTo>
                  <a:cubicBezTo>
                    <a:pt x="11548" y="10536"/>
                    <a:pt x="11572" y="10486"/>
                    <a:pt x="11570" y="10423"/>
                  </a:cubicBezTo>
                  <a:cubicBezTo>
                    <a:pt x="11568" y="10360"/>
                    <a:pt x="11540" y="10309"/>
                    <a:pt x="11509" y="10310"/>
                  </a:cubicBezTo>
                  <a:close/>
                  <a:moveTo>
                    <a:pt x="11646" y="10310"/>
                  </a:moveTo>
                  <a:cubicBezTo>
                    <a:pt x="11615" y="10310"/>
                    <a:pt x="11591" y="10360"/>
                    <a:pt x="11593" y="10423"/>
                  </a:cubicBezTo>
                  <a:cubicBezTo>
                    <a:pt x="11595" y="10486"/>
                    <a:pt x="11622" y="10536"/>
                    <a:pt x="11653" y="10536"/>
                  </a:cubicBezTo>
                  <a:cubicBezTo>
                    <a:pt x="11685" y="10536"/>
                    <a:pt x="11708" y="10486"/>
                    <a:pt x="11706" y="10423"/>
                  </a:cubicBezTo>
                  <a:cubicBezTo>
                    <a:pt x="11704" y="10360"/>
                    <a:pt x="11677" y="10309"/>
                    <a:pt x="11646" y="10310"/>
                  </a:cubicBezTo>
                  <a:close/>
                  <a:moveTo>
                    <a:pt x="11821" y="10310"/>
                  </a:moveTo>
                  <a:cubicBezTo>
                    <a:pt x="11790" y="10310"/>
                    <a:pt x="11767" y="10360"/>
                    <a:pt x="11769" y="10423"/>
                  </a:cubicBezTo>
                  <a:cubicBezTo>
                    <a:pt x="11771" y="10486"/>
                    <a:pt x="11799" y="10536"/>
                    <a:pt x="11830" y="10536"/>
                  </a:cubicBezTo>
                  <a:cubicBezTo>
                    <a:pt x="11861" y="10536"/>
                    <a:pt x="11885" y="10486"/>
                    <a:pt x="11883" y="10423"/>
                  </a:cubicBezTo>
                  <a:cubicBezTo>
                    <a:pt x="11880" y="10360"/>
                    <a:pt x="11853" y="10309"/>
                    <a:pt x="11821" y="10310"/>
                  </a:cubicBezTo>
                  <a:close/>
                  <a:moveTo>
                    <a:pt x="13930" y="10310"/>
                  </a:moveTo>
                  <a:cubicBezTo>
                    <a:pt x="13899" y="10310"/>
                    <a:pt x="13877" y="10362"/>
                    <a:pt x="13881" y="10424"/>
                  </a:cubicBezTo>
                  <a:cubicBezTo>
                    <a:pt x="13885" y="10487"/>
                    <a:pt x="13914" y="10538"/>
                    <a:pt x="13945" y="10538"/>
                  </a:cubicBezTo>
                  <a:cubicBezTo>
                    <a:pt x="13977" y="10537"/>
                    <a:pt x="13998" y="10486"/>
                    <a:pt x="13994" y="10423"/>
                  </a:cubicBezTo>
                  <a:cubicBezTo>
                    <a:pt x="13990" y="10360"/>
                    <a:pt x="13961" y="10309"/>
                    <a:pt x="13930" y="10310"/>
                  </a:cubicBezTo>
                  <a:close/>
                  <a:moveTo>
                    <a:pt x="14086" y="10310"/>
                  </a:moveTo>
                  <a:cubicBezTo>
                    <a:pt x="14055" y="10310"/>
                    <a:pt x="14033" y="10362"/>
                    <a:pt x="14037" y="10424"/>
                  </a:cubicBezTo>
                  <a:cubicBezTo>
                    <a:pt x="14042" y="10487"/>
                    <a:pt x="14071" y="10538"/>
                    <a:pt x="14102" y="10538"/>
                  </a:cubicBezTo>
                  <a:cubicBezTo>
                    <a:pt x="14133" y="10537"/>
                    <a:pt x="14155" y="10486"/>
                    <a:pt x="14150" y="10423"/>
                  </a:cubicBezTo>
                  <a:cubicBezTo>
                    <a:pt x="14146" y="10360"/>
                    <a:pt x="14117" y="10309"/>
                    <a:pt x="14086" y="10310"/>
                  </a:cubicBezTo>
                  <a:close/>
                  <a:moveTo>
                    <a:pt x="14242" y="10310"/>
                  </a:moveTo>
                  <a:cubicBezTo>
                    <a:pt x="14211" y="10310"/>
                    <a:pt x="14189" y="10362"/>
                    <a:pt x="14194" y="10424"/>
                  </a:cubicBezTo>
                  <a:cubicBezTo>
                    <a:pt x="14198" y="10487"/>
                    <a:pt x="14227" y="10538"/>
                    <a:pt x="14258" y="10538"/>
                  </a:cubicBezTo>
                  <a:cubicBezTo>
                    <a:pt x="14290" y="10537"/>
                    <a:pt x="14311" y="10486"/>
                    <a:pt x="14307" y="10423"/>
                  </a:cubicBezTo>
                  <a:cubicBezTo>
                    <a:pt x="14302" y="10360"/>
                    <a:pt x="14273" y="10309"/>
                    <a:pt x="14242" y="10310"/>
                  </a:cubicBezTo>
                  <a:close/>
                  <a:moveTo>
                    <a:pt x="7313" y="10360"/>
                  </a:moveTo>
                  <a:cubicBezTo>
                    <a:pt x="7282" y="10360"/>
                    <a:pt x="7255" y="10411"/>
                    <a:pt x="7253" y="10473"/>
                  </a:cubicBezTo>
                  <a:cubicBezTo>
                    <a:pt x="7251" y="10536"/>
                    <a:pt x="7275" y="10587"/>
                    <a:pt x="7306" y="10586"/>
                  </a:cubicBezTo>
                  <a:cubicBezTo>
                    <a:pt x="7337" y="10586"/>
                    <a:pt x="7364" y="10534"/>
                    <a:pt x="7366" y="10472"/>
                  </a:cubicBezTo>
                  <a:cubicBezTo>
                    <a:pt x="7369" y="10409"/>
                    <a:pt x="7344" y="10360"/>
                    <a:pt x="7313" y="10360"/>
                  </a:cubicBezTo>
                  <a:close/>
                  <a:moveTo>
                    <a:pt x="7470" y="10360"/>
                  </a:moveTo>
                  <a:cubicBezTo>
                    <a:pt x="7438" y="10360"/>
                    <a:pt x="7411" y="10411"/>
                    <a:pt x="7409" y="10473"/>
                  </a:cubicBezTo>
                  <a:cubicBezTo>
                    <a:pt x="7407" y="10536"/>
                    <a:pt x="7431" y="10587"/>
                    <a:pt x="7462" y="10586"/>
                  </a:cubicBezTo>
                  <a:cubicBezTo>
                    <a:pt x="7494" y="10586"/>
                    <a:pt x="7520" y="10534"/>
                    <a:pt x="7522" y="10472"/>
                  </a:cubicBezTo>
                  <a:cubicBezTo>
                    <a:pt x="7524" y="10409"/>
                    <a:pt x="7501" y="10360"/>
                    <a:pt x="7470" y="10360"/>
                  </a:cubicBezTo>
                  <a:close/>
                  <a:moveTo>
                    <a:pt x="7625" y="10360"/>
                  </a:moveTo>
                  <a:cubicBezTo>
                    <a:pt x="7594" y="10360"/>
                    <a:pt x="7567" y="10411"/>
                    <a:pt x="7566" y="10473"/>
                  </a:cubicBezTo>
                  <a:cubicBezTo>
                    <a:pt x="7564" y="10536"/>
                    <a:pt x="7587" y="10587"/>
                    <a:pt x="7619" y="10586"/>
                  </a:cubicBezTo>
                  <a:cubicBezTo>
                    <a:pt x="7650" y="10586"/>
                    <a:pt x="7677" y="10534"/>
                    <a:pt x="7679" y="10472"/>
                  </a:cubicBezTo>
                  <a:cubicBezTo>
                    <a:pt x="7680" y="10409"/>
                    <a:pt x="7657" y="10360"/>
                    <a:pt x="7625" y="10360"/>
                  </a:cubicBezTo>
                  <a:close/>
                  <a:moveTo>
                    <a:pt x="7782" y="10360"/>
                  </a:moveTo>
                  <a:cubicBezTo>
                    <a:pt x="7751" y="10360"/>
                    <a:pt x="7724" y="10411"/>
                    <a:pt x="7722" y="10473"/>
                  </a:cubicBezTo>
                  <a:cubicBezTo>
                    <a:pt x="7720" y="10536"/>
                    <a:pt x="7744" y="10587"/>
                    <a:pt x="7776" y="10586"/>
                  </a:cubicBezTo>
                  <a:cubicBezTo>
                    <a:pt x="7807" y="10586"/>
                    <a:pt x="7833" y="10534"/>
                    <a:pt x="7835" y="10472"/>
                  </a:cubicBezTo>
                  <a:cubicBezTo>
                    <a:pt x="7837" y="10409"/>
                    <a:pt x="7813" y="10360"/>
                    <a:pt x="7782" y="10360"/>
                  </a:cubicBezTo>
                  <a:close/>
                  <a:moveTo>
                    <a:pt x="7938" y="10360"/>
                  </a:moveTo>
                  <a:cubicBezTo>
                    <a:pt x="7906" y="10360"/>
                    <a:pt x="7880" y="10411"/>
                    <a:pt x="7878" y="10473"/>
                  </a:cubicBezTo>
                  <a:cubicBezTo>
                    <a:pt x="7877" y="10536"/>
                    <a:pt x="7901" y="10587"/>
                    <a:pt x="7932" y="10586"/>
                  </a:cubicBezTo>
                  <a:cubicBezTo>
                    <a:pt x="7963" y="10586"/>
                    <a:pt x="7990" y="10534"/>
                    <a:pt x="7991" y="10472"/>
                  </a:cubicBezTo>
                  <a:cubicBezTo>
                    <a:pt x="7993" y="10409"/>
                    <a:pt x="7969" y="10360"/>
                    <a:pt x="7938" y="10360"/>
                  </a:cubicBezTo>
                  <a:close/>
                  <a:moveTo>
                    <a:pt x="8114" y="10360"/>
                  </a:moveTo>
                  <a:cubicBezTo>
                    <a:pt x="8082" y="10360"/>
                    <a:pt x="8056" y="10411"/>
                    <a:pt x="8054" y="10473"/>
                  </a:cubicBezTo>
                  <a:cubicBezTo>
                    <a:pt x="8053" y="10536"/>
                    <a:pt x="8077" y="10587"/>
                    <a:pt x="8109" y="10586"/>
                  </a:cubicBezTo>
                  <a:cubicBezTo>
                    <a:pt x="8140" y="10586"/>
                    <a:pt x="8167" y="10534"/>
                    <a:pt x="8168" y="10472"/>
                  </a:cubicBezTo>
                  <a:cubicBezTo>
                    <a:pt x="8169" y="10409"/>
                    <a:pt x="8145" y="10360"/>
                    <a:pt x="8114" y="10360"/>
                  </a:cubicBezTo>
                  <a:close/>
                  <a:moveTo>
                    <a:pt x="8269" y="10360"/>
                  </a:moveTo>
                  <a:cubicBezTo>
                    <a:pt x="8238" y="10360"/>
                    <a:pt x="8212" y="10411"/>
                    <a:pt x="8211" y="10473"/>
                  </a:cubicBezTo>
                  <a:cubicBezTo>
                    <a:pt x="8209" y="10536"/>
                    <a:pt x="8234" y="10587"/>
                    <a:pt x="8265" y="10586"/>
                  </a:cubicBezTo>
                  <a:cubicBezTo>
                    <a:pt x="8296" y="10586"/>
                    <a:pt x="8323" y="10534"/>
                    <a:pt x="8324" y="10472"/>
                  </a:cubicBezTo>
                  <a:cubicBezTo>
                    <a:pt x="8325" y="10409"/>
                    <a:pt x="8301" y="10360"/>
                    <a:pt x="8269" y="10360"/>
                  </a:cubicBezTo>
                  <a:close/>
                  <a:moveTo>
                    <a:pt x="8426" y="10360"/>
                  </a:moveTo>
                  <a:cubicBezTo>
                    <a:pt x="8395" y="10360"/>
                    <a:pt x="8368" y="10411"/>
                    <a:pt x="8367" y="10473"/>
                  </a:cubicBezTo>
                  <a:cubicBezTo>
                    <a:pt x="8366" y="10536"/>
                    <a:pt x="8391" y="10587"/>
                    <a:pt x="8422" y="10586"/>
                  </a:cubicBezTo>
                  <a:cubicBezTo>
                    <a:pt x="8453" y="10586"/>
                    <a:pt x="8479" y="10534"/>
                    <a:pt x="8480" y="10472"/>
                  </a:cubicBezTo>
                  <a:cubicBezTo>
                    <a:pt x="8481" y="10409"/>
                    <a:pt x="8457" y="10360"/>
                    <a:pt x="8426" y="10360"/>
                  </a:cubicBezTo>
                  <a:close/>
                  <a:moveTo>
                    <a:pt x="8582" y="10360"/>
                  </a:moveTo>
                  <a:cubicBezTo>
                    <a:pt x="8550" y="10360"/>
                    <a:pt x="8524" y="10411"/>
                    <a:pt x="8524" y="10473"/>
                  </a:cubicBezTo>
                  <a:cubicBezTo>
                    <a:pt x="8523" y="10536"/>
                    <a:pt x="8547" y="10587"/>
                    <a:pt x="8579" y="10586"/>
                  </a:cubicBezTo>
                  <a:cubicBezTo>
                    <a:pt x="8610" y="10586"/>
                    <a:pt x="8636" y="10534"/>
                    <a:pt x="8637" y="10472"/>
                  </a:cubicBezTo>
                  <a:cubicBezTo>
                    <a:pt x="8637" y="10409"/>
                    <a:pt x="8613" y="10360"/>
                    <a:pt x="8582" y="10360"/>
                  </a:cubicBezTo>
                  <a:close/>
                  <a:moveTo>
                    <a:pt x="8758" y="10360"/>
                  </a:moveTo>
                  <a:cubicBezTo>
                    <a:pt x="8726" y="10360"/>
                    <a:pt x="8700" y="10411"/>
                    <a:pt x="8700" y="10473"/>
                  </a:cubicBezTo>
                  <a:cubicBezTo>
                    <a:pt x="8699" y="10536"/>
                    <a:pt x="8723" y="10587"/>
                    <a:pt x="8754" y="10586"/>
                  </a:cubicBezTo>
                  <a:cubicBezTo>
                    <a:pt x="8786" y="10586"/>
                    <a:pt x="8812" y="10534"/>
                    <a:pt x="8813" y="10472"/>
                  </a:cubicBezTo>
                  <a:cubicBezTo>
                    <a:pt x="8813" y="10409"/>
                    <a:pt x="8789" y="10360"/>
                    <a:pt x="8758" y="10360"/>
                  </a:cubicBezTo>
                  <a:close/>
                  <a:moveTo>
                    <a:pt x="8913" y="10360"/>
                  </a:moveTo>
                  <a:cubicBezTo>
                    <a:pt x="8882" y="10360"/>
                    <a:pt x="8857" y="10411"/>
                    <a:pt x="8856" y="10473"/>
                  </a:cubicBezTo>
                  <a:cubicBezTo>
                    <a:pt x="8855" y="10536"/>
                    <a:pt x="8880" y="10587"/>
                    <a:pt x="8912" y="10586"/>
                  </a:cubicBezTo>
                  <a:cubicBezTo>
                    <a:pt x="8943" y="10586"/>
                    <a:pt x="8968" y="10534"/>
                    <a:pt x="8969" y="10472"/>
                  </a:cubicBezTo>
                  <a:cubicBezTo>
                    <a:pt x="8969" y="10409"/>
                    <a:pt x="8945" y="10360"/>
                    <a:pt x="8913" y="10360"/>
                  </a:cubicBezTo>
                  <a:close/>
                  <a:moveTo>
                    <a:pt x="9089" y="10360"/>
                  </a:moveTo>
                  <a:cubicBezTo>
                    <a:pt x="9058" y="10360"/>
                    <a:pt x="9032" y="10411"/>
                    <a:pt x="9032" y="10473"/>
                  </a:cubicBezTo>
                  <a:cubicBezTo>
                    <a:pt x="9031" y="10536"/>
                    <a:pt x="9057" y="10587"/>
                    <a:pt x="9088" y="10586"/>
                  </a:cubicBezTo>
                  <a:cubicBezTo>
                    <a:pt x="9119" y="10586"/>
                    <a:pt x="9145" y="10534"/>
                    <a:pt x="9145" y="10472"/>
                  </a:cubicBezTo>
                  <a:cubicBezTo>
                    <a:pt x="9145" y="10409"/>
                    <a:pt x="9120" y="10360"/>
                    <a:pt x="9089" y="10360"/>
                  </a:cubicBezTo>
                  <a:close/>
                  <a:moveTo>
                    <a:pt x="1655" y="10410"/>
                  </a:moveTo>
                  <a:cubicBezTo>
                    <a:pt x="1624" y="10411"/>
                    <a:pt x="1593" y="10462"/>
                    <a:pt x="1585" y="10524"/>
                  </a:cubicBezTo>
                  <a:cubicBezTo>
                    <a:pt x="1577" y="10585"/>
                    <a:pt x="1596" y="10635"/>
                    <a:pt x="1628" y="10635"/>
                  </a:cubicBezTo>
                  <a:cubicBezTo>
                    <a:pt x="1659" y="10635"/>
                    <a:pt x="1691" y="10584"/>
                    <a:pt x="1698" y="10522"/>
                  </a:cubicBezTo>
                  <a:cubicBezTo>
                    <a:pt x="1706" y="10460"/>
                    <a:pt x="1687" y="10410"/>
                    <a:pt x="1655" y="10410"/>
                  </a:cubicBezTo>
                  <a:close/>
                  <a:moveTo>
                    <a:pt x="1812" y="10410"/>
                  </a:moveTo>
                  <a:cubicBezTo>
                    <a:pt x="1780" y="10411"/>
                    <a:pt x="1749" y="10461"/>
                    <a:pt x="1741" y="10524"/>
                  </a:cubicBezTo>
                  <a:cubicBezTo>
                    <a:pt x="1734" y="10585"/>
                    <a:pt x="1753" y="10635"/>
                    <a:pt x="1784" y="10635"/>
                  </a:cubicBezTo>
                  <a:cubicBezTo>
                    <a:pt x="1816" y="10635"/>
                    <a:pt x="1847" y="10584"/>
                    <a:pt x="1854" y="10522"/>
                  </a:cubicBezTo>
                  <a:cubicBezTo>
                    <a:pt x="1862" y="10460"/>
                    <a:pt x="1843" y="10410"/>
                    <a:pt x="1812" y="10410"/>
                  </a:cubicBezTo>
                  <a:close/>
                  <a:moveTo>
                    <a:pt x="1987" y="10410"/>
                  </a:moveTo>
                  <a:cubicBezTo>
                    <a:pt x="1956" y="10411"/>
                    <a:pt x="1925" y="10461"/>
                    <a:pt x="1917" y="10524"/>
                  </a:cubicBezTo>
                  <a:cubicBezTo>
                    <a:pt x="1910" y="10585"/>
                    <a:pt x="1929" y="10635"/>
                    <a:pt x="1961" y="10635"/>
                  </a:cubicBezTo>
                  <a:cubicBezTo>
                    <a:pt x="1992" y="10635"/>
                    <a:pt x="2023" y="10584"/>
                    <a:pt x="2030" y="10522"/>
                  </a:cubicBezTo>
                  <a:cubicBezTo>
                    <a:pt x="2038" y="10460"/>
                    <a:pt x="2018" y="10410"/>
                    <a:pt x="1987" y="10410"/>
                  </a:cubicBezTo>
                  <a:close/>
                  <a:moveTo>
                    <a:pt x="2143" y="10410"/>
                  </a:moveTo>
                  <a:cubicBezTo>
                    <a:pt x="2112" y="10411"/>
                    <a:pt x="2080" y="10461"/>
                    <a:pt x="2073" y="10524"/>
                  </a:cubicBezTo>
                  <a:cubicBezTo>
                    <a:pt x="2066" y="10585"/>
                    <a:pt x="2086" y="10635"/>
                    <a:pt x="2117" y="10635"/>
                  </a:cubicBezTo>
                  <a:cubicBezTo>
                    <a:pt x="2149" y="10635"/>
                    <a:pt x="2180" y="10584"/>
                    <a:pt x="2187" y="10522"/>
                  </a:cubicBezTo>
                  <a:cubicBezTo>
                    <a:pt x="2194" y="10460"/>
                    <a:pt x="2174" y="10410"/>
                    <a:pt x="2143" y="10410"/>
                  </a:cubicBezTo>
                  <a:close/>
                  <a:moveTo>
                    <a:pt x="16058" y="10561"/>
                  </a:moveTo>
                  <a:cubicBezTo>
                    <a:pt x="16026" y="10562"/>
                    <a:pt x="16006" y="10613"/>
                    <a:pt x="16012" y="10676"/>
                  </a:cubicBezTo>
                  <a:cubicBezTo>
                    <a:pt x="16019" y="10739"/>
                    <a:pt x="16049" y="10789"/>
                    <a:pt x="16081" y="10789"/>
                  </a:cubicBezTo>
                  <a:cubicBezTo>
                    <a:pt x="16112" y="10789"/>
                    <a:pt x="16133" y="10738"/>
                    <a:pt x="16126" y="10674"/>
                  </a:cubicBezTo>
                  <a:cubicBezTo>
                    <a:pt x="16120" y="10612"/>
                    <a:pt x="16089" y="10561"/>
                    <a:pt x="16058" y="10561"/>
                  </a:cubicBezTo>
                  <a:close/>
                  <a:moveTo>
                    <a:pt x="16214" y="10561"/>
                  </a:moveTo>
                  <a:cubicBezTo>
                    <a:pt x="16183" y="10562"/>
                    <a:pt x="16163" y="10613"/>
                    <a:pt x="16169" y="10676"/>
                  </a:cubicBezTo>
                  <a:cubicBezTo>
                    <a:pt x="16175" y="10739"/>
                    <a:pt x="16206" y="10789"/>
                    <a:pt x="16237" y="10789"/>
                  </a:cubicBezTo>
                  <a:cubicBezTo>
                    <a:pt x="16269" y="10789"/>
                    <a:pt x="16289" y="10737"/>
                    <a:pt x="16283" y="10674"/>
                  </a:cubicBezTo>
                  <a:cubicBezTo>
                    <a:pt x="16276" y="10612"/>
                    <a:pt x="16245" y="10561"/>
                    <a:pt x="16214" y="10561"/>
                  </a:cubicBezTo>
                  <a:close/>
                  <a:moveTo>
                    <a:pt x="16389" y="10561"/>
                  </a:moveTo>
                  <a:cubicBezTo>
                    <a:pt x="16358" y="10562"/>
                    <a:pt x="16338" y="10613"/>
                    <a:pt x="16345" y="10676"/>
                  </a:cubicBezTo>
                  <a:cubicBezTo>
                    <a:pt x="16351" y="10739"/>
                    <a:pt x="16382" y="10789"/>
                    <a:pt x="16414" y="10789"/>
                  </a:cubicBezTo>
                  <a:cubicBezTo>
                    <a:pt x="16445" y="10789"/>
                    <a:pt x="16465" y="10737"/>
                    <a:pt x="16458" y="10674"/>
                  </a:cubicBezTo>
                  <a:cubicBezTo>
                    <a:pt x="16452" y="10612"/>
                    <a:pt x="16421" y="10561"/>
                    <a:pt x="16389" y="10561"/>
                  </a:cubicBezTo>
                  <a:close/>
                  <a:moveTo>
                    <a:pt x="16546" y="10561"/>
                  </a:moveTo>
                  <a:cubicBezTo>
                    <a:pt x="16514" y="10562"/>
                    <a:pt x="16495" y="10613"/>
                    <a:pt x="16501" y="10676"/>
                  </a:cubicBezTo>
                  <a:cubicBezTo>
                    <a:pt x="16508" y="10739"/>
                    <a:pt x="16539" y="10789"/>
                    <a:pt x="16570" y="10789"/>
                  </a:cubicBezTo>
                  <a:cubicBezTo>
                    <a:pt x="16602" y="10789"/>
                    <a:pt x="16622" y="10738"/>
                    <a:pt x="16615" y="10674"/>
                  </a:cubicBezTo>
                  <a:cubicBezTo>
                    <a:pt x="16608" y="10612"/>
                    <a:pt x="16577" y="10561"/>
                    <a:pt x="16546" y="10561"/>
                  </a:cubicBezTo>
                  <a:close/>
                  <a:moveTo>
                    <a:pt x="17679" y="10561"/>
                  </a:moveTo>
                  <a:cubicBezTo>
                    <a:pt x="17647" y="10562"/>
                    <a:pt x="17628" y="10613"/>
                    <a:pt x="17636" y="10676"/>
                  </a:cubicBezTo>
                  <a:cubicBezTo>
                    <a:pt x="17644" y="10739"/>
                    <a:pt x="17675" y="10789"/>
                    <a:pt x="17707" y="10789"/>
                  </a:cubicBezTo>
                  <a:cubicBezTo>
                    <a:pt x="17738" y="10789"/>
                    <a:pt x="17757" y="10737"/>
                    <a:pt x="17749" y="10674"/>
                  </a:cubicBezTo>
                  <a:cubicBezTo>
                    <a:pt x="17741" y="10611"/>
                    <a:pt x="17710" y="10561"/>
                    <a:pt x="17679" y="10561"/>
                  </a:cubicBezTo>
                  <a:close/>
                  <a:moveTo>
                    <a:pt x="11510" y="10612"/>
                  </a:moveTo>
                  <a:cubicBezTo>
                    <a:pt x="11478" y="10612"/>
                    <a:pt x="11454" y="10664"/>
                    <a:pt x="11456" y="10726"/>
                  </a:cubicBezTo>
                  <a:cubicBezTo>
                    <a:pt x="11458" y="10789"/>
                    <a:pt x="11485" y="10838"/>
                    <a:pt x="11517" y="10838"/>
                  </a:cubicBezTo>
                  <a:cubicBezTo>
                    <a:pt x="11548" y="10838"/>
                    <a:pt x="11572" y="10787"/>
                    <a:pt x="11570" y="10725"/>
                  </a:cubicBezTo>
                  <a:cubicBezTo>
                    <a:pt x="11568" y="10662"/>
                    <a:pt x="11541" y="10611"/>
                    <a:pt x="11510" y="10612"/>
                  </a:cubicBezTo>
                  <a:close/>
                  <a:moveTo>
                    <a:pt x="14106" y="10612"/>
                  </a:moveTo>
                  <a:cubicBezTo>
                    <a:pt x="14074" y="10612"/>
                    <a:pt x="14053" y="10664"/>
                    <a:pt x="14057" y="10726"/>
                  </a:cubicBezTo>
                  <a:cubicBezTo>
                    <a:pt x="14061" y="10789"/>
                    <a:pt x="14090" y="10840"/>
                    <a:pt x="14122" y="10839"/>
                  </a:cubicBezTo>
                  <a:cubicBezTo>
                    <a:pt x="14153" y="10839"/>
                    <a:pt x="14175" y="10787"/>
                    <a:pt x="14170" y="10725"/>
                  </a:cubicBezTo>
                  <a:cubicBezTo>
                    <a:pt x="14166" y="10662"/>
                    <a:pt x="14137" y="10611"/>
                    <a:pt x="14106" y="10612"/>
                  </a:cubicBezTo>
                  <a:close/>
                  <a:moveTo>
                    <a:pt x="14262" y="10612"/>
                  </a:moveTo>
                  <a:cubicBezTo>
                    <a:pt x="14231" y="10612"/>
                    <a:pt x="14209" y="10664"/>
                    <a:pt x="14213" y="10726"/>
                  </a:cubicBezTo>
                  <a:cubicBezTo>
                    <a:pt x="14218" y="10789"/>
                    <a:pt x="14247" y="10840"/>
                    <a:pt x="14279" y="10839"/>
                  </a:cubicBezTo>
                  <a:cubicBezTo>
                    <a:pt x="14310" y="10839"/>
                    <a:pt x="14332" y="10787"/>
                    <a:pt x="14327" y="10725"/>
                  </a:cubicBezTo>
                  <a:cubicBezTo>
                    <a:pt x="14322" y="10662"/>
                    <a:pt x="14293" y="10611"/>
                    <a:pt x="14262" y="10612"/>
                  </a:cubicBezTo>
                  <a:close/>
                  <a:moveTo>
                    <a:pt x="15726" y="10612"/>
                  </a:moveTo>
                  <a:cubicBezTo>
                    <a:pt x="15695" y="10612"/>
                    <a:pt x="15674" y="10663"/>
                    <a:pt x="15680" y="10726"/>
                  </a:cubicBezTo>
                  <a:cubicBezTo>
                    <a:pt x="15686" y="10789"/>
                    <a:pt x="15717" y="10840"/>
                    <a:pt x="15748" y="10839"/>
                  </a:cubicBezTo>
                  <a:cubicBezTo>
                    <a:pt x="15779" y="10839"/>
                    <a:pt x="15800" y="10788"/>
                    <a:pt x="15794" y="10725"/>
                  </a:cubicBezTo>
                  <a:cubicBezTo>
                    <a:pt x="15788" y="10662"/>
                    <a:pt x="15757" y="10611"/>
                    <a:pt x="15726" y="10612"/>
                  </a:cubicBezTo>
                  <a:close/>
                  <a:moveTo>
                    <a:pt x="7294" y="10662"/>
                  </a:moveTo>
                  <a:cubicBezTo>
                    <a:pt x="7263" y="10662"/>
                    <a:pt x="7235" y="10712"/>
                    <a:pt x="7233" y="10775"/>
                  </a:cubicBezTo>
                  <a:cubicBezTo>
                    <a:pt x="7231" y="10837"/>
                    <a:pt x="7255" y="10888"/>
                    <a:pt x="7286" y="10888"/>
                  </a:cubicBezTo>
                  <a:cubicBezTo>
                    <a:pt x="7318" y="10888"/>
                    <a:pt x="7345" y="10836"/>
                    <a:pt x="7347" y="10773"/>
                  </a:cubicBezTo>
                  <a:cubicBezTo>
                    <a:pt x="7349" y="10711"/>
                    <a:pt x="7326" y="10662"/>
                    <a:pt x="7294" y="10662"/>
                  </a:cubicBezTo>
                  <a:close/>
                  <a:moveTo>
                    <a:pt x="7450" y="10662"/>
                  </a:moveTo>
                  <a:cubicBezTo>
                    <a:pt x="7419" y="10662"/>
                    <a:pt x="7392" y="10712"/>
                    <a:pt x="7390" y="10775"/>
                  </a:cubicBezTo>
                  <a:cubicBezTo>
                    <a:pt x="7388" y="10837"/>
                    <a:pt x="7411" y="10888"/>
                    <a:pt x="7443" y="10888"/>
                  </a:cubicBezTo>
                  <a:cubicBezTo>
                    <a:pt x="7474" y="10888"/>
                    <a:pt x="7501" y="10836"/>
                    <a:pt x="7503" y="10773"/>
                  </a:cubicBezTo>
                  <a:cubicBezTo>
                    <a:pt x="7505" y="10711"/>
                    <a:pt x="7481" y="10661"/>
                    <a:pt x="7450" y="10662"/>
                  </a:cubicBezTo>
                  <a:close/>
                  <a:moveTo>
                    <a:pt x="7607" y="10662"/>
                  </a:moveTo>
                  <a:cubicBezTo>
                    <a:pt x="7575" y="10662"/>
                    <a:pt x="7548" y="10712"/>
                    <a:pt x="7546" y="10775"/>
                  </a:cubicBezTo>
                  <a:cubicBezTo>
                    <a:pt x="7544" y="10837"/>
                    <a:pt x="7568" y="10889"/>
                    <a:pt x="7600" y="10888"/>
                  </a:cubicBezTo>
                  <a:cubicBezTo>
                    <a:pt x="7631" y="10888"/>
                    <a:pt x="7658" y="10837"/>
                    <a:pt x="7660" y="10775"/>
                  </a:cubicBezTo>
                  <a:cubicBezTo>
                    <a:pt x="7661" y="10712"/>
                    <a:pt x="7638" y="10661"/>
                    <a:pt x="7607" y="10662"/>
                  </a:cubicBezTo>
                  <a:close/>
                  <a:moveTo>
                    <a:pt x="7782" y="10662"/>
                  </a:moveTo>
                  <a:cubicBezTo>
                    <a:pt x="7751" y="10662"/>
                    <a:pt x="7724" y="10712"/>
                    <a:pt x="7722" y="10775"/>
                  </a:cubicBezTo>
                  <a:cubicBezTo>
                    <a:pt x="7720" y="10837"/>
                    <a:pt x="7744" y="10889"/>
                    <a:pt x="7776" y="10888"/>
                  </a:cubicBezTo>
                  <a:cubicBezTo>
                    <a:pt x="7807" y="10888"/>
                    <a:pt x="7834" y="10837"/>
                    <a:pt x="7836" y="10775"/>
                  </a:cubicBezTo>
                  <a:cubicBezTo>
                    <a:pt x="7837" y="10712"/>
                    <a:pt x="7813" y="10661"/>
                    <a:pt x="7782" y="10662"/>
                  </a:cubicBezTo>
                  <a:close/>
                  <a:moveTo>
                    <a:pt x="7938" y="10662"/>
                  </a:moveTo>
                  <a:cubicBezTo>
                    <a:pt x="7907" y="10662"/>
                    <a:pt x="7880" y="10713"/>
                    <a:pt x="7878" y="10775"/>
                  </a:cubicBezTo>
                  <a:cubicBezTo>
                    <a:pt x="7877" y="10837"/>
                    <a:pt x="7901" y="10889"/>
                    <a:pt x="7933" y="10888"/>
                  </a:cubicBezTo>
                  <a:cubicBezTo>
                    <a:pt x="7964" y="10888"/>
                    <a:pt x="7991" y="10837"/>
                    <a:pt x="7992" y="10775"/>
                  </a:cubicBezTo>
                  <a:cubicBezTo>
                    <a:pt x="7993" y="10712"/>
                    <a:pt x="7970" y="10662"/>
                    <a:pt x="7938" y="10662"/>
                  </a:cubicBezTo>
                  <a:close/>
                  <a:moveTo>
                    <a:pt x="8094" y="10662"/>
                  </a:moveTo>
                  <a:cubicBezTo>
                    <a:pt x="8063" y="10662"/>
                    <a:pt x="8036" y="10712"/>
                    <a:pt x="8035" y="10775"/>
                  </a:cubicBezTo>
                  <a:cubicBezTo>
                    <a:pt x="8033" y="10837"/>
                    <a:pt x="8058" y="10888"/>
                    <a:pt x="8089" y="10888"/>
                  </a:cubicBezTo>
                  <a:cubicBezTo>
                    <a:pt x="8121" y="10888"/>
                    <a:pt x="8147" y="10837"/>
                    <a:pt x="8148" y="10775"/>
                  </a:cubicBezTo>
                  <a:cubicBezTo>
                    <a:pt x="8150" y="10712"/>
                    <a:pt x="8125" y="10661"/>
                    <a:pt x="8094" y="10662"/>
                  </a:cubicBezTo>
                  <a:close/>
                  <a:moveTo>
                    <a:pt x="8270" y="10662"/>
                  </a:moveTo>
                  <a:cubicBezTo>
                    <a:pt x="8239" y="10662"/>
                    <a:pt x="8212" y="10712"/>
                    <a:pt x="8211" y="10775"/>
                  </a:cubicBezTo>
                  <a:cubicBezTo>
                    <a:pt x="8209" y="10837"/>
                    <a:pt x="8234" y="10888"/>
                    <a:pt x="8266" y="10888"/>
                  </a:cubicBezTo>
                  <a:cubicBezTo>
                    <a:pt x="8297" y="10888"/>
                    <a:pt x="8323" y="10837"/>
                    <a:pt x="8324" y="10775"/>
                  </a:cubicBezTo>
                  <a:cubicBezTo>
                    <a:pt x="8326" y="10712"/>
                    <a:pt x="8301" y="10661"/>
                    <a:pt x="8270" y="10662"/>
                  </a:cubicBezTo>
                  <a:close/>
                  <a:moveTo>
                    <a:pt x="8426" y="10662"/>
                  </a:moveTo>
                  <a:cubicBezTo>
                    <a:pt x="8394" y="10662"/>
                    <a:pt x="8368" y="10713"/>
                    <a:pt x="8367" y="10775"/>
                  </a:cubicBezTo>
                  <a:cubicBezTo>
                    <a:pt x="8366" y="10837"/>
                    <a:pt x="8391" y="10888"/>
                    <a:pt x="8422" y="10888"/>
                  </a:cubicBezTo>
                  <a:cubicBezTo>
                    <a:pt x="8454" y="10888"/>
                    <a:pt x="8480" y="10837"/>
                    <a:pt x="8481" y="10775"/>
                  </a:cubicBezTo>
                  <a:cubicBezTo>
                    <a:pt x="8482" y="10712"/>
                    <a:pt x="8457" y="10661"/>
                    <a:pt x="8426" y="10662"/>
                  </a:cubicBezTo>
                  <a:close/>
                  <a:moveTo>
                    <a:pt x="8582" y="10662"/>
                  </a:moveTo>
                  <a:cubicBezTo>
                    <a:pt x="8551" y="10662"/>
                    <a:pt x="8525" y="10712"/>
                    <a:pt x="8524" y="10775"/>
                  </a:cubicBezTo>
                  <a:cubicBezTo>
                    <a:pt x="8523" y="10837"/>
                    <a:pt x="8548" y="10888"/>
                    <a:pt x="8579" y="10888"/>
                  </a:cubicBezTo>
                  <a:cubicBezTo>
                    <a:pt x="8611" y="10888"/>
                    <a:pt x="8636" y="10837"/>
                    <a:pt x="8637" y="10775"/>
                  </a:cubicBezTo>
                  <a:cubicBezTo>
                    <a:pt x="8638" y="10712"/>
                    <a:pt x="8614" y="10662"/>
                    <a:pt x="8582" y="10662"/>
                  </a:cubicBezTo>
                  <a:close/>
                  <a:moveTo>
                    <a:pt x="8758" y="10662"/>
                  </a:moveTo>
                  <a:cubicBezTo>
                    <a:pt x="8726" y="10662"/>
                    <a:pt x="8700" y="10712"/>
                    <a:pt x="8700" y="10775"/>
                  </a:cubicBezTo>
                  <a:cubicBezTo>
                    <a:pt x="8699" y="10837"/>
                    <a:pt x="8724" y="10888"/>
                    <a:pt x="8755" y="10888"/>
                  </a:cubicBezTo>
                  <a:cubicBezTo>
                    <a:pt x="8787" y="10888"/>
                    <a:pt x="8812" y="10837"/>
                    <a:pt x="8813" y="10775"/>
                  </a:cubicBezTo>
                  <a:cubicBezTo>
                    <a:pt x="8814" y="10712"/>
                    <a:pt x="8789" y="10661"/>
                    <a:pt x="8758" y="10662"/>
                  </a:cubicBezTo>
                  <a:close/>
                  <a:moveTo>
                    <a:pt x="8914" y="10662"/>
                  </a:moveTo>
                  <a:cubicBezTo>
                    <a:pt x="8883" y="10662"/>
                    <a:pt x="8857" y="10712"/>
                    <a:pt x="8856" y="10775"/>
                  </a:cubicBezTo>
                  <a:cubicBezTo>
                    <a:pt x="8855" y="10837"/>
                    <a:pt x="8881" y="10889"/>
                    <a:pt x="8912" y="10888"/>
                  </a:cubicBezTo>
                  <a:cubicBezTo>
                    <a:pt x="8944" y="10888"/>
                    <a:pt x="8969" y="10837"/>
                    <a:pt x="8970" y="10775"/>
                  </a:cubicBezTo>
                  <a:cubicBezTo>
                    <a:pt x="8970" y="10712"/>
                    <a:pt x="8945" y="10661"/>
                    <a:pt x="8914" y="10662"/>
                  </a:cubicBezTo>
                  <a:close/>
                  <a:moveTo>
                    <a:pt x="9070" y="10662"/>
                  </a:moveTo>
                  <a:cubicBezTo>
                    <a:pt x="9038" y="10662"/>
                    <a:pt x="9013" y="10712"/>
                    <a:pt x="9012" y="10775"/>
                  </a:cubicBezTo>
                  <a:cubicBezTo>
                    <a:pt x="9012" y="10837"/>
                    <a:pt x="9037" y="10888"/>
                    <a:pt x="9069" y="10888"/>
                  </a:cubicBezTo>
                  <a:cubicBezTo>
                    <a:pt x="9100" y="10888"/>
                    <a:pt x="9126" y="10837"/>
                    <a:pt x="9126" y="10775"/>
                  </a:cubicBezTo>
                  <a:cubicBezTo>
                    <a:pt x="9126" y="10712"/>
                    <a:pt x="9101" y="10662"/>
                    <a:pt x="9070" y="10662"/>
                  </a:cubicBezTo>
                  <a:close/>
                  <a:moveTo>
                    <a:pt x="9246" y="10662"/>
                  </a:moveTo>
                  <a:cubicBezTo>
                    <a:pt x="9214" y="10662"/>
                    <a:pt x="9189" y="10712"/>
                    <a:pt x="9188" y="10775"/>
                  </a:cubicBezTo>
                  <a:cubicBezTo>
                    <a:pt x="9188" y="10837"/>
                    <a:pt x="9213" y="10888"/>
                    <a:pt x="9244" y="10888"/>
                  </a:cubicBezTo>
                  <a:cubicBezTo>
                    <a:pt x="9276" y="10888"/>
                    <a:pt x="9302" y="10837"/>
                    <a:pt x="9302" y="10775"/>
                  </a:cubicBezTo>
                  <a:cubicBezTo>
                    <a:pt x="9302" y="10712"/>
                    <a:pt x="9277" y="10661"/>
                    <a:pt x="9246" y="10662"/>
                  </a:cubicBezTo>
                  <a:close/>
                  <a:moveTo>
                    <a:pt x="9401" y="10662"/>
                  </a:moveTo>
                  <a:cubicBezTo>
                    <a:pt x="9370" y="10662"/>
                    <a:pt x="9345" y="10712"/>
                    <a:pt x="9345" y="10775"/>
                  </a:cubicBezTo>
                  <a:cubicBezTo>
                    <a:pt x="9344" y="10838"/>
                    <a:pt x="9370" y="10888"/>
                    <a:pt x="9401" y="10888"/>
                  </a:cubicBezTo>
                  <a:cubicBezTo>
                    <a:pt x="9433" y="10888"/>
                    <a:pt x="9458" y="10837"/>
                    <a:pt x="9458" y="10775"/>
                  </a:cubicBezTo>
                  <a:cubicBezTo>
                    <a:pt x="9458" y="10712"/>
                    <a:pt x="9433" y="10662"/>
                    <a:pt x="9401" y="10662"/>
                  </a:cubicBezTo>
                  <a:close/>
                  <a:moveTo>
                    <a:pt x="9558" y="10662"/>
                  </a:moveTo>
                  <a:cubicBezTo>
                    <a:pt x="9527" y="10662"/>
                    <a:pt x="9501" y="10712"/>
                    <a:pt x="9501" y="10775"/>
                  </a:cubicBezTo>
                  <a:cubicBezTo>
                    <a:pt x="9501" y="10837"/>
                    <a:pt x="9526" y="10888"/>
                    <a:pt x="9558" y="10888"/>
                  </a:cubicBezTo>
                  <a:cubicBezTo>
                    <a:pt x="9589" y="10888"/>
                    <a:pt x="9615" y="10838"/>
                    <a:pt x="9615" y="10775"/>
                  </a:cubicBezTo>
                  <a:cubicBezTo>
                    <a:pt x="9615" y="10712"/>
                    <a:pt x="9589" y="10661"/>
                    <a:pt x="9558" y="10662"/>
                  </a:cubicBezTo>
                  <a:close/>
                  <a:moveTo>
                    <a:pt x="9733" y="10662"/>
                  </a:moveTo>
                  <a:cubicBezTo>
                    <a:pt x="9702" y="10662"/>
                    <a:pt x="9677" y="10712"/>
                    <a:pt x="9677" y="10775"/>
                  </a:cubicBezTo>
                  <a:cubicBezTo>
                    <a:pt x="9677" y="10837"/>
                    <a:pt x="9703" y="10889"/>
                    <a:pt x="9734" y="10888"/>
                  </a:cubicBezTo>
                  <a:cubicBezTo>
                    <a:pt x="9766" y="10888"/>
                    <a:pt x="9791" y="10837"/>
                    <a:pt x="9791" y="10775"/>
                  </a:cubicBezTo>
                  <a:cubicBezTo>
                    <a:pt x="9790" y="10712"/>
                    <a:pt x="9765" y="10662"/>
                    <a:pt x="9733" y="10662"/>
                  </a:cubicBezTo>
                  <a:close/>
                  <a:moveTo>
                    <a:pt x="9890" y="10662"/>
                  </a:moveTo>
                  <a:cubicBezTo>
                    <a:pt x="9858" y="10662"/>
                    <a:pt x="9833" y="10712"/>
                    <a:pt x="9833" y="10775"/>
                  </a:cubicBezTo>
                  <a:cubicBezTo>
                    <a:pt x="9834" y="10837"/>
                    <a:pt x="9859" y="10889"/>
                    <a:pt x="9891" y="10888"/>
                  </a:cubicBezTo>
                  <a:cubicBezTo>
                    <a:pt x="9922" y="10888"/>
                    <a:pt x="9947" y="10837"/>
                    <a:pt x="9947" y="10775"/>
                  </a:cubicBezTo>
                  <a:cubicBezTo>
                    <a:pt x="9947" y="10712"/>
                    <a:pt x="9921" y="10661"/>
                    <a:pt x="9890" y="10662"/>
                  </a:cubicBezTo>
                  <a:close/>
                  <a:moveTo>
                    <a:pt x="10046" y="10662"/>
                  </a:moveTo>
                  <a:cubicBezTo>
                    <a:pt x="10015" y="10662"/>
                    <a:pt x="9989" y="10712"/>
                    <a:pt x="9990" y="10775"/>
                  </a:cubicBezTo>
                  <a:cubicBezTo>
                    <a:pt x="9990" y="10838"/>
                    <a:pt x="10016" y="10888"/>
                    <a:pt x="10048" y="10888"/>
                  </a:cubicBezTo>
                  <a:cubicBezTo>
                    <a:pt x="10079" y="10888"/>
                    <a:pt x="10104" y="10838"/>
                    <a:pt x="10103" y="10775"/>
                  </a:cubicBezTo>
                  <a:cubicBezTo>
                    <a:pt x="10103" y="10712"/>
                    <a:pt x="10077" y="10662"/>
                    <a:pt x="10046" y="10662"/>
                  </a:cubicBezTo>
                  <a:close/>
                  <a:moveTo>
                    <a:pt x="10221" y="10662"/>
                  </a:moveTo>
                  <a:cubicBezTo>
                    <a:pt x="10190" y="10662"/>
                    <a:pt x="10165" y="10714"/>
                    <a:pt x="10166" y="10777"/>
                  </a:cubicBezTo>
                  <a:cubicBezTo>
                    <a:pt x="10166" y="10839"/>
                    <a:pt x="10192" y="10888"/>
                    <a:pt x="10224" y="10888"/>
                  </a:cubicBezTo>
                  <a:cubicBezTo>
                    <a:pt x="10255" y="10888"/>
                    <a:pt x="10280" y="10838"/>
                    <a:pt x="10279" y="10775"/>
                  </a:cubicBezTo>
                  <a:cubicBezTo>
                    <a:pt x="10279" y="10712"/>
                    <a:pt x="10253" y="10662"/>
                    <a:pt x="10221" y="10662"/>
                  </a:cubicBezTo>
                  <a:close/>
                  <a:moveTo>
                    <a:pt x="10378" y="10662"/>
                  </a:moveTo>
                  <a:cubicBezTo>
                    <a:pt x="10346" y="10662"/>
                    <a:pt x="10321" y="10712"/>
                    <a:pt x="10322" y="10775"/>
                  </a:cubicBezTo>
                  <a:cubicBezTo>
                    <a:pt x="10323" y="10838"/>
                    <a:pt x="10349" y="10888"/>
                    <a:pt x="10381" y="10888"/>
                  </a:cubicBezTo>
                  <a:cubicBezTo>
                    <a:pt x="10412" y="10888"/>
                    <a:pt x="10437" y="10838"/>
                    <a:pt x="10436" y="10775"/>
                  </a:cubicBezTo>
                  <a:cubicBezTo>
                    <a:pt x="10435" y="10712"/>
                    <a:pt x="10409" y="10661"/>
                    <a:pt x="10378" y="10662"/>
                  </a:cubicBezTo>
                  <a:close/>
                  <a:moveTo>
                    <a:pt x="10534" y="10662"/>
                  </a:moveTo>
                  <a:cubicBezTo>
                    <a:pt x="10502" y="10662"/>
                    <a:pt x="10478" y="10714"/>
                    <a:pt x="10479" y="10777"/>
                  </a:cubicBezTo>
                  <a:cubicBezTo>
                    <a:pt x="10480" y="10839"/>
                    <a:pt x="10506" y="10888"/>
                    <a:pt x="10537" y="10888"/>
                  </a:cubicBezTo>
                  <a:cubicBezTo>
                    <a:pt x="10569" y="10888"/>
                    <a:pt x="10593" y="10838"/>
                    <a:pt x="10592" y="10775"/>
                  </a:cubicBezTo>
                  <a:cubicBezTo>
                    <a:pt x="10591" y="10712"/>
                    <a:pt x="10565" y="10662"/>
                    <a:pt x="10534" y="10662"/>
                  </a:cubicBezTo>
                  <a:close/>
                  <a:moveTo>
                    <a:pt x="10710" y="10662"/>
                  </a:moveTo>
                  <a:cubicBezTo>
                    <a:pt x="10678" y="10662"/>
                    <a:pt x="10653" y="10714"/>
                    <a:pt x="10655" y="10777"/>
                  </a:cubicBezTo>
                  <a:cubicBezTo>
                    <a:pt x="10656" y="10839"/>
                    <a:pt x="10682" y="10888"/>
                    <a:pt x="10714" y="10888"/>
                  </a:cubicBezTo>
                  <a:cubicBezTo>
                    <a:pt x="10745" y="10888"/>
                    <a:pt x="10769" y="10838"/>
                    <a:pt x="10768" y="10775"/>
                  </a:cubicBezTo>
                  <a:cubicBezTo>
                    <a:pt x="10767" y="10712"/>
                    <a:pt x="10741" y="10661"/>
                    <a:pt x="10710" y="10662"/>
                  </a:cubicBezTo>
                  <a:close/>
                  <a:moveTo>
                    <a:pt x="10865" y="10662"/>
                  </a:moveTo>
                  <a:cubicBezTo>
                    <a:pt x="10834" y="10662"/>
                    <a:pt x="10810" y="10712"/>
                    <a:pt x="10811" y="10775"/>
                  </a:cubicBezTo>
                  <a:cubicBezTo>
                    <a:pt x="10812" y="10838"/>
                    <a:pt x="10839" y="10888"/>
                    <a:pt x="10870" y="10888"/>
                  </a:cubicBezTo>
                  <a:cubicBezTo>
                    <a:pt x="10902" y="10888"/>
                    <a:pt x="10926" y="10838"/>
                    <a:pt x="10925" y="10775"/>
                  </a:cubicBezTo>
                  <a:cubicBezTo>
                    <a:pt x="10923" y="10712"/>
                    <a:pt x="10897" y="10661"/>
                    <a:pt x="10865" y="10662"/>
                  </a:cubicBezTo>
                  <a:close/>
                  <a:moveTo>
                    <a:pt x="11022" y="10662"/>
                  </a:moveTo>
                  <a:cubicBezTo>
                    <a:pt x="10990" y="10662"/>
                    <a:pt x="10966" y="10714"/>
                    <a:pt x="10967" y="10777"/>
                  </a:cubicBezTo>
                  <a:cubicBezTo>
                    <a:pt x="10969" y="10839"/>
                    <a:pt x="10996" y="10888"/>
                    <a:pt x="11027" y="10888"/>
                  </a:cubicBezTo>
                  <a:cubicBezTo>
                    <a:pt x="11059" y="10888"/>
                    <a:pt x="11082" y="10838"/>
                    <a:pt x="11081" y="10775"/>
                  </a:cubicBezTo>
                  <a:cubicBezTo>
                    <a:pt x="11079" y="10712"/>
                    <a:pt x="11053" y="10662"/>
                    <a:pt x="11022" y="10662"/>
                  </a:cubicBezTo>
                  <a:close/>
                  <a:moveTo>
                    <a:pt x="11197" y="10662"/>
                  </a:moveTo>
                  <a:cubicBezTo>
                    <a:pt x="11166" y="10662"/>
                    <a:pt x="11142" y="10714"/>
                    <a:pt x="11143" y="10777"/>
                  </a:cubicBezTo>
                  <a:cubicBezTo>
                    <a:pt x="11145" y="10839"/>
                    <a:pt x="11172" y="10888"/>
                    <a:pt x="11203" y="10888"/>
                  </a:cubicBezTo>
                  <a:cubicBezTo>
                    <a:pt x="11235" y="10888"/>
                    <a:pt x="11259" y="10838"/>
                    <a:pt x="11257" y="10775"/>
                  </a:cubicBezTo>
                  <a:cubicBezTo>
                    <a:pt x="11255" y="10712"/>
                    <a:pt x="11228" y="10662"/>
                    <a:pt x="11197" y="10662"/>
                  </a:cubicBezTo>
                  <a:close/>
                  <a:moveTo>
                    <a:pt x="11353" y="10662"/>
                  </a:moveTo>
                  <a:cubicBezTo>
                    <a:pt x="11322" y="10662"/>
                    <a:pt x="11298" y="10714"/>
                    <a:pt x="11300" y="10777"/>
                  </a:cubicBezTo>
                  <a:cubicBezTo>
                    <a:pt x="11301" y="10839"/>
                    <a:pt x="11329" y="10888"/>
                    <a:pt x="11360" y="10888"/>
                  </a:cubicBezTo>
                  <a:cubicBezTo>
                    <a:pt x="11392" y="10888"/>
                    <a:pt x="11415" y="10838"/>
                    <a:pt x="11413" y="10775"/>
                  </a:cubicBezTo>
                  <a:cubicBezTo>
                    <a:pt x="11411" y="10712"/>
                    <a:pt x="11385" y="10661"/>
                    <a:pt x="11353" y="10662"/>
                  </a:cubicBezTo>
                  <a:close/>
                  <a:moveTo>
                    <a:pt x="1948" y="10712"/>
                  </a:moveTo>
                  <a:cubicBezTo>
                    <a:pt x="1917" y="10712"/>
                    <a:pt x="1886" y="10763"/>
                    <a:pt x="1878" y="10825"/>
                  </a:cubicBezTo>
                  <a:cubicBezTo>
                    <a:pt x="1871" y="10887"/>
                    <a:pt x="1890" y="10937"/>
                    <a:pt x="1922" y="10937"/>
                  </a:cubicBezTo>
                  <a:cubicBezTo>
                    <a:pt x="1953" y="10936"/>
                    <a:pt x="1985" y="10886"/>
                    <a:pt x="1992" y="10824"/>
                  </a:cubicBezTo>
                  <a:cubicBezTo>
                    <a:pt x="1999" y="10762"/>
                    <a:pt x="1979" y="10712"/>
                    <a:pt x="1948" y="10712"/>
                  </a:cubicBezTo>
                  <a:close/>
                  <a:moveTo>
                    <a:pt x="2104" y="10712"/>
                  </a:moveTo>
                  <a:cubicBezTo>
                    <a:pt x="2073" y="10712"/>
                    <a:pt x="2041" y="10763"/>
                    <a:pt x="2034" y="10825"/>
                  </a:cubicBezTo>
                  <a:cubicBezTo>
                    <a:pt x="2027" y="10887"/>
                    <a:pt x="2047" y="10937"/>
                    <a:pt x="2078" y="10937"/>
                  </a:cubicBezTo>
                  <a:cubicBezTo>
                    <a:pt x="2110" y="10937"/>
                    <a:pt x="2141" y="10886"/>
                    <a:pt x="2148" y="10824"/>
                  </a:cubicBezTo>
                  <a:cubicBezTo>
                    <a:pt x="2155" y="10762"/>
                    <a:pt x="2136" y="10712"/>
                    <a:pt x="2104" y="10712"/>
                  </a:cubicBezTo>
                  <a:close/>
                  <a:moveTo>
                    <a:pt x="2904" y="10712"/>
                  </a:moveTo>
                  <a:cubicBezTo>
                    <a:pt x="2873" y="10712"/>
                    <a:pt x="2842" y="10763"/>
                    <a:pt x="2836" y="10825"/>
                  </a:cubicBezTo>
                  <a:cubicBezTo>
                    <a:pt x="2829" y="10887"/>
                    <a:pt x="2849" y="10937"/>
                    <a:pt x="2881" y="10937"/>
                  </a:cubicBezTo>
                  <a:cubicBezTo>
                    <a:pt x="2912" y="10937"/>
                    <a:pt x="2943" y="10886"/>
                    <a:pt x="2949" y="10824"/>
                  </a:cubicBezTo>
                  <a:cubicBezTo>
                    <a:pt x="2956" y="10762"/>
                    <a:pt x="2935" y="10712"/>
                    <a:pt x="2904" y="10712"/>
                  </a:cubicBezTo>
                  <a:close/>
                  <a:moveTo>
                    <a:pt x="3236" y="10712"/>
                  </a:moveTo>
                  <a:cubicBezTo>
                    <a:pt x="3204" y="10712"/>
                    <a:pt x="3174" y="10763"/>
                    <a:pt x="3168" y="10825"/>
                  </a:cubicBezTo>
                  <a:cubicBezTo>
                    <a:pt x="3162" y="10887"/>
                    <a:pt x="3182" y="10937"/>
                    <a:pt x="3214" y="10937"/>
                  </a:cubicBezTo>
                  <a:cubicBezTo>
                    <a:pt x="3245" y="10937"/>
                    <a:pt x="3276" y="10886"/>
                    <a:pt x="3282" y="10824"/>
                  </a:cubicBezTo>
                  <a:cubicBezTo>
                    <a:pt x="3288" y="10762"/>
                    <a:pt x="3267" y="10712"/>
                    <a:pt x="3236" y="10712"/>
                  </a:cubicBezTo>
                  <a:close/>
                  <a:moveTo>
                    <a:pt x="17229" y="10863"/>
                  </a:moveTo>
                  <a:cubicBezTo>
                    <a:pt x="17198" y="10863"/>
                    <a:pt x="17179" y="10915"/>
                    <a:pt x="17186" y="10978"/>
                  </a:cubicBezTo>
                  <a:cubicBezTo>
                    <a:pt x="17193" y="11041"/>
                    <a:pt x="17225" y="11091"/>
                    <a:pt x="17256" y="11091"/>
                  </a:cubicBezTo>
                  <a:cubicBezTo>
                    <a:pt x="17288" y="11091"/>
                    <a:pt x="17308" y="11039"/>
                    <a:pt x="17300" y="10976"/>
                  </a:cubicBezTo>
                  <a:cubicBezTo>
                    <a:pt x="17293" y="10913"/>
                    <a:pt x="17261" y="10863"/>
                    <a:pt x="17229" y="10863"/>
                  </a:cubicBezTo>
                  <a:close/>
                  <a:moveTo>
                    <a:pt x="17581" y="10863"/>
                  </a:moveTo>
                  <a:cubicBezTo>
                    <a:pt x="17549" y="10863"/>
                    <a:pt x="17530" y="10915"/>
                    <a:pt x="17538" y="10978"/>
                  </a:cubicBezTo>
                  <a:cubicBezTo>
                    <a:pt x="17546" y="11041"/>
                    <a:pt x="17577" y="11091"/>
                    <a:pt x="17609" y="11091"/>
                  </a:cubicBezTo>
                  <a:cubicBezTo>
                    <a:pt x="17640" y="11091"/>
                    <a:pt x="17660" y="11039"/>
                    <a:pt x="17652" y="10976"/>
                  </a:cubicBezTo>
                  <a:cubicBezTo>
                    <a:pt x="17644" y="10913"/>
                    <a:pt x="17612" y="10863"/>
                    <a:pt x="17581" y="10863"/>
                  </a:cubicBezTo>
                  <a:close/>
                  <a:moveTo>
                    <a:pt x="15765" y="10913"/>
                  </a:moveTo>
                  <a:cubicBezTo>
                    <a:pt x="15734" y="10914"/>
                    <a:pt x="15713" y="10966"/>
                    <a:pt x="15719" y="11028"/>
                  </a:cubicBezTo>
                  <a:cubicBezTo>
                    <a:pt x="15725" y="11091"/>
                    <a:pt x="15755" y="11142"/>
                    <a:pt x="15787" y="11141"/>
                  </a:cubicBezTo>
                  <a:cubicBezTo>
                    <a:pt x="15819" y="11141"/>
                    <a:pt x="15840" y="11090"/>
                    <a:pt x="15833" y="11026"/>
                  </a:cubicBezTo>
                  <a:cubicBezTo>
                    <a:pt x="15827" y="10964"/>
                    <a:pt x="15797" y="10913"/>
                    <a:pt x="15765" y="10913"/>
                  </a:cubicBezTo>
                  <a:close/>
                  <a:moveTo>
                    <a:pt x="16253" y="10913"/>
                  </a:moveTo>
                  <a:cubicBezTo>
                    <a:pt x="16222" y="10914"/>
                    <a:pt x="16202" y="10965"/>
                    <a:pt x="16208" y="11028"/>
                  </a:cubicBezTo>
                  <a:cubicBezTo>
                    <a:pt x="16214" y="11091"/>
                    <a:pt x="16245" y="11141"/>
                    <a:pt x="16277" y="11141"/>
                  </a:cubicBezTo>
                  <a:cubicBezTo>
                    <a:pt x="16309" y="11141"/>
                    <a:pt x="16329" y="11089"/>
                    <a:pt x="16322" y="11026"/>
                  </a:cubicBezTo>
                  <a:cubicBezTo>
                    <a:pt x="16316" y="10964"/>
                    <a:pt x="16285" y="10913"/>
                    <a:pt x="16253" y="10913"/>
                  </a:cubicBezTo>
                  <a:close/>
                  <a:moveTo>
                    <a:pt x="7431" y="10964"/>
                  </a:moveTo>
                  <a:cubicBezTo>
                    <a:pt x="7400" y="10964"/>
                    <a:pt x="7372" y="11015"/>
                    <a:pt x="7370" y="11077"/>
                  </a:cubicBezTo>
                  <a:cubicBezTo>
                    <a:pt x="7368" y="11139"/>
                    <a:pt x="7392" y="11190"/>
                    <a:pt x="7424" y="11190"/>
                  </a:cubicBezTo>
                  <a:cubicBezTo>
                    <a:pt x="7455" y="11189"/>
                    <a:pt x="7482" y="11137"/>
                    <a:pt x="7484" y="11075"/>
                  </a:cubicBezTo>
                  <a:cubicBezTo>
                    <a:pt x="7486" y="11013"/>
                    <a:pt x="7463" y="10963"/>
                    <a:pt x="7431" y="10964"/>
                  </a:cubicBezTo>
                  <a:close/>
                  <a:moveTo>
                    <a:pt x="7607" y="10964"/>
                  </a:moveTo>
                  <a:cubicBezTo>
                    <a:pt x="7575" y="10964"/>
                    <a:pt x="7548" y="11015"/>
                    <a:pt x="7546" y="11077"/>
                  </a:cubicBezTo>
                  <a:cubicBezTo>
                    <a:pt x="7544" y="11139"/>
                    <a:pt x="7568" y="11190"/>
                    <a:pt x="7600" y="11190"/>
                  </a:cubicBezTo>
                  <a:cubicBezTo>
                    <a:pt x="7631" y="11189"/>
                    <a:pt x="7659" y="11137"/>
                    <a:pt x="7660" y="11075"/>
                  </a:cubicBezTo>
                  <a:cubicBezTo>
                    <a:pt x="7662" y="11013"/>
                    <a:pt x="7638" y="10963"/>
                    <a:pt x="7607" y="10964"/>
                  </a:cubicBezTo>
                  <a:close/>
                  <a:moveTo>
                    <a:pt x="7763" y="10964"/>
                  </a:moveTo>
                  <a:cubicBezTo>
                    <a:pt x="7731" y="10964"/>
                    <a:pt x="7704" y="11014"/>
                    <a:pt x="7702" y="11077"/>
                  </a:cubicBezTo>
                  <a:cubicBezTo>
                    <a:pt x="7701" y="11139"/>
                    <a:pt x="7725" y="11190"/>
                    <a:pt x="7757" y="11190"/>
                  </a:cubicBezTo>
                  <a:cubicBezTo>
                    <a:pt x="7788" y="11190"/>
                    <a:pt x="7815" y="11137"/>
                    <a:pt x="7817" y="11075"/>
                  </a:cubicBezTo>
                  <a:cubicBezTo>
                    <a:pt x="7818" y="11013"/>
                    <a:pt x="7794" y="10963"/>
                    <a:pt x="7763" y="10964"/>
                  </a:cubicBezTo>
                  <a:close/>
                  <a:moveTo>
                    <a:pt x="7938" y="10964"/>
                  </a:moveTo>
                  <a:cubicBezTo>
                    <a:pt x="7907" y="10964"/>
                    <a:pt x="7880" y="11014"/>
                    <a:pt x="7878" y="11077"/>
                  </a:cubicBezTo>
                  <a:cubicBezTo>
                    <a:pt x="7877" y="11139"/>
                    <a:pt x="7901" y="11190"/>
                    <a:pt x="7933" y="11190"/>
                  </a:cubicBezTo>
                  <a:cubicBezTo>
                    <a:pt x="7964" y="11190"/>
                    <a:pt x="7991" y="11137"/>
                    <a:pt x="7993" y="11075"/>
                  </a:cubicBezTo>
                  <a:cubicBezTo>
                    <a:pt x="7994" y="11013"/>
                    <a:pt x="7970" y="10963"/>
                    <a:pt x="7938" y="10964"/>
                  </a:cubicBezTo>
                  <a:close/>
                  <a:moveTo>
                    <a:pt x="8095" y="10964"/>
                  </a:moveTo>
                  <a:cubicBezTo>
                    <a:pt x="8063" y="10964"/>
                    <a:pt x="8036" y="11014"/>
                    <a:pt x="8035" y="11077"/>
                  </a:cubicBezTo>
                  <a:cubicBezTo>
                    <a:pt x="8033" y="11139"/>
                    <a:pt x="8058" y="11190"/>
                    <a:pt x="8090" y="11190"/>
                  </a:cubicBezTo>
                  <a:cubicBezTo>
                    <a:pt x="8121" y="11190"/>
                    <a:pt x="8148" y="11139"/>
                    <a:pt x="8149" y="11077"/>
                  </a:cubicBezTo>
                  <a:cubicBezTo>
                    <a:pt x="8150" y="11014"/>
                    <a:pt x="8126" y="10963"/>
                    <a:pt x="8095" y="10964"/>
                  </a:cubicBezTo>
                  <a:close/>
                  <a:moveTo>
                    <a:pt x="8250" y="10964"/>
                  </a:moveTo>
                  <a:cubicBezTo>
                    <a:pt x="8219" y="10964"/>
                    <a:pt x="8192" y="11014"/>
                    <a:pt x="8191" y="11077"/>
                  </a:cubicBezTo>
                  <a:cubicBezTo>
                    <a:pt x="8190" y="11139"/>
                    <a:pt x="8215" y="11190"/>
                    <a:pt x="8246" y="11190"/>
                  </a:cubicBezTo>
                  <a:cubicBezTo>
                    <a:pt x="8278" y="11189"/>
                    <a:pt x="8304" y="11137"/>
                    <a:pt x="8305" y="11075"/>
                  </a:cubicBezTo>
                  <a:cubicBezTo>
                    <a:pt x="8307" y="11013"/>
                    <a:pt x="8282" y="10963"/>
                    <a:pt x="8250" y="10964"/>
                  </a:cubicBezTo>
                  <a:close/>
                  <a:moveTo>
                    <a:pt x="8426" y="10964"/>
                  </a:moveTo>
                  <a:cubicBezTo>
                    <a:pt x="8395" y="10964"/>
                    <a:pt x="8368" y="11014"/>
                    <a:pt x="8367" y="11077"/>
                  </a:cubicBezTo>
                  <a:cubicBezTo>
                    <a:pt x="8366" y="11139"/>
                    <a:pt x="8391" y="11190"/>
                    <a:pt x="8423" y="11190"/>
                  </a:cubicBezTo>
                  <a:cubicBezTo>
                    <a:pt x="8454" y="11190"/>
                    <a:pt x="8480" y="11137"/>
                    <a:pt x="8481" y="11075"/>
                  </a:cubicBezTo>
                  <a:cubicBezTo>
                    <a:pt x="8482" y="11013"/>
                    <a:pt x="8458" y="10963"/>
                    <a:pt x="8426" y="10964"/>
                  </a:cubicBezTo>
                  <a:close/>
                  <a:moveTo>
                    <a:pt x="8582" y="10964"/>
                  </a:moveTo>
                  <a:cubicBezTo>
                    <a:pt x="8551" y="10964"/>
                    <a:pt x="8525" y="11014"/>
                    <a:pt x="8524" y="11077"/>
                  </a:cubicBezTo>
                  <a:cubicBezTo>
                    <a:pt x="8523" y="11139"/>
                    <a:pt x="8547" y="11190"/>
                    <a:pt x="8579" y="11190"/>
                  </a:cubicBezTo>
                  <a:cubicBezTo>
                    <a:pt x="8611" y="11190"/>
                    <a:pt x="8637" y="11138"/>
                    <a:pt x="8638" y="11075"/>
                  </a:cubicBezTo>
                  <a:cubicBezTo>
                    <a:pt x="8639" y="11013"/>
                    <a:pt x="8614" y="10963"/>
                    <a:pt x="8582" y="10964"/>
                  </a:cubicBezTo>
                  <a:close/>
                  <a:moveTo>
                    <a:pt x="8758" y="10964"/>
                  </a:moveTo>
                  <a:cubicBezTo>
                    <a:pt x="8727" y="10964"/>
                    <a:pt x="8700" y="11014"/>
                    <a:pt x="8700" y="11077"/>
                  </a:cubicBezTo>
                  <a:cubicBezTo>
                    <a:pt x="8699" y="11139"/>
                    <a:pt x="8723" y="11190"/>
                    <a:pt x="8755" y="11190"/>
                  </a:cubicBezTo>
                  <a:cubicBezTo>
                    <a:pt x="8787" y="11190"/>
                    <a:pt x="8813" y="11138"/>
                    <a:pt x="8814" y="11075"/>
                  </a:cubicBezTo>
                  <a:cubicBezTo>
                    <a:pt x="8814" y="11013"/>
                    <a:pt x="8790" y="10963"/>
                    <a:pt x="8758" y="10964"/>
                  </a:cubicBezTo>
                  <a:close/>
                  <a:moveTo>
                    <a:pt x="8914" y="10964"/>
                  </a:moveTo>
                  <a:cubicBezTo>
                    <a:pt x="8882" y="10964"/>
                    <a:pt x="8857" y="11014"/>
                    <a:pt x="8856" y="11077"/>
                  </a:cubicBezTo>
                  <a:cubicBezTo>
                    <a:pt x="8855" y="11139"/>
                    <a:pt x="8880" y="11190"/>
                    <a:pt x="8912" y="11190"/>
                  </a:cubicBezTo>
                  <a:cubicBezTo>
                    <a:pt x="8944" y="11190"/>
                    <a:pt x="8970" y="11139"/>
                    <a:pt x="8970" y="11077"/>
                  </a:cubicBezTo>
                  <a:cubicBezTo>
                    <a:pt x="8971" y="11014"/>
                    <a:pt x="8945" y="10963"/>
                    <a:pt x="8914" y="10964"/>
                  </a:cubicBezTo>
                  <a:close/>
                  <a:moveTo>
                    <a:pt x="9070" y="10964"/>
                  </a:moveTo>
                  <a:cubicBezTo>
                    <a:pt x="9039" y="10964"/>
                    <a:pt x="9013" y="11014"/>
                    <a:pt x="9012" y="11077"/>
                  </a:cubicBezTo>
                  <a:cubicBezTo>
                    <a:pt x="9012" y="11139"/>
                    <a:pt x="9037" y="11190"/>
                    <a:pt x="9069" y="11190"/>
                  </a:cubicBezTo>
                  <a:cubicBezTo>
                    <a:pt x="9100" y="11190"/>
                    <a:pt x="9126" y="11139"/>
                    <a:pt x="9127" y="11077"/>
                  </a:cubicBezTo>
                  <a:cubicBezTo>
                    <a:pt x="9127" y="11014"/>
                    <a:pt x="9102" y="10963"/>
                    <a:pt x="9070" y="10964"/>
                  </a:cubicBezTo>
                  <a:close/>
                  <a:moveTo>
                    <a:pt x="9246" y="10964"/>
                  </a:moveTo>
                  <a:cubicBezTo>
                    <a:pt x="9214" y="10964"/>
                    <a:pt x="9189" y="11014"/>
                    <a:pt x="9188" y="11077"/>
                  </a:cubicBezTo>
                  <a:cubicBezTo>
                    <a:pt x="9188" y="11139"/>
                    <a:pt x="9213" y="11190"/>
                    <a:pt x="9245" y="11190"/>
                  </a:cubicBezTo>
                  <a:cubicBezTo>
                    <a:pt x="9277" y="11190"/>
                    <a:pt x="9302" y="11139"/>
                    <a:pt x="9303" y="11077"/>
                  </a:cubicBezTo>
                  <a:cubicBezTo>
                    <a:pt x="9303" y="11014"/>
                    <a:pt x="9277" y="10963"/>
                    <a:pt x="9246" y="10964"/>
                  </a:cubicBezTo>
                  <a:close/>
                  <a:moveTo>
                    <a:pt x="9402" y="10964"/>
                  </a:moveTo>
                  <a:cubicBezTo>
                    <a:pt x="9371" y="10964"/>
                    <a:pt x="9345" y="11014"/>
                    <a:pt x="9345" y="11077"/>
                  </a:cubicBezTo>
                  <a:cubicBezTo>
                    <a:pt x="9344" y="11139"/>
                    <a:pt x="9370" y="11190"/>
                    <a:pt x="9401" y="11190"/>
                  </a:cubicBezTo>
                  <a:cubicBezTo>
                    <a:pt x="9433" y="11190"/>
                    <a:pt x="9459" y="11139"/>
                    <a:pt x="9459" y="11077"/>
                  </a:cubicBezTo>
                  <a:cubicBezTo>
                    <a:pt x="9459" y="11014"/>
                    <a:pt x="9434" y="10963"/>
                    <a:pt x="9402" y="10964"/>
                  </a:cubicBezTo>
                  <a:close/>
                  <a:moveTo>
                    <a:pt x="9558" y="10964"/>
                  </a:moveTo>
                  <a:cubicBezTo>
                    <a:pt x="9526" y="10964"/>
                    <a:pt x="9501" y="11014"/>
                    <a:pt x="9501" y="11077"/>
                  </a:cubicBezTo>
                  <a:cubicBezTo>
                    <a:pt x="9501" y="11139"/>
                    <a:pt x="9527" y="11190"/>
                    <a:pt x="9558" y="11190"/>
                  </a:cubicBezTo>
                  <a:cubicBezTo>
                    <a:pt x="9590" y="11190"/>
                    <a:pt x="9615" y="11139"/>
                    <a:pt x="9615" y="11077"/>
                  </a:cubicBezTo>
                  <a:cubicBezTo>
                    <a:pt x="9615" y="11014"/>
                    <a:pt x="9589" y="10963"/>
                    <a:pt x="9558" y="10964"/>
                  </a:cubicBezTo>
                  <a:close/>
                  <a:moveTo>
                    <a:pt x="9734" y="10964"/>
                  </a:moveTo>
                  <a:cubicBezTo>
                    <a:pt x="9702" y="10964"/>
                    <a:pt x="9677" y="11014"/>
                    <a:pt x="9677" y="11077"/>
                  </a:cubicBezTo>
                  <a:cubicBezTo>
                    <a:pt x="9677" y="11139"/>
                    <a:pt x="9703" y="11190"/>
                    <a:pt x="9734" y="11190"/>
                  </a:cubicBezTo>
                  <a:cubicBezTo>
                    <a:pt x="9766" y="11190"/>
                    <a:pt x="9792" y="11139"/>
                    <a:pt x="9791" y="11077"/>
                  </a:cubicBezTo>
                  <a:cubicBezTo>
                    <a:pt x="9791" y="11014"/>
                    <a:pt x="9765" y="10963"/>
                    <a:pt x="9734" y="10964"/>
                  </a:cubicBezTo>
                  <a:close/>
                  <a:moveTo>
                    <a:pt x="9890" y="10964"/>
                  </a:moveTo>
                  <a:cubicBezTo>
                    <a:pt x="9859" y="10964"/>
                    <a:pt x="9833" y="11014"/>
                    <a:pt x="9833" y="11077"/>
                  </a:cubicBezTo>
                  <a:cubicBezTo>
                    <a:pt x="9834" y="11139"/>
                    <a:pt x="9860" y="11190"/>
                    <a:pt x="9891" y="11190"/>
                  </a:cubicBezTo>
                  <a:cubicBezTo>
                    <a:pt x="9923" y="11189"/>
                    <a:pt x="9948" y="11139"/>
                    <a:pt x="9948" y="11077"/>
                  </a:cubicBezTo>
                  <a:cubicBezTo>
                    <a:pt x="9947" y="11014"/>
                    <a:pt x="9922" y="10963"/>
                    <a:pt x="9890" y="10964"/>
                  </a:cubicBezTo>
                  <a:close/>
                  <a:moveTo>
                    <a:pt x="10046" y="10964"/>
                  </a:moveTo>
                  <a:cubicBezTo>
                    <a:pt x="10015" y="10964"/>
                    <a:pt x="9989" y="11014"/>
                    <a:pt x="9990" y="11077"/>
                  </a:cubicBezTo>
                  <a:cubicBezTo>
                    <a:pt x="9990" y="11139"/>
                    <a:pt x="10016" y="11190"/>
                    <a:pt x="10048" y="11190"/>
                  </a:cubicBezTo>
                  <a:cubicBezTo>
                    <a:pt x="10080" y="11190"/>
                    <a:pt x="10105" y="11139"/>
                    <a:pt x="10104" y="11077"/>
                  </a:cubicBezTo>
                  <a:cubicBezTo>
                    <a:pt x="10103" y="11014"/>
                    <a:pt x="10078" y="10963"/>
                    <a:pt x="10046" y="10964"/>
                  </a:cubicBezTo>
                  <a:close/>
                  <a:moveTo>
                    <a:pt x="10221" y="10964"/>
                  </a:moveTo>
                  <a:cubicBezTo>
                    <a:pt x="10190" y="10964"/>
                    <a:pt x="10165" y="11014"/>
                    <a:pt x="10166" y="11077"/>
                  </a:cubicBezTo>
                  <a:cubicBezTo>
                    <a:pt x="10166" y="11139"/>
                    <a:pt x="10193" y="11190"/>
                    <a:pt x="10224" y="11190"/>
                  </a:cubicBezTo>
                  <a:cubicBezTo>
                    <a:pt x="10256" y="11190"/>
                    <a:pt x="10281" y="11139"/>
                    <a:pt x="10280" y="11077"/>
                  </a:cubicBezTo>
                  <a:cubicBezTo>
                    <a:pt x="10279" y="11014"/>
                    <a:pt x="10253" y="10963"/>
                    <a:pt x="10221" y="10964"/>
                  </a:cubicBezTo>
                  <a:close/>
                  <a:moveTo>
                    <a:pt x="10378" y="10964"/>
                  </a:moveTo>
                  <a:cubicBezTo>
                    <a:pt x="10346" y="10964"/>
                    <a:pt x="10321" y="11014"/>
                    <a:pt x="10322" y="11077"/>
                  </a:cubicBezTo>
                  <a:cubicBezTo>
                    <a:pt x="10323" y="11139"/>
                    <a:pt x="10349" y="11190"/>
                    <a:pt x="10381" y="11190"/>
                  </a:cubicBezTo>
                  <a:cubicBezTo>
                    <a:pt x="10412" y="11190"/>
                    <a:pt x="10437" y="11139"/>
                    <a:pt x="10436" y="11077"/>
                  </a:cubicBezTo>
                  <a:cubicBezTo>
                    <a:pt x="10435" y="11014"/>
                    <a:pt x="10409" y="10963"/>
                    <a:pt x="10378" y="10964"/>
                  </a:cubicBezTo>
                  <a:close/>
                  <a:moveTo>
                    <a:pt x="10534" y="10964"/>
                  </a:moveTo>
                  <a:cubicBezTo>
                    <a:pt x="10503" y="10964"/>
                    <a:pt x="10478" y="11014"/>
                    <a:pt x="10479" y="11077"/>
                  </a:cubicBezTo>
                  <a:cubicBezTo>
                    <a:pt x="10479" y="11139"/>
                    <a:pt x="10506" y="11190"/>
                    <a:pt x="10537" y="11190"/>
                  </a:cubicBezTo>
                  <a:cubicBezTo>
                    <a:pt x="10569" y="11189"/>
                    <a:pt x="10594" y="11139"/>
                    <a:pt x="10593" y="11077"/>
                  </a:cubicBezTo>
                  <a:cubicBezTo>
                    <a:pt x="10592" y="11014"/>
                    <a:pt x="10566" y="10963"/>
                    <a:pt x="10534" y="10964"/>
                  </a:cubicBezTo>
                  <a:close/>
                  <a:moveTo>
                    <a:pt x="10710" y="10964"/>
                  </a:moveTo>
                  <a:cubicBezTo>
                    <a:pt x="10678" y="10964"/>
                    <a:pt x="10653" y="11014"/>
                    <a:pt x="10655" y="11077"/>
                  </a:cubicBezTo>
                  <a:cubicBezTo>
                    <a:pt x="10656" y="11139"/>
                    <a:pt x="10682" y="11190"/>
                    <a:pt x="10714" y="11190"/>
                  </a:cubicBezTo>
                  <a:cubicBezTo>
                    <a:pt x="10745" y="11190"/>
                    <a:pt x="10770" y="11139"/>
                    <a:pt x="10769" y="11077"/>
                  </a:cubicBezTo>
                  <a:cubicBezTo>
                    <a:pt x="10768" y="11014"/>
                    <a:pt x="10741" y="10963"/>
                    <a:pt x="10710" y="10964"/>
                  </a:cubicBezTo>
                  <a:close/>
                  <a:moveTo>
                    <a:pt x="10866" y="10964"/>
                  </a:moveTo>
                  <a:cubicBezTo>
                    <a:pt x="10834" y="10964"/>
                    <a:pt x="10810" y="11014"/>
                    <a:pt x="10811" y="11077"/>
                  </a:cubicBezTo>
                  <a:cubicBezTo>
                    <a:pt x="10812" y="11139"/>
                    <a:pt x="10839" y="11190"/>
                    <a:pt x="10871" y="11190"/>
                  </a:cubicBezTo>
                  <a:cubicBezTo>
                    <a:pt x="10902" y="11189"/>
                    <a:pt x="10927" y="11139"/>
                    <a:pt x="10925" y="11077"/>
                  </a:cubicBezTo>
                  <a:cubicBezTo>
                    <a:pt x="10924" y="11014"/>
                    <a:pt x="10897" y="10963"/>
                    <a:pt x="10866" y="10964"/>
                  </a:cubicBezTo>
                  <a:close/>
                  <a:moveTo>
                    <a:pt x="11041" y="10964"/>
                  </a:moveTo>
                  <a:cubicBezTo>
                    <a:pt x="11010" y="10964"/>
                    <a:pt x="10985" y="11014"/>
                    <a:pt x="10987" y="11077"/>
                  </a:cubicBezTo>
                  <a:cubicBezTo>
                    <a:pt x="10988" y="11139"/>
                    <a:pt x="11015" y="11190"/>
                    <a:pt x="11047" y="11190"/>
                  </a:cubicBezTo>
                  <a:cubicBezTo>
                    <a:pt x="11078" y="11190"/>
                    <a:pt x="11103" y="11139"/>
                    <a:pt x="11101" y="11077"/>
                  </a:cubicBezTo>
                  <a:cubicBezTo>
                    <a:pt x="11100" y="11014"/>
                    <a:pt x="11073" y="10963"/>
                    <a:pt x="11041" y="10964"/>
                  </a:cubicBezTo>
                  <a:close/>
                  <a:moveTo>
                    <a:pt x="11198" y="10964"/>
                  </a:moveTo>
                  <a:cubicBezTo>
                    <a:pt x="11166" y="10964"/>
                    <a:pt x="11142" y="11014"/>
                    <a:pt x="11143" y="11077"/>
                  </a:cubicBezTo>
                  <a:cubicBezTo>
                    <a:pt x="11145" y="11139"/>
                    <a:pt x="11171" y="11190"/>
                    <a:pt x="11203" y="11190"/>
                  </a:cubicBezTo>
                  <a:cubicBezTo>
                    <a:pt x="11235" y="11190"/>
                    <a:pt x="11259" y="11139"/>
                    <a:pt x="11258" y="11077"/>
                  </a:cubicBezTo>
                  <a:cubicBezTo>
                    <a:pt x="11256" y="11014"/>
                    <a:pt x="11229" y="10963"/>
                    <a:pt x="11198" y="10964"/>
                  </a:cubicBezTo>
                  <a:close/>
                  <a:moveTo>
                    <a:pt x="11354" y="10964"/>
                  </a:moveTo>
                  <a:cubicBezTo>
                    <a:pt x="11323" y="10964"/>
                    <a:pt x="11298" y="11016"/>
                    <a:pt x="11300" y="11078"/>
                  </a:cubicBezTo>
                  <a:cubicBezTo>
                    <a:pt x="11301" y="11141"/>
                    <a:pt x="11329" y="11190"/>
                    <a:pt x="11360" y="11190"/>
                  </a:cubicBezTo>
                  <a:cubicBezTo>
                    <a:pt x="11392" y="11190"/>
                    <a:pt x="11416" y="11139"/>
                    <a:pt x="11414" y="11077"/>
                  </a:cubicBezTo>
                  <a:cubicBezTo>
                    <a:pt x="11412" y="11014"/>
                    <a:pt x="11386" y="10963"/>
                    <a:pt x="11354" y="10964"/>
                  </a:cubicBezTo>
                  <a:close/>
                  <a:moveTo>
                    <a:pt x="11529" y="10964"/>
                  </a:moveTo>
                  <a:cubicBezTo>
                    <a:pt x="11498" y="10964"/>
                    <a:pt x="11474" y="11014"/>
                    <a:pt x="11476" y="11077"/>
                  </a:cubicBezTo>
                  <a:cubicBezTo>
                    <a:pt x="11477" y="11139"/>
                    <a:pt x="11505" y="11190"/>
                    <a:pt x="11537" y="11190"/>
                  </a:cubicBezTo>
                  <a:cubicBezTo>
                    <a:pt x="11568" y="11189"/>
                    <a:pt x="11592" y="11139"/>
                    <a:pt x="11590" y="11077"/>
                  </a:cubicBezTo>
                  <a:cubicBezTo>
                    <a:pt x="11588" y="11014"/>
                    <a:pt x="11561" y="10963"/>
                    <a:pt x="11529" y="10964"/>
                  </a:cubicBezTo>
                  <a:close/>
                  <a:moveTo>
                    <a:pt x="11686" y="10964"/>
                  </a:moveTo>
                  <a:cubicBezTo>
                    <a:pt x="11654" y="10964"/>
                    <a:pt x="11630" y="11014"/>
                    <a:pt x="11632" y="11077"/>
                  </a:cubicBezTo>
                  <a:cubicBezTo>
                    <a:pt x="11634" y="11139"/>
                    <a:pt x="11661" y="11190"/>
                    <a:pt x="11693" y="11190"/>
                  </a:cubicBezTo>
                  <a:cubicBezTo>
                    <a:pt x="11725" y="11190"/>
                    <a:pt x="11748" y="11139"/>
                    <a:pt x="11746" y="11077"/>
                  </a:cubicBezTo>
                  <a:cubicBezTo>
                    <a:pt x="11744" y="11014"/>
                    <a:pt x="11717" y="10963"/>
                    <a:pt x="11686" y="10964"/>
                  </a:cubicBezTo>
                  <a:close/>
                  <a:moveTo>
                    <a:pt x="11842" y="10964"/>
                  </a:moveTo>
                  <a:cubicBezTo>
                    <a:pt x="11810" y="10964"/>
                    <a:pt x="11786" y="11014"/>
                    <a:pt x="11788" y="11077"/>
                  </a:cubicBezTo>
                  <a:cubicBezTo>
                    <a:pt x="11791" y="11139"/>
                    <a:pt x="11818" y="11190"/>
                    <a:pt x="11850" y="11190"/>
                  </a:cubicBezTo>
                  <a:cubicBezTo>
                    <a:pt x="11882" y="11190"/>
                    <a:pt x="11905" y="11139"/>
                    <a:pt x="11903" y="11077"/>
                  </a:cubicBezTo>
                  <a:cubicBezTo>
                    <a:pt x="11900" y="11014"/>
                    <a:pt x="11873" y="10963"/>
                    <a:pt x="11842" y="10964"/>
                  </a:cubicBezTo>
                  <a:close/>
                  <a:moveTo>
                    <a:pt x="12018" y="10964"/>
                  </a:moveTo>
                  <a:cubicBezTo>
                    <a:pt x="11986" y="10964"/>
                    <a:pt x="11962" y="11016"/>
                    <a:pt x="11964" y="11078"/>
                  </a:cubicBezTo>
                  <a:cubicBezTo>
                    <a:pt x="11967" y="11141"/>
                    <a:pt x="11994" y="11190"/>
                    <a:pt x="12026" y="11190"/>
                  </a:cubicBezTo>
                  <a:cubicBezTo>
                    <a:pt x="12058" y="11189"/>
                    <a:pt x="12081" y="11139"/>
                    <a:pt x="12079" y="11077"/>
                  </a:cubicBezTo>
                  <a:cubicBezTo>
                    <a:pt x="12076" y="11014"/>
                    <a:pt x="12049" y="10963"/>
                    <a:pt x="12018" y="10964"/>
                  </a:cubicBezTo>
                  <a:close/>
                  <a:moveTo>
                    <a:pt x="12173" y="10964"/>
                  </a:moveTo>
                  <a:cubicBezTo>
                    <a:pt x="12142" y="10964"/>
                    <a:pt x="12118" y="11014"/>
                    <a:pt x="12121" y="11077"/>
                  </a:cubicBezTo>
                  <a:cubicBezTo>
                    <a:pt x="12123" y="11139"/>
                    <a:pt x="12151" y="11190"/>
                    <a:pt x="12183" y="11190"/>
                  </a:cubicBezTo>
                  <a:cubicBezTo>
                    <a:pt x="12215" y="11190"/>
                    <a:pt x="12238" y="11139"/>
                    <a:pt x="12236" y="11077"/>
                  </a:cubicBezTo>
                  <a:cubicBezTo>
                    <a:pt x="12233" y="11014"/>
                    <a:pt x="12205" y="10963"/>
                    <a:pt x="12173" y="10964"/>
                  </a:cubicBezTo>
                  <a:close/>
                  <a:moveTo>
                    <a:pt x="14125" y="10964"/>
                  </a:moveTo>
                  <a:cubicBezTo>
                    <a:pt x="14094" y="10964"/>
                    <a:pt x="14072" y="11015"/>
                    <a:pt x="14076" y="11078"/>
                  </a:cubicBezTo>
                  <a:cubicBezTo>
                    <a:pt x="14081" y="11141"/>
                    <a:pt x="14110" y="11192"/>
                    <a:pt x="14142" y="11191"/>
                  </a:cubicBezTo>
                  <a:cubicBezTo>
                    <a:pt x="14173" y="11191"/>
                    <a:pt x="14195" y="11139"/>
                    <a:pt x="14191" y="11077"/>
                  </a:cubicBezTo>
                  <a:cubicBezTo>
                    <a:pt x="14186" y="11014"/>
                    <a:pt x="14157" y="10963"/>
                    <a:pt x="14125" y="10964"/>
                  </a:cubicBezTo>
                  <a:close/>
                  <a:moveTo>
                    <a:pt x="14282" y="10964"/>
                  </a:moveTo>
                  <a:cubicBezTo>
                    <a:pt x="14250" y="10964"/>
                    <a:pt x="14228" y="11015"/>
                    <a:pt x="14233" y="11078"/>
                  </a:cubicBezTo>
                  <a:cubicBezTo>
                    <a:pt x="14237" y="11141"/>
                    <a:pt x="14267" y="11192"/>
                    <a:pt x="14298" y="11191"/>
                  </a:cubicBezTo>
                  <a:cubicBezTo>
                    <a:pt x="14330" y="11191"/>
                    <a:pt x="14352" y="11139"/>
                    <a:pt x="14347" y="11077"/>
                  </a:cubicBezTo>
                  <a:cubicBezTo>
                    <a:pt x="14342" y="11014"/>
                    <a:pt x="14313" y="10963"/>
                    <a:pt x="14282" y="10964"/>
                  </a:cubicBezTo>
                  <a:close/>
                  <a:moveTo>
                    <a:pt x="2709" y="11014"/>
                  </a:moveTo>
                  <a:cubicBezTo>
                    <a:pt x="2678" y="11014"/>
                    <a:pt x="2647" y="11065"/>
                    <a:pt x="2640" y="11127"/>
                  </a:cubicBezTo>
                  <a:cubicBezTo>
                    <a:pt x="2634" y="11189"/>
                    <a:pt x="2654" y="11239"/>
                    <a:pt x="2685" y="11239"/>
                  </a:cubicBezTo>
                  <a:cubicBezTo>
                    <a:pt x="2717" y="11238"/>
                    <a:pt x="2748" y="11187"/>
                    <a:pt x="2754" y="11125"/>
                  </a:cubicBezTo>
                  <a:cubicBezTo>
                    <a:pt x="2761" y="11063"/>
                    <a:pt x="2741" y="11014"/>
                    <a:pt x="2709" y="11014"/>
                  </a:cubicBezTo>
                  <a:close/>
                  <a:moveTo>
                    <a:pt x="2885" y="11014"/>
                  </a:moveTo>
                  <a:cubicBezTo>
                    <a:pt x="2853" y="11014"/>
                    <a:pt x="2823" y="11065"/>
                    <a:pt x="2816" y="11127"/>
                  </a:cubicBezTo>
                  <a:cubicBezTo>
                    <a:pt x="2810" y="11189"/>
                    <a:pt x="2830" y="11239"/>
                    <a:pt x="2862" y="11239"/>
                  </a:cubicBezTo>
                  <a:cubicBezTo>
                    <a:pt x="2894" y="11238"/>
                    <a:pt x="2924" y="11187"/>
                    <a:pt x="2930" y="11125"/>
                  </a:cubicBezTo>
                  <a:cubicBezTo>
                    <a:pt x="2937" y="11063"/>
                    <a:pt x="2916" y="11014"/>
                    <a:pt x="2885" y="11014"/>
                  </a:cubicBezTo>
                  <a:close/>
                  <a:moveTo>
                    <a:pt x="3041" y="11014"/>
                  </a:moveTo>
                  <a:cubicBezTo>
                    <a:pt x="3009" y="11014"/>
                    <a:pt x="2979" y="11065"/>
                    <a:pt x="2973" y="11127"/>
                  </a:cubicBezTo>
                  <a:cubicBezTo>
                    <a:pt x="2966" y="11189"/>
                    <a:pt x="2987" y="11239"/>
                    <a:pt x="3018" y="11239"/>
                  </a:cubicBezTo>
                  <a:cubicBezTo>
                    <a:pt x="3050" y="11238"/>
                    <a:pt x="3081" y="11187"/>
                    <a:pt x="3087" y="11125"/>
                  </a:cubicBezTo>
                  <a:cubicBezTo>
                    <a:pt x="3093" y="11063"/>
                    <a:pt x="3072" y="11014"/>
                    <a:pt x="3041" y="11014"/>
                  </a:cubicBezTo>
                  <a:close/>
                  <a:moveTo>
                    <a:pt x="3216" y="11014"/>
                  </a:moveTo>
                  <a:cubicBezTo>
                    <a:pt x="3185" y="11014"/>
                    <a:pt x="3155" y="11065"/>
                    <a:pt x="3148" y="11127"/>
                  </a:cubicBezTo>
                  <a:cubicBezTo>
                    <a:pt x="3142" y="11189"/>
                    <a:pt x="3163" y="11239"/>
                    <a:pt x="3194" y="11239"/>
                  </a:cubicBezTo>
                  <a:cubicBezTo>
                    <a:pt x="3226" y="11238"/>
                    <a:pt x="3257" y="11187"/>
                    <a:pt x="3263" y="11125"/>
                  </a:cubicBezTo>
                  <a:cubicBezTo>
                    <a:pt x="3269" y="11063"/>
                    <a:pt x="3248" y="11014"/>
                    <a:pt x="3216" y="11014"/>
                  </a:cubicBezTo>
                  <a:close/>
                  <a:moveTo>
                    <a:pt x="3373" y="11014"/>
                  </a:moveTo>
                  <a:cubicBezTo>
                    <a:pt x="3341" y="11014"/>
                    <a:pt x="3311" y="11065"/>
                    <a:pt x="3305" y="11127"/>
                  </a:cubicBezTo>
                  <a:cubicBezTo>
                    <a:pt x="3299" y="11189"/>
                    <a:pt x="3320" y="11239"/>
                    <a:pt x="3351" y="11239"/>
                  </a:cubicBezTo>
                  <a:cubicBezTo>
                    <a:pt x="3383" y="11238"/>
                    <a:pt x="3413" y="11187"/>
                    <a:pt x="3419" y="11125"/>
                  </a:cubicBezTo>
                  <a:cubicBezTo>
                    <a:pt x="3425" y="11063"/>
                    <a:pt x="3404" y="11013"/>
                    <a:pt x="3373" y="11014"/>
                  </a:cubicBezTo>
                  <a:close/>
                  <a:moveTo>
                    <a:pt x="3528" y="11014"/>
                  </a:moveTo>
                  <a:cubicBezTo>
                    <a:pt x="3497" y="11014"/>
                    <a:pt x="3467" y="11065"/>
                    <a:pt x="3461" y="11127"/>
                  </a:cubicBezTo>
                  <a:cubicBezTo>
                    <a:pt x="3455" y="11189"/>
                    <a:pt x="3476" y="11239"/>
                    <a:pt x="3508" y="11239"/>
                  </a:cubicBezTo>
                  <a:cubicBezTo>
                    <a:pt x="3539" y="11238"/>
                    <a:pt x="3570" y="11188"/>
                    <a:pt x="3576" y="11125"/>
                  </a:cubicBezTo>
                  <a:cubicBezTo>
                    <a:pt x="3581" y="11063"/>
                    <a:pt x="3560" y="11013"/>
                    <a:pt x="3528" y="11014"/>
                  </a:cubicBezTo>
                  <a:close/>
                  <a:moveTo>
                    <a:pt x="3685" y="11014"/>
                  </a:moveTo>
                  <a:cubicBezTo>
                    <a:pt x="3653" y="11014"/>
                    <a:pt x="3623" y="11065"/>
                    <a:pt x="3617" y="11127"/>
                  </a:cubicBezTo>
                  <a:cubicBezTo>
                    <a:pt x="3611" y="11189"/>
                    <a:pt x="3632" y="11239"/>
                    <a:pt x="3664" y="11239"/>
                  </a:cubicBezTo>
                  <a:cubicBezTo>
                    <a:pt x="3696" y="11238"/>
                    <a:pt x="3726" y="11187"/>
                    <a:pt x="3732" y="11125"/>
                  </a:cubicBezTo>
                  <a:cubicBezTo>
                    <a:pt x="3737" y="11063"/>
                    <a:pt x="3716" y="11014"/>
                    <a:pt x="3685" y="11014"/>
                  </a:cubicBezTo>
                  <a:close/>
                  <a:moveTo>
                    <a:pt x="2065" y="11064"/>
                  </a:moveTo>
                  <a:cubicBezTo>
                    <a:pt x="2034" y="11064"/>
                    <a:pt x="2002" y="11115"/>
                    <a:pt x="1995" y="11177"/>
                  </a:cubicBezTo>
                  <a:cubicBezTo>
                    <a:pt x="1988" y="11239"/>
                    <a:pt x="2008" y="11289"/>
                    <a:pt x="2040" y="11289"/>
                  </a:cubicBezTo>
                  <a:cubicBezTo>
                    <a:pt x="2071" y="11289"/>
                    <a:pt x="2103" y="11238"/>
                    <a:pt x="2110" y="11176"/>
                  </a:cubicBezTo>
                  <a:cubicBezTo>
                    <a:pt x="2117" y="11114"/>
                    <a:pt x="2097" y="11064"/>
                    <a:pt x="2065" y="11064"/>
                  </a:cubicBezTo>
                  <a:close/>
                  <a:moveTo>
                    <a:pt x="17757" y="11215"/>
                  </a:moveTo>
                  <a:cubicBezTo>
                    <a:pt x="17725" y="11215"/>
                    <a:pt x="17706" y="11267"/>
                    <a:pt x="17714" y="11330"/>
                  </a:cubicBezTo>
                  <a:cubicBezTo>
                    <a:pt x="17722" y="11393"/>
                    <a:pt x="17754" y="11443"/>
                    <a:pt x="17785" y="11443"/>
                  </a:cubicBezTo>
                  <a:cubicBezTo>
                    <a:pt x="17817" y="11443"/>
                    <a:pt x="17837" y="11391"/>
                    <a:pt x="17829" y="11328"/>
                  </a:cubicBezTo>
                  <a:cubicBezTo>
                    <a:pt x="17821" y="11265"/>
                    <a:pt x="17788" y="11215"/>
                    <a:pt x="17757" y="11215"/>
                  </a:cubicBezTo>
                  <a:close/>
                  <a:moveTo>
                    <a:pt x="17894" y="11215"/>
                  </a:moveTo>
                  <a:cubicBezTo>
                    <a:pt x="17862" y="11215"/>
                    <a:pt x="17843" y="11267"/>
                    <a:pt x="17851" y="11330"/>
                  </a:cubicBezTo>
                  <a:cubicBezTo>
                    <a:pt x="17859" y="11393"/>
                    <a:pt x="17891" y="11443"/>
                    <a:pt x="17923" y="11443"/>
                  </a:cubicBezTo>
                  <a:cubicBezTo>
                    <a:pt x="17955" y="11443"/>
                    <a:pt x="17974" y="11391"/>
                    <a:pt x="17966" y="11328"/>
                  </a:cubicBezTo>
                  <a:cubicBezTo>
                    <a:pt x="17958" y="11265"/>
                    <a:pt x="17925" y="11215"/>
                    <a:pt x="17894" y="11215"/>
                  </a:cubicBezTo>
                  <a:close/>
                  <a:moveTo>
                    <a:pt x="9890" y="11265"/>
                  </a:moveTo>
                  <a:cubicBezTo>
                    <a:pt x="9859" y="11266"/>
                    <a:pt x="9833" y="11317"/>
                    <a:pt x="9833" y="11380"/>
                  </a:cubicBezTo>
                  <a:cubicBezTo>
                    <a:pt x="9834" y="11442"/>
                    <a:pt x="9860" y="11492"/>
                    <a:pt x="9891" y="11492"/>
                  </a:cubicBezTo>
                  <a:cubicBezTo>
                    <a:pt x="9923" y="11491"/>
                    <a:pt x="9949" y="11441"/>
                    <a:pt x="9948" y="11378"/>
                  </a:cubicBezTo>
                  <a:cubicBezTo>
                    <a:pt x="9948" y="11316"/>
                    <a:pt x="9922" y="11265"/>
                    <a:pt x="9890" y="11265"/>
                  </a:cubicBezTo>
                  <a:close/>
                  <a:moveTo>
                    <a:pt x="10066" y="11265"/>
                  </a:moveTo>
                  <a:cubicBezTo>
                    <a:pt x="10035" y="11266"/>
                    <a:pt x="10009" y="11318"/>
                    <a:pt x="10009" y="11380"/>
                  </a:cubicBezTo>
                  <a:cubicBezTo>
                    <a:pt x="10010" y="11443"/>
                    <a:pt x="10036" y="11492"/>
                    <a:pt x="10068" y="11492"/>
                  </a:cubicBezTo>
                  <a:cubicBezTo>
                    <a:pt x="10100" y="11491"/>
                    <a:pt x="10125" y="11441"/>
                    <a:pt x="10124" y="11378"/>
                  </a:cubicBezTo>
                  <a:cubicBezTo>
                    <a:pt x="10124" y="11316"/>
                    <a:pt x="10098" y="11265"/>
                    <a:pt x="10066" y="11265"/>
                  </a:cubicBezTo>
                  <a:close/>
                  <a:moveTo>
                    <a:pt x="10222" y="11265"/>
                  </a:moveTo>
                  <a:cubicBezTo>
                    <a:pt x="10190" y="11266"/>
                    <a:pt x="10165" y="11317"/>
                    <a:pt x="10166" y="11380"/>
                  </a:cubicBezTo>
                  <a:cubicBezTo>
                    <a:pt x="10166" y="11442"/>
                    <a:pt x="10193" y="11492"/>
                    <a:pt x="10224" y="11492"/>
                  </a:cubicBezTo>
                  <a:cubicBezTo>
                    <a:pt x="10256" y="11491"/>
                    <a:pt x="10281" y="11441"/>
                    <a:pt x="10281" y="11378"/>
                  </a:cubicBezTo>
                  <a:cubicBezTo>
                    <a:pt x="10280" y="11316"/>
                    <a:pt x="10254" y="11265"/>
                    <a:pt x="10222" y="11265"/>
                  </a:cubicBezTo>
                  <a:close/>
                  <a:moveTo>
                    <a:pt x="10378" y="11265"/>
                  </a:moveTo>
                  <a:cubicBezTo>
                    <a:pt x="10347" y="11266"/>
                    <a:pt x="10321" y="11317"/>
                    <a:pt x="10322" y="11380"/>
                  </a:cubicBezTo>
                  <a:cubicBezTo>
                    <a:pt x="10323" y="11443"/>
                    <a:pt x="10350" y="11492"/>
                    <a:pt x="10381" y="11492"/>
                  </a:cubicBezTo>
                  <a:cubicBezTo>
                    <a:pt x="10413" y="11491"/>
                    <a:pt x="10438" y="11441"/>
                    <a:pt x="10437" y="11378"/>
                  </a:cubicBezTo>
                  <a:cubicBezTo>
                    <a:pt x="10436" y="11316"/>
                    <a:pt x="10410" y="11265"/>
                    <a:pt x="10378" y="11265"/>
                  </a:cubicBezTo>
                  <a:close/>
                  <a:moveTo>
                    <a:pt x="10554" y="11265"/>
                  </a:moveTo>
                  <a:cubicBezTo>
                    <a:pt x="10522" y="11266"/>
                    <a:pt x="10497" y="11317"/>
                    <a:pt x="10498" y="11380"/>
                  </a:cubicBezTo>
                  <a:cubicBezTo>
                    <a:pt x="10499" y="11442"/>
                    <a:pt x="10526" y="11492"/>
                    <a:pt x="10557" y="11492"/>
                  </a:cubicBezTo>
                  <a:cubicBezTo>
                    <a:pt x="10589" y="11491"/>
                    <a:pt x="10614" y="11441"/>
                    <a:pt x="10613" y="11378"/>
                  </a:cubicBezTo>
                  <a:cubicBezTo>
                    <a:pt x="10612" y="11316"/>
                    <a:pt x="10585" y="11265"/>
                    <a:pt x="10554" y="11265"/>
                  </a:cubicBezTo>
                  <a:close/>
                  <a:moveTo>
                    <a:pt x="10710" y="11265"/>
                  </a:moveTo>
                  <a:cubicBezTo>
                    <a:pt x="10679" y="11266"/>
                    <a:pt x="10653" y="11317"/>
                    <a:pt x="10655" y="11380"/>
                  </a:cubicBezTo>
                  <a:cubicBezTo>
                    <a:pt x="10656" y="11442"/>
                    <a:pt x="10682" y="11492"/>
                    <a:pt x="10714" y="11492"/>
                  </a:cubicBezTo>
                  <a:cubicBezTo>
                    <a:pt x="10746" y="11491"/>
                    <a:pt x="10771" y="11441"/>
                    <a:pt x="10769" y="11378"/>
                  </a:cubicBezTo>
                  <a:cubicBezTo>
                    <a:pt x="10768" y="11316"/>
                    <a:pt x="10742" y="11265"/>
                    <a:pt x="10710" y="11265"/>
                  </a:cubicBezTo>
                  <a:close/>
                  <a:moveTo>
                    <a:pt x="10885" y="11265"/>
                  </a:moveTo>
                  <a:cubicBezTo>
                    <a:pt x="10854" y="11266"/>
                    <a:pt x="10829" y="11317"/>
                    <a:pt x="10830" y="11380"/>
                  </a:cubicBezTo>
                  <a:cubicBezTo>
                    <a:pt x="10832" y="11443"/>
                    <a:pt x="10859" y="11492"/>
                    <a:pt x="10890" y="11492"/>
                  </a:cubicBezTo>
                  <a:cubicBezTo>
                    <a:pt x="10922" y="11491"/>
                    <a:pt x="10947" y="11441"/>
                    <a:pt x="10945" y="11378"/>
                  </a:cubicBezTo>
                  <a:cubicBezTo>
                    <a:pt x="10944" y="11316"/>
                    <a:pt x="10917" y="11265"/>
                    <a:pt x="10885" y="11265"/>
                  </a:cubicBezTo>
                  <a:close/>
                  <a:moveTo>
                    <a:pt x="11042" y="11265"/>
                  </a:moveTo>
                  <a:cubicBezTo>
                    <a:pt x="11010" y="11266"/>
                    <a:pt x="10985" y="11317"/>
                    <a:pt x="10987" y="11380"/>
                  </a:cubicBezTo>
                  <a:cubicBezTo>
                    <a:pt x="10988" y="11443"/>
                    <a:pt x="11015" y="11492"/>
                    <a:pt x="11047" y="11492"/>
                  </a:cubicBezTo>
                  <a:cubicBezTo>
                    <a:pt x="11079" y="11491"/>
                    <a:pt x="11103" y="11441"/>
                    <a:pt x="11102" y="11378"/>
                  </a:cubicBezTo>
                  <a:cubicBezTo>
                    <a:pt x="11100" y="11316"/>
                    <a:pt x="11074" y="11265"/>
                    <a:pt x="11042" y="11265"/>
                  </a:cubicBezTo>
                  <a:close/>
                  <a:moveTo>
                    <a:pt x="11198" y="11265"/>
                  </a:moveTo>
                  <a:cubicBezTo>
                    <a:pt x="11166" y="11266"/>
                    <a:pt x="11142" y="11317"/>
                    <a:pt x="11143" y="11380"/>
                  </a:cubicBezTo>
                  <a:cubicBezTo>
                    <a:pt x="11145" y="11443"/>
                    <a:pt x="11172" y="11492"/>
                    <a:pt x="11204" y="11492"/>
                  </a:cubicBezTo>
                  <a:cubicBezTo>
                    <a:pt x="11236" y="11491"/>
                    <a:pt x="11260" y="11441"/>
                    <a:pt x="11258" y="11378"/>
                  </a:cubicBezTo>
                  <a:cubicBezTo>
                    <a:pt x="11256" y="11316"/>
                    <a:pt x="11229" y="11265"/>
                    <a:pt x="11198" y="11265"/>
                  </a:cubicBezTo>
                  <a:close/>
                  <a:moveTo>
                    <a:pt x="11374" y="11265"/>
                  </a:moveTo>
                  <a:cubicBezTo>
                    <a:pt x="11342" y="11266"/>
                    <a:pt x="11318" y="11317"/>
                    <a:pt x="11319" y="11380"/>
                  </a:cubicBezTo>
                  <a:cubicBezTo>
                    <a:pt x="11321" y="11443"/>
                    <a:pt x="11349" y="11492"/>
                    <a:pt x="11380" y="11492"/>
                  </a:cubicBezTo>
                  <a:cubicBezTo>
                    <a:pt x="11412" y="11491"/>
                    <a:pt x="11436" y="11441"/>
                    <a:pt x="11434" y="11378"/>
                  </a:cubicBezTo>
                  <a:cubicBezTo>
                    <a:pt x="11432" y="11316"/>
                    <a:pt x="11405" y="11265"/>
                    <a:pt x="11374" y="11265"/>
                  </a:cubicBezTo>
                  <a:close/>
                  <a:moveTo>
                    <a:pt x="11529" y="11265"/>
                  </a:moveTo>
                  <a:cubicBezTo>
                    <a:pt x="11498" y="11266"/>
                    <a:pt x="11474" y="11317"/>
                    <a:pt x="11476" y="11380"/>
                  </a:cubicBezTo>
                  <a:cubicBezTo>
                    <a:pt x="11477" y="11443"/>
                    <a:pt x="11505" y="11492"/>
                    <a:pt x="11537" y="11492"/>
                  </a:cubicBezTo>
                  <a:cubicBezTo>
                    <a:pt x="11568" y="11491"/>
                    <a:pt x="11592" y="11441"/>
                    <a:pt x="11590" y="11378"/>
                  </a:cubicBezTo>
                  <a:cubicBezTo>
                    <a:pt x="11589" y="11316"/>
                    <a:pt x="11561" y="11265"/>
                    <a:pt x="11529" y="11265"/>
                  </a:cubicBezTo>
                  <a:close/>
                  <a:moveTo>
                    <a:pt x="11686" y="11265"/>
                  </a:moveTo>
                  <a:cubicBezTo>
                    <a:pt x="11654" y="11266"/>
                    <a:pt x="11630" y="11317"/>
                    <a:pt x="11632" y="11380"/>
                  </a:cubicBezTo>
                  <a:cubicBezTo>
                    <a:pt x="11634" y="11443"/>
                    <a:pt x="11661" y="11492"/>
                    <a:pt x="11693" y="11492"/>
                  </a:cubicBezTo>
                  <a:cubicBezTo>
                    <a:pt x="11725" y="11491"/>
                    <a:pt x="11749" y="11441"/>
                    <a:pt x="11747" y="11378"/>
                  </a:cubicBezTo>
                  <a:cubicBezTo>
                    <a:pt x="11745" y="11316"/>
                    <a:pt x="11717" y="11265"/>
                    <a:pt x="11686" y="11265"/>
                  </a:cubicBezTo>
                  <a:close/>
                  <a:moveTo>
                    <a:pt x="11862" y="11265"/>
                  </a:moveTo>
                  <a:cubicBezTo>
                    <a:pt x="11830" y="11266"/>
                    <a:pt x="11806" y="11317"/>
                    <a:pt x="11808" y="11380"/>
                  </a:cubicBezTo>
                  <a:cubicBezTo>
                    <a:pt x="11810" y="11443"/>
                    <a:pt x="11838" y="11494"/>
                    <a:pt x="11870" y="11493"/>
                  </a:cubicBezTo>
                  <a:cubicBezTo>
                    <a:pt x="11901" y="11493"/>
                    <a:pt x="11925" y="11441"/>
                    <a:pt x="11923" y="11378"/>
                  </a:cubicBezTo>
                  <a:cubicBezTo>
                    <a:pt x="11921" y="11316"/>
                    <a:pt x="11893" y="11265"/>
                    <a:pt x="11862" y="11265"/>
                  </a:cubicBezTo>
                  <a:close/>
                  <a:moveTo>
                    <a:pt x="12018" y="11265"/>
                  </a:moveTo>
                  <a:cubicBezTo>
                    <a:pt x="11986" y="11266"/>
                    <a:pt x="11962" y="11317"/>
                    <a:pt x="11964" y="11380"/>
                  </a:cubicBezTo>
                  <a:cubicBezTo>
                    <a:pt x="11967" y="11443"/>
                    <a:pt x="11994" y="11492"/>
                    <a:pt x="12026" y="11492"/>
                  </a:cubicBezTo>
                  <a:cubicBezTo>
                    <a:pt x="12058" y="11491"/>
                    <a:pt x="12082" y="11441"/>
                    <a:pt x="12079" y="11378"/>
                  </a:cubicBezTo>
                  <a:cubicBezTo>
                    <a:pt x="12077" y="11316"/>
                    <a:pt x="12049" y="11265"/>
                    <a:pt x="12018" y="11265"/>
                  </a:cubicBezTo>
                  <a:close/>
                  <a:moveTo>
                    <a:pt x="14477" y="11265"/>
                  </a:moveTo>
                  <a:cubicBezTo>
                    <a:pt x="14446" y="11266"/>
                    <a:pt x="14424" y="11317"/>
                    <a:pt x="14428" y="11380"/>
                  </a:cubicBezTo>
                  <a:cubicBezTo>
                    <a:pt x="14433" y="11443"/>
                    <a:pt x="14463" y="11494"/>
                    <a:pt x="14494" y="11493"/>
                  </a:cubicBezTo>
                  <a:cubicBezTo>
                    <a:pt x="14526" y="11493"/>
                    <a:pt x="14548" y="11442"/>
                    <a:pt x="14543" y="11378"/>
                  </a:cubicBezTo>
                  <a:cubicBezTo>
                    <a:pt x="14538" y="11316"/>
                    <a:pt x="14509" y="11265"/>
                    <a:pt x="14477" y="11265"/>
                  </a:cubicBezTo>
                  <a:close/>
                  <a:moveTo>
                    <a:pt x="15961" y="11265"/>
                  </a:moveTo>
                  <a:cubicBezTo>
                    <a:pt x="15929" y="11266"/>
                    <a:pt x="15909" y="11317"/>
                    <a:pt x="15915" y="11380"/>
                  </a:cubicBezTo>
                  <a:cubicBezTo>
                    <a:pt x="15921" y="11443"/>
                    <a:pt x="15951" y="11494"/>
                    <a:pt x="15983" y="11493"/>
                  </a:cubicBezTo>
                  <a:cubicBezTo>
                    <a:pt x="16015" y="11493"/>
                    <a:pt x="16036" y="11441"/>
                    <a:pt x="16030" y="11378"/>
                  </a:cubicBezTo>
                  <a:cubicBezTo>
                    <a:pt x="16023" y="11316"/>
                    <a:pt x="15992" y="11265"/>
                    <a:pt x="15961" y="11265"/>
                  </a:cubicBezTo>
                  <a:close/>
                  <a:moveTo>
                    <a:pt x="7431" y="11316"/>
                  </a:moveTo>
                  <a:cubicBezTo>
                    <a:pt x="7400" y="11316"/>
                    <a:pt x="7372" y="11366"/>
                    <a:pt x="7370" y="11429"/>
                  </a:cubicBezTo>
                  <a:cubicBezTo>
                    <a:pt x="7368" y="11491"/>
                    <a:pt x="7392" y="11542"/>
                    <a:pt x="7424" y="11542"/>
                  </a:cubicBezTo>
                  <a:cubicBezTo>
                    <a:pt x="7456" y="11542"/>
                    <a:pt x="7483" y="11491"/>
                    <a:pt x="7485" y="11429"/>
                  </a:cubicBezTo>
                  <a:cubicBezTo>
                    <a:pt x="7487" y="11366"/>
                    <a:pt x="7463" y="11315"/>
                    <a:pt x="7431" y="11316"/>
                  </a:cubicBezTo>
                  <a:close/>
                  <a:moveTo>
                    <a:pt x="7588" y="11316"/>
                  </a:moveTo>
                  <a:cubicBezTo>
                    <a:pt x="7556" y="11316"/>
                    <a:pt x="7528" y="11366"/>
                    <a:pt x="7526" y="11429"/>
                  </a:cubicBezTo>
                  <a:cubicBezTo>
                    <a:pt x="7525" y="11491"/>
                    <a:pt x="7549" y="11542"/>
                    <a:pt x="7581" y="11542"/>
                  </a:cubicBezTo>
                  <a:cubicBezTo>
                    <a:pt x="7613" y="11542"/>
                    <a:pt x="7640" y="11491"/>
                    <a:pt x="7641" y="11429"/>
                  </a:cubicBezTo>
                  <a:cubicBezTo>
                    <a:pt x="7643" y="11366"/>
                    <a:pt x="7619" y="11315"/>
                    <a:pt x="7588" y="11316"/>
                  </a:cubicBezTo>
                  <a:close/>
                  <a:moveTo>
                    <a:pt x="7763" y="11316"/>
                  </a:moveTo>
                  <a:cubicBezTo>
                    <a:pt x="7731" y="11316"/>
                    <a:pt x="7704" y="11366"/>
                    <a:pt x="7702" y="11429"/>
                  </a:cubicBezTo>
                  <a:cubicBezTo>
                    <a:pt x="7701" y="11491"/>
                    <a:pt x="7725" y="11542"/>
                    <a:pt x="7757" y="11542"/>
                  </a:cubicBezTo>
                  <a:cubicBezTo>
                    <a:pt x="7789" y="11542"/>
                    <a:pt x="7816" y="11491"/>
                    <a:pt x="7817" y="11429"/>
                  </a:cubicBezTo>
                  <a:cubicBezTo>
                    <a:pt x="7819" y="11366"/>
                    <a:pt x="7795" y="11315"/>
                    <a:pt x="7763" y="11316"/>
                  </a:cubicBezTo>
                  <a:close/>
                  <a:moveTo>
                    <a:pt x="7919" y="11316"/>
                  </a:moveTo>
                  <a:cubicBezTo>
                    <a:pt x="7888" y="11316"/>
                    <a:pt x="7860" y="11366"/>
                    <a:pt x="7859" y="11429"/>
                  </a:cubicBezTo>
                  <a:cubicBezTo>
                    <a:pt x="7857" y="11491"/>
                    <a:pt x="7882" y="11542"/>
                    <a:pt x="7914" y="11542"/>
                  </a:cubicBezTo>
                  <a:cubicBezTo>
                    <a:pt x="7946" y="11542"/>
                    <a:pt x="7972" y="11491"/>
                    <a:pt x="7974" y="11429"/>
                  </a:cubicBezTo>
                  <a:cubicBezTo>
                    <a:pt x="7975" y="11366"/>
                    <a:pt x="7951" y="11315"/>
                    <a:pt x="7919" y="11316"/>
                  </a:cubicBezTo>
                  <a:close/>
                  <a:moveTo>
                    <a:pt x="8095" y="11316"/>
                  </a:moveTo>
                  <a:cubicBezTo>
                    <a:pt x="8063" y="11316"/>
                    <a:pt x="8036" y="11368"/>
                    <a:pt x="8035" y="11430"/>
                  </a:cubicBezTo>
                  <a:cubicBezTo>
                    <a:pt x="8033" y="11493"/>
                    <a:pt x="8058" y="11542"/>
                    <a:pt x="8090" y="11542"/>
                  </a:cubicBezTo>
                  <a:cubicBezTo>
                    <a:pt x="8122" y="11542"/>
                    <a:pt x="8148" y="11491"/>
                    <a:pt x="8150" y="11429"/>
                  </a:cubicBezTo>
                  <a:cubicBezTo>
                    <a:pt x="8151" y="11366"/>
                    <a:pt x="8126" y="11315"/>
                    <a:pt x="8095" y="11316"/>
                  </a:cubicBezTo>
                  <a:close/>
                  <a:moveTo>
                    <a:pt x="8251" y="11316"/>
                  </a:moveTo>
                  <a:cubicBezTo>
                    <a:pt x="8219" y="11316"/>
                    <a:pt x="8192" y="11366"/>
                    <a:pt x="8191" y="11429"/>
                  </a:cubicBezTo>
                  <a:cubicBezTo>
                    <a:pt x="8190" y="11491"/>
                    <a:pt x="8215" y="11542"/>
                    <a:pt x="8247" y="11542"/>
                  </a:cubicBezTo>
                  <a:cubicBezTo>
                    <a:pt x="8279" y="11542"/>
                    <a:pt x="8305" y="11491"/>
                    <a:pt x="8306" y="11429"/>
                  </a:cubicBezTo>
                  <a:cubicBezTo>
                    <a:pt x="8307" y="11366"/>
                    <a:pt x="8283" y="11315"/>
                    <a:pt x="8251" y="11316"/>
                  </a:cubicBezTo>
                  <a:close/>
                  <a:moveTo>
                    <a:pt x="8407" y="11316"/>
                  </a:moveTo>
                  <a:cubicBezTo>
                    <a:pt x="8375" y="11316"/>
                    <a:pt x="8349" y="11366"/>
                    <a:pt x="8348" y="11429"/>
                  </a:cubicBezTo>
                  <a:cubicBezTo>
                    <a:pt x="8346" y="11491"/>
                    <a:pt x="8371" y="11542"/>
                    <a:pt x="8403" y="11542"/>
                  </a:cubicBezTo>
                  <a:cubicBezTo>
                    <a:pt x="8435" y="11542"/>
                    <a:pt x="8461" y="11491"/>
                    <a:pt x="8462" y="11429"/>
                  </a:cubicBezTo>
                  <a:cubicBezTo>
                    <a:pt x="8463" y="11366"/>
                    <a:pt x="8438" y="11315"/>
                    <a:pt x="8407" y="11316"/>
                  </a:cubicBezTo>
                  <a:close/>
                  <a:moveTo>
                    <a:pt x="8583" y="11316"/>
                  </a:moveTo>
                  <a:cubicBezTo>
                    <a:pt x="8551" y="11316"/>
                    <a:pt x="8524" y="11368"/>
                    <a:pt x="8524" y="11430"/>
                  </a:cubicBezTo>
                  <a:cubicBezTo>
                    <a:pt x="8523" y="11493"/>
                    <a:pt x="8547" y="11542"/>
                    <a:pt x="8579" y="11542"/>
                  </a:cubicBezTo>
                  <a:cubicBezTo>
                    <a:pt x="8611" y="11542"/>
                    <a:pt x="8638" y="11491"/>
                    <a:pt x="8638" y="11429"/>
                  </a:cubicBezTo>
                  <a:cubicBezTo>
                    <a:pt x="8639" y="11366"/>
                    <a:pt x="8615" y="11315"/>
                    <a:pt x="8583" y="11316"/>
                  </a:cubicBezTo>
                  <a:close/>
                  <a:moveTo>
                    <a:pt x="8739" y="11316"/>
                  </a:moveTo>
                  <a:cubicBezTo>
                    <a:pt x="8707" y="11316"/>
                    <a:pt x="8681" y="11368"/>
                    <a:pt x="8680" y="11430"/>
                  </a:cubicBezTo>
                  <a:cubicBezTo>
                    <a:pt x="8679" y="11493"/>
                    <a:pt x="8704" y="11542"/>
                    <a:pt x="8736" y="11542"/>
                  </a:cubicBezTo>
                  <a:cubicBezTo>
                    <a:pt x="8768" y="11542"/>
                    <a:pt x="8794" y="11491"/>
                    <a:pt x="8795" y="11429"/>
                  </a:cubicBezTo>
                  <a:cubicBezTo>
                    <a:pt x="8796" y="11366"/>
                    <a:pt x="8770" y="11315"/>
                    <a:pt x="8739" y="11316"/>
                  </a:cubicBezTo>
                  <a:close/>
                  <a:moveTo>
                    <a:pt x="8915" y="11316"/>
                  </a:moveTo>
                  <a:cubicBezTo>
                    <a:pt x="8883" y="11316"/>
                    <a:pt x="8857" y="11368"/>
                    <a:pt x="8856" y="11430"/>
                  </a:cubicBezTo>
                  <a:cubicBezTo>
                    <a:pt x="8855" y="11493"/>
                    <a:pt x="8880" y="11542"/>
                    <a:pt x="8912" y="11542"/>
                  </a:cubicBezTo>
                  <a:cubicBezTo>
                    <a:pt x="8944" y="11542"/>
                    <a:pt x="8970" y="11491"/>
                    <a:pt x="8971" y="11429"/>
                  </a:cubicBezTo>
                  <a:cubicBezTo>
                    <a:pt x="8971" y="11366"/>
                    <a:pt x="8946" y="11315"/>
                    <a:pt x="8915" y="11316"/>
                  </a:cubicBezTo>
                  <a:close/>
                  <a:moveTo>
                    <a:pt x="9070" y="11316"/>
                  </a:moveTo>
                  <a:cubicBezTo>
                    <a:pt x="9039" y="11316"/>
                    <a:pt x="9013" y="11368"/>
                    <a:pt x="9012" y="11430"/>
                  </a:cubicBezTo>
                  <a:cubicBezTo>
                    <a:pt x="9012" y="11493"/>
                    <a:pt x="9037" y="11542"/>
                    <a:pt x="9069" y="11542"/>
                  </a:cubicBezTo>
                  <a:cubicBezTo>
                    <a:pt x="9101" y="11542"/>
                    <a:pt x="9127" y="11491"/>
                    <a:pt x="9127" y="11429"/>
                  </a:cubicBezTo>
                  <a:cubicBezTo>
                    <a:pt x="9128" y="11366"/>
                    <a:pt x="9102" y="11315"/>
                    <a:pt x="9070" y="11316"/>
                  </a:cubicBezTo>
                  <a:close/>
                  <a:moveTo>
                    <a:pt x="9246" y="11316"/>
                  </a:moveTo>
                  <a:cubicBezTo>
                    <a:pt x="9215" y="11316"/>
                    <a:pt x="9189" y="11368"/>
                    <a:pt x="9188" y="11430"/>
                  </a:cubicBezTo>
                  <a:cubicBezTo>
                    <a:pt x="9188" y="11493"/>
                    <a:pt x="9213" y="11542"/>
                    <a:pt x="9245" y="11542"/>
                  </a:cubicBezTo>
                  <a:cubicBezTo>
                    <a:pt x="9277" y="11542"/>
                    <a:pt x="9303" y="11491"/>
                    <a:pt x="9303" y="11429"/>
                  </a:cubicBezTo>
                  <a:cubicBezTo>
                    <a:pt x="9303" y="11366"/>
                    <a:pt x="9278" y="11315"/>
                    <a:pt x="9246" y="11316"/>
                  </a:cubicBezTo>
                  <a:close/>
                  <a:moveTo>
                    <a:pt x="9402" y="11316"/>
                  </a:moveTo>
                  <a:cubicBezTo>
                    <a:pt x="9370" y="11316"/>
                    <a:pt x="9345" y="11368"/>
                    <a:pt x="9345" y="11430"/>
                  </a:cubicBezTo>
                  <a:cubicBezTo>
                    <a:pt x="9344" y="11493"/>
                    <a:pt x="9370" y="11542"/>
                    <a:pt x="9402" y="11542"/>
                  </a:cubicBezTo>
                  <a:cubicBezTo>
                    <a:pt x="9434" y="11542"/>
                    <a:pt x="9459" y="11491"/>
                    <a:pt x="9460" y="11429"/>
                  </a:cubicBezTo>
                  <a:cubicBezTo>
                    <a:pt x="9460" y="11366"/>
                    <a:pt x="9434" y="11315"/>
                    <a:pt x="9402" y="11316"/>
                  </a:cubicBezTo>
                  <a:close/>
                  <a:moveTo>
                    <a:pt x="9558" y="11316"/>
                  </a:moveTo>
                  <a:cubicBezTo>
                    <a:pt x="9527" y="11316"/>
                    <a:pt x="9501" y="11368"/>
                    <a:pt x="9501" y="11430"/>
                  </a:cubicBezTo>
                  <a:cubicBezTo>
                    <a:pt x="9501" y="11493"/>
                    <a:pt x="9527" y="11542"/>
                    <a:pt x="9558" y="11542"/>
                  </a:cubicBezTo>
                  <a:cubicBezTo>
                    <a:pt x="9590" y="11542"/>
                    <a:pt x="9616" y="11491"/>
                    <a:pt x="9616" y="11429"/>
                  </a:cubicBezTo>
                  <a:cubicBezTo>
                    <a:pt x="9616" y="11366"/>
                    <a:pt x="9590" y="11315"/>
                    <a:pt x="9558" y="11316"/>
                  </a:cubicBezTo>
                  <a:close/>
                  <a:moveTo>
                    <a:pt x="9734" y="11316"/>
                  </a:moveTo>
                  <a:cubicBezTo>
                    <a:pt x="9702" y="11316"/>
                    <a:pt x="9677" y="11368"/>
                    <a:pt x="9677" y="11430"/>
                  </a:cubicBezTo>
                  <a:cubicBezTo>
                    <a:pt x="9677" y="11493"/>
                    <a:pt x="9703" y="11542"/>
                    <a:pt x="9735" y="11542"/>
                  </a:cubicBezTo>
                  <a:cubicBezTo>
                    <a:pt x="9767" y="11542"/>
                    <a:pt x="9792" y="11491"/>
                    <a:pt x="9792" y="11429"/>
                  </a:cubicBezTo>
                  <a:cubicBezTo>
                    <a:pt x="9792" y="11366"/>
                    <a:pt x="9765" y="11315"/>
                    <a:pt x="9734" y="11316"/>
                  </a:cubicBezTo>
                  <a:close/>
                  <a:moveTo>
                    <a:pt x="2202" y="11366"/>
                  </a:moveTo>
                  <a:cubicBezTo>
                    <a:pt x="2170" y="11366"/>
                    <a:pt x="2139" y="11417"/>
                    <a:pt x="2132" y="11479"/>
                  </a:cubicBezTo>
                  <a:cubicBezTo>
                    <a:pt x="2125" y="11541"/>
                    <a:pt x="2145" y="11591"/>
                    <a:pt x="2177" y="11591"/>
                  </a:cubicBezTo>
                  <a:cubicBezTo>
                    <a:pt x="2209" y="11590"/>
                    <a:pt x="2240" y="11539"/>
                    <a:pt x="2247" y="11478"/>
                  </a:cubicBezTo>
                  <a:cubicBezTo>
                    <a:pt x="2254" y="11415"/>
                    <a:pt x="2234" y="11366"/>
                    <a:pt x="2202" y="11366"/>
                  </a:cubicBezTo>
                  <a:close/>
                  <a:moveTo>
                    <a:pt x="2377" y="11366"/>
                  </a:moveTo>
                  <a:cubicBezTo>
                    <a:pt x="2346" y="11366"/>
                    <a:pt x="2315" y="11417"/>
                    <a:pt x="2308" y="11479"/>
                  </a:cubicBezTo>
                  <a:cubicBezTo>
                    <a:pt x="2301" y="11541"/>
                    <a:pt x="2321" y="11591"/>
                    <a:pt x="2353" y="11591"/>
                  </a:cubicBezTo>
                  <a:cubicBezTo>
                    <a:pt x="2385" y="11590"/>
                    <a:pt x="2416" y="11539"/>
                    <a:pt x="2423" y="11478"/>
                  </a:cubicBezTo>
                  <a:cubicBezTo>
                    <a:pt x="2429" y="11415"/>
                    <a:pt x="2409" y="11366"/>
                    <a:pt x="2377" y="11366"/>
                  </a:cubicBezTo>
                  <a:close/>
                  <a:moveTo>
                    <a:pt x="2514" y="11366"/>
                  </a:moveTo>
                  <a:cubicBezTo>
                    <a:pt x="2483" y="11366"/>
                    <a:pt x="2451" y="11417"/>
                    <a:pt x="2445" y="11479"/>
                  </a:cubicBezTo>
                  <a:cubicBezTo>
                    <a:pt x="2438" y="11541"/>
                    <a:pt x="2458" y="11591"/>
                    <a:pt x="2490" y="11591"/>
                  </a:cubicBezTo>
                  <a:cubicBezTo>
                    <a:pt x="2522" y="11590"/>
                    <a:pt x="2553" y="11539"/>
                    <a:pt x="2560" y="11478"/>
                  </a:cubicBezTo>
                  <a:cubicBezTo>
                    <a:pt x="2566" y="11415"/>
                    <a:pt x="2546" y="11366"/>
                    <a:pt x="2514" y="11366"/>
                  </a:cubicBezTo>
                  <a:close/>
                  <a:moveTo>
                    <a:pt x="2690" y="11366"/>
                  </a:moveTo>
                  <a:cubicBezTo>
                    <a:pt x="2658" y="11366"/>
                    <a:pt x="2627" y="11417"/>
                    <a:pt x="2621" y="11479"/>
                  </a:cubicBezTo>
                  <a:cubicBezTo>
                    <a:pt x="2614" y="11541"/>
                    <a:pt x="2635" y="11591"/>
                    <a:pt x="2666" y="11591"/>
                  </a:cubicBezTo>
                  <a:cubicBezTo>
                    <a:pt x="2698" y="11590"/>
                    <a:pt x="2729" y="11539"/>
                    <a:pt x="2735" y="11478"/>
                  </a:cubicBezTo>
                  <a:cubicBezTo>
                    <a:pt x="2742" y="11415"/>
                    <a:pt x="2721" y="11366"/>
                    <a:pt x="2690" y="11366"/>
                  </a:cubicBezTo>
                  <a:close/>
                  <a:moveTo>
                    <a:pt x="2846" y="11366"/>
                  </a:moveTo>
                  <a:cubicBezTo>
                    <a:pt x="2814" y="11366"/>
                    <a:pt x="2784" y="11417"/>
                    <a:pt x="2777" y="11479"/>
                  </a:cubicBezTo>
                  <a:cubicBezTo>
                    <a:pt x="2771" y="11541"/>
                    <a:pt x="2791" y="11591"/>
                    <a:pt x="2823" y="11591"/>
                  </a:cubicBezTo>
                  <a:cubicBezTo>
                    <a:pt x="2855" y="11590"/>
                    <a:pt x="2886" y="11539"/>
                    <a:pt x="2892" y="11478"/>
                  </a:cubicBezTo>
                  <a:cubicBezTo>
                    <a:pt x="2898" y="11415"/>
                    <a:pt x="2878" y="11366"/>
                    <a:pt x="2846" y="11366"/>
                  </a:cubicBezTo>
                  <a:close/>
                  <a:moveTo>
                    <a:pt x="3002" y="11366"/>
                  </a:moveTo>
                  <a:cubicBezTo>
                    <a:pt x="2970" y="11366"/>
                    <a:pt x="2940" y="11417"/>
                    <a:pt x="2933" y="11479"/>
                  </a:cubicBezTo>
                  <a:cubicBezTo>
                    <a:pt x="2927" y="11541"/>
                    <a:pt x="2948" y="11591"/>
                    <a:pt x="2980" y="11591"/>
                  </a:cubicBezTo>
                  <a:cubicBezTo>
                    <a:pt x="3012" y="11590"/>
                    <a:pt x="3042" y="11539"/>
                    <a:pt x="3048" y="11478"/>
                  </a:cubicBezTo>
                  <a:cubicBezTo>
                    <a:pt x="3054" y="11415"/>
                    <a:pt x="3033" y="11366"/>
                    <a:pt x="3002" y="11366"/>
                  </a:cubicBezTo>
                  <a:close/>
                  <a:moveTo>
                    <a:pt x="3178" y="11366"/>
                  </a:moveTo>
                  <a:cubicBezTo>
                    <a:pt x="3146" y="11366"/>
                    <a:pt x="3116" y="11417"/>
                    <a:pt x="3109" y="11479"/>
                  </a:cubicBezTo>
                  <a:cubicBezTo>
                    <a:pt x="3103" y="11541"/>
                    <a:pt x="3124" y="11591"/>
                    <a:pt x="3156" y="11591"/>
                  </a:cubicBezTo>
                  <a:cubicBezTo>
                    <a:pt x="3188" y="11590"/>
                    <a:pt x="3218" y="11539"/>
                    <a:pt x="3224" y="11478"/>
                  </a:cubicBezTo>
                  <a:cubicBezTo>
                    <a:pt x="3230" y="11415"/>
                    <a:pt x="3210" y="11366"/>
                    <a:pt x="3178" y="11366"/>
                  </a:cubicBezTo>
                  <a:close/>
                  <a:moveTo>
                    <a:pt x="3334" y="11366"/>
                  </a:moveTo>
                  <a:cubicBezTo>
                    <a:pt x="3302" y="11366"/>
                    <a:pt x="3272" y="11417"/>
                    <a:pt x="3266" y="11479"/>
                  </a:cubicBezTo>
                  <a:cubicBezTo>
                    <a:pt x="3260" y="11541"/>
                    <a:pt x="3280" y="11591"/>
                    <a:pt x="3312" y="11591"/>
                  </a:cubicBezTo>
                  <a:cubicBezTo>
                    <a:pt x="3344" y="11590"/>
                    <a:pt x="3375" y="11539"/>
                    <a:pt x="3381" y="11478"/>
                  </a:cubicBezTo>
                  <a:cubicBezTo>
                    <a:pt x="3387" y="11415"/>
                    <a:pt x="3365" y="11366"/>
                    <a:pt x="3334" y="11366"/>
                  </a:cubicBezTo>
                  <a:close/>
                  <a:moveTo>
                    <a:pt x="3510" y="11366"/>
                  </a:moveTo>
                  <a:cubicBezTo>
                    <a:pt x="3478" y="11366"/>
                    <a:pt x="3448" y="11417"/>
                    <a:pt x="3442" y="11479"/>
                  </a:cubicBezTo>
                  <a:cubicBezTo>
                    <a:pt x="3436" y="11541"/>
                    <a:pt x="3456" y="11591"/>
                    <a:pt x="3488" y="11591"/>
                  </a:cubicBezTo>
                  <a:cubicBezTo>
                    <a:pt x="3520" y="11590"/>
                    <a:pt x="3551" y="11540"/>
                    <a:pt x="3557" y="11478"/>
                  </a:cubicBezTo>
                  <a:cubicBezTo>
                    <a:pt x="3562" y="11415"/>
                    <a:pt x="3541" y="11366"/>
                    <a:pt x="3510" y="11366"/>
                  </a:cubicBezTo>
                  <a:close/>
                  <a:moveTo>
                    <a:pt x="3665" y="11366"/>
                  </a:moveTo>
                  <a:cubicBezTo>
                    <a:pt x="3634" y="11366"/>
                    <a:pt x="3603" y="11417"/>
                    <a:pt x="3598" y="11479"/>
                  </a:cubicBezTo>
                  <a:cubicBezTo>
                    <a:pt x="3592" y="11541"/>
                    <a:pt x="3613" y="11591"/>
                    <a:pt x="3645" y="11591"/>
                  </a:cubicBezTo>
                  <a:cubicBezTo>
                    <a:pt x="3677" y="11590"/>
                    <a:pt x="3707" y="11539"/>
                    <a:pt x="3713" y="11478"/>
                  </a:cubicBezTo>
                  <a:cubicBezTo>
                    <a:pt x="3719" y="11415"/>
                    <a:pt x="3697" y="11366"/>
                    <a:pt x="3665" y="11366"/>
                  </a:cubicBezTo>
                  <a:close/>
                  <a:moveTo>
                    <a:pt x="3841" y="11366"/>
                  </a:moveTo>
                  <a:cubicBezTo>
                    <a:pt x="3809" y="11366"/>
                    <a:pt x="3779" y="11417"/>
                    <a:pt x="3773" y="11479"/>
                  </a:cubicBezTo>
                  <a:cubicBezTo>
                    <a:pt x="3768" y="11541"/>
                    <a:pt x="3789" y="11591"/>
                    <a:pt x="3821" y="11591"/>
                  </a:cubicBezTo>
                  <a:cubicBezTo>
                    <a:pt x="3853" y="11590"/>
                    <a:pt x="3883" y="11540"/>
                    <a:pt x="3888" y="11478"/>
                  </a:cubicBezTo>
                  <a:cubicBezTo>
                    <a:pt x="3894" y="11415"/>
                    <a:pt x="3872" y="11366"/>
                    <a:pt x="3841" y="11366"/>
                  </a:cubicBezTo>
                  <a:close/>
                  <a:moveTo>
                    <a:pt x="15981" y="11567"/>
                  </a:moveTo>
                  <a:cubicBezTo>
                    <a:pt x="15949" y="11567"/>
                    <a:pt x="15928" y="11619"/>
                    <a:pt x="15934" y="11682"/>
                  </a:cubicBezTo>
                  <a:cubicBezTo>
                    <a:pt x="15940" y="11745"/>
                    <a:pt x="15971" y="11795"/>
                    <a:pt x="16003" y="11795"/>
                  </a:cubicBezTo>
                  <a:cubicBezTo>
                    <a:pt x="16035" y="11795"/>
                    <a:pt x="16056" y="11743"/>
                    <a:pt x="16050" y="11680"/>
                  </a:cubicBezTo>
                  <a:cubicBezTo>
                    <a:pt x="16044" y="11617"/>
                    <a:pt x="16013" y="11567"/>
                    <a:pt x="15981" y="11567"/>
                  </a:cubicBezTo>
                  <a:close/>
                  <a:moveTo>
                    <a:pt x="16157" y="11567"/>
                  </a:moveTo>
                  <a:cubicBezTo>
                    <a:pt x="16125" y="11567"/>
                    <a:pt x="16104" y="11619"/>
                    <a:pt x="16110" y="11682"/>
                  </a:cubicBezTo>
                  <a:cubicBezTo>
                    <a:pt x="16117" y="11745"/>
                    <a:pt x="16147" y="11795"/>
                    <a:pt x="16179" y="11795"/>
                  </a:cubicBezTo>
                  <a:cubicBezTo>
                    <a:pt x="16211" y="11795"/>
                    <a:pt x="16232" y="11743"/>
                    <a:pt x="16226" y="11680"/>
                  </a:cubicBezTo>
                  <a:cubicBezTo>
                    <a:pt x="16219" y="11617"/>
                    <a:pt x="16189" y="11567"/>
                    <a:pt x="16157" y="11567"/>
                  </a:cubicBezTo>
                  <a:close/>
                  <a:moveTo>
                    <a:pt x="17308" y="11567"/>
                  </a:moveTo>
                  <a:cubicBezTo>
                    <a:pt x="17276" y="11567"/>
                    <a:pt x="17256" y="11619"/>
                    <a:pt x="17264" y="11682"/>
                  </a:cubicBezTo>
                  <a:cubicBezTo>
                    <a:pt x="17271" y="11745"/>
                    <a:pt x="17303" y="11795"/>
                    <a:pt x="17335" y="11795"/>
                  </a:cubicBezTo>
                  <a:cubicBezTo>
                    <a:pt x="17367" y="11795"/>
                    <a:pt x="17387" y="11743"/>
                    <a:pt x="17380" y="11680"/>
                  </a:cubicBezTo>
                  <a:cubicBezTo>
                    <a:pt x="17372" y="11617"/>
                    <a:pt x="17340" y="11567"/>
                    <a:pt x="17308" y="11567"/>
                  </a:cubicBezTo>
                  <a:close/>
                  <a:moveTo>
                    <a:pt x="7588" y="11617"/>
                  </a:moveTo>
                  <a:cubicBezTo>
                    <a:pt x="7556" y="11618"/>
                    <a:pt x="7528" y="11668"/>
                    <a:pt x="7526" y="11731"/>
                  </a:cubicBezTo>
                  <a:cubicBezTo>
                    <a:pt x="7525" y="11793"/>
                    <a:pt x="7549" y="11844"/>
                    <a:pt x="7581" y="11844"/>
                  </a:cubicBezTo>
                  <a:cubicBezTo>
                    <a:pt x="7613" y="11843"/>
                    <a:pt x="7640" y="11791"/>
                    <a:pt x="7642" y="11729"/>
                  </a:cubicBezTo>
                  <a:cubicBezTo>
                    <a:pt x="7644" y="11667"/>
                    <a:pt x="7619" y="11617"/>
                    <a:pt x="7588" y="11617"/>
                  </a:cubicBezTo>
                  <a:close/>
                  <a:moveTo>
                    <a:pt x="7744" y="11617"/>
                  </a:moveTo>
                  <a:cubicBezTo>
                    <a:pt x="7712" y="11618"/>
                    <a:pt x="7685" y="11668"/>
                    <a:pt x="7683" y="11731"/>
                  </a:cubicBezTo>
                  <a:cubicBezTo>
                    <a:pt x="7681" y="11793"/>
                    <a:pt x="7706" y="11844"/>
                    <a:pt x="7738" y="11844"/>
                  </a:cubicBezTo>
                  <a:cubicBezTo>
                    <a:pt x="7770" y="11843"/>
                    <a:pt x="7797" y="11791"/>
                    <a:pt x="7798" y="11729"/>
                  </a:cubicBezTo>
                  <a:cubicBezTo>
                    <a:pt x="7800" y="11667"/>
                    <a:pt x="7776" y="11617"/>
                    <a:pt x="7744" y="11617"/>
                  </a:cubicBezTo>
                  <a:close/>
                  <a:moveTo>
                    <a:pt x="7919" y="11617"/>
                  </a:moveTo>
                  <a:cubicBezTo>
                    <a:pt x="7888" y="11618"/>
                    <a:pt x="7860" y="11668"/>
                    <a:pt x="7859" y="11731"/>
                  </a:cubicBezTo>
                  <a:cubicBezTo>
                    <a:pt x="7857" y="11793"/>
                    <a:pt x="7882" y="11844"/>
                    <a:pt x="7914" y="11844"/>
                  </a:cubicBezTo>
                  <a:cubicBezTo>
                    <a:pt x="7946" y="11843"/>
                    <a:pt x="7973" y="11791"/>
                    <a:pt x="7974" y="11729"/>
                  </a:cubicBezTo>
                  <a:cubicBezTo>
                    <a:pt x="7976" y="11666"/>
                    <a:pt x="7951" y="11617"/>
                    <a:pt x="7919" y="11617"/>
                  </a:cubicBezTo>
                  <a:close/>
                  <a:moveTo>
                    <a:pt x="8076" y="11617"/>
                  </a:moveTo>
                  <a:cubicBezTo>
                    <a:pt x="8044" y="11618"/>
                    <a:pt x="8017" y="11668"/>
                    <a:pt x="8015" y="11731"/>
                  </a:cubicBezTo>
                  <a:cubicBezTo>
                    <a:pt x="8014" y="11793"/>
                    <a:pt x="8039" y="11844"/>
                    <a:pt x="8071" y="11844"/>
                  </a:cubicBezTo>
                  <a:cubicBezTo>
                    <a:pt x="8103" y="11843"/>
                    <a:pt x="8129" y="11791"/>
                    <a:pt x="8131" y="11729"/>
                  </a:cubicBezTo>
                  <a:cubicBezTo>
                    <a:pt x="8132" y="11666"/>
                    <a:pt x="8108" y="11617"/>
                    <a:pt x="8076" y="11617"/>
                  </a:cubicBezTo>
                  <a:close/>
                  <a:moveTo>
                    <a:pt x="8251" y="11617"/>
                  </a:moveTo>
                  <a:cubicBezTo>
                    <a:pt x="8219" y="11618"/>
                    <a:pt x="8192" y="11668"/>
                    <a:pt x="8191" y="11731"/>
                  </a:cubicBezTo>
                  <a:cubicBezTo>
                    <a:pt x="8190" y="11793"/>
                    <a:pt x="8215" y="11844"/>
                    <a:pt x="8247" y="11844"/>
                  </a:cubicBezTo>
                  <a:cubicBezTo>
                    <a:pt x="8279" y="11843"/>
                    <a:pt x="8306" y="11792"/>
                    <a:pt x="8307" y="11729"/>
                  </a:cubicBezTo>
                  <a:cubicBezTo>
                    <a:pt x="8308" y="11667"/>
                    <a:pt x="8283" y="11617"/>
                    <a:pt x="8251" y="11617"/>
                  </a:cubicBezTo>
                  <a:close/>
                  <a:moveTo>
                    <a:pt x="8739" y="11617"/>
                  </a:moveTo>
                  <a:cubicBezTo>
                    <a:pt x="8707" y="11618"/>
                    <a:pt x="8681" y="11668"/>
                    <a:pt x="8680" y="11731"/>
                  </a:cubicBezTo>
                  <a:cubicBezTo>
                    <a:pt x="8679" y="11793"/>
                    <a:pt x="8704" y="11844"/>
                    <a:pt x="8736" y="11844"/>
                  </a:cubicBezTo>
                  <a:cubicBezTo>
                    <a:pt x="8768" y="11843"/>
                    <a:pt x="8795" y="11793"/>
                    <a:pt x="8795" y="11731"/>
                  </a:cubicBezTo>
                  <a:cubicBezTo>
                    <a:pt x="8796" y="11668"/>
                    <a:pt x="8771" y="11617"/>
                    <a:pt x="8739" y="11617"/>
                  </a:cubicBezTo>
                  <a:close/>
                  <a:moveTo>
                    <a:pt x="8915" y="11617"/>
                  </a:moveTo>
                  <a:cubicBezTo>
                    <a:pt x="8883" y="11618"/>
                    <a:pt x="8857" y="11668"/>
                    <a:pt x="8856" y="11731"/>
                  </a:cubicBezTo>
                  <a:cubicBezTo>
                    <a:pt x="8855" y="11793"/>
                    <a:pt x="8881" y="11844"/>
                    <a:pt x="8913" y="11844"/>
                  </a:cubicBezTo>
                  <a:cubicBezTo>
                    <a:pt x="8945" y="11843"/>
                    <a:pt x="8971" y="11792"/>
                    <a:pt x="8971" y="11729"/>
                  </a:cubicBezTo>
                  <a:cubicBezTo>
                    <a:pt x="8972" y="11667"/>
                    <a:pt x="8946" y="11617"/>
                    <a:pt x="8915" y="11617"/>
                  </a:cubicBezTo>
                  <a:close/>
                  <a:moveTo>
                    <a:pt x="9071" y="11617"/>
                  </a:moveTo>
                  <a:cubicBezTo>
                    <a:pt x="9039" y="11618"/>
                    <a:pt x="9013" y="11668"/>
                    <a:pt x="9012" y="11731"/>
                  </a:cubicBezTo>
                  <a:cubicBezTo>
                    <a:pt x="9012" y="11793"/>
                    <a:pt x="9037" y="11844"/>
                    <a:pt x="9069" y="11844"/>
                  </a:cubicBezTo>
                  <a:cubicBezTo>
                    <a:pt x="9101" y="11843"/>
                    <a:pt x="9127" y="11793"/>
                    <a:pt x="9128" y="11731"/>
                  </a:cubicBezTo>
                  <a:cubicBezTo>
                    <a:pt x="9128" y="11668"/>
                    <a:pt x="9103" y="11617"/>
                    <a:pt x="9071" y="11617"/>
                  </a:cubicBezTo>
                  <a:close/>
                  <a:moveTo>
                    <a:pt x="9246" y="11617"/>
                  </a:moveTo>
                  <a:cubicBezTo>
                    <a:pt x="9214" y="11618"/>
                    <a:pt x="9189" y="11668"/>
                    <a:pt x="9188" y="11731"/>
                  </a:cubicBezTo>
                  <a:cubicBezTo>
                    <a:pt x="9188" y="11793"/>
                    <a:pt x="9214" y="11844"/>
                    <a:pt x="9246" y="11844"/>
                  </a:cubicBezTo>
                  <a:cubicBezTo>
                    <a:pt x="9278" y="11844"/>
                    <a:pt x="9304" y="11793"/>
                    <a:pt x="9304" y="11731"/>
                  </a:cubicBezTo>
                  <a:cubicBezTo>
                    <a:pt x="9304" y="11668"/>
                    <a:pt x="9278" y="11617"/>
                    <a:pt x="9246" y="11617"/>
                  </a:cubicBezTo>
                  <a:close/>
                  <a:moveTo>
                    <a:pt x="9403" y="11617"/>
                  </a:moveTo>
                  <a:cubicBezTo>
                    <a:pt x="9371" y="11618"/>
                    <a:pt x="9345" y="11668"/>
                    <a:pt x="9345" y="11731"/>
                  </a:cubicBezTo>
                  <a:cubicBezTo>
                    <a:pt x="9345" y="11793"/>
                    <a:pt x="9370" y="11844"/>
                    <a:pt x="9402" y="11844"/>
                  </a:cubicBezTo>
                  <a:cubicBezTo>
                    <a:pt x="9434" y="11843"/>
                    <a:pt x="9460" y="11793"/>
                    <a:pt x="9460" y="11731"/>
                  </a:cubicBezTo>
                  <a:cubicBezTo>
                    <a:pt x="9460" y="11668"/>
                    <a:pt x="9435" y="11617"/>
                    <a:pt x="9403" y="11617"/>
                  </a:cubicBezTo>
                  <a:close/>
                  <a:moveTo>
                    <a:pt x="9558" y="11617"/>
                  </a:moveTo>
                  <a:cubicBezTo>
                    <a:pt x="9527" y="11618"/>
                    <a:pt x="9501" y="11668"/>
                    <a:pt x="9501" y="11731"/>
                  </a:cubicBezTo>
                  <a:cubicBezTo>
                    <a:pt x="9501" y="11793"/>
                    <a:pt x="9527" y="11844"/>
                    <a:pt x="9559" y="11844"/>
                  </a:cubicBezTo>
                  <a:cubicBezTo>
                    <a:pt x="9591" y="11843"/>
                    <a:pt x="9617" y="11793"/>
                    <a:pt x="9617" y="11731"/>
                  </a:cubicBezTo>
                  <a:cubicBezTo>
                    <a:pt x="9616" y="11668"/>
                    <a:pt x="9590" y="11617"/>
                    <a:pt x="9558" y="11617"/>
                  </a:cubicBezTo>
                  <a:close/>
                  <a:moveTo>
                    <a:pt x="9734" y="11617"/>
                  </a:moveTo>
                  <a:cubicBezTo>
                    <a:pt x="9703" y="11618"/>
                    <a:pt x="9677" y="11668"/>
                    <a:pt x="9677" y="11731"/>
                  </a:cubicBezTo>
                  <a:cubicBezTo>
                    <a:pt x="9677" y="11793"/>
                    <a:pt x="9703" y="11844"/>
                    <a:pt x="9735" y="11844"/>
                  </a:cubicBezTo>
                  <a:cubicBezTo>
                    <a:pt x="9767" y="11843"/>
                    <a:pt x="9793" y="11793"/>
                    <a:pt x="9792" y="11731"/>
                  </a:cubicBezTo>
                  <a:cubicBezTo>
                    <a:pt x="9792" y="11668"/>
                    <a:pt x="9766" y="11617"/>
                    <a:pt x="9734" y="11617"/>
                  </a:cubicBezTo>
                  <a:close/>
                  <a:moveTo>
                    <a:pt x="9891" y="11617"/>
                  </a:moveTo>
                  <a:cubicBezTo>
                    <a:pt x="9859" y="11618"/>
                    <a:pt x="9833" y="11668"/>
                    <a:pt x="9833" y="11731"/>
                  </a:cubicBezTo>
                  <a:cubicBezTo>
                    <a:pt x="9834" y="11793"/>
                    <a:pt x="9860" y="11844"/>
                    <a:pt x="9892" y="11844"/>
                  </a:cubicBezTo>
                  <a:cubicBezTo>
                    <a:pt x="9924" y="11843"/>
                    <a:pt x="9949" y="11793"/>
                    <a:pt x="9949" y="11731"/>
                  </a:cubicBezTo>
                  <a:cubicBezTo>
                    <a:pt x="9948" y="11668"/>
                    <a:pt x="9923" y="11617"/>
                    <a:pt x="9891" y="11617"/>
                  </a:cubicBezTo>
                  <a:close/>
                  <a:moveTo>
                    <a:pt x="10066" y="11617"/>
                  </a:moveTo>
                  <a:cubicBezTo>
                    <a:pt x="10034" y="11618"/>
                    <a:pt x="10009" y="11668"/>
                    <a:pt x="10009" y="11731"/>
                  </a:cubicBezTo>
                  <a:cubicBezTo>
                    <a:pt x="10010" y="11793"/>
                    <a:pt x="10036" y="11844"/>
                    <a:pt x="10068" y="11844"/>
                  </a:cubicBezTo>
                  <a:cubicBezTo>
                    <a:pt x="10100" y="11843"/>
                    <a:pt x="10125" y="11793"/>
                    <a:pt x="10125" y="11731"/>
                  </a:cubicBezTo>
                  <a:cubicBezTo>
                    <a:pt x="10124" y="11668"/>
                    <a:pt x="10098" y="11617"/>
                    <a:pt x="10066" y="11617"/>
                  </a:cubicBezTo>
                  <a:close/>
                  <a:moveTo>
                    <a:pt x="10222" y="11617"/>
                  </a:moveTo>
                  <a:cubicBezTo>
                    <a:pt x="10190" y="11618"/>
                    <a:pt x="10165" y="11668"/>
                    <a:pt x="10166" y="11731"/>
                  </a:cubicBezTo>
                  <a:cubicBezTo>
                    <a:pt x="10166" y="11793"/>
                    <a:pt x="10192" y="11844"/>
                    <a:pt x="10224" y="11844"/>
                  </a:cubicBezTo>
                  <a:cubicBezTo>
                    <a:pt x="10256" y="11843"/>
                    <a:pt x="10282" y="11793"/>
                    <a:pt x="10281" y="11731"/>
                  </a:cubicBezTo>
                  <a:cubicBezTo>
                    <a:pt x="10280" y="11668"/>
                    <a:pt x="10254" y="11617"/>
                    <a:pt x="10222" y="11617"/>
                  </a:cubicBezTo>
                  <a:close/>
                  <a:moveTo>
                    <a:pt x="10398" y="11617"/>
                  </a:moveTo>
                  <a:cubicBezTo>
                    <a:pt x="10366" y="11618"/>
                    <a:pt x="10341" y="11668"/>
                    <a:pt x="10342" y="11731"/>
                  </a:cubicBezTo>
                  <a:cubicBezTo>
                    <a:pt x="10342" y="11793"/>
                    <a:pt x="10369" y="11844"/>
                    <a:pt x="10401" y="11844"/>
                  </a:cubicBezTo>
                  <a:cubicBezTo>
                    <a:pt x="10433" y="11843"/>
                    <a:pt x="10458" y="11793"/>
                    <a:pt x="10457" y="11731"/>
                  </a:cubicBezTo>
                  <a:cubicBezTo>
                    <a:pt x="10456" y="11668"/>
                    <a:pt x="10430" y="11617"/>
                    <a:pt x="10398" y="11617"/>
                  </a:cubicBezTo>
                  <a:close/>
                  <a:moveTo>
                    <a:pt x="10554" y="11617"/>
                  </a:moveTo>
                  <a:cubicBezTo>
                    <a:pt x="10523" y="11618"/>
                    <a:pt x="10497" y="11668"/>
                    <a:pt x="10498" y="11731"/>
                  </a:cubicBezTo>
                  <a:cubicBezTo>
                    <a:pt x="10499" y="11793"/>
                    <a:pt x="10525" y="11844"/>
                    <a:pt x="10557" y="11844"/>
                  </a:cubicBezTo>
                  <a:cubicBezTo>
                    <a:pt x="10589" y="11843"/>
                    <a:pt x="10615" y="11793"/>
                    <a:pt x="10614" y="11731"/>
                  </a:cubicBezTo>
                  <a:cubicBezTo>
                    <a:pt x="10613" y="11668"/>
                    <a:pt x="10586" y="11617"/>
                    <a:pt x="10554" y="11617"/>
                  </a:cubicBezTo>
                  <a:close/>
                  <a:moveTo>
                    <a:pt x="10710" y="11617"/>
                  </a:moveTo>
                  <a:cubicBezTo>
                    <a:pt x="10678" y="11618"/>
                    <a:pt x="10653" y="11668"/>
                    <a:pt x="10655" y="11731"/>
                  </a:cubicBezTo>
                  <a:cubicBezTo>
                    <a:pt x="10656" y="11793"/>
                    <a:pt x="10683" y="11844"/>
                    <a:pt x="10714" y="11844"/>
                  </a:cubicBezTo>
                  <a:cubicBezTo>
                    <a:pt x="10746" y="11843"/>
                    <a:pt x="10771" y="11793"/>
                    <a:pt x="10770" y="11731"/>
                  </a:cubicBezTo>
                  <a:cubicBezTo>
                    <a:pt x="10769" y="11668"/>
                    <a:pt x="10742" y="11617"/>
                    <a:pt x="10710" y="11617"/>
                  </a:cubicBezTo>
                  <a:close/>
                  <a:moveTo>
                    <a:pt x="10886" y="11617"/>
                  </a:moveTo>
                  <a:cubicBezTo>
                    <a:pt x="10854" y="11618"/>
                    <a:pt x="10829" y="11668"/>
                    <a:pt x="10830" y="11731"/>
                  </a:cubicBezTo>
                  <a:cubicBezTo>
                    <a:pt x="10832" y="11793"/>
                    <a:pt x="10859" y="11844"/>
                    <a:pt x="10891" y="11844"/>
                  </a:cubicBezTo>
                  <a:cubicBezTo>
                    <a:pt x="10923" y="11843"/>
                    <a:pt x="10947" y="11793"/>
                    <a:pt x="10946" y="11731"/>
                  </a:cubicBezTo>
                  <a:cubicBezTo>
                    <a:pt x="10945" y="11668"/>
                    <a:pt x="10918" y="11617"/>
                    <a:pt x="10886" y="11617"/>
                  </a:cubicBezTo>
                  <a:close/>
                  <a:moveTo>
                    <a:pt x="11042" y="11617"/>
                  </a:moveTo>
                  <a:cubicBezTo>
                    <a:pt x="11010" y="11618"/>
                    <a:pt x="10985" y="11668"/>
                    <a:pt x="10987" y="11731"/>
                  </a:cubicBezTo>
                  <a:cubicBezTo>
                    <a:pt x="10988" y="11793"/>
                    <a:pt x="11015" y="11844"/>
                    <a:pt x="11047" y="11844"/>
                  </a:cubicBezTo>
                  <a:cubicBezTo>
                    <a:pt x="11079" y="11843"/>
                    <a:pt x="11104" y="11793"/>
                    <a:pt x="11102" y="11731"/>
                  </a:cubicBezTo>
                  <a:cubicBezTo>
                    <a:pt x="11101" y="11668"/>
                    <a:pt x="11074" y="11617"/>
                    <a:pt x="11042" y="11617"/>
                  </a:cubicBezTo>
                  <a:close/>
                  <a:moveTo>
                    <a:pt x="11218" y="11617"/>
                  </a:moveTo>
                  <a:cubicBezTo>
                    <a:pt x="11186" y="11618"/>
                    <a:pt x="11161" y="11668"/>
                    <a:pt x="11163" y="11731"/>
                  </a:cubicBezTo>
                  <a:cubicBezTo>
                    <a:pt x="11164" y="11793"/>
                    <a:pt x="11191" y="11844"/>
                    <a:pt x="11223" y="11844"/>
                  </a:cubicBezTo>
                  <a:cubicBezTo>
                    <a:pt x="11255" y="11843"/>
                    <a:pt x="11280" y="11793"/>
                    <a:pt x="11278" y="11731"/>
                  </a:cubicBezTo>
                  <a:cubicBezTo>
                    <a:pt x="11277" y="11668"/>
                    <a:pt x="11250" y="11617"/>
                    <a:pt x="11218" y="11617"/>
                  </a:cubicBezTo>
                  <a:close/>
                  <a:moveTo>
                    <a:pt x="11374" y="11617"/>
                  </a:moveTo>
                  <a:cubicBezTo>
                    <a:pt x="11342" y="11618"/>
                    <a:pt x="11318" y="11668"/>
                    <a:pt x="11319" y="11731"/>
                  </a:cubicBezTo>
                  <a:cubicBezTo>
                    <a:pt x="11321" y="11793"/>
                    <a:pt x="11348" y="11844"/>
                    <a:pt x="11380" y="11844"/>
                  </a:cubicBezTo>
                  <a:cubicBezTo>
                    <a:pt x="11412" y="11843"/>
                    <a:pt x="11437" y="11793"/>
                    <a:pt x="11435" y="11731"/>
                  </a:cubicBezTo>
                  <a:cubicBezTo>
                    <a:pt x="11433" y="11668"/>
                    <a:pt x="11405" y="11617"/>
                    <a:pt x="11374" y="11617"/>
                  </a:cubicBezTo>
                  <a:close/>
                  <a:moveTo>
                    <a:pt x="11550" y="11617"/>
                  </a:moveTo>
                  <a:cubicBezTo>
                    <a:pt x="11518" y="11618"/>
                    <a:pt x="11493" y="11668"/>
                    <a:pt x="11495" y="11731"/>
                  </a:cubicBezTo>
                  <a:cubicBezTo>
                    <a:pt x="11497" y="11793"/>
                    <a:pt x="11524" y="11844"/>
                    <a:pt x="11556" y="11844"/>
                  </a:cubicBezTo>
                  <a:cubicBezTo>
                    <a:pt x="11588" y="11843"/>
                    <a:pt x="11613" y="11793"/>
                    <a:pt x="11611" y="11731"/>
                  </a:cubicBezTo>
                  <a:cubicBezTo>
                    <a:pt x="11609" y="11668"/>
                    <a:pt x="11581" y="11617"/>
                    <a:pt x="11550" y="11617"/>
                  </a:cubicBezTo>
                  <a:close/>
                  <a:moveTo>
                    <a:pt x="11705" y="11617"/>
                  </a:moveTo>
                  <a:cubicBezTo>
                    <a:pt x="11673" y="11618"/>
                    <a:pt x="11650" y="11668"/>
                    <a:pt x="11652" y="11731"/>
                  </a:cubicBezTo>
                  <a:cubicBezTo>
                    <a:pt x="11654" y="11793"/>
                    <a:pt x="11681" y="11844"/>
                    <a:pt x="11713" y="11844"/>
                  </a:cubicBezTo>
                  <a:cubicBezTo>
                    <a:pt x="11745" y="11843"/>
                    <a:pt x="11769" y="11793"/>
                    <a:pt x="11767" y="11731"/>
                  </a:cubicBezTo>
                  <a:cubicBezTo>
                    <a:pt x="11765" y="11668"/>
                    <a:pt x="11737" y="11617"/>
                    <a:pt x="11705" y="11617"/>
                  </a:cubicBezTo>
                  <a:close/>
                  <a:moveTo>
                    <a:pt x="11881" y="11617"/>
                  </a:moveTo>
                  <a:cubicBezTo>
                    <a:pt x="11849" y="11618"/>
                    <a:pt x="11825" y="11668"/>
                    <a:pt x="11828" y="11731"/>
                  </a:cubicBezTo>
                  <a:cubicBezTo>
                    <a:pt x="11830" y="11793"/>
                    <a:pt x="11858" y="11844"/>
                    <a:pt x="11890" y="11844"/>
                  </a:cubicBezTo>
                  <a:cubicBezTo>
                    <a:pt x="11922" y="11843"/>
                    <a:pt x="11945" y="11793"/>
                    <a:pt x="11943" y="11731"/>
                  </a:cubicBezTo>
                  <a:cubicBezTo>
                    <a:pt x="11941" y="11668"/>
                    <a:pt x="11913" y="11617"/>
                    <a:pt x="11881" y="11617"/>
                  </a:cubicBezTo>
                  <a:close/>
                  <a:moveTo>
                    <a:pt x="12038" y="11617"/>
                  </a:moveTo>
                  <a:cubicBezTo>
                    <a:pt x="12006" y="11618"/>
                    <a:pt x="11982" y="11670"/>
                    <a:pt x="11984" y="11732"/>
                  </a:cubicBezTo>
                  <a:cubicBezTo>
                    <a:pt x="11986" y="11795"/>
                    <a:pt x="12014" y="11844"/>
                    <a:pt x="12046" y="11844"/>
                  </a:cubicBezTo>
                  <a:cubicBezTo>
                    <a:pt x="12078" y="11843"/>
                    <a:pt x="12102" y="11793"/>
                    <a:pt x="12099" y="11731"/>
                  </a:cubicBezTo>
                  <a:cubicBezTo>
                    <a:pt x="12097" y="11668"/>
                    <a:pt x="12070" y="11617"/>
                    <a:pt x="12038" y="11617"/>
                  </a:cubicBezTo>
                  <a:close/>
                  <a:moveTo>
                    <a:pt x="2475" y="11668"/>
                  </a:moveTo>
                  <a:cubicBezTo>
                    <a:pt x="2443" y="11668"/>
                    <a:pt x="2412" y="11719"/>
                    <a:pt x="2406" y="11781"/>
                  </a:cubicBezTo>
                  <a:cubicBezTo>
                    <a:pt x="2399" y="11843"/>
                    <a:pt x="2419" y="11893"/>
                    <a:pt x="2451" y="11892"/>
                  </a:cubicBezTo>
                  <a:cubicBezTo>
                    <a:pt x="2483" y="11892"/>
                    <a:pt x="2514" y="11841"/>
                    <a:pt x="2521" y="11779"/>
                  </a:cubicBezTo>
                  <a:cubicBezTo>
                    <a:pt x="2528" y="11717"/>
                    <a:pt x="2507" y="11667"/>
                    <a:pt x="2475" y="11668"/>
                  </a:cubicBezTo>
                  <a:close/>
                  <a:moveTo>
                    <a:pt x="2651" y="11668"/>
                  </a:moveTo>
                  <a:cubicBezTo>
                    <a:pt x="2619" y="11668"/>
                    <a:pt x="2588" y="11719"/>
                    <a:pt x="2582" y="11781"/>
                  </a:cubicBezTo>
                  <a:cubicBezTo>
                    <a:pt x="2575" y="11843"/>
                    <a:pt x="2595" y="11893"/>
                    <a:pt x="2627" y="11892"/>
                  </a:cubicBezTo>
                  <a:cubicBezTo>
                    <a:pt x="2659" y="11892"/>
                    <a:pt x="2691" y="11841"/>
                    <a:pt x="2697" y="11779"/>
                  </a:cubicBezTo>
                  <a:cubicBezTo>
                    <a:pt x="2703" y="11717"/>
                    <a:pt x="2683" y="11667"/>
                    <a:pt x="2651" y="11668"/>
                  </a:cubicBezTo>
                  <a:close/>
                  <a:moveTo>
                    <a:pt x="2807" y="11668"/>
                  </a:moveTo>
                  <a:cubicBezTo>
                    <a:pt x="2775" y="11668"/>
                    <a:pt x="2744" y="11719"/>
                    <a:pt x="2738" y="11781"/>
                  </a:cubicBezTo>
                  <a:cubicBezTo>
                    <a:pt x="2732" y="11843"/>
                    <a:pt x="2752" y="11893"/>
                    <a:pt x="2784" y="11892"/>
                  </a:cubicBezTo>
                  <a:cubicBezTo>
                    <a:pt x="2816" y="11892"/>
                    <a:pt x="2847" y="11841"/>
                    <a:pt x="2853" y="11779"/>
                  </a:cubicBezTo>
                  <a:cubicBezTo>
                    <a:pt x="2860" y="11717"/>
                    <a:pt x="2839" y="11667"/>
                    <a:pt x="2807" y="11668"/>
                  </a:cubicBezTo>
                  <a:close/>
                  <a:moveTo>
                    <a:pt x="2983" y="11668"/>
                  </a:moveTo>
                  <a:cubicBezTo>
                    <a:pt x="2951" y="11668"/>
                    <a:pt x="2920" y="11719"/>
                    <a:pt x="2914" y="11781"/>
                  </a:cubicBezTo>
                  <a:cubicBezTo>
                    <a:pt x="2908" y="11843"/>
                    <a:pt x="2928" y="11893"/>
                    <a:pt x="2960" y="11892"/>
                  </a:cubicBezTo>
                  <a:cubicBezTo>
                    <a:pt x="2992" y="11892"/>
                    <a:pt x="3023" y="11841"/>
                    <a:pt x="3029" y="11779"/>
                  </a:cubicBezTo>
                  <a:cubicBezTo>
                    <a:pt x="3036" y="11717"/>
                    <a:pt x="3015" y="11667"/>
                    <a:pt x="2983" y="11668"/>
                  </a:cubicBezTo>
                  <a:close/>
                  <a:moveTo>
                    <a:pt x="3139" y="11668"/>
                  </a:moveTo>
                  <a:cubicBezTo>
                    <a:pt x="3107" y="11668"/>
                    <a:pt x="3076" y="11719"/>
                    <a:pt x="3070" y="11781"/>
                  </a:cubicBezTo>
                  <a:cubicBezTo>
                    <a:pt x="3064" y="11843"/>
                    <a:pt x="3085" y="11893"/>
                    <a:pt x="3117" y="11892"/>
                  </a:cubicBezTo>
                  <a:cubicBezTo>
                    <a:pt x="3149" y="11892"/>
                    <a:pt x="3180" y="11841"/>
                    <a:pt x="3186" y="11779"/>
                  </a:cubicBezTo>
                  <a:cubicBezTo>
                    <a:pt x="3192" y="11717"/>
                    <a:pt x="3171" y="11667"/>
                    <a:pt x="3139" y="11668"/>
                  </a:cubicBezTo>
                  <a:close/>
                  <a:moveTo>
                    <a:pt x="3315" y="11668"/>
                  </a:moveTo>
                  <a:cubicBezTo>
                    <a:pt x="3283" y="11668"/>
                    <a:pt x="3252" y="11719"/>
                    <a:pt x="3246" y="11781"/>
                  </a:cubicBezTo>
                  <a:cubicBezTo>
                    <a:pt x="3240" y="11843"/>
                    <a:pt x="3261" y="11893"/>
                    <a:pt x="3293" y="11892"/>
                  </a:cubicBezTo>
                  <a:cubicBezTo>
                    <a:pt x="3325" y="11892"/>
                    <a:pt x="3356" y="11841"/>
                    <a:pt x="3362" y="11779"/>
                  </a:cubicBezTo>
                  <a:cubicBezTo>
                    <a:pt x="3368" y="11717"/>
                    <a:pt x="3347" y="11667"/>
                    <a:pt x="3315" y="11668"/>
                  </a:cubicBezTo>
                  <a:close/>
                  <a:moveTo>
                    <a:pt x="3470" y="11668"/>
                  </a:moveTo>
                  <a:cubicBezTo>
                    <a:pt x="3439" y="11668"/>
                    <a:pt x="3408" y="11718"/>
                    <a:pt x="3403" y="11781"/>
                  </a:cubicBezTo>
                  <a:cubicBezTo>
                    <a:pt x="3397" y="11843"/>
                    <a:pt x="3418" y="11893"/>
                    <a:pt x="3450" y="11892"/>
                  </a:cubicBezTo>
                  <a:cubicBezTo>
                    <a:pt x="3482" y="11892"/>
                    <a:pt x="3512" y="11841"/>
                    <a:pt x="3518" y="11779"/>
                  </a:cubicBezTo>
                  <a:cubicBezTo>
                    <a:pt x="3524" y="11717"/>
                    <a:pt x="3502" y="11667"/>
                    <a:pt x="3470" y="11668"/>
                  </a:cubicBezTo>
                  <a:close/>
                  <a:moveTo>
                    <a:pt x="3646" y="11668"/>
                  </a:moveTo>
                  <a:cubicBezTo>
                    <a:pt x="3615" y="11668"/>
                    <a:pt x="3584" y="11718"/>
                    <a:pt x="3578" y="11781"/>
                  </a:cubicBezTo>
                  <a:cubicBezTo>
                    <a:pt x="3572" y="11843"/>
                    <a:pt x="3594" y="11893"/>
                    <a:pt x="3626" y="11892"/>
                  </a:cubicBezTo>
                  <a:cubicBezTo>
                    <a:pt x="3658" y="11892"/>
                    <a:pt x="3689" y="11841"/>
                    <a:pt x="3694" y="11779"/>
                  </a:cubicBezTo>
                  <a:cubicBezTo>
                    <a:pt x="3700" y="11717"/>
                    <a:pt x="3678" y="11667"/>
                    <a:pt x="3646" y="11668"/>
                  </a:cubicBezTo>
                  <a:close/>
                  <a:moveTo>
                    <a:pt x="3802" y="11668"/>
                  </a:moveTo>
                  <a:cubicBezTo>
                    <a:pt x="3770" y="11668"/>
                    <a:pt x="3740" y="11718"/>
                    <a:pt x="3734" y="11781"/>
                  </a:cubicBezTo>
                  <a:cubicBezTo>
                    <a:pt x="3729" y="11843"/>
                    <a:pt x="3751" y="11893"/>
                    <a:pt x="3783" y="11892"/>
                  </a:cubicBezTo>
                  <a:cubicBezTo>
                    <a:pt x="3815" y="11892"/>
                    <a:pt x="3845" y="11841"/>
                    <a:pt x="3850" y="11779"/>
                  </a:cubicBezTo>
                  <a:cubicBezTo>
                    <a:pt x="3855" y="11717"/>
                    <a:pt x="3834" y="11667"/>
                    <a:pt x="3802" y="11668"/>
                  </a:cubicBezTo>
                  <a:close/>
                  <a:moveTo>
                    <a:pt x="3978" y="11668"/>
                  </a:moveTo>
                  <a:cubicBezTo>
                    <a:pt x="3946" y="11668"/>
                    <a:pt x="3916" y="11719"/>
                    <a:pt x="3910" y="11781"/>
                  </a:cubicBezTo>
                  <a:cubicBezTo>
                    <a:pt x="3905" y="11843"/>
                    <a:pt x="3927" y="11893"/>
                    <a:pt x="3959" y="11892"/>
                  </a:cubicBezTo>
                  <a:cubicBezTo>
                    <a:pt x="3991" y="11892"/>
                    <a:pt x="4021" y="11841"/>
                    <a:pt x="4026" y="11779"/>
                  </a:cubicBezTo>
                  <a:cubicBezTo>
                    <a:pt x="4031" y="11717"/>
                    <a:pt x="4009" y="11667"/>
                    <a:pt x="3978" y="11668"/>
                  </a:cubicBezTo>
                  <a:close/>
                  <a:moveTo>
                    <a:pt x="4134" y="11668"/>
                  </a:moveTo>
                  <a:cubicBezTo>
                    <a:pt x="4102" y="11668"/>
                    <a:pt x="4072" y="11719"/>
                    <a:pt x="4067" y="11781"/>
                  </a:cubicBezTo>
                  <a:cubicBezTo>
                    <a:pt x="4062" y="11843"/>
                    <a:pt x="4084" y="11893"/>
                    <a:pt x="4116" y="11892"/>
                  </a:cubicBezTo>
                  <a:cubicBezTo>
                    <a:pt x="4148" y="11892"/>
                    <a:pt x="4177" y="11841"/>
                    <a:pt x="4182" y="11779"/>
                  </a:cubicBezTo>
                  <a:cubicBezTo>
                    <a:pt x="4187" y="11717"/>
                    <a:pt x="4166" y="11667"/>
                    <a:pt x="4134" y="11668"/>
                  </a:cubicBezTo>
                  <a:close/>
                  <a:moveTo>
                    <a:pt x="4290" y="11668"/>
                  </a:moveTo>
                  <a:cubicBezTo>
                    <a:pt x="4258" y="11668"/>
                    <a:pt x="4228" y="11719"/>
                    <a:pt x="4223" y="11781"/>
                  </a:cubicBezTo>
                  <a:cubicBezTo>
                    <a:pt x="4218" y="11843"/>
                    <a:pt x="4240" y="11893"/>
                    <a:pt x="4272" y="11892"/>
                  </a:cubicBezTo>
                  <a:cubicBezTo>
                    <a:pt x="4304" y="11892"/>
                    <a:pt x="4334" y="11841"/>
                    <a:pt x="4339" y="11779"/>
                  </a:cubicBezTo>
                  <a:cubicBezTo>
                    <a:pt x="4343" y="11717"/>
                    <a:pt x="4322" y="11667"/>
                    <a:pt x="4290" y="11668"/>
                  </a:cubicBezTo>
                  <a:close/>
                  <a:moveTo>
                    <a:pt x="17016" y="11869"/>
                  </a:moveTo>
                  <a:cubicBezTo>
                    <a:pt x="16984" y="11869"/>
                    <a:pt x="16963" y="11921"/>
                    <a:pt x="16970" y="11984"/>
                  </a:cubicBezTo>
                  <a:cubicBezTo>
                    <a:pt x="16978" y="12046"/>
                    <a:pt x="17009" y="12097"/>
                    <a:pt x="17041" y="12097"/>
                  </a:cubicBezTo>
                  <a:cubicBezTo>
                    <a:pt x="17073" y="12097"/>
                    <a:pt x="17094" y="12045"/>
                    <a:pt x="17087" y="11982"/>
                  </a:cubicBezTo>
                  <a:cubicBezTo>
                    <a:pt x="17079" y="11919"/>
                    <a:pt x="17048" y="11869"/>
                    <a:pt x="17016" y="11869"/>
                  </a:cubicBezTo>
                  <a:close/>
                  <a:moveTo>
                    <a:pt x="17172" y="11869"/>
                  </a:moveTo>
                  <a:cubicBezTo>
                    <a:pt x="17140" y="11869"/>
                    <a:pt x="17120" y="11921"/>
                    <a:pt x="17127" y="11984"/>
                  </a:cubicBezTo>
                  <a:cubicBezTo>
                    <a:pt x="17134" y="12046"/>
                    <a:pt x="17166" y="12097"/>
                    <a:pt x="17198" y="12097"/>
                  </a:cubicBezTo>
                  <a:cubicBezTo>
                    <a:pt x="17230" y="12096"/>
                    <a:pt x="17250" y="12045"/>
                    <a:pt x="17243" y="11982"/>
                  </a:cubicBezTo>
                  <a:cubicBezTo>
                    <a:pt x="17236" y="11919"/>
                    <a:pt x="17204" y="11869"/>
                    <a:pt x="17172" y="11869"/>
                  </a:cubicBezTo>
                  <a:close/>
                  <a:moveTo>
                    <a:pt x="17348" y="11869"/>
                  </a:moveTo>
                  <a:cubicBezTo>
                    <a:pt x="17316" y="11869"/>
                    <a:pt x="17295" y="11921"/>
                    <a:pt x="17303" y="11984"/>
                  </a:cubicBezTo>
                  <a:cubicBezTo>
                    <a:pt x="17310" y="12046"/>
                    <a:pt x="17343" y="12097"/>
                    <a:pt x="17375" y="12097"/>
                  </a:cubicBezTo>
                  <a:cubicBezTo>
                    <a:pt x="17407" y="12096"/>
                    <a:pt x="17427" y="12045"/>
                    <a:pt x="17419" y="11982"/>
                  </a:cubicBezTo>
                  <a:cubicBezTo>
                    <a:pt x="17412" y="11919"/>
                    <a:pt x="17380" y="11869"/>
                    <a:pt x="17348" y="11869"/>
                  </a:cubicBezTo>
                  <a:close/>
                  <a:moveTo>
                    <a:pt x="9891" y="11919"/>
                  </a:moveTo>
                  <a:cubicBezTo>
                    <a:pt x="9859" y="11919"/>
                    <a:pt x="9833" y="11970"/>
                    <a:pt x="9833" y="12032"/>
                  </a:cubicBezTo>
                  <a:cubicBezTo>
                    <a:pt x="9834" y="12095"/>
                    <a:pt x="9860" y="12146"/>
                    <a:pt x="9892" y="12145"/>
                  </a:cubicBezTo>
                  <a:cubicBezTo>
                    <a:pt x="9924" y="12145"/>
                    <a:pt x="9950" y="12095"/>
                    <a:pt x="9949" y="12032"/>
                  </a:cubicBezTo>
                  <a:cubicBezTo>
                    <a:pt x="9949" y="11970"/>
                    <a:pt x="9923" y="11919"/>
                    <a:pt x="9891" y="11919"/>
                  </a:cubicBezTo>
                  <a:close/>
                  <a:moveTo>
                    <a:pt x="10066" y="11919"/>
                  </a:moveTo>
                  <a:cubicBezTo>
                    <a:pt x="10034" y="11919"/>
                    <a:pt x="10009" y="11970"/>
                    <a:pt x="10009" y="12032"/>
                  </a:cubicBezTo>
                  <a:cubicBezTo>
                    <a:pt x="10010" y="12095"/>
                    <a:pt x="10037" y="12146"/>
                    <a:pt x="10069" y="12145"/>
                  </a:cubicBezTo>
                  <a:cubicBezTo>
                    <a:pt x="10101" y="12145"/>
                    <a:pt x="10126" y="12095"/>
                    <a:pt x="10125" y="12032"/>
                  </a:cubicBezTo>
                  <a:cubicBezTo>
                    <a:pt x="10125" y="11970"/>
                    <a:pt x="10098" y="11919"/>
                    <a:pt x="10066" y="11919"/>
                  </a:cubicBezTo>
                  <a:close/>
                  <a:moveTo>
                    <a:pt x="10223" y="11919"/>
                  </a:moveTo>
                  <a:cubicBezTo>
                    <a:pt x="10191" y="11919"/>
                    <a:pt x="10165" y="11970"/>
                    <a:pt x="10166" y="12032"/>
                  </a:cubicBezTo>
                  <a:cubicBezTo>
                    <a:pt x="10166" y="12095"/>
                    <a:pt x="10193" y="12146"/>
                    <a:pt x="10225" y="12145"/>
                  </a:cubicBezTo>
                  <a:cubicBezTo>
                    <a:pt x="10257" y="12145"/>
                    <a:pt x="10283" y="12095"/>
                    <a:pt x="10282" y="12032"/>
                  </a:cubicBezTo>
                  <a:cubicBezTo>
                    <a:pt x="10281" y="11970"/>
                    <a:pt x="10255" y="11919"/>
                    <a:pt x="10223" y="11919"/>
                  </a:cubicBezTo>
                  <a:close/>
                  <a:moveTo>
                    <a:pt x="10399" y="11919"/>
                  </a:moveTo>
                  <a:cubicBezTo>
                    <a:pt x="10366" y="11919"/>
                    <a:pt x="10341" y="11970"/>
                    <a:pt x="10342" y="12032"/>
                  </a:cubicBezTo>
                  <a:cubicBezTo>
                    <a:pt x="10343" y="12095"/>
                    <a:pt x="10369" y="12146"/>
                    <a:pt x="10402" y="12145"/>
                  </a:cubicBezTo>
                  <a:cubicBezTo>
                    <a:pt x="10434" y="12145"/>
                    <a:pt x="10459" y="12095"/>
                    <a:pt x="10458" y="12032"/>
                  </a:cubicBezTo>
                  <a:cubicBezTo>
                    <a:pt x="10457" y="11970"/>
                    <a:pt x="10430" y="11919"/>
                    <a:pt x="10399" y="11919"/>
                  </a:cubicBezTo>
                  <a:close/>
                  <a:moveTo>
                    <a:pt x="10554" y="11919"/>
                  </a:moveTo>
                  <a:cubicBezTo>
                    <a:pt x="10522" y="11919"/>
                    <a:pt x="10497" y="11970"/>
                    <a:pt x="10498" y="12032"/>
                  </a:cubicBezTo>
                  <a:cubicBezTo>
                    <a:pt x="10499" y="12095"/>
                    <a:pt x="10526" y="12146"/>
                    <a:pt x="10558" y="12145"/>
                  </a:cubicBezTo>
                  <a:cubicBezTo>
                    <a:pt x="10590" y="12145"/>
                    <a:pt x="10615" y="12095"/>
                    <a:pt x="10614" y="12032"/>
                  </a:cubicBezTo>
                  <a:cubicBezTo>
                    <a:pt x="10613" y="11970"/>
                    <a:pt x="10586" y="11919"/>
                    <a:pt x="10554" y="11919"/>
                  </a:cubicBezTo>
                  <a:close/>
                  <a:moveTo>
                    <a:pt x="10730" y="11919"/>
                  </a:moveTo>
                  <a:cubicBezTo>
                    <a:pt x="10698" y="11919"/>
                    <a:pt x="10673" y="11970"/>
                    <a:pt x="10674" y="12032"/>
                  </a:cubicBezTo>
                  <a:cubicBezTo>
                    <a:pt x="10675" y="12095"/>
                    <a:pt x="10702" y="12146"/>
                    <a:pt x="10734" y="12145"/>
                  </a:cubicBezTo>
                  <a:cubicBezTo>
                    <a:pt x="10766" y="12145"/>
                    <a:pt x="10791" y="12095"/>
                    <a:pt x="10790" y="12032"/>
                  </a:cubicBezTo>
                  <a:cubicBezTo>
                    <a:pt x="10789" y="11970"/>
                    <a:pt x="10762" y="11919"/>
                    <a:pt x="10730" y="11919"/>
                  </a:cubicBezTo>
                  <a:close/>
                  <a:moveTo>
                    <a:pt x="10886" y="11919"/>
                  </a:moveTo>
                  <a:cubicBezTo>
                    <a:pt x="10854" y="11919"/>
                    <a:pt x="10829" y="11970"/>
                    <a:pt x="10830" y="12032"/>
                  </a:cubicBezTo>
                  <a:cubicBezTo>
                    <a:pt x="10832" y="12095"/>
                    <a:pt x="10859" y="12146"/>
                    <a:pt x="10891" y="12145"/>
                  </a:cubicBezTo>
                  <a:cubicBezTo>
                    <a:pt x="10923" y="12145"/>
                    <a:pt x="10948" y="12095"/>
                    <a:pt x="10947" y="12032"/>
                  </a:cubicBezTo>
                  <a:cubicBezTo>
                    <a:pt x="10945" y="11970"/>
                    <a:pt x="10918" y="11919"/>
                    <a:pt x="10886" y="11919"/>
                  </a:cubicBezTo>
                  <a:close/>
                  <a:moveTo>
                    <a:pt x="11062" y="11919"/>
                  </a:moveTo>
                  <a:cubicBezTo>
                    <a:pt x="11030" y="11919"/>
                    <a:pt x="11005" y="11970"/>
                    <a:pt x="11006" y="12032"/>
                  </a:cubicBezTo>
                  <a:cubicBezTo>
                    <a:pt x="11008" y="12095"/>
                    <a:pt x="11035" y="12146"/>
                    <a:pt x="11067" y="12145"/>
                  </a:cubicBezTo>
                  <a:cubicBezTo>
                    <a:pt x="11099" y="12145"/>
                    <a:pt x="11124" y="12095"/>
                    <a:pt x="11123" y="12032"/>
                  </a:cubicBezTo>
                  <a:cubicBezTo>
                    <a:pt x="11121" y="11970"/>
                    <a:pt x="11094" y="11919"/>
                    <a:pt x="11062" y="11919"/>
                  </a:cubicBezTo>
                  <a:close/>
                  <a:moveTo>
                    <a:pt x="11218" y="11919"/>
                  </a:moveTo>
                  <a:cubicBezTo>
                    <a:pt x="11186" y="11919"/>
                    <a:pt x="11161" y="11970"/>
                    <a:pt x="11163" y="12032"/>
                  </a:cubicBezTo>
                  <a:cubicBezTo>
                    <a:pt x="11164" y="12095"/>
                    <a:pt x="11192" y="12146"/>
                    <a:pt x="11224" y="12145"/>
                  </a:cubicBezTo>
                  <a:cubicBezTo>
                    <a:pt x="11256" y="12145"/>
                    <a:pt x="11281" y="12095"/>
                    <a:pt x="11279" y="12032"/>
                  </a:cubicBezTo>
                  <a:cubicBezTo>
                    <a:pt x="11277" y="11970"/>
                    <a:pt x="11250" y="11919"/>
                    <a:pt x="11218" y="11919"/>
                  </a:cubicBezTo>
                  <a:close/>
                  <a:moveTo>
                    <a:pt x="11374" y="11919"/>
                  </a:moveTo>
                  <a:cubicBezTo>
                    <a:pt x="11342" y="11919"/>
                    <a:pt x="11318" y="11971"/>
                    <a:pt x="11319" y="12034"/>
                  </a:cubicBezTo>
                  <a:cubicBezTo>
                    <a:pt x="11321" y="12096"/>
                    <a:pt x="11348" y="12146"/>
                    <a:pt x="11380" y="12145"/>
                  </a:cubicBezTo>
                  <a:cubicBezTo>
                    <a:pt x="11412" y="12145"/>
                    <a:pt x="11437" y="12095"/>
                    <a:pt x="11435" y="12032"/>
                  </a:cubicBezTo>
                  <a:cubicBezTo>
                    <a:pt x="11433" y="11970"/>
                    <a:pt x="11406" y="11919"/>
                    <a:pt x="11374" y="11919"/>
                  </a:cubicBezTo>
                  <a:close/>
                  <a:moveTo>
                    <a:pt x="11550" y="11919"/>
                  </a:moveTo>
                  <a:cubicBezTo>
                    <a:pt x="11517" y="11919"/>
                    <a:pt x="11493" y="11971"/>
                    <a:pt x="11495" y="12034"/>
                  </a:cubicBezTo>
                  <a:cubicBezTo>
                    <a:pt x="11497" y="12096"/>
                    <a:pt x="11525" y="12146"/>
                    <a:pt x="11557" y="12145"/>
                  </a:cubicBezTo>
                  <a:cubicBezTo>
                    <a:pt x="11589" y="12145"/>
                    <a:pt x="11613" y="12095"/>
                    <a:pt x="11611" y="12032"/>
                  </a:cubicBezTo>
                  <a:cubicBezTo>
                    <a:pt x="11609" y="11970"/>
                    <a:pt x="11581" y="11919"/>
                    <a:pt x="11550" y="11919"/>
                  </a:cubicBezTo>
                  <a:close/>
                  <a:moveTo>
                    <a:pt x="11706" y="11919"/>
                  </a:moveTo>
                  <a:cubicBezTo>
                    <a:pt x="11674" y="11919"/>
                    <a:pt x="11650" y="11971"/>
                    <a:pt x="11652" y="12034"/>
                  </a:cubicBezTo>
                  <a:cubicBezTo>
                    <a:pt x="11654" y="12096"/>
                    <a:pt x="11681" y="12146"/>
                    <a:pt x="11713" y="12145"/>
                  </a:cubicBezTo>
                  <a:cubicBezTo>
                    <a:pt x="11745" y="12145"/>
                    <a:pt x="11770" y="12095"/>
                    <a:pt x="11768" y="12032"/>
                  </a:cubicBezTo>
                  <a:cubicBezTo>
                    <a:pt x="11765" y="11970"/>
                    <a:pt x="11738" y="11919"/>
                    <a:pt x="11706" y="11919"/>
                  </a:cubicBezTo>
                  <a:close/>
                  <a:moveTo>
                    <a:pt x="11882" y="11919"/>
                  </a:moveTo>
                  <a:cubicBezTo>
                    <a:pt x="11850" y="11919"/>
                    <a:pt x="11825" y="11971"/>
                    <a:pt x="11828" y="12034"/>
                  </a:cubicBezTo>
                  <a:cubicBezTo>
                    <a:pt x="11830" y="12096"/>
                    <a:pt x="11858" y="12146"/>
                    <a:pt x="11890" y="12145"/>
                  </a:cubicBezTo>
                  <a:cubicBezTo>
                    <a:pt x="11922" y="12145"/>
                    <a:pt x="11946" y="12095"/>
                    <a:pt x="11944" y="12032"/>
                  </a:cubicBezTo>
                  <a:cubicBezTo>
                    <a:pt x="11941" y="11970"/>
                    <a:pt x="11914" y="11919"/>
                    <a:pt x="11882" y="11919"/>
                  </a:cubicBezTo>
                  <a:close/>
                  <a:moveTo>
                    <a:pt x="15864" y="11919"/>
                  </a:moveTo>
                  <a:cubicBezTo>
                    <a:pt x="15832" y="11919"/>
                    <a:pt x="15811" y="11971"/>
                    <a:pt x="15817" y="12034"/>
                  </a:cubicBezTo>
                  <a:cubicBezTo>
                    <a:pt x="15823" y="12097"/>
                    <a:pt x="15854" y="12147"/>
                    <a:pt x="15886" y="12147"/>
                  </a:cubicBezTo>
                  <a:cubicBezTo>
                    <a:pt x="15918" y="12147"/>
                    <a:pt x="15939" y="12095"/>
                    <a:pt x="15933" y="12032"/>
                  </a:cubicBezTo>
                  <a:cubicBezTo>
                    <a:pt x="15927" y="11970"/>
                    <a:pt x="15896" y="11919"/>
                    <a:pt x="15864" y="11919"/>
                  </a:cubicBezTo>
                  <a:close/>
                  <a:moveTo>
                    <a:pt x="16196" y="11919"/>
                  </a:moveTo>
                  <a:cubicBezTo>
                    <a:pt x="16164" y="11919"/>
                    <a:pt x="16143" y="11971"/>
                    <a:pt x="16149" y="12034"/>
                  </a:cubicBezTo>
                  <a:cubicBezTo>
                    <a:pt x="16156" y="12097"/>
                    <a:pt x="16187" y="12147"/>
                    <a:pt x="16219" y="12147"/>
                  </a:cubicBezTo>
                  <a:cubicBezTo>
                    <a:pt x="16251" y="12147"/>
                    <a:pt x="16272" y="12095"/>
                    <a:pt x="16265" y="12032"/>
                  </a:cubicBezTo>
                  <a:cubicBezTo>
                    <a:pt x="16259" y="11969"/>
                    <a:pt x="16228" y="11919"/>
                    <a:pt x="16196" y="11919"/>
                  </a:cubicBezTo>
                  <a:close/>
                  <a:moveTo>
                    <a:pt x="3120" y="11969"/>
                  </a:moveTo>
                  <a:cubicBezTo>
                    <a:pt x="3088" y="11970"/>
                    <a:pt x="3057" y="12020"/>
                    <a:pt x="3051" y="12083"/>
                  </a:cubicBezTo>
                  <a:cubicBezTo>
                    <a:pt x="3045" y="12145"/>
                    <a:pt x="3066" y="12194"/>
                    <a:pt x="3098" y="12194"/>
                  </a:cubicBezTo>
                  <a:cubicBezTo>
                    <a:pt x="3130" y="12194"/>
                    <a:pt x="3161" y="12143"/>
                    <a:pt x="3167" y="12081"/>
                  </a:cubicBezTo>
                  <a:cubicBezTo>
                    <a:pt x="3173" y="12019"/>
                    <a:pt x="3152" y="11969"/>
                    <a:pt x="3120" y="11969"/>
                  </a:cubicBezTo>
                  <a:close/>
                  <a:moveTo>
                    <a:pt x="3276" y="11969"/>
                  </a:moveTo>
                  <a:cubicBezTo>
                    <a:pt x="3244" y="11970"/>
                    <a:pt x="3213" y="12020"/>
                    <a:pt x="3207" y="12083"/>
                  </a:cubicBezTo>
                  <a:cubicBezTo>
                    <a:pt x="3201" y="12145"/>
                    <a:pt x="3222" y="12195"/>
                    <a:pt x="3254" y="12194"/>
                  </a:cubicBezTo>
                  <a:cubicBezTo>
                    <a:pt x="3286" y="12194"/>
                    <a:pt x="3317" y="12143"/>
                    <a:pt x="3323" y="12081"/>
                  </a:cubicBezTo>
                  <a:cubicBezTo>
                    <a:pt x="3329" y="12019"/>
                    <a:pt x="3308" y="11969"/>
                    <a:pt x="3276" y="11969"/>
                  </a:cubicBezTo>
                  <a:close/>
                  <a:moveTo>
                    <a:pt x="3452" y="11969"/>
                  </a:moveTo>
                  <a:cubicBezTo>
                    <a:pt x="3420" y="11970"/>
                    <a:pt x="3389" y="12020"/>
                    <a:pt x="3383" y="12083"/>
                  </a:cubicBezTo>
                  <a:cubicBezTo>
                    <a:pt x="3377" y="12145"/>
                    <a:pt x="3398" y="12194"/>
                    <a:pt x="3430" y="12194"/>
                  </a:cubicBezTo>
                  <a:cubicBezTo>
                    <a:pt x="3462" y="12194"/>
                    <a:pt x="3493" y="12143"/>
                    <a:pt x="3499" y="12081"/>
                  </a:cubicBezTo>
                  <a:cubicBezTo>
                    <a:pt x="3505" y="12019"/>
                    <a:pt x="3484" y="11969"/>
                    <a:pt x="3452" y="11969"/>
                  </a:cubicBezTo>
                  <a:close/>
                  <a:moveTo>
                    <a:pt x="3607" y="11969"/>
                  </a:moveTo>
                  <a:cubicBezTo>
                    <a:pt x="3575" y="11970"/>
                    <a:pt x="3545" y="12020"/>
                    <a:pt x="3539" y="12083"/>
                  </a:cubicBezTo>
                  <a:cubicBezTo>
                    <a:pt x="3533" y="12145"/>
                    <a:pt x="3555" y="12194"/>
                    <a:pt x="3587" y="12194"/>
                  </a:cubicBezTo>
                  <a:cubicBezTo>
                    <a:pt x="3619" y="12194"/>
                    <a:pt x="3649" y="12143"/>
                    <a:pt x="3655" y="12081"/>
                  </a:cubicBezTo>
                  <a:cubicBezTo>
                    <a:pt x="3661" y="12019"/>
                    <a:pt x="3639" y="11969"/>
                    <a:pt x="3607" y="11969"/>
                  </a:cubicBezTo>
                  <a:close/>
                  <a:moveTo>
                    <a:pt x="3783" y="11969"/>
                  </a:moveTo>
                  <a:cubicBezTo>
                    <a:pt x="3751" y="11970"/>
                    <a:pt x="3720" y="12020"/>
                    <a:pt x="3715" y="12083"/>
                  </a:cubicBezTo>
                  <a:cubicBezTo>
                    <a:pt x="3709" y="12145"/>
                    <a:pt x="3731" y="12194"/>
                    <a:pt x="3763" y="12194"/>
                  </a:cubicBezTo>
                  <a:cubicBezTo>
                    <a:pt x="3795" y="12194"/>
                    <a:pt x="3826" y="12143"/>
                    <a:pt x="3831" y="12081"/>
                  </a:cubicBezTo>
                  <a:cubicBezTo>
                    <a:pt x="3836" y="12019"/>
                    <a:pt x="3815" y="11969"/>
                    <a:pt x="3783" y="11969"/>
                  </a:cubicBezTo>
                  <a:close/>
                  <a:moveTo>
                    <a:pt x="3939" y="11969"/>
                  </a:moveTo>
                  <a:cubicBezTo>
                    <a:pt x="3907" y="11970"/>
                    <a:pt x="3877" y="12020"/>
                    <a:pt x="3871" y="12083"/>
                  </a:cubicBezTo>
                  <a:cubicBezTo>
                    <a:pt x="3866" y="12145"/>
                    <a:pt x="3888" y="12194"/>
                    <a:pt x="3920" y="12194"/>
                  </a:cubicBezTo>
                  <a:cubicBezTo>
                    <a:pt x="3952" y="12194"/>
                    <a:pt x="3982" y="12143"/>
                    <a:pt x="3987" y="12081"/>
                  </a:cubicBezTo>
                  <a:cubicBezTo>
                    <a:pt x="3993" y="12019"/>
                    <a:pt x="3971" y="11969"/>
                    <a:pt x="3939" y="11969"/>
                  </a:cubicBezTo>
                  <a:close/>
                  <a:moveTo>
                    <a:pt x="4114" y="11969"/>
                  </a:moveTo>
                  <a:cubicBezTo>
                    <a:pt x="4082" y="11970"/>
                    <a:pt x="4052" y="12020"/>
                    <a:pt x="4047" y="12083"/>
                  </a:cubicBezTo>
                  <a:cubicBezTo>
                    <a:pt x="4042" y="12145"/>
                    <a:pt x="4064" y="12194"/>
                    <a:pt x="4096" y="12194"/>
                  </a:cubicBezTo>
                  <a:cubicBezTo>
                    <a:pt x="4128" y="12194"/>
                    <a:pt x="4158" y="12143"/>
                    <a:pt x="4163" y="12081"/>
                  </a:cubicBezTo>
                  <a:cubicBezTo>
                    <a:pt x="4168" y="12019"/>
                    <a:pt x="4146" y="11969"/>
                    <a:pt x="4114" y="11969"/>
                  </a:cubicBezTo>
                  <a:close/>
                  <a:moveTo>
                    <a:pt x="4271" y="11969"/>
                  </a:moveTo>
                  <a:cubicBezTo>
                    <a:pt x="4239" y="11970"/>
                    <a:pt x="4209" y="12020"/>
                    <a:pt x="4204" y="12083"/>
                  </a:cubicBezTo>
                  <a:cubicBezTo>
                    <a:pt x="4199" y="12145"/>
                    <a:pt x="4220" y="12194"/>
                    <a:pt x="4252" y="12194"/>
                  </a:cubicBezTo>
                  <a:cubicBezTo>
                    <a:pt x="4285" y="12194"/>
                    <a:pt x="4315" y="12143"/>
                    <a:pt x="4320" y="12081"/>
                  </a:cubicBezTo>
                  <a:cubicBezTo>
                    <a:pt x="4325" y="12019"/>
                    <a:pt x="4303" y="11969"/>
                    <a:pt x="4271" y="11969"/>
                  </a:cubicBezTo>
                  <a:close/>
                  <a:moveTo>
                    <a:pt x="4446" y="11969"/>
                  </a:moveTo>
                  <a:cubicBezTo>
                    <a:pt x="4414" y="11970"/>
                    <a:pt x="4384" y="12020"/>
                    <a:pt x="4380" y="12083"/>
                  </a:cubicBezTo>
                  <a:cubicBezTo>
                    <a:pt x="4375" y="12145"/>
                    <a:pt x="4397" y="12194"/>
                    <a:pt x="4429" y="12194"/>
                  </a:cubicBezTo>
                  <a:cubicBezTo>
                    <a:pt x="4461" y="12194"/>
                    <a:pt x="4491" y="12143"/>
                    <a:pt x="4496" y="12081"/>
                  </a:cubicBezTo>
                  <a:cubicBezTo>
                    <a:pt x="4500" y="12019"/>
                    <a:pt x="4478" y="11969"/>
                    <a:pt x="4446" y="11969"/>
                  </a:cubicBezTo>
                  <a:close/>
                  <a:moveTo>
                    <a:pt x="9071" y="11969"/>
                  </a:moveTo>
                  <a:cubicBezTo>
                    <a:pt x="9039" y="11970"/>
                    <a:pt x="9013" y="12020"/>
                    <a:pt x="9012" y="12083"/>
                  </a:cubicBezTo>
                  <a:cubicBezTo>
                    <a:pt x="9012" y="12145"/>
                    <a:pt x="9038" y="12196"/>
                    <a:pt x="9070" y="12196"/>
                  </a:cubicBezTo>
                  <a:cubicBezTo>
                    <a:pt x="9102" y="12196"/>
                    <a:pt x="9128" y="12145"/>
                    <a:pt x="9128" y="12083"/>
                  </a:cubicBezTo>
                  <a:cubicBezTo>
                    <a:pt x="9129" y="12020"/>
                    <a:pt x="9103" y="11969"/>
                    <a:pt x="9071" y="11969"/>
                  </a:cubicBezTo>
                  <a:close/>
                  <a:moveTo>
                    <a:pt x="9227" y="11969"/>
                  </a:moveTo>
                  <a:cubicBezTo>
                    <a:pt x="9195" y="11970"/>
                    <a:pt x="9169" y="12020"/>
                    <a:pt x="9169" y="12083"/>
                  </a:cubicBezTo>
                  <a:cubicBezTo>
                    <a:pt x="9168" y="12145"/>
                    <a:pt x="9194" y="12196"/>
                    <a:pt x="9226" y="12196"/>
                  </a:cubicBezTo>
                  <a:cubicBezTo>
                    <a:pt x="9258" y="12195"/>
                    <a:pt x="9285" y="12145"/>
                    <a:pt x="9285" y="12083"/>
                  </a:cubicBezTo>
                  <a:cubicBezTo>
                    <a:pt x="9285" y="12020"/>
                    <a:pt x="9259" y="11969"/>
                    <a:pt x="9227" y="11969"/>
                  </a:cubicBezTo>
                  <a:close/>
                  <a:moveTo>
                    <a:pt x="9403" y="11969"/>
                  </a:moveTo>
                  <a:cubicBezTo>
                    <a:pt x="9371" y="11970"/>
                    <a:pt x="9345" y="12020"/>
                    <a:pt x="9345" y="12083"/>
                  </a:cubicBezTo>
                  <a:cubicBezTo>
                    <a:pt x="9345" y="12145"/>
                    <a:pt x="9371" y="12196"/>
                    <a:pt x="9403" y="12196"/>
                  </a:cubicBezTo>
                  <a:cubicBezTo>
                    <a:pt x="9435" y="12196"/>
                    <a:pt x="9461" y="12145"/>
                    <a:pt x="9461" y="12083"/>
                  </a:cubicBezTo>
                  <a:cubicBezTo>
                    <a:pt x="9461" y="12020"/>
                    <a:pt x="9435" y="11969"/>
                    <a:pt x="9403" y="11969"/>
                  </a:cubicBezTo>
                  <a:close/>
                  <a:moveTo>
                    <a:pt x="9559" y="11969"/>
                  </a:moveTo>
                  <a:cubicBezTo>
                    <a:pt x="9527" y="11970"/>
                    <a:pt x="9501" y="12020"/>
                    <a:pt x="9501" y="12083"/>
                  </a:cubicBezTo>
                  <a:cubicBezTo>
                    <a:pt x="9501" y="12145"/>
                    <a:pt x="9527" y="12196"/>
                    <a:pt x="9559" y="12196"/>
                  </a:cubicBezTo>
                  <a:cubicBezTo>
                    <a:pt x="9591" y="12196"/>
                    <a:pt x="9617" y="12145"/>
                    <a:pt x="9617" y="12083"/>
                  </a:cubicBezTo>
                  <a:cubicBezTo>
                    <a:pt x="9617" y="12020"/>
                    <a:pt x="9591" y="11969"/>
                    <a:pt x="9559" y="11969"/>
                  </a:cubicBezTo>
                  <a:close/>
                  <a:moveTo>
                    <a:pt x="9734" y="11969"/>
                  </a:moveTo>
                  <a:cubicBezTo>
                    <a:pt x="9702" y="11970"/>
                    <a:pt x="9677" y="12020"/>
                    <a:pt x="9677" y="12083"/>
                  </a:cubicBezTo>
                  <a:cubicBezTo>
                    <a:pt x="9677" y="12145"/>
                    <a:pt x="9704" y="12196"/>
                    <a:pt x="9736" y="12196"/>
                  </a:cubicBezTo>
                  <a:cubicBezTo>
                    <a:pt x="9768" y="12195"/>
                    <a:pt x="9793" y="12145"/>
                    <a:pt x="9793" y="12083"/>
                  </a:cubicBezTo>
                  <a:cubicBezTo>
                    <a:pt x="9793" y="12020"/>
                    <a:pt x="9766" y="11969"/>
                    <a:pt x="9734" y="11969"/>
                  </a:cubicBezTo>
                  <a:close/>
                  <a:moveTo>
                    <a:pt x="2456" y="12020"/>
                  </a:moveTo>
                  <a:cubicBezTo>
                    <a:pt x="2424" y="12020"/>
                    <a:pt x="2393" y="12071"/>
                    <a:pt x="2386" y="12133"/>
                  </a:cubicBezTo>
                  <a:cubicBezTo>
                    <a:pt x="2379" y="12195"/>
                    <a:pt x="2400" y="12245"/>
                    <a:pt x="2432" y="12244"/>
                  </a:cubicBezTo>
                  <a:cubicBezTo>
                    <a:pt x="2464" y="12244"/>
                    <a:pt x="2495" y="12193"/>
                    <a:pt x="2502" y="12131"/>
                  </a:cubicBezTo>
                  <a:cubicBezTo>
                    <a:pt x="2509" y="12069"/>
                    <a:pt x="2488" y="12019"/>
                    <a:pt x="2456" y="12020"/>
                  </a:cubicBezTo>
                  <a:close/>
                  <a:moveTo>
                    <a:pt x="2612" y="12020"/>
                  </a:moveTo>
                  <a:cubicBezTo>
                    <a:pt x="2580" y="12020"/>
                    <a:pt x="2549" y="12071"/>
                    <a:pt x="2542" y="12133"/>
                  </a:cubicBezTo>
                  <a:cubicBezTo>
                    <a:pt x="2536" y="12195"/>
                    <a:pt x="2557" y="12245"/>
                    <a:pt x="2589" y="12244"/>
                  </a:cubicBezTo>
                  <a:cubicBezTo>
                    <a:pt x="2621" y="12244"/>
                    <a:pt x="2652" y="12193"/>
                    <a:pt x="2658" y="12131"/>
                  </a:cubicBezTo>
                  <a:cubicBezTo>
                    <a:pt x="2665" y="12069"/>
                    <a:pt x="2644" y="12019"/>
                    <a:pt x="2612" y="12020"/>
                  </a:cubicBezTo>
                  <a:close/>
                  <a:moveTo>
                    <a:pt x="2768" y="12020"/>
                  </a:moveTo>
                  <a:cubicBezTo>
                    <a:pt x="2736" y="12020"/>
                    <a:pt x="2705" y="12071"/>
                    <a:pt x="2699" y="12133"/>
                  </a:cubicBezTo>
                  <a:cubicBezTo>
                    <a:pt x="2692" y="12195"/>
                    <a:pt x="2713" y="12245"/>
                    <a:pt x="2745" y="12244"/>
                  </a:cubicBezTo>
                  <a:cubicBezTo>
                    <a:pt x="2777" y="12244"/>
                    <a:pt x="2809" y="12193"/>
                    <a:pt x="2815" y="12131"/>
                  </a:cubicBezTo>
                  <a:cubicBezTo>
                    <a:pt x="2821" y="12069"/>
                    <a:pt x="2800" y="12019"/>
                    <a:pt x="2768" y="12020"/>
                  </a:cubicBezTo>
                  <a:close/>
                  <a:moveTo>
                    <a:pt x="2944" y="12020"/>
                  </a:moveTo>
                  <a:cubicBezTo>
                    <a:pt x="2912" y="12020"/>
                    <a:pt x="2881" y="12071"/>
                    <a:pt x="2875" y="12133"/>
                  </a:cubicBezTo>
                  <a:cubicBezTo>
                    <a:pt x="2868" y="12195"/>
                    <a:pt x="2889" y="12245"/>
                    <a:pt x="2921" y="12244"/>
                  </a:cubicBezTo>
                  <a:cubicBezTo>
                    <a:pt x="2953" y="12244"/>
                    <a:pt x="2985" y="12193"/>
                    <a:pt x="2991" y="12131"/>
                  </a:cubicBezTo>
                  <a:cubicBezTo>
                    <a:pt x="2997" y="12069"/>
                    <a:pt x="2976" y="12019"/>
                    <a:pt x="2944" y="12020"/>
                  </a:cubicBezTo>
                  <a:close/>
                  <a:moveTo>
                    <a:pt x="18207" y="12171"/>
                  </a:moveTo>
                  <a:cubicBezTo>
                    <a:pt x="18175" y="12171"/>
                    <a:pt x="18155" y="12222"/>
                    <a:pt x="18164" y="12285"/>
                  </a:cubicBezTo>
                  <a:cubicBezTo>
                    <a:pt x="18172" y="12348"/>
                    <a:pt x="18205" y="12399"/>
                    <a:pt x="18237" y="12398"/>
                  </a:cubicBezTo>
                  <a:cubicBezTo>
                    <a:pt x="18269" y="12398"/>
                    <a:pt x="18289" y="12347"/>
                    <a:pt x="18280" y="12284"/>
                  </a:cubicBezTo>
                  <a:cubicBezTo>
                    <a:pt x="18272" y="12221"/>
                    <a:pt x="18239" y="12170"/>
                    <a:pt x="18207" y="12171"/>
                  </a:cubicBezTo>
                  <a:close/>
                  <a:moveTo>
                    <a:pt x="15884" y="12221"/>
                  </a:moveTo>
                  <a:cubicBezTo>
                    <a:pt x="15851" y="12221"/>
                    <a:pt x="15831" y="12273"/>
                    <a:pt x="15837" y="12336"/>
                  </a:cubicBezTo>
                  <a:cubicBezTo>
                    <a:pt x="15843" y="12399"/>
                    <a:pt x="15873" y="12449"/>
                    <a:pt x="15906" y="12449"/>
                  </a:cubicBezTo>
                  <a:cubicBezTo>
                    <a:pt x="15938" y="12448"/>
                    <a:pt x="15959" y="12397"/>
                    <a:pt x="15953" y="12334"/>
                  </a:cubicBezTo>
                  <a:cubicBezTo>
                    <a:pt x="15947" y="12271"/>
                    <a:pt x="15916" y="12221"/>
                    <a:pt x="15884" y="12221"/>
                  </a:cubicBezTo>
                  <a:close/>
                  <a:moveTo>
                    <a:pt x="16060" y="12221"/>
                  </a:moveTo>
                  <a:cubicBezTo>
                    <a:pt x="16027" y="12221"/>
                    <a:pt x="16006" y="12273"/>
                    <a:pt x="16012" y="12336"/>
                  </a:cubicBezTo>
                  <a:cubicBezTo>
                    <a:pt x="16019" y="12399"/>
                    <a:pt x="16050" y="12449"/>
                    <a:pt x="16082" y="12449"/>
                  </a:cubicBezTo>
                  <a:cubicBezTo>
                    <a:pt x="16114" y="12449"/>
                    <a:pt x="16135" y="12397"/>
                    <a:pt x="16129" y="12334"/>
                  </a:cubicBezTo>
                  <a:cubicBezTo>
                    <a:pt x="16123" y="12271"/>
                    <a:pt x="16092" y="12221"/>
                    <a:pt x="16060" y="12221"/>
                  </a:cubicBezTo>
                  <a:close/>
                  <a:moveTo>
                    <a:pt x="16215" y="12221"/>
                  </a:moveTo>
                  <a:cubicBezTo>
                    <a:pt x="16183" y="12221"/>
                    <a:pt x="16163" y="12273"/>
                    <a:pt x="16169" y="12336"/>
                  </a:cubicBezTo>
                  <a:cubicBezTo>
                    <a:pt x="16175" y="12399"/>
                    <a:pt x="16206" y="12449"/>
                    <a:pt x="16239" y="12449"/>
                  </a:cubicBezTo>
                  <a:cubicBezTo>
                    <a:pt x="16271" y="12449"/>
                    <a:pt x="16292" y="12397"/>
                    <a:pt x="16286" y="12334"/>
                  </a:cubicBezTo>
                  <a:cubicBezTo>
                    <a:pt x="16279" y="12271"/>
                    <a:pt x="16247" y="12221"/>
                    <a:pt x="16215" y="12221"/>
                  </a:cubicBezTo>
                  <a:close/>
                  <a:moveTo>
                    <a:pt x="16879" y="12221"/>
                  </a:moveTo>
                  <a:cubicBezTo>
                    <a:pt x="16847" y="12221"/>
                    <a:pt x="16827" y="12273"/>
                    <a:pt x="16834" y="12336"/>
                  </a:cubicBezTo>
                  <a:cubicBezTo>
                    <a:pt x="16841" y="12399"/>
                    <a:pt x="16872" y="12449"/>
                    <a:pt x="16904" y="12449"/>
                  </a:cubicBezTo>
                  <a:cubicBezTo>
                    <a:pt x="16937" y="12449"/>
                    <a:pt x="16957" y="12397"/>
                    <a:pt x="16950" y="12334"/>
                  </a:cubicBezTo>
                  <a:cubicBezTo>
                    <a:pt x="16943" y="12271"/>
                    <a:pt x="16912" y="12221"/>
                    <a:pt x="16879" y="12221"/>
                  </a:cubicBezTo>
                  <a:close/>
                  <a:moveTo>
                    <a:pt x="17055" y="12221"/>
                  </a:moveTo>
                  <a:cubicBezTo>
                    <a:pt x="17023" y="12221"/>
                    <a:pt x="17003" y="12273"/>
                    <a:pt x="17010" y="12336"/>
                  </a:cubicBezTo>
                  <a:cubicBezTo>
                    <a:pt x="17017" y="12399"/>
                    <a:pt x="17049" y="12449"/>
                    <a:pt x="17081" y="12449"/>
                  </a:cubicBezTo>
                  <a:cubicBezTo>
                    <a:pt x="17113" y="12449"/>
                    <a:pt x="17133" y="12397"/>
                    <a:pt x="17126" y="12334"/>
                  </a:cubicBezTo>
                  <a:cubicBezTo>
                    <a:pt x="17119" y="12271"/>
                    <a:pt x="17088" y="12221"/>
                    <a:pt x="17055" y="12221"/>
                  </a:cubicBezTo>
                  <a:close/>
                  <a:moveTo>
                    <a:pt x="17211" y="12221"/>
                  </a:moveTo>
                  <a:cubicBezTo>
                    <a:pt x="17179" y="12221"/>
                    <a:pt x="17159" y="12273"/>
                    <a:pt x="17166" y="12336"/>
                  </a:cubicBezTo>
                  <a:cubicBezTo>
                    <a:pt x="17173" y="12399"/>
                    <a:pt x="17205" y="12449"/>
                    <a:pt x="17237" y="12449"/>
                  </a:cubicBezTo>
                  <a:cubicBezTo>
                    <a:pt x="17270" y="12449"/>
                    <a:pt x="17290" y="12397"/>
                    <a:pt x="17283" y="12334"/>
                  </a:cubicBezTo>
                  <a:cubicBezTo>
                    <a:pt x="17275" y="12271"/>
                    <a:pt x="17243" y="12221"/>
                    <a:pt x="17211" y="12221"/>
                  </a:cubicBezTo>
                  <a:close/>
                  <a:moveTo>
                    <a:pt x="17387" y="12221"/>
                  </a:moveTo>
                  <a:cubicBezTo>
                    <a:pt x="17355" y="12221"/>
                    <a:pt x="17335" y="12273"/>
                    <a:pt x="17342" y="12336"/>
                  </a:cubicBezTo>
                  <a:cubicBezTo>
                    <a:pt x="17349" y="12399"/>
                    <a:pt x="17382" y="12449"/>
                    <a:pt x="17414" y="12449"/>
                  </a:cubicBezTo>
                  <a:cubicBezTo>
                    <a:pt x="17446" y="12448"/>
                    <a:pt x="17466" y="12397"/>
                    <a:pt x="17459" y="12334"/>
                  </a:cubicBezTo>
                  <a:cubicBezTo>
                    <a:pt x="17451" y="12271"/>
                    <a:pt x="17419" y="12221"/>
                    <a:pt x="17387" y="12221"/>
                  </a:cubicBezTo>
                  <a:close/>
                  <a:moveTo>
                    <a:pt x="9227" y="12271"/>
                  </a:moveTo>
                  <a:cubicBezTo>
                    <a:pt x="9195" y="12271"/>
                    <a:pt x="9169" y="12322"/>
                    <a:pt x="9169" y="12384"/>
                  </a:cubicBezTo>
                  <a:cubicBezTo>
                    <a:pt x="9168" y="12447"/>
                    <a:pt x="9194" y="12498"/>
                    <a:pt x="9227" y="12498"/>
                  </a:cubicBezTo>
                  <a:cubicBezTo>
                    <a:pt x="9259" y="12497"/>
                    <a:pt x="9285" y="12445"/>
                    <a:pt x="9285" y="12383"/>
                  </a:cubicBezTo>
                  <a:cubicBezTo>
                    <a:pt x="9286" y="12320"/>
                    <a:pt x="9259" y="12271"/>
                    <a:pt x="9227" y="12271"/>
                  </a:cubicBezTo>
                  <a:close/>
                  <a:moveTo>
                    <a:pt x="9403" y="12271"/>
                  </a:moveTo>
                  <a:cubicBezTo>
                    <a:pt x="9371" y="12271"/>
                    <a:pt x="9345" y="12322"/>
                    <a:pt x="9345" y="12384"/>
                  </a:cubicBezTo>
                  <a:cubicBezTo>
                    <a:pt x="9344" y="12447"/>
                    <a:pt x="9370" y="12498"/>
                    <a:pt x="9403" y="12498"/>
                  </a:cubicBezTo>
                  <a:cubicBezTo>
                    <a:pt x="9435" y="12497"/>
                    <a:pt x="9461" y="12447"/>
                    <a:pt x="9461" y="12384"/>
                  </a:cubicBezTo>
                  <a:cubicBezTo>
                    <a:pt x="9461" y="12322"/>
                    <a:pt x="9435" y="12271"/>
                    <a:pt x="9403" y="12271"/>
                  </a:cubicBezTo>
                  <a:close/>
                  <a:moveTo>
                    <a:pt x="9559" y="12271"/>
                  </a:moveTo>
                  <a:cubicBezTo>
                    <a:pt x="9527" y="12272"/>
                    <a:pt x="9501" y="12322"/>
                    <a:pt x="9501" y="12384"/>
                  </a:cubicBezTo>
                  <a:cubicBezTo>
                    <a:pt x="9501" y="12447"/>
                    <a:pt x="9527" y="12498"/>
                    <a:pt x="9560" y="12498"/>
                  </a:cubicBezTo>
                  <a:cubicBezTo>
                    <a:pt x="9592" y="12497"/>
                    <a:pt x="9618" y="12447"/>
                    <a:pt x="9618" y="12384"/>
                  </a:cubicBezTo>
                  <a:cubicBezTo>
                    <a:pt x="9618" y="12322"/>
                    <a:pt x="9591" y="12271"/>
                    <a:pt x="9559" y="12271"/>
                  </a:cubicBezTo>
                  <a:close/>
                  <a:moveTo>
                    <a:pt x="9735" y="12271"/>
                  </a:moveTo>
                  <a:cubicBezTo>
                    <a:pt x="9703" y="12272"/>
                    <a:pt x="9677" y="12322"/>
                    <a:pt x="9677" y="12384"/>
                  </a:cubicBezTo>
                  <a:cubicBezTo>
                    <a:pt x="9677" y="12447"/>
                    <a:pt x="9703" y="12498"/>
                    <a:pt x="9736" y="12498"/>
                  </a:cubicBezTo>
                  <a:cubicBezTo>
                    <a:pt x="9768" y="12497"/>
                    <a:pt x="9794" y="12447"/>
                    <a:pt x="9794" y="12384"/>
                  </a:cubicBezTo>
                  <a:cubicBezTo>
                    <a:pt x="9793" y="12322"/>
                    <a:pt x="9767" y="12271"/>
                    <a:pt x="9735" y="12271"/>
                  </a:cubicBezTo>
                  <a:close/>
                  <a:moveTo>
                    <a:pt x="9891" y="12271"/>
                  </a:moveTo>
                  <a:cubicBezTo>
                    <a:pt x="9859" y="12271"/>
                    <a:pt x="9833" y="12322"/>
                    <a:pt x="9833" y="12384"/>
                  </a:cubicBezTo>
                  <a:cubicBezTo>
                    <a:pt x="9834" y="12447"/>
                    <a:pt x="9860" y="12498"/>
                    <a:pt x="9893" y="12498"/>
                  </a:cubicBezTo>
                  <a:cubicBezTo>
                    <a:pt x="9925" y="12497"/>
                    <a:pt x="9951" y="12445"/>
                    <a:pt x="9950" y="12383"/>
                  </a:cubicBezTo>
                  <a:cubicBezTo>
                    <a:pt x="9950" y="12320"/>
                    <a:pt x="9923" y="12271"/>
                    <a:pt x="9891" y="12271"/>
                  </a:cubicBezTo>
                  <a:close/>
                  <a:moveTo>
                    <a:pt x="10067" y="12271"/>
                  </a:moveTo>
                  <a:cubicBezTo>
                    <a:pt x="10035" y="12271"/>
                    <a:pt x="10009" y="12322"/>
                    <a:pt x="10009" y="12384"/>
                  </a:cubicBezTo>
                  <a:cubicBezTo>
                    <a:pt x="10010" y="12447"/>
                    <a:pt x="10036" y="12498"/>
                    <a:pt x="10069" y="12498"/>
                  </a:cubicBezTo>
                  <a:cubicBezTo>
                    <a:pt x="10101" y="12497"/>
                    <a:pt x="10127" y="12447"/>
                    <a:pt x="10126" y="12384"/>
                  </a:cubicBezTo>
                  <a:cubicBezTo>
                    <a:pt x="10125" y="12322"/>
                    <a:pt x="10099" y="12271"/>
                    <a:pt x="10067" y="12271"/>
                  </a:cubicBezTo>
                  <a:close/>
                  <a:moveTo>
                    <a:pt x="10223" y="12271"/>
                  </a:moveTo>
                  <a:cubicBezTo>
                    <a:pt x="10190" y="12271"/>
                    <a:pt x="10165" y="12322"/>
                    <a:pt x="10166" y="12384"/>
                  </a:cubicBezTo>
                  <a:cubicBezTo>
                    <a:pt x="10166" y="12447"/>
                    <a:pt x="10193" y="12498"/>
                    <a:pt x="10225" y="12498"/>
                  </a:cubicBezTo>
                  <a:cubicBezTo>
                    <a:pt x="10257" y="12497"/>
                    <a:pt x="10283" y="12447"/>
                    <a:pt x="10282" y="12384"/>
                  </a:cubicBezTo>
                  <a:cubicBezTo>
                    <a:pt x="10282" y="12322"/>
                    <a:pt x="10255" y="12271"/>
                    <a:pt x="10223" y="12271"/>
                  </a:cubicBezTo>
                  <a:close/>
                  <a:moveTo>
                    <a:pt x="10399" y="12271"/>
                  </a:moveTo>
                  <a:cubicBezTo>
                    <a:pt x="10366" y="12271"/>
                    <a:pt x="10341" y="12322"/>
                    <a:pt x="10342" y="12384"/>
                  </a:cubicBezTo>
                  <a:cubicBezTo>
                    <a:pt x="10343" y="12447"/>
                    <a:pt x="10369" y="12498"/>
                    <a:pt x="10402" y="12498"/>
                  </a:cubicBezTo>
                  <a:cubicBezTo>
                    <a:pt x="10434" y="12497"/>
                    <a:pt x="10459" y="12447"/>
                    <a:pt x="10458" y="12384"/>
                  </a:cubicBezTo>
                  <a:cubicBezTo>
                    <a:pt x="10458" y="12322"/>
                    <a:pt x="10431" y="12271"/>
                    <a:pt x="10399" y="12271"/>
                  </a:cubicBezTo>
                  <a:close/>
                  <a:moveTo>
                    <a:pt x="10554" y="12271"/>
                  </a:moveTo>
                  <a:cubicBezTo>
                    <a:pt x="10522" y="12272"/>
                    <a:pt x="10497" y="12322"/>
                    <a:pt x="10498" y="12384"/>
                  </a:cubicBezTo>
                  <a:cubicBezTo>
                    <a:pt x="10499" y="12447"/>
                    <a:pt x="10526" y="12498"/>
                    <a:pt x="10558" y="12498"/>
                  </a:cubicBezTo>
                  <a:cubicBezTo>
                    <a:pt x="10590" y="12497"/>
                    <a:pt x="10616" y="12447"/>
                    <a:pt x="10615" y="12384"/>
                  </a:cubicBezTo>
                  <a:cubicBezTo>
                    <a:pt x="10614" y="12322"/>
                    <a:pt x="10586" y="12271"/>
                    <a:pt x="10554" y="12271"/>
                  </a:cubicBezTo>
                  <a:close/>
                  <a:moveTo>
                    <a:pt x="10730" y="12271"/>
                  </a:moveTo>
                  <a:cubicBezTo>
                    <a:pt x="10698" y="12271"/>
                    <a:pt x="10673" y="12322"/>
                    <a:pt x="10674" y="12384"/>
                  </a:cubicBezTo>
                  <a:cubicBezTo>
                    <a:pt x="10675" y="12447"/>
                    <a:pt x="10702" y="12498"/>
                    <a:pt x="10735" y="12498"/>
                  </a:cubicBezTo>
                  <a:cubicBezTo>
                    <a:pt x="10767" y="12497"/>
                    <a:pt x="10792" y="12447"/>
                    <a:pt x="10791" y="12384"/>
                  </a:cubicBezTo>
                  <a:cubicBezTo>
                    <a:pt x="10790" y="12322"/>
                    <a:pt x="10762" y="12271"/>
                    <a:pt x="10730" y="12271"/>
                  </a:cubicBezTo>
                  <a:close/>
                  <a:moveTo>
                    <a:pt x="10906" y="12271"/>
                  </a:moveTo>
                  <a:cubicBezTo>
                    <a:pt x="10874" y="12271"/>
                    <a:pt x="10849" y="12322"/>
                    <a:pt x="10850" y="12384"/>
                  </a:cubicBezTo>
                  <a:cubicBezTo>
                    <a:pt x="10851" y="12447"/>
                    <a:pt x="10878" y="12498"/>
                    <a:pt x="10911" y="12498"/>
                  </a:cubicBezTo>
                  <a:cubicBezTo>
                    <a:pt x="10943" y="12497"/>
                    <a:pt x="10968" y="12447"/>
                    <a:pt x="10967" y="12384"/>
                  </a:cubicBezTo>
                  <a:cubicBezTo>
                    <a:pt x="10965" y="12322"/>
                    <a:pt x="10938" y="12271"/>
                    <a:pt x="10906" y="12271"/>
                  </a:cubicBezTo>
                  <a:close/>
                  <a:moveTo>
                    <a:pt x="11062" y="12271"/>
                  </a:moveTo>
                  <a:cubicBezTo>
                    <a:pt x="11030" y="12272"/>
                    <a:pt x="11005" y="12322"/>
                    <a:pt x="11006" y="12384"/>
                  </a:cubicBezTo>
                  <a:cubicBezTo>
                    <a:pt x="11008" y="12447"/>
                    <a:pt x="11035" y="12498"/>
                    <a:pt x="11068" y="12498"/>
                  </a:cubicBezTo>
                  <a:cubicBezTo>
                    <a:pt x="11100" y="12497"/>
                    <a:pt x="11125" y="12447"/>
                    <a:pt x="11123" y="12384"/>
                  </a:cubicBezTo>
                  <a:cubicBezTo>
                    <a:pt x="11122" y="12322"/>
                    <a:pt x="11094" y="12271"/>
                    <a:pt x="11062" y="12271"/>
                  </a:cubicBezTo>
                  <a:close/>
                  <a:moveTo>
                    <a:pt x="11238" y="12271"/>
                  </a:moveTo>
                  <a:cubicBezTo>
                    <a:pt x="11206" y="12272"/>
                    <a:pt x="11181" y="12322"/>
                    <a:pt x="11182" y="12384"/>
                  </a:cubicBezTo>
                  <a:cubicBezTo>
                    <a:pt x="11184" y="12447"/>
                    <a:pt x="11211" y="12498"/>
                    <a:pt x="11243" y="12498"/>
                  </a:cubicBezTo>
                  <a:cubicBezTo>
                    <a:pt x="11276" y="12497"/>
                    <a:pt x="11301" y="12447"/>
                    <a:pt x="11299" y="12384"/>
                  </a:cubicBezTo>
                  <a:cubicBezTo>
                    <a:pt x="11297" y="12322"/>
                    <a:pt x="11270" y="12271"/>
                    <a:pt x="11238" y="12271"/>
                  </a:cubicBezTo>
                  <a:close/>
                  <a:moveTo>
                    <a:pt x="11394" y="12271"/>
                  </a:moveTo>
                  <a:cubicBezTo>
                    <a:pt x="11362" y="12271"/>
                    <a:pt x="11337" y="12322"/>
                    <a:pt x="11339" y="12384"/>
                  </a:cubicBezTo>
                  <a:cubicBezTo>
                    <a:pt x="11340" y="12447"/>
                    <a:pt x="11368" y="12498"/>
                    <a:pt x="11400" y="12498"/>
                  </a:cubicBezTo>
                  <a:cubicBezTo>
                    <a:pt x="11433" y="12497"/>
                    <a:pt x="11457" y="12447"/>
                    <a:pt x="11455" y="12384"/>
                  </a:cubicBezTo>
                  <a:cubicBezTo>
                    <a:pt x="11454" y="12322"/>
                    <a:pt x="11426" y="12271"/>
                    <a:pt x="11394" y="12271"/>
                  </a:cubicBezTo>
                  <a:close/>
                  <a:moveTo>
                    <a:pt x="11570" y="12271"/>
                  </a:moveTo>
                  <a:cubicBezTo>
                    <a:pt x="11538" y="12271"/>
                    <a:pt x="11513" y="12322"/>
                    <a:pt x="11515" y="12384"/>
                  </a:cubicBezTo>
                  <a:cubicBezTo>
                    <a:pt x="11517" y="12447"/>
                    <a:pt x="11544" y="12498"/>
                    <a:pt x="11576" y="12498"/>
                  </a:cubicBezTo>
                  <a:cubicBezTo>
                    <a:pt x="11609" y="12497"/>
                    <a:pt x="11633" y="12447"/>
                    <a:pt x="11631" y="12384"/>
                  </a:cubicBezTo>
                  <a:cubicBezTo>
                    <a:pt x="11629" y="12322"/>
                    <a:pt x="11602" y="12271"/>
                    <a:pt x="11570" y="12271"/>
                  </a:cubicBezTo>
                  <a:close/>
                  <a:moveTo>
                    <a:pt x="11726" y="12271"/>
                  </a:moveTo>
                  <a:cubicBezTo>
                    <a:pt x="11693" y="12272"/>
                    <a:pt x="11669" y="12322"/>
                    <a:pt x="11671" y="12384"/>
                  </a:cubicBezTo>
                  <a:cubicBezTo>
                    <a:pt x="11673" y="12447"/>
                    <a:pt x="11701" y="12498"/>
                    <a:pt x="11733" y="12498"/>
                  </a:cubicBezTo>
                  <a:cubicBezTo>
                    <a:pt x="11766" y="12497"/>
                    <a:pt x="11790" y="12447"/>
                    <a:pt x="11788" y="12384"/>
                  </a:cubicBezTo>
                  <a:cubicBezTo>
                    <a:pt x="11786" y="12322"/>
                    <a:pt x="11758" y="12271"/>
                    <a:pt x="11726" y="12271"/>
                  </a:cubicBezTo>
                  <a:close/>
                  <a:moveTo>
                    <a:pt x="2242" y="12321"/>
                  </a:moveTo>
                  <a:cubicBezTo>
                    <a:pt x="2210" y="12322"/>
                    <a:pt x="2178" y="12373"/>
                    <a:pt x="2171" y="12435"/>
                  </a:cubicBezTo>
                  <a:cubicBezTo>
                    <a:pt x="2164" y="12497"/>
                    <a:pt x="2184" y="12546"/>
                    <a:pt x="2217" y="12546"/>
                  </a:cubicBezTo>
                  <a:cubicBezTo>
                    <a:pt x="2249" y="12546"/>
                    <a:pt x="2281" y="12495"/>
                    <a:pt x="2288" y="12433"/>
                  </a:cubicBezTo>
                  <a:cubicBezTo>
                    <a:pt x="2294" y="12371"/>
                    <a:pt x="2274" y="12321"/>
                    <a:pt x="2242" y="12321"/>
                  </a:cubicBezTo>
                  <a:close/>
                  <a:moveTo>
                    <a:pt x="2417" y="12321"/>
                  </a:moveTo>
                  <a:cubicBezTo>
                    <a:pt x="2385" y="12322"/>
                    <a:pt x="2354" y="12373"/>
                    <a:pt x="2347" y="12435"/>
                  </a:cubicBezTo>
                  <a:cubicBezTo>
                    <a:pt x="2340" y="12497"/>
                    <a:pt x="2361" y="12546"/>
                    <a:pt x="2393" y="12546"/>
                  </a:cubicBezTo>
                  <a:cubicBezTo>
                    <a:pt x="2426" y="12546"/>
                    <a:pt x="2457" y="12495"/>
                    <a:pt x="2464" y="12433"/>
                  </a:cubicBezTo>
                  <a:cubicBezTo>
                    <a:pt x="2470" y="12371"/>
                    <a:pt x="2449" y="12321"/>
                    <a:pt x="2417" y="12321"/>
                  </a:cubicBezTo>
                  <a:close/>
                  <a:moveTo>
                    <a:pt x="2574" y="12321"/>
                  </a:moveTo>
                  <a:cubicBezTo>
                    <a:pt x="2541" y="12322"/>
                    <a:pt x="2510" y="12373"/>
                    <a:pt x="2503" y="12435"/>
                  </a:cubicBezTo>
                  <a:cubicBezTo>
                    <a:pt x="2497" y="12497"/>
                    <a:pt x="2518" y="12547"/>
                    <a:pt x="2550" y="12546"/>
                  </a:cubicBezTo>
                  <a:cubicBezTo>
                    <a:pt x="2582" y="12546"/>
                    <a:pt x="2614" y="12495"/>
                    <a:pt x="2620" y="12433"/>
                  </a:cubicBezTo>
                  <a:cubicBezTo>
                    <a:pt x="2626" y="12371"/>
                    <a:pt x="2606" y="12321"/>
                    <a:pt x="2574" y="12321"/>
                  </a:cubicBezTo>
                  <a:close/>
                  <a:moveTo>
                    <a:pt x="2749" y="12321"/>
                  </a:moveTo>
                  <a:cubicBezTo>
                    <a:pt x="2717" y="12322"/>
                    <a:pt x="2686" y="12373"/>
                    <a:pt x="2679" y="12435"/>
                  </a:cubicBezTo>
                  <a:cubicBezTo>
                    <a:pt x="2673" y="12497"/>
                    <a:pt x="2694" y="12547"/>
                    <a:pt x="2726" y="12546"/>
                  </a:cubicBezTo>
                  <a:cubicBezTo>
                    <a:pt x="2759" y="12546"/>
                    <a:pt x="2790" y="12495"/>
                    <a:pt x="2796" y="12433"/>
                  </a:cubicBezTo>
                  <a:cubicBezTo>
                    <a:pt x="2802" y="12371"/>
                    <a:pt x="2781" y="12321"/>
                    <a:pt x="2749" y="12321"/>
                  </a:cubicBezTo>
                  <a:close/>
                  <a:moveTo>
                    <a:pt x="2905" y="12321"/>
                  </a:moveTo>
                  <a:cubicBezTo>
                    <a:pt x="2873" y="12322"/>
                    <a:pt x="2842" y="12373"/>
                    <a:pt x="2836" y="12435"/>
                  </a:cubicBezTo>
                  <a:cubicBezTo>
                    <a:pt x="2829" y="12497"/>
                    <a:pt x="2850" y="12547"/>
                    <a:pt x="2883" y="12546"/>
                  </a:cubicBezTo>
                  <a:cubicBezTo>
                    <a:pt x="2915" y="12546"/>
                    <a:pt x="2946" y="12495"/>
                    <a:pt x="2952" y="12433"/>
                  </a:cubicBezTo>
                  <a:cubicBezTo>
                    <a:pt x="2959" y="12371"/>
                    <a:pt x="2937" y="12321"/>
                    <a:pt x="2905" y="12321"/>
                  </a:cubicBezTo>
                  <a:close/>
                  <a:moveTo>
                    <a:pt x="3081" y="12321"/>
                  </a:moveTo>
                  <a:cubicBezTo>
                    <a:pt x="3048" y="12322"/>
                    <a:pt x="3018" y="12373"/>
                    <a:pt x="3012" y="12435"/>
                  </a:cubicBezTo>
                  <a:cubicBezTo>
                    <a:pt x="3006" y="12497"/>
                    <a:pt x="3026" y="12546"/>
                    <a:pt x="3059" y="12546"/>
                  </a:cubicBezTo>
                  <a:cubicBezTo>
                    <a:pt x="3091" y="12546"/>
                    <a:pt x="3122" y="12495"/>
                    <a:pt x="3128" y="12433"/>
                  </a:cubicBezTo>
                  <a:cubicBezTo>
                    <a:pt x="3134" y="12371"/>
                    <a:pt x="3113" y="12321"/>
                    <a:pt x="3081" y="12321"/>
                  </a:cubicBezTo>
                  <a:close/>
                  <a:moveTo>
                    <a:pt x="3257" y="12321"/>
                  </a:moveTo>
                  <a:cubicBezTo>
                    <a:pt x="3224" y="12322"/>
                    <a:pt x="3194" y="12373"/>
                    <a:pt x="3188" y="12435"/>
                  </a:cubicBezTo>
                  <a:cubicBezTo>
                    <a:pt x="3182" y="12497"/>
                    <a:pt x="3203" y="12547"/>
                    <a:pt x="3235" y="12546"/>
                  </a:cubicBezTo>
                  <a:cubicBezTo>
                    <a:pt x="3268" y="12546"/>
                    <a:pt x="3298" y="12495"/>
                    <a:pt x="3304" y="12433"/>
                  </a:cubicBezTo>
                  <a:cubicBezTo>
                    <a:pt x="3309" y="12371"/>
                    <a:pt x="3289" y="12321"/>
                    <a:pt x="3257" y="12321"/>
                  </a:cubicBezTo>
                  <a:close/>
                  <a:moveTo>
                    <a:pt x="3412" y="12321"/>
                  </a:moveTo>
                  <a:cubicBezTo>
                    <a:pt x="3380" y="12322"/>
                    <a:pt x="3350" y="12373"/>
                    <a:pt x="3344" y="12435"/>
                  </a:cubicBezTo>
                  <a:cubicBezTo>
                    <a:pt x="3338" y="12497"/>
                    <a:pt x="3359" y="12546"/>
                    <a:pt x="3392" y="12546"/>
                  </a:cubicBezTo>
                  <a:cubicBezTo>
                    <a:pt x="3424" y="12546"/>
                    <a:pt x="3454" y="12495"/>
                    <a:pt x="3460" y="12433"/>
                  </a:cubicBezTo>
                  <a:cubicBezTo>
                    <a:pt x="3466" y="12371"/>
                    <a:pt x="3445" y="12321"/>
                    <a:pt x="3412" y="12321"/>
                  </a:cubicBezTo>
                  <a:close/>
                  <a:moveTo>
                    <a:pt x="3588" y="12321"/>
                  </a:moveTo>
                  <a:cubicBezTo>
                    <a:pt x="3556" y="12322"/>
                    <a:pt x="3525" y="12373"/>
                    <a:pt x="3519" y="12435"/>
                  </a:cubicBezTo>
                  <a:cubicBezTo>
                    <a:pt x="3514" y="12497"/>
                    <a:pt x="3535" y="12547"/>
                    <a:pt x="3568" y="12546"/>
                  </a:cubicBezTo>
                  <a:cubicBezTo>
                    <a:pt x="3600" y="12546"/>
                    <a:pt x="3630" y="12495"/>
                    <a:pt x="3636" y="12433"/>
                  </a:cubicBezTo>
                  <a:cubicBezTo>
                    <a:pt x="3642" y="12371"/>
                    <a:pt x="3620" y="12321"/>
                    <a:pt x="3588" y="12321"/>
                  </a:cubicBezTo>
                  <a:close/>
                  <a:moveTo>
                    <a:pt x="3744" y="12321"/>
                  </a:moveTo>
                  <a:cubicBezTo>
                    <a:pt x="3712" y="12322"/>
                    <a:pt x="3681" y="12373"/>
                    <a:pt x="3676" y="12435"/>
                  </a:cubicBezTo>
                  <a:cubicBezTo>
                    <a:pt x="3670" y="12497"/>
                    <a:pt x="3692" y="12547"/>
                    <a:pt x="3725" y="12546"/>
                  </a:cubicBezTo>
                  <a:cubicBezTo>
                    <a:pt x="3757" y="12546"/>
                    <a:pt x="3787" y="12495"/>
                    <a:pt x="3792" y="12433"/>
                  </a:cubicBezTo>
                  <a:cubicBezTo>
                    <a:pt x="3798" y="12371"/>
                    <a:pt x="3776" y="12321"/>
                    <a:pt x="3744" y="12321"/>
                  </a:cubicBezTo>
                  <a:close/>
                  <a:moveTo>
                    <a:pt x="3919" y="12321"/>
                  </a:moveTo>
                  <a:cubicBezTo>
                    <a:pt x="3887" y="12322"/>
                    <a:pt x="3857" y="12373"/>
                    <a:pt x="3852" y="12435"/>
                  </a:cubicBezTo>
                  <a:cubicBezTo>
                    <a:pt x="3846" y="12497"/>
                    <a:pt x="3868" y="12546"/>
                    <a:pt x="3901" y="12546"/>
                  </a:cubicBezTo>
                  <a:cubicBezTo>
                    <a:pt x="3933" y="12546"/>
                    <a:pt x="3963" y="12495"/>
                    <a:pt x="3968" y="12433"/>
                  </a:cubicBezTo>
                  <a:cubicBezTo>
                    <a:pt x="3974" y="12371"/>
                    <a:pt x="3952" y="12321"/>
                    <a:pt x="3919" y="12321"/>
                  </a:cubicBezTo>
                  <a:close/>
                  <a:moveTo>
                    <a:pt x="4076" y="12321"/>
                  </a:moveTo>
                  <a:cubicBezTo>
                    <a:pt x="4044" y="12322"/>
                    <a:pt x="4013" y="12373"/>
                    <a:pt x="4008" y="12435"/>
                  </a:cubicBezTo>
                  <a:cubicBezTo>
                    <a:pt x="4003" y="12497"/>
                    <a:pt x="4025" y="12547"/>
                    <a:pt x="4057" y="12546"/>
                  </a:cubicBezTo>
                  <a:cubicBezTo>
                    <a:pt x="4089" y="12546"/>
                    <a:pt x="4120" y="12495"/>
                    <a:pt x="4125" y="12433"/>
                  </a:cubicBezTo>
                  <a:cubicBezTo>
                    <a:pt x="4130" y="12371"/>
                    <a:pt x="4108" y="12321"/>
                    <a:pt x="4076" y="12321"/>
                  </a:cubicBezTo>
                  <a:close/>
                  <a:moveTo>
                    <a:pt x="4251" y="12321"/>
                  </a:moveTo>
                  <a:cubicBezTo>
                    <a:pt x="4219" y="12322"/>
                    <a:pt x="4189" y="12373"/>
                    <a:pt x="4184" y="12435"/>
                  </a:cubicBezTo>
                  <a:cubicBezTo>
                    <a:pt x="4179" y="12497"/>
                    <a:pt x="4201" y="12546"/>
                    <a:pt x="4234" y="12546"/>
                  </a:cubicBezTo>
                  <a:cubicBezTo>
                    <a:pt x="4266" y="12546"/>
                    <a:pt x="4296" y="12495"/>
                    <a:pt x="4301" y="12433"/>
                  </a:cubicBezTo>
                  <a:cubicBezTo>
                    <a:pt x="4306" y="12371"/>
                    <a:pt x="4283" y="12321"/>
                    <a:pt x="4251" y="12321"/>
                  </a:cubicBezTo>
                  <a:close/>
                  <a:moveTo>
                    <a:pt x="4408" y="12321"/>
                  </a:moveTo>
                  <a:cubicBezTo>
                    <a:pt x="4375" y="12322"/>
                    <a:pt x="4345" y="12373"/>
                    <a:pt x="4340" y="12435"/>
                  </a:cubicBezTo>
                  <a:cubicBezTo>
                    <a:pt x="4336" y="12497"/>
                    <a:pt x="4358" y="12546"/>
                    <a:pt x="4390" y="12546"/>
                  </a:cubicBezTo>
                  <a:cubicBezTo>
                    <a:pt x="4422" y="12546"/>
                    <a:pt x="4452" y="12495"/>
                    <a:pt x="4457" y="12433"/>
                  </a:cubicBezTo>
                  <a:cubicBezTo>
                    <a:pt x="4462" y="12371"/>
                    <a:pt x="4440" y="12321"/>
                    <a:pt x="4408" y="12321"/>
                  </a:cubicBezTo>
                  <a:close/>
                  <a:moveTo>
                    <a:pt x="18246" y="12472"/>
                  </a:moveTo>
                  <a:cubicBezTo>
                    <a:pt x="18214" y="12473"/>
                    <a:pt x="18195" y="12524"/>
                    <a:pt x="18203" y="12587"/>
                  </a:cubicBezTo>
                  <a:cubicBezTo>
                    <a:pt x="18211" y="12650"/>
                    <a:pt x="18244" y="12701"/>
                    <a:pt x="18276" y="12700"/>
                  </a:cubicBezTo>
                  <a:cubicBezTo>
                    <a:pt x="18308" y="12700"/>
                    <a:pt x="18328" y="12649"/>
                    <a:pt x="18320" y="12586"/>
                  </a:cubicBezTo>
                  <a:cubicBezTo>
                    <a:pt x="18312" y="12523"/>
                    <a:pt x="18278" y="12472"/>
                    <a:pt x="18246" y="12472"/>
                  </a:cubicBezTo>
                  <a:close/>
                  <a:moveTo>
                    <a:pt x="16079" y="12523"/>
                  </a:moveTo>
                  <a:cubicBezTo>
                    <a:pt x="16047" y="12523"/>
                    <a:pt x="16026" y="12574"/>
                    <a:pt x="16032" y="12637"/>
                  </a:cubicBezTo>
                  <a:cubicBezTo>
                    <a:pt x="16038" y="12700"/>
                    <a:pt x="16069" y="12751"/>
                    <a:pt x="16102" y="12751"/>
                  </a:cubicBezTo>
                  <a:cubicBezTo>
                    <a:pt x="16134" y="12750"/>
                    <a:pt x="16156" y="12699"/>
                    <a:pt x="16149" y="12636"/>
                  </a:cubicBezTo>
                  <a:cubicBezTo>
                    <a:pt x="16143" y="12573"/>
                    <a:pt x="16111" y="12522"/>
                    <a:pt x="16079" y="12523"/>
                  </a:cubicBezTo>
                  <a:close/>
                  <a:moveTo>
                    <a:pt x="16255" y="12523"/>
                  </a:moveTo>
                  <a:cubicBezTo>
                    <a:pt x="16223" y="12523"/>
                    <a:pt x="16202" y="12574"/>
                    <a:pt x="16208" y="12637"/>
                  </a:cubicBezTo>
                  <a:cubicBezTo>
                    <a:pt x="16214" y="12700"/>
                    <a:pt x="16245" y="12751"/>
                    <a:pt x="16278" y="12751"/>
                  </a:cubicBezTo>
                  <a:cubicBezTo>
                    <a:pt x="16310" y="12750"/>
                    <a:pt x="16332" y="12699"/>
                    <a:pt x="16325" y="12636"/>
                  </a:cubicBezTo>
                  <a:cubicBezTo>
                    <a:pt x="16319" y="12573"/>
                    <a:pt x="16287" y="12522"/>
                    <a:pt x="16255" y="12523"/>
                  </a:cubicBezTo>
                  <a:close/>
                  <a:moveTo>
                    <a:pt x="17094" y="12523"/>
                  </a:moveTo>
                  <a:cubicBezTo>
                    <a:pt x="17062" y="12523"/>
                    <a:pt x="17042" y="12574"/>
                    <a:pt x="17049" y="12637"/>
                  </a:cubicBezTo>
                  <a:cubicBezTo>
                    <a:pt x="17056" y="12700"/>
                    <a:pt x="17088" y="12751"/>
                    <a:pt x="17120" y="12751"/>
                  </a:cubicBezTo>
                  <a:cubicBezTo>
                    <a:pt x="17153" y="12750"/>
                    <a:pt x="17173" y="12699"/>
                    <a:pt x="17166" y="12636"/>
                  </a:cubicBezTo>
                  <a:cubicBezTo>
                    <a:pt x="17159" y="12573"/>
                    <a:pt x="17127" y="12522"/>
                    <a:pt x="17094" y="12523"/>
                  </a:cubicBezTo>
                  <a:close/>
                  <a:moveTo>
                    <a:pt x="17251" y="12523"/>
                  </a:moveTo>
                  <a:cubicBezTo>
                    <a:pt x="17219" y="12523"/>
                    <a:pt x="17198" y="12574"/>
                    <a:pt x="17205" y="12637"/>
                  </a:cubicBezTo>
                  <a:cubicBezTo>
                    <a:pt x="17212" y="12700"/>
                    <a:pt x="17245" y="12751"/>
                    <a:pt x="17277" y="12751"/>
                  </a:cubicBezTo>
                  <a:cubicBezTo>
                    <a:pt x="17310" y="12750"/>
                    <a:pt x="17330" y="12699"/>
                    <a:pt x="17322" y="12636"/>
                  </a:cubicBezTo>
                  <a:cubicBezTo>
                    <a:pt x="17315" y="12573"/>
                    <a:pt x="17283" y="12522"/>
                    <a:pt x="17251" y="12523"/>
                  </a:cubicBezTo>
                  <a:close/>
                  <a:moveTo>
                    <a:pt x="17426" y="12523"/>
                  </a:moveTo>
                  <a:cubicBezTo>
                    <a:pt x="17394" y="12523"/>
                    <a:pt x="17374" y="12574"/>
                    <a:pt x="17381" y="12637"/>
                  </a:cubicBezTo>
                  <a:cubicBezTo>
                    <a:pt x="17388" y="12700"/>
                    <a:pt x="17421" y="12751"/>
                    <a:pt x="17453" y="12751"/>
                  </a:cubicBezTo>
                  <a:cubicBezTo>
                    <a:pt x="17486" y="12750"/>
                    <a:pt x="17506" y="12699"/>
                    <a:pt x="17498" y="12636"/>
                  </a:cubicBezTo>
                  <a:cubicBezTo>
                    <a:pt x="17491" y="12573"/>
                    <a:pt x="17459" y="12522"/>
                    <a:pt x="17426" y="12523"/>
                  </a:cubicBezTo>
                  <a:close/>
                  <a:moveTo>
                    <a:pt x="17583" y="12523"/>
                  </a:moveTo>
                  <a:cubicBezTo>
                    <a:pt x="17550" y="12523"/>
                    <a:pt x="17530" y="12574"/>
                    <a:pt x="17538" y="12637"/>
                  </a:cubicBezTo>
                  <a:cubicBezTo>
                    <a:pt x="17546" y="12700"/>
                    <a:pt x="17578" y="12751"/>
                    <a:pt x="17610" y="12751"/>
                  </a:cubicBezTo>
                  <a:cubicBezTo>
                    <a:pt x="17643" y="12750"/>
                    <a:pt x="17662" y="12699"/>
                    <a:pt x="17655" y="12636"/>
                  </a:cubicBezTo>
                  <a:cubicBezTo>
                    <a:pt x="17647" y="12573"/>
                    <a:pt x="17615" y="12522"/>
                    <a:pt x="17583" y="12523"/>
                  </a:cubicBezTo>
                  <a:close/>
                  <a:moveTo>
                    <a:pt x="9735" y="12573"/>
                  </a:moveTo>
                  <a:cubicBezTo>
                    <a:pt x="9703" y="12573"/>
                    <a:pt x="9677" y="12623"/>
                    <a:pt x="9677" y="12686"/>
                  </a:cubicBezTo>
                  <a:cubicBezTo>
                    <a:pt x="9677" y="12748"/>
                    <a:pt x="9704" y="12799"/>
                    <a:pt x="9736" y="12799"/>
                  </a:cubicBezTo>
                  <a:cubicBezTo>
                    <a:pt x="9769" y="12799"/>
                    <a:pt x="9795" y="12748"/>
                    <a:pt x="9794" y="12686"/>
                  </a:cubicBezTo>
                  <a:cubicBezTo>
                    <a:pt x="9794" y="12623"/>
                    <a:pt x="9767" y="12573"/>
                    <a:pt x="9735" y="12573"/>
                  </a:cubicBezTo>
                  <a:close/>
                  <a:moveTo>
                    <a:pt x="9891" y="12573"/>
                  </a:moveTo>
                  <a:cubicBezTo>
                    <a:pt x="9859" y="12573"/>
                    <a:pt x="9833" y="12623"/>
                    <a:pt x="9833" y="12686"/>
                  </a:cubicBezTo>
                  <a:cubicBezTo>
                    <a:pt x="9834" y="12748"/>
                    <a:pt x="9860" y="12800"/>
                    <a:pt x="9893" y="12799"/>
                  </a:cubicBezTo>
                  <a:cubicBezTo>
                    <a:pt x="9925" y="12799"/>
                    <a:pt x="9951" y="12748"/>
                    <a:pt x="9951" y="12686"/>
                  </a:cubicBezTo>
                  <a:cubicBezTo>
                    <a:pt x="9950" y="12623"/>
                    <a:pt x="9924" y="12573"/>
                    <a:pt x="9891" y="12573"/>
                  </a:cubicBezTo>
                  <a:close/>
                  <a:moveTo>
                    <a:pt x="10067" y="12573"/>
                  </a:moveTo>
                  <a:cubicBezTo>
                    <a:pt x="10034" y="12573"/>
                    <a:pt x="10009" y="12623"/>
                    <a:pt x="10009" y="12686"/>
                  </a:cubicBezTo>
                  <a:cubicBezTo>
                    <a:pt x="10010" y="12748"/>
                    <a:pt x="10037" y="12800"/>
                    <a:pt x="10069" y="12799"/>
                  </a:cubicBezTo>
                  <a:cubicBezTo>
                    <a:pt x="10102" y="12799"/>
                    <a:pt x="10127" y="12748"/>
                    <a:pt x="10127" y="12686"/>
                  </a:cubicBezTo>
                  <a:cubicBezTo>
                    <a:pt x="10126" y="12623"/>
                    <a:pt x="10099" y="12573"/>
                    <a:pt x="10067" y="12573"/>
                  </a:cubicBezTo>
                  <a:close/>
                  <a:moveTo>
                    <a:pt x="10243" y="12573"/>
                  </a:moveTo>
                  <a:cubicBezTo>
                    <a:pt x="10210" y="12573"/>
                    <a:pt x="10185" y="12623"/>
                    <a:pt x="10185" y="12686"/>
                  </a:cubicBezTo>
                  <a:cubicBezTo>
                    <a:pt x="10186" y="12748"/>
                    <a:pt x="10213" y="12800"/>
                    <a:pt x="10245" y="12799"/>
                  </a:cubicBezTo>
                  <a:cubicBezTo>
                    <a:pt x="10278" y="12799"/>
                    <a:pt x="10303" y="12748"/>
                    <a:pt x="10303" y="12686"/>
                  </a:cubicBezTo>
                  <a:cubicBezTo>
                    <a:pt x="10302" y="12623"/>
                    <a:pt x="10275" y="12573"/>
                    <a:pt x="10243" y="12573"/>
                  </a:cubicBezTo>
                  <a:close/>
                  <a:moveTo>
                    <a:pt x="10399" y="12573"/>
                  </a:moveTo>
                  <a:cubicBezTo>
                    <a:pt x="10367" y="12573"/>
                    <a:pt x="10341" y="12625"/>
                    <a:pt x="10342" y="12688"/>
                  </a:cubicBezTo>
                  <a:cubicBezTo>
                    <a:pt x="10342" y="12750"/>
                    <a:pt x="10370" y="12800"/>
                    <a:pt x="10402" y="12799"/>
                  </a:cubicBezTo>
                  <a:cubicBezTo>
                    <a:pt x="10435" y="12799"/>
                    <a:pt x="10460" y="12748"/>
                    <a:pt x="10459" y="12686"/>
                  </a:cubicBezTo>
                  <a:cubicBezTo>
                    <a:pt x="10458" y="12623"/>
                    <a:pt x="10431" y="12573"/>
                    <a:pt x="10399" y="12573"/>
                  </a:cubicBezTo>
                  <a:close/>
                  <a:moveTo>
                    <a:pt x="10574" y="12573"/>
                  </a:moveTo>
                  <a:cubicBezTo>
                    <a:pt x="10542" y="12573"/>
                    <a:pt x="10517" y="12623"/>
                    <a:pt x="10518" y="12686"/>
                  </a:cubicBezTo>
                  <a:cubicBezTo>
                    <a:pt x="10519" y="12748"/>
                    <a:pt x="10546" y="12800"/>
                    <a:pt x="10578" y="12799"/>
                  </a:cubicBezTo>
                  <a:cubicBezTo>
                    <a:pt x="10611" y="12799"/>
                    <a:pt x="10636" y="12748"/>
                    <a:pt x="10635" y="12686"/>
                  </a:cubicBezTo>
                  <a:cubicBezTo>
                    <a:pt x="10634" y="12623"/>
                    <a:pt x="10607" y="12573"/>
                    <a:pt x="10574" y="12573"/>
                  </a:cubicBezTo>
                  <a:close/>
                  <a:moveTo>
                    <a:pt x="10730" y="12573"/>
                  </a:moveTo>
                  <a:cubicBezTo>
                    <a:pt x="10698" y="12573"/>
                    <a:pt x="10673" y="12625"/>
                    <a:pt x="10674" y="12688"/>
                  </a:cubicBezTo>
                  <a:cubicBezTo>
                    <a:pt x="10675" y="12750"/>
                    <a:pt x="10702" y="12800"/>
                    <a:pt x="10735" y="12799"/>
                  </a:cubicBezTo>
                  <a:cubicBezTo>
                    <a:pt x="10767" y="12799"/>
                    <a:pt x="10793" y="12748"/>
                    <a:pt x="10791" y="12686"/>
                  </a:cubicBezTo>
                  <a:cubicBezTo>
                    <a:pt x="10790" y="12623"/>
                    <a:pt x="10763" y="12573"/>
                    <a:pt x="10730" y="12573"/>
                  </a:cubicBezTo>
                  <a:close/>
                  <a:moveTo>
                    <a:pt x="10906" y="12573"/>
                  </a:moveTo>
                  <a:cubicBezTo>
                    <a:pt x="10874" y="12573"/>
                    <a:pt x="10849" y="12625"/>
                    <a:pt x="10850" y="12688"/>
                  </a:cubicBezTo>
                  <a:cubicBezTo>
                    <a:pt x="10851" y="12750"/>
                    <a:pt x="10879" y="12800"/>
                    <a:pt x="10911" y="12799"/>
                  </a:cubicBezTo>
                  <a:cubicBezTo>
                    <a:pt x="10943" y="12799"/>
                    <a:pt x="10969" y="12748"/>
                    <a:pt x="10967" y="12686"/>
                  </a:cubicBezTo>
                  <a:cubicBezTo>
                    <a:pt x="10966" y="12623"/>
                    <a:pt x="10938" y="12573"/>
                    <a:pt x="10906" y="12573"/>
                  </a:cubicBezTo>
                  <a:close/>
                  <a:moveTo>
                    <a:pt x="11063" y="12573"/>
                  </a:moveTo>
                  <a:cubicBezTo>
                    <a:pt x="11030" y="12573"/>
                    <a:pt x="11005" y="12625"/>
                    <a:pt x="11006" y="12688"/>
                  </a:cubicBezTo>
                  <a:cubicBezTo>
                    <a:pt x="11008" y="12750"/>
                    <a:pt x="11035" y="12800"/>
                    <a:pt x="11068" y="12799"/>
                  </a:cubicBezTo>
                  <a:cubicBezTo>
                    <a:pt x="11100" y="12799"/>
                    <a:pt x="11125" y="12749"/>
                    <a:pt x="11124" y="12686"/>
                  </a:cubicBezTo>
                  <a:cubicBezTo>
                    <a:pt x="11122" y="12623"/>
                    <a:pt x="11095" y="12573"/>
                    <a:pt x="11063" y="12573"/>
                  </a:cubicBezTo>
                  <a:close/>
                  <a:moveTo>
                    <a:pt x="11238" y="12573"/>
                  </a:moveTo>
                  <a:cubicBezTo>
                    <a:pt x="11206" y="12573"/>
                    <a:pt x="11181" y="12625"/>
                    <a:pt x="11182" y="12688"/>
                  </a:cubicBezTo>
                  <a:cubicBezTo>
                    <a:pt x="11184" y="12750"/>
                    <a:pt x="11212" y="12800"/>
                    <a:pt x="11244" y="12799"/>
                  </a:cubicBezTo>
                  <a:cubicBezTo>
                    <a:pt x="11276" y="12799"/>
                    <a:pt x="11301" y="12748"/>
                    <a:pt x="11300" y="12686"/>
                  </a:cubicBezTo>
                  <a:cubicBezTo>
                    <a:pt x="11298" y="12623"/>
                    <a:pt x="11270" y="12573"/>
                    <a:pt x="11238" y="12573"/>
                  </a:cubicBezTo>
                  <a:close/>
                  <a:moveTo>
                    <a:pt x="11394" y="12573"/>
                  </a:moveTo>
                  <a:cubicBezTo>
                    <a:pt x="11362" y="12573"/>
                    <a:pt x="11337" y="12625"/>
                    <a:pt x="11339" y="12688"/>
                  </a:cubicBezTo>
                  <a:cubicBezTo>
                    <a:pt x="11340" y="12750"/>
                    <a:pt x="11368" y="12800"/>
                    <a:pt x="11400" y="12799"/>
                  </a:cubicBezTo>
                  <a:cubicBezTo>
                    <a:pt x="11433" y="12799"/>
                    <a:pt x="11458" y="12749"/>
                    <a:pt x="11456" y="12686"/>
                  </a:cubicBezTo>
                  <a:cubicBezTo>
                    <a:pt x="11454" y="12623"/>
                    <a:pt x="11427" y="12573"/>
                    <a:pt x="11394" y="12573"/>
                  </a:cubicBezTo>
                  <a:close/>
                  <a:moveTo>
                    <a:pt x="11570" y="12573"/>
                  </a:moveTo>
                  <a:cubicBezTo>
                    <a:pt x="11537" y="12573"/>
                    <a:pt x="11513" y="12625"/>
                    <a:pt x="11515" y="12688"/>
                  </a:cubicBezTo>
                  <a:cubicBezTo>
                    <a:pt x="11517" y="12750"/>
                    <a:pt x="11545" y="12800"/>
                    <a:pt x="11577" y="12799"/>
                  </a:cubicBezTo>
                  <a:cubicBezTo>
                    <a:pt x="11609" y="12799"/>
                    <a:pt x="11634" y="12748"/>
                    <a:pt x="11632" y="12686"/>
                  </a:cubicBezTo>
                  <a:cubicBezTo>
                    <a:pt x="11630" y="12623"/>
                    <a:pt x="11602" y="12573"/>
                    <a:pt x="11570" y="12573"/>
                  </a:cubicBezTo>
                  <a:close/>
                  <a:moveTo>
                    <a:pt x="16919" y="12573"/>
                  </a:moveTo>
                  <a:cubicBezTo>
                    <a:pt x="16887" y="12573"/>
                    <a:pt x="16866" y="12625"/>
                    <a:pt x="16873" y="12688"/>
                  </a:cubicBezTo>
                  <a:cubicBezTo>
                    <a:pt x="16880" y="12751"/>
                    <a:pt x="16912" y="12801"/>
                    <a:pt x="16944" y="12801"/>
                  </a:cubicBezTo>
                  <a:cubicBezTo>
                    <a:pt x="16977" y="12800"/>
                    <a:pt x="16997" y="12749"/>
                    <a:pt x="16990" y="12686"/>
                  </a:cubicBezTo>
                  <a:cubicBezTo>
                    <a:pt x="16983" y="12623"/>
                    <a:pt x="16951" y="12573"/>
                    <a:pt x="16919" y="12573"/>
                  </a:cubicBezTo>
                  <a:close/>
                  <a:moveTo>
                    <a:pt x="2222" y="12623"/>
                  </a:moveTo>
                  <a:cubicBezTo>
                    <a:pt x="2190" y="12624"/>
                    <a:pt x="2158" y="12674"/>
                    <a:pt x="2151" y="12736"/>
                  </a:cubicBezTo>
                  <a:cubicBezTo>
                    <a:pt x="2145" y="12798"/>
                    <a:pt x="2165" y="12848"/>
                    <a:pt x="2198" y="12848"/>
                  </a:cubicBezTo>
                  <a:cubicBezTo>
                    <a:pt x="2230" y="12848"/>
                    <a:pt x="2262" y="12797"/>
                    <a:pt x="2269" y="12735"/>
                  </a:cubicBezTo>
                  <a:cubicBezTo>
                    <a:pt x="2276" y="12673"/>
                    <a:pt x="2255" y="12623"/>
                    <a:pt x="2222" y="12623"/>
                  </a:cubicBezTo>
                  <a:close/>
                  <a:moveTo>
                    <a:pt x="2379" y="12623"/>
                  </a:moveTo>
                  <a:cubicBezTo>
                    <a:pt x="2346" y="12624"/>
                    <a:pt x="2315" y="12674"/>
                    <a:pt x="2308" y="12736"/>
                  </a:cubicBezTo>
                  <a:cubicBezTo>
                    <a:pt x="2301" y="12799"/>
                    <a:pt x="2322" y="12848"/>
                    <a:pt x="2354" y="12848"/>
                  </a:cubicBezTo>
                  <a:cubicBezTo>
                    <a:pt x="2387" y="12848"/>
                    <a:pt x="2418" y="12797"/>
                    <a:pt x="2425" y="12735"/>
                  </a:cubicBezTo>
                  <a:cubicBezTo>
                    <a:pt x="2432" y="12673"/>
                    <a:pt x="2411" y="12623"/>
                    <a:pt x="2379" y="12623"/>
                  </a:cubicBezTo>
                  <a:close/>
                  <a:moveTo>
                    <a:pt x="2554" y="12623"/>
                  </a:moveTo>
                  <a:cubicBezTo>
                    <a:pt x="2522" y="12623"/>
                    <a:pt x="2490" y="12674"/>
                    <a:pt x="2484" y="12736"/>
                  </a:cubicBezTo>
                  <a:cubicBezTo>
                    <a:pt x="2477" y="12799"/>
                    <a:pt x="2498" y="12848"/>
                    <a:pt x="2530" y="12848"/>
                  </a:cubicBezTo>
                  <a:cubicBezTo>
                    <a:pt x="2563" y="12848"/>
                    <a:pt x="2595" y="12797"/>
                    <a:pt x="2601" y="12735"/>
                  </a:cubicBezTo>
                  <a:cubicBezTo>
                    <a:pt x="2608" y="12673"/>
                    <a:pt x="2586" y="12623"/>
                    <a:pt x="2554" y="12623"/>
                  </a:cubicBezTo>
                  <a:close/>
                  <a:moveTo>
                    <a:pt x="2710" y="12623"/>
                  </a:moveTo>
                  <a:cubicBezTo>
                    <a:pt x="2678" y="12623"/>
                    <a:pt x="2647" y="12674"/>
                    <a:pt x="2640" y="12736"/>
                  </a:cubicBezTo>
                  <a:cubicBezTo>
                    <a:pt x="2634" y="12799"/>
                    <a:pt x="2655" y="12848"/>
                    <a:pt x="2687" y="12848"/>
                  </a:cubicBezTo>
                  <a:cubicBezTo>
                    <a:pt x="2720" y="12848"/>
                    <a:pt x="2751" y="12797"/>
                    <a:pt x="2757" y="12735"/>
                  </a:cubicBezTo>
                  <a:cubicBezTo>
                    <a:pt x="2764" y="12673"/>
                    <a:pt x="2743" y="12623"/>
                    <a:pt x="2710" y="12623"/>
                  </a:cubicBezTo>
                  <a:close/>
                  <a:moveTo>
                    <a:pt x="2886" y="12623"/>
                  </a:moveTo>
                  <a:cubicBezTo>
                    <a:pt x="2853" y="12623"/>
                    <a:pt x="2822" y="12674"/>
                    <a:pt x="2816" y="12736"/>
                  </a:cubicBezTo>
                  <a:cubicBezTo>
                    <a:pt x="2810" y="12798"/>
                    <a:pt x="2831" y="12848"/>
                    <a:pt x="2863" y="12848"/>
                  </a:cubicBezTo>
                  <a:cubicBezTo>
                    <a:pt x="2896" y="12848"/>
                    <a:pt x="2927" y="12797"/>
                    <a:pt x="2933" y="12735"/>
                  </a:cubicBezTo>
                  <a:cubicBezTo>
                    <a:pt x="2940" y="12673"/>
                    <a:pt x="2918" y="12623"/>
                    <a:pt x="2886" y="12623"/>
                  </a:cubicBezTo>
                  <a:close/>
                  <a:moveTo>
                    <a:pt x="3062" y="12623"/>
                  </a:moveTo>
                  <a:cubicBezTo>
                    <a:pt x="3029" y="12624"/>
                    <a:pt x="2998" y="12674"/>
                    <a:pt x="2992" y="12736"/>
                  </a:cubicBezTo>
                  <a:cubicBezTo>
                    <a:pt x="2986" y="12799"/>
                    <a:pt x="3007" y="12848"/>
                    <a:pt x="3040" y="12848"/>
                  </a:cubicBezTo>
                  <a:cubicBezTo>
                    <a:pt x="3072" y="12848"/>
                    <a:pt x="3103" y="12797"/>
                    <a:pt x="3109" y="12735"/>
                  </a:cubicBezTo>
                  <a:cubicBezTo>
                    <a:pt x="3115" y="12673"/>
                    <a:pt x="3094" y="12623"/>
                    <a:pt x="3062" y="12623"/>
                  </a:cubicBezTo>
                  <a:close/>
                  <a:moveTo>
                    <a:pt x="3218" y="12623"/>
                  </a:moveTo>
                  <a:cubicBezTo>
                    <a:pt x="3185" y="12623"/>
                    <a:pt x="3154" y="12674"/>
                    <a:pt x="3148" y="12736"/>
                  </a:cubicBezTo>
                  <a:cubicBezTo>
                    <a:pt x="3143" y="12799"/>
                    <a:pt x="3164" y="12848"/>
                    <a:pt x="3196" y="12848"/>
                  </a:cubicBezTo>
                  <a:cubicBezTo>
                    <a:pt x="3229" y="12848"/>
                    <a:pt x="3259" y="12797"/>
                    <a:pt x="3265" y="12735"/>
                  </a:cubicBezTo>
                  <a:cubicBezTo>
                    <a:pt x="3271" y="12673"/>
                    <a:pt x="3250" y="12623"/>
                    <a:pt x="3218" y="12623"/>
                  </a:cubicBezTo>
                  <a:close/>
                  <a:moveTo>
                    <a:pt x="3393" y="12623"/>
                  </a:moveTo>
                  <a:cubicBezTo>
                    <a:pt x="3361" y="12623"/>
                    <a:pt x="3330" y="12674"/>
                    <a:pt x="3324" y="12736"/>
                  </a:cubicBezTo>
                  <a:cubicBezTo>
                    <a:pt x="3319" y="12799"/>
                    <a:pt x="3340" y="12848"/>
                    <a:pt x="3372" y="12848"/>
                  </a:cubicBezTo>
                  <a:cubicBezTo>
                    <a:pt x="3405" y="12848"/>
                    <a:pt x="3435" y="12797"/>
                    <a:pt x="3441" y="12735"/>
                  </a:cubicBezTo>
                  <a:cubicBezTo>
                    <a:pt x="3447" y="12673"/>
                    <a:pt x="3425" y="12623"/>
                    <a:pt x="3393" y="12623"/>
                  </a:cubicBezTo>
                  <a:close/>
                  <a:moveTo>
                    <a:pt x="3549" y="12623"/>
                  </a:moveTo>
                  <a:cubicBezTo>
                    <a:pt x="3517" y="12623"/>
                    <a:pt x="3486" y="12674"/>
                    <a:pt x="3480" y="12736"/>
                  </a:cubicBezTo>
                  <a:cubicBezTo>
                    <a:pt x="3475" y="12799"/>
                    <a:pt x="3497" y="12848"/>
                    <a:pt x="3529" y="12848"/>
                  </a:cubicBezTo>
                  <a:cubicBezTo>
                    <a:pt x="3561" y="12848"/>
                    <a:pt x="3592" y="12797"/>
                    <a:pt x="3598" y="12735"/>
                  </a:cubicBezTo>
                  <a:cubicBezTo>
                    <a:pt x="3603" y="12673"/>
                    <a:pt x="3582" y="12623"/>
                    <a:pt x="3549" y="12623"/>
                  </a:cubicBezTo>
                  <a:close/>
                  <a:moveTo>
                    <a:pt x="3725" y="12623"/>
                  </a:moveTo>
                  <a:cubicBezTo>
                    <a:pt x="3692" y="12624"/>
                    <a:pt x="3662" y="12674"/>
                    <a:pt x="3656" y="12736"/>
                  </a:cubicBezTo>
                  <a:cubicBezTo>
                    <a:pt x="3651" y="12799"/>
                    <a:pt x="3673" y="12848"/>
                    <a:pt x="3705" y="12848"/>
                  </a:cubicBezTo>
                  <a:cubicBezTo>
                    <a:pt x="3737" y="12848"/>
                    <a:pt x="3768" y="12797"/>
                    <a:pt x="3773" y="12735"/>
                  </a:cubicBezTo>
                  <a:cubicBezTo>
                    <a:pt x="3779" y="12673"/>
                    <a:pt x="3757" y="12623"/>
                    <a:pt x="3725" y="12623"/>
                  </a:cubicBezTo>
                  <a:close/>
                  <a:moveTo>
                    <a:pt x="3881" y="12623"/>
                  </a:moveTo>
                  <a:cubicBezTo>
                    <a:pt x="3849" y="12623"/>
                    <a:pt x="3818" y="12674"/>
                    <a:pt x="3813" y="12736"/>
                  </a:cubicBezTo>
                  <a:cubicBezTo>
                    <a:pt x="3807" y="12799"/>
                    <a:pt x="3830" y="12848"/>
                    <a:pt x="3862" y="12848"/>
                  </a:cubicBezTo>
                  <a:cubicBezTo>
                    <a:pt x="3895" y="12848"/>
                    <a:pt x="3925" y="12797"/>
                    <a:pt x="3930" y="12735"/>
                  </a:cubicBezTo>
                  <a:cubicBezTo>
                    <a:pt x="3935" y="12673"/>
                    <a:pt x="3913" y="12623"/>
                    <a:pt x="3881" y="12623"/>
                  </a:cubicBezTo>
                  <a:close/>
                  <a:moveTo>
                    <a:pt x="4056" y="12623"/>
                  </a:moveTo>
                  <a:cubicBezTo>
                    <a:pt x="4024" y="12623"/>
                    <a:pt x="3994" y="12674"/>
                    <a:pt x="3989" y="12736"/>
                  </a:cubicBezTo>
                  <a:cubicBezTo>
                    <a:pt x="3983" y="12799"/>
                    <a:pt x="4006" y="12848"/>
                    <a:pt x="4038" y="12848"/>
                  </a:cubicBezTo>
                  <a:cubicBezTo>
                    <a:pt x="4070" y="12848"/>
                    <a:pt x="4101" y="12797"/>
                    <a:pt x="4106" y="12735"/>
                  </a:cubicBezTo>
                  <a:cubicBezTo>
                    <a:pt x="4111" y="12673"/>
                    <a:pt x="4089" y="12623"/>
                    <a:pt x="4056" y="12623"/>
                  </a:cubicBezTo>
                  <a:close/>
                  <a:moveTo>
                    <a:pt x="4232" y="12623"/>
                  </a:moveTo>
                  <a:cubicBezTo>
                    <a:pt x="4200" y="12624"/>
                    <a:pt x="4169" y="12674"/>
                    <a:pt x="4164" y="12736"/>
                  </a:cubicBezTo>
                  <a:cubicBezTo>
                    <a:pt x="4159" y="12799"/>
                    <a:pt x="4182" y="12848"/>
                    <a:pt x="4214" y="12848"/>
                  </a:cubicBezTo>
                  <a:cubicBezTo>
                    <a:pt x="4246" y="12848"/>
                    <a:pt x="4277" y="12797"/>
                    <a:pt x="4282" y="12735"/>
                  </a:cubicBezTo>
                  <a:cubicBezTo>
                    <a:pt x="4287" y="12673"/>
                    <a:pt x="4265" y="12623"/>
                    <a:pt x="4232" y="12623"/>
                  </a:cubicBezTo>
                  <a:close/>
                  <a:moveTo>
                    <a:pt x="4388" y="12623"/>
                  </a:moveTo>
                  <a:cubicBezTo>
                    <a:pt x="4356" y="12624"/>
                    <a:pt x="4326" y="12674"/>
                    <a:pt x="4321" y="12736"/>
                  </a:cubicBezTo>
                  <a:cubicBezTo>
                    <a:pt x="4316" y="12799"/>
                    <a:pt x="4339" y="12848"/>
                    <a:pt x="4371" y="12848"/>
                  </a:cubicBezTo>
                  <a:cubicBezTo>
                    <a:pt x="4403" y="12848"/>
                    <a:pt x="4433" y="12797"/>
                    <a:pt x="4438" y="12735"/>
                  </a:cubicBezTo>
                  <a:cubicBezTo>
                    <a:pt x="4443" y="12673"/>
                    <a:pt x="4420" y="12623"/>
                    <a:pt x="4388" y="12623"/>
                  </a:cubicBezTo>
                  <a:close/>
                  <a:moveTo>
                    <a:pt x="4564" y="12623"/>
                  </a:moveTo>
                  <a:cubicBezTo>
                    <a:pt x="4532" y="12623"/>
                    <a:pt x="4502" y="12674"/>
                    <a:pt x="4497" y="12736"/>
                  </a:cubicBezTo>
                  <a:cubicBezTo>
                    <a:pt x="4492" y="12799"/>
                    <a:pt x="4515" y="12848"/>
                    <a:pt x="4547" y="12848"/>
                  </a:cubicBezTo>
                  <a:cubicBezTo>
                    <a:pt x="4579" y="12848"/>
                    <a:pt x="4610" y="12797"/>
                    <a:pt x="4614" y="12735"/>
                  </a:cubicBezTo>
                  <a:cubicBezTo>
                    <a:pt x="4619" y="12672"/>
                    <a:pt x="4596" y="12623"/>
                    <a:pt x="4564" y="12623"/>
                  </a:cubicBezTo>
                  <a:close/>
                  <a:moveTo>
                    <a:pt x="9072" y="12623"/>
                  </a:moveTo>
                  <a:cubicBezTo>
                    <a:pt x="9039" y="12623"/>
                    <a:pt x="9013" y="12674"/>
                    <a:pt x="9012" y="12736"/>
                  </a:cubicBezTo>
                  <a:cubicBezTo>
                    <a:pt x="9012" y="12799"/>
                    <a:pt x="9038" y="12850"/>
                    <a:pt x="9070" y="12850"/>
                  </a:cubicBezTo>
                  <a:cubicBezTo>
                    <a:pt x="9103" y="12849"/>
                    <a:pt x="9129" y="12799"/>
                    <a:pt x="9130" y="12736"/>
                  </a:cubicBezTo>
                  <a:cubicBezTo>
                    <a:pt x="9130" y="12674"/>
                    <a:pt x="9104" y="12623"/>
                    <a:pt x="9072" y="12623"/>
                  </a:cubicBezTo>
                  <a:close/>
                  <a:moveTo>
                    <a:pt x="9228" y="12623"/>
                  </a:moveTo>
                  <a:cubicBezTo>
                    <a:pt x="9196" y="12624"/>
                    <a:pt x="9169" y="12674"/>
                    <a:pt x="9169" y="12736"/>
                  </a:cubicBezTo>
                  <a:cubicBezTo>
                    <a:pt x="9168" y="12799"/>
                    <a:pt x="9194" y="12850"/>
                    <a:pt x="9227" y="12850"/>
                  </a:cubicBezTo>
                  <a:cubicBezTo>
                    <a:pt x="9259" y="12849"/>
                    <a:pt x="9286" y="12799"/>
                    <a:pt x="9286" y="12736"/>
                  </a:cubicBezTo>
                  <a:cubicBezTo>
                    <a:pt x="9286" y="12674"/>
                    <a:pt x="9260" y="12623"/>
                    <a:pt x="9228" y="12623"/>
                  </a:cubicBezTo>
                  <a:close/>
                  <a:moveTo>
                    <a:pt x="9403" y="12623"/>
                  </a:moveTo>
                  <a:cubicBezTo>
                    <a:pt x="9371" y="12624"/>
                    <a:pt x="9345" y="12674"/>
                    <a:pt x="9345" y="12736"/>
                  </a:cubicBezTo>
                  <a:cubicBezTo>
                    <a:pt x="9345" y="12799"/>
                    <a:pt x="9371" y="12850"/>
                    <a:pt x="9403" y="12850"/>
                  </a:cubicBezTo>
                  <a:cubicBezTo>
                    <a:pt x="9436" y="12849"/>
                    <a:pt x="9462" y="12799"/>
                    <a:pt x="9462" y="12736"/>
                  </a:cubicBezTo>
                  <a:cubicBezTo>
                    <a:pt x="9462" y="12674"/>
                    <a:pt x="9436" y="12623"/>
                    <a:pt x="9403" y="12623"/>
                  </a:cubicBezTo>
                  <a:close/>
                  <a:moveTo>
                    <a:pt x="9560" y="12623"/>
                  </a:moveTo>
                  <a:cubicBezTo>
                    <a:pt x="9527" y="12623"/>
                    <a:pt x="9501" y="12674"/>
                    <a:pt x="9501" y="12736"/>
                  </a:cubicBezTo>
                  <a:cubicBezTo>
                    <a:pt x="9501" y="12799"/>
                    <a:pt x="9527" y="12850"/>
                    <a:pt x="9560" y="12850"/>
                  </a:cubicBezTo>
                  <a:cubicBezTo>
                    <a:pt x="9592" y="12849"/>
                    <a:pt x="9618" y="12799"/>
                    <a:pt x="9618" y="12736"/>
                  </a:cubicBezTo>
                  <a:cubicBezTo>
                    <a:pt x="9618" y="12674"/>
                    <a:pt x="9592" y="12623"/>
                    <a:pt x="9560" y="12623"/>
                  </a:cubicBezTo>
                  <a:close/>
                  <a:moveTo>
                    <a:pt x="16294" y="12824"/>
                  </a:moveTo>
                  <a:cubicBezTo>
                    <a:pt x="16262" y="12825"/>
                    <a:pt x="16241" y="12876"/>
                    <a:pt x="16247" y="12939"/>
                  </a:cubicBezTo>
                  <a:cubicBezTo>
                    <a:pt x="16253" y="13002"/>
                    <a:pt x="16285" y="13053"/>
                    <a:pt x="16317" y="13052"/>
                  </a:cubicBezTo>
                  <a:cubicBezTo>
                    <a:pt x="16350" y="13052"/>
                    <a:pt x="16371" y="13000"/>
                    <a:pt x="16365" y="12938"/>
                  </a:cubicBezTo>
                  <a:cubicBezTo>
                    <a:pt x="16359" y="12875"/>
                    <a:pt x="16327" y="12824"/>
                    <a:pt x="16294" y="12824"/>
                  </a:cubicBezTo>
                  <a:close/>
                  <a:moveTo>
                    <a:pt x="16451" y="12824"/>
                  </a:moveTo>
                  <a:cubicBezTo>
                    <a:pt x="16418" y="12825"/>
                    <a:pt x="16397" y="12876"/>
                    <a:pt x="16403" y="12939"/>
                  </a:cubicBezTo>
                  <a:cubicBezTo>
                    <a:pt x="16410" y="13002"/>
                    <a:pt x="16441" y="13053"/>
                    <a:pt x="16474" y="13052"/>
                  </a:cubicBezTo>
                  <a:cubicBezTo>
                    <a:pt x="16506" y="13052"/>
                    <a:pt x="16528" y="13000"/>
                    <a:pt x="16521" y="12938"/>
                  </a:cubicBezTo>
                  <a:cubicBezTo>
                    <a:pt x="16515" y="12875"/>
                    <a:pt x="16483" y="12824"/>
                    <a:pt x="16451" y="12824"/>
                  </a:cubicBezTo>
                  <a:close/>
                  <a:moveTo>
                    <a:pt x="16958" y="12824"/>
                  </a:moveTo>
                  <a:cubicBezTo>
                    <a:pt x="16926" y="12825"/>
                    <a:pt x="16905" y="12876"/>
                    <a:pt x="16912" y="12939"/>
                  </a:cubicBezTo>
                  <a:cubicBezTo>
                    <a:pt x="16919" y="13002"/>
                    <a:pt x="16951" y="13053"/>
                    <a:pt x="16983" y="13052"/>
                  </a:cubicBezTo>
                  <a:cubicBezTo>
                    <a:pt x="17016" y="13052"/>
                    <a:pt x="17037" y="13001"/>
                    <a:pt x="17030" y="12938"/>
                  </a:cubicBezTo>
                  <a:cubicBezTo>
                    <a:pt x="17023" y="12875"/>
                    <a:pt x="16991" y="12824"/>
                    <a:pt x="16958" y="12824"/>
                  </a:cubicBezTo>
                  <a:close/>
                  <a:moveTo>
                    <a:pt x="17115" y="12824"/>
                  </a:moveTo>
                  <a:cubicBezTo>
                    <a:pt x="17082" y="12825"/>
                    <a:pt x="17061" y="12876"/>
                    <a:pt x="17068" y="12939"/>
                  </a:cubicBezTo>
                  <a:cubicBezTo>
                    <a:pt x="17075" y="13002"/>
                    <a:pt x="17108" y="13053"/>
                    <a:pt x="17140" y="13052"/>
                  </a:cubicBezTo>
                  <a:cubicBezTo>
                    <a:pt x="17173" y="13052"/>
                    <a:pt x="17193" y="13001"/>
                    <a:pt x="17186" y="12938"/>
                  </a:cubicBezTo>
                  <a:cubicBezTo>
                    <a:pt x="17179" y="12875"/>
                    <a:pt x="17147" y="12824"/>
                    <a:pt x="17115" y="12824"/>
                  </a:cubicBezTo>
                  <a:close/>
                  <a:moveTo>
                    <a:pt x="17290" y="12824"/>
                  </a:moveTo>
                  <a:cubicBezTo>
                    <a:pt x="17258" y="12825"/>
                    <a:pt x="17237" y="12876"/>
                    <a:pt x="17244" y="12939"/>
                  </a:cubicBezTo>
                  <a:cubicBezTo>
                    <a:pt x="17251" y="13002"/>
                    <a:pt x="17284" y="13053"/>
                    <a:pt x="17316" y="13052"/>
                  </a:cubicBezTo>
                  <a:cubicBezTo>
                    <a:pt x="17349" y="13052"/>
                    <a:pt x="17369" y="13001"/>
                    <a:pt x="17362" y="12938"/>
                  </a:cubicBezTo>
                  <a:cubicBezTo>
                    <a:pt x="17355" y="12875"/>
                    <a:pt x="17322" y="12824"/>
                    <a:pt x="17290" y="12824"/>
                  </a:cubicBezTo>
                  <a:close/>
                  <a:moveTo>
                    <a:pt x="18637" y="12824"/>
                  </a:moveTo>
                  <a:cubicBezTo>
                    <a:pt x="18605" y="12825"/>
                    <a:pt x="18585" y="12876"/>
                    <a:pt x="18594" y="12939"/>
                  </a:cubicBezTo>
                  <a:cubicBezTo>
                    <a:pt x="18602" y="13002"/>
                    <a:pt x="18636" y="13053"/>
                    <a:pt x="18668" y="13052"/>
                  </a:cubicBezTo>
                  <a:cubicBezTo>
                    <a:pt x="18701" y="13052"/>
                    <a:pt x="18720" y="13001"/>
                    <a:pt x="18712" y="12938"/>
                  </a:cubicBezTo>
                  <a:cubicBezTo>
                    <a:pt x="18703" y="12874"/>
                    <a:pt x="18670" y="12824"/>
                    <a:pt x="18637" y="12824"/>
                  </a:cubicBezTo>
                  <a:close/>
                  <a:moveTo>
                    <a:pt x="18969" y="12824"/>
                  </a:moveTo>
                  <a:cubicBezTo>
                    <a:pt x="18936" y="12825"/>
                    <a:pt x="18918" y="12876"/>
                    <a:pt x="18927" y="12939"/>
                  </a:cubicBezTo>
                  <a:cubicBezTo>
                    <a:pt x="18935" y="13002"/>
                    <a:pt x="18969" y="13053"/>
                    <a:pt x="19001" y="13052"/>
                  </a:cubicBezTo>
                  <a:cubicBezTo>
                    <a:pt x="19034" y="13052"/>
                    <a:pt x="19053" y="13001"/>
                    <a:pt x="19044" y="12938"/>
                  </a:cubicBezTo>
                  <a:cubicBezTo>
                    <a:pt x="19035" y="12874"/>
                    <a:pt x="19001" y="12824"/>
                    <a:pt x="18969" y="12824"/>
                  </a:cubicBezTo>
                  <a:close/>
                  <a:moveTo>
                    <a:pt x="19145" y="12824"/>
                  </a:moveTo>
                  <a:cubicBezTo>
                    <a:pt x="19112" y="12825"/>
                    <a:pt x="19094" y="12876"/>
                    <a:pt x="19103" y="12939"/>
                  </a:cubicBezTo>
                  <a:cubicBezTo>
                    <a:pt x="19112" y="13002"/>
                    <a:pt x="19145" y="13053"/>
                    <a:pt x="19178" y="13052"/>
                  </a:cubicBezTo>
                  <a:cubicBezTo>
                    <a:pt x="19210" y="13052"/>
                    <a:pt x="19229" y="13001"/>
                    <a:pt x="19220" y="12938"/>
                  </a:cubicBezTo>
                  <a:cubicBezTo>
                    <a:pt x="19211" y="12874"/>
                    <a:pt x="19177" y="12824"/>
                    <a:pt x="19145" y="12824"/>
                  </a:cubicBezTo>
                  <a:close/>
                  <a:moveTo>
                    <a:pt x="17622" y="12875"/>
                  </a:moveTo>
                  <a:cubicBezTo>
                    <a:pt x="17589" y="12875"/>
                    <a:pt x="17570" y="12927"/>
                    <a:pt x="17577" y="12989"/>
                  </a:cubicBezTo>
                  <a:cubicBezTo>
                    <a:pt x="17585" y="13053"/>
                    <a:pt x="17617" y="13103"/>
                    <a:pt x="17649" y="13103"/>
                  </a:cubicBezTo>
                  <a:cubicBezTo>
                    <a:pt x="17682" y="13102"/>
                    <a:pt x="17702" y="13051"/>
                    <a:pt x="17694" y="12988"/>
                  </a:cubicBezTo>
                  <a:cubicBezTo>
                    <a:pt x="17687" y="12925"/>
                    <a:pt x="17654" y="12874"/>
                    <a:pt x="17622" y="12875"/>
                  </a:cubicBezTo>
                  <a:close/>
                  <a:moveTo>
                    <a:pt x="17778" y="12875"/>
                  </a:moveTo>
                  <a:cubicBezTo>
                    <a:pt x="17746" y="12875"/>
                    <a:pt x="17726" y="12927"/>
                    <a:pt x="17734" y="12989"/>
                  </a:cubicBezTo>
                  <a:cubicBezTo>
                    <a:pt x="17741" y="13053"/>
                    <a:pt x="17774" y="13103"/>
                    <a:pt x="17806" y="13103"/>
                  </a:cubicBezTo>
                  <a:cubicBezTo>
                    <a:pt x="17839" y="13102"/>
                    <a:pt x="17859" y="13051"/>
                    <a:pt x="17851" y="12988"/>
                  </a:cubicBezTo>
                  <a:cubicBezTo>
                    <a:pt x="17844" y="12925"/>
                    <a:pt x="17811" y="12874"/>
                    <a:pt x="17778" y="12875"/>
                  </a:cubicBezTo>
                  <a:close/>
                  <a:moveTo>
                    <a:pt x="3023" y="12925"/>
                  </a:moveTo>
                  <a:cubicBezTo>
                    <a:pt x="2990" y="12925"/>
                    <a:pt x="2959" y="12976"/>
                    <a:pt x="2953" y="13038"/>
                  </a:cubicBezTo>
                  <a:cubicBezTo>
                    <a:pt x="2947" y="13100"/>
                    <a:pt x="2968" y="13150"/>
                    <a:pt x="3001" y="13150"/>
                  </a:cubicBezTo>
                  <a:cubicBezTo>
                    <a:pt x="3033" y="13150"/>
                    <a:pt x="3064" y="13099"/>
                    <a:pt x="3070" y="13037"/>
                  </a:cubicBezTo>
                  <a:cubicBezTo>
                    <a:pt x="3076" y="12975"/>
                    <a:pt x="3055" y="12925"/>
                    <a:pt x="3023" y="12925"/>
                  </a:cubicBezTo>
                  <a:close/>
                  <a:moveTo>
                    <a:pt x="3178" y="12925"/>
                  </a:moveTo>
                  <a:cubicBezTo>
                    <a:pt x="3146" y="12925"/>
                    <a:pt x="3115" y="12976"/>
                    <a:pt x="3109" y="13038"/>
                  </a:cubicBezTo>
                  <a:cubicBezTo>
                    <a:pt x="3103" y="13100"/>
                    <a:pt x="3124" y="13150"/>
                    <a:pt x="3157" y="13150"/>
                  </a:cubicBezTo>
                  <a:cubicBezTo>
                    <a:pt x="3190" y="13150"/>
                    <a:pt x="3221" y="13099"/>
                    <a:pt x="3227" y="13037"/>
                  </a:cubicBezTo>
                  <a:cubicBezTo>
                    <a:pt x="3233" y="12975"/>
                    <a:pt x="3211" y="12925"/>
                    <a:pt x="3178" y="12925"/>
                  </a:cubicBezTo>
                  <a:close/>
                  <a:moveTo>
                    <a:pt x="3354" y="12925"/>
                  </a:moveTo>
                  <a:cubicBezTo>
                    <a:pt x="3322" y="12925"/>
                    <a:pt x="3291" y="12976"/>
                    <a:pt x="3285" y="13038"/>
                  </a:cubicBezTo>
                  <a:cubicBezTo>
                    <a:pt x="3280" y="13100"/>
                    <a:pt x="3301" y="13150"/>
                    <a:pt x="3334" y="13150"/>
                  </a:cubicBezTo>
                  <a:cubicBezTo>
                    <a:pt x="3366" y="13150"/>
                    <a:pt x="3397" y="13099"/>
                    <a:pt x="3403" y="13037"/>
                  </a:cubicBezTo>
                  <a:cubicBezTo>
                    <a:pt x="3408" y="12975"/>
                    <a:pt x="3387" y="12925"/>
                    <a:pt x="3354" y="12925"/>
                  </a:cubicBezTo>
                  <a:close/>
                  <a:moveTo>
                    <a:pt x="3530" y="12925"/>
                  </a:moveTo>
                  <a:cubicBezTo>
                    <a:pt x="3497" y="12925"/>
                    <a:pt x="3466" y="12976"/>
                    <a:pt x="3461" y="13038"/>
                  </a:cubicBezTo>
                  <a:cubicBezTo>
                    <a:pt x="3455" y="13100"/>
                    <a:pt x="3477" y="13150"/>
                    <a:pt x="3510" y="13150"/>
                  </a:cubicBezTo>
                  <a:cubicBezTo>
                    <a:pt x="3542" y="13150"/>
                    <a:pt x="3573" y="13099"/>
                    <a:pt x="3579" y="13037"/>
                  </a:cubicBezTo>
                  <a:cubicBezTo>
                    <a:pt x="3584" y="12975"/>
                    <a:pt x="3562" y="12925"/>
                    <a:pt x="3530" y="12925"/>
                  </a:cubicBezTo>
                  <a:close/>
                  <a:moveTo>
                    <a:pt x="3686" y="12925"/>
                  </a:moveTo>
                  <a:cubicBezTo>
                    <a:pt x="3654" y="12925"/>
                    <a:pt x="3623" y="12976"/>
                    <a:pt x="3617" y="13038"/>
                  </a:cubicBezTo>
                  <a:cubicBezTo>
                    <a:pt x="3612" y="13100"/>
                    <a:pt x="3634" y="13150"/>
                    <a:pt x="3667" y="13150"/>
                  </a:cubicBezTo>
                  <a:cubicBezTo>
                    <a:pt x="3699" y="13150"/>
                    <a:pt x="3730" y="13099"/>
                    <a:pt x="3735" y="13037"/>
                  </a:cubicBezTo>
                  <a:cubicBezTo>
                    <a:pt x="3740" y="12974"/>
                    <a:pt x="3719" y="12925"/>
                    <a:pt x="3686" y="12925"/>
                  </a:cubicBezTo>
                  <a:close/>
                  <a:moveTo>
                    <a:pt x="3861" y="12925"/>
                  </a:moveTo>
                  <a:cubicBezTo>
                    <a:pt x="3829" y="12925"/>
                    <a:pt x="3798" y="12976"/>
                    <a:pt x="3793" y="13038"/>
                  </a:cubicBezTo>
                  <a:cubicBezTo>
                    <a:pt x="3788" y="13100"/>
                    <a:pt x="3810" y="13150"/>
                    <a:pt x="3843" y="13150"/>
                  </a:cubicBezTo>
                  <a:cubicBezTo>
                    <a:pt x="3875" y="13149"/>
                    <a:pt x="3906" y="13099"/>
                    <a:pt x="3911" y="13037"/>
                  </a:cubicBezTo>
                  <a:cubicBezTo>
                    <a:pt x="3916" y="12975"/>
                    <a:pt x="3894" y="12925"/>
                    <a:pt x="3861" y="12925"/>
                  </a:cubicBezTo>
                  <a:close/>
                  <a:moveTo>
                    <a:pt x="4037" y="12925"/>
                  </a:moveTo>
                  <a:cubicBezTo>
                    <a:pt x="4005" y="12925"/>
                    <a:pt x="3974" y="12976"/>
                    <a:pt x="3969" y="13038"/>
                  </a:cubicBezTo>
                  <a:cubicBezTo>
                    <a:pt x="3964" y="13100"/>
                    <a:pt x="3986" y="13150"/>
                    <a:pt x="4018" y="13150"/>
                  </a:cubicBezTo>
                  <a:cubicBezTo>
                    <a:pt x="4051" y="13150"/>
                    <a:pt x="4082" y="13099"/>
                    <a:pt x="4087" y="13037"/>
                  </a:cubicBezTo>
                  <a:cubicBezTo>
                    <a:pt x="4092" y="12975"/>
                    <a:pt x="4070" y="12925"/>
                    <a:pt x="4037" y="12925"/>
                  </a:cubicBezTo>
                  <a:close/>
                  <a:moveTo>
                    <a:pt x="4193" y="12925"/>
                  </a:moveTo>
                  <a:cubicBezTo>
                    <a:pt x="4161" y="12925"/>
                    <a:pt x="4130" y="12976"/>
                    <a:pt x="4125" y="13038"/>
                  </a:cubicBezTo>
                  <a:cubicBezTo>
                    <a:pt x="4120" y="13100"/>
                    <a:pt x="4143" y="13150"/>
                    <a:pt x="4175" y="13150"/>
                  </a:cubicBezTo>
                  <a:cubicBezTo>
                    <a:pt x="4208" y="13150"/>
                    <a:pt x="4238" y="13099"/>
                    <a:pt x="4243" y="13037"/>
                  </a:cubicBezTo>
                  <a:cubicBezTo>
                    <a:pt x="4248" y="12975"/>
                    <a:pt x="4226" y="12925"/>
                    <a:pt x="4193" y="12925"/>
                  </a:cubicBezTo>
                  <a:close/>
                  <a:moveTo>
                    <a:pt x="4369" y="12925"/>
                  </a:moveTo>
                  <a:cubicBezTo>
                    <a:pt x="4337" y="12925"/>
                    <a:pt x="4306" y="12976"/>
                    <a:pt x="4301" y="13038"/>
                  </a:cubicBezTo>
                  <a:cubicBezTo>
                    <a:pt x="4296" y="13100"/>
                    <a:pt x="4319" y="13150"/>
                    <a:pt x="4351" y="13150"/>
                  </a:cubicBezTo>
                  <a:cubicBezTo>
                    <a:pt x="4384" y="13150"/>
                    <a:pt x="4414" y="13099"/>
                    <a:pt x="4419" y="13037"/>
                  </a:cubicBezTo>
                  <a:cubicBezTo>
                    <a:pt x="4424" y="12975"/>
                    <a:pt x="4402" y="12925"/>
                    <a:pt x="4369" y="12925"/>
                  </a:cubicBezTo>
                  <a:close/>
                  <a:moveTo>
                    <a:pt x="4525" y="12925"/>
                  </a:moveTo>
                  <a:cubicBezTo>
                    <a:pt x="4493" y="12925"/>
                    <a:pt x="4462" y="12976"/>
                    <a:pt x="4458" y="13038"/>
                  </a:cubicBezTo>
                  <a:cubicBezTo>
                    <a:pt x="4453" y="13100"/>
                    <a:pt x="4475" y="13150"/>
                    <a:pt x="4508" y="13150"/>
                  </a:cubicBezTo>
                  <a:cubicBezTo>
                    <a:pt x="4540" y="13150"/>
                    <a:pt x="4571" y="13099"/>
                    <a:pt x="4576" y="13037"/>
                  </a:cubicBezTo>
                  <a:cubicBezTo>
                    <a:pt x="4580" y="12975"/>
                    <a:pt x="4557" y="12925"/>
                    <a:pt x="4525" y="12925"/>
                  </a:cubicBezTo>
                  <a:close/>
                  <a:moveTo>
                    <a:pt x="4700" y="12925"/>
                  </a:moveTo>
                  <a:cubicBezTo>
                    <a:pt x="4668" y="12925"/>
                    <a:pt x="4638" y="12976"/>
                    <a:pt x="4634" y="13038"/>
                  </a:cubicBezTo>
                  <a:cubicBezTo>
                    <a:pt x="4629" y="13100"/>
                    <a:pt x="4652" y="13150"/>
                    <a:pt x="4684" y="13150"/>
                  </a:cubicBezTo>
                  <a:cubicBezTo>
                    <a:pt x="4717" y="13150"/>
                    <a:pt x="4747" y="13099"/>
                    <a:pt x="4752" y="13037"/>
                  </a:cubicBezTo>
                  <a:cubicBezTo>
                    <a:pt x="4756" y="12974"/>
                    <a:pt x="4733" y="12925"/>
                    <a:pt x="4700" y="12925"/>
                  </a:cubicBezTo>
                  <a:close/>
                  <a:moveTo>
                    <a:pt x="4876" y="12925"/>
                  </a:moveTo>
                  <a:cubicBezTo>
                    <a:pt x="4844" y="12925"/>
                    <a:pt x="4814" y="12976"/>
                    <a:pt x="4810" y="13038"/>
                  </a:cubicBezTo>
                  <a:cubicBezTo>
                    <a:pt x="4805" y="13100"/>
                    <a:pt x="4828" y="13150"/>
                    <a:pt x="4860" y="13150"/>
                  </a:cubicBezTo>
                  <a:cubicBezTo>
                    <a:pt x="4893" y="13150"/>
                    <a:pt x="4923" y="13099"/>
                    <a:pt x="4928" y="13037"/>
                  </a:cubicBezTo>
                  <a:cubicBezTo>
                    <a:pt x="4932" y="12975"/>
                    <a:pt x="4909" y="12925"/>
                    <a:pt x="4876" y="12925"/>
                  </a:cubicBezTo>
                  <a:close/>
                  <a:moveTo>
                    <a:pt x="9072" y="12925"/>
                  </a:moveTo>
                  <a:cubicBezTo>
                    <a:pt x="9040" y="12925"/>
                    <a:pt x="9013" y="12976"/>
                    <a:pt x="9012" y="13038"/>
                  </a:cubicBezTo>
                  <a:cubicBezTo>
                    <a:pt x="9012" y="13101"/>
                    <a:pt x="9038" y="13152"/>
                    <a:pt x="9070" y="13151"/>
                  </a:cubicBezTo>
                  <a:cubicBezTo>
                    <a:pt x="9103" y="13151"/>
                    <a:pt x="9130" y="13101"/>
                    <a:pt x="9130" y="13038"/>
                  </a:cubicBezTo>
                  <a:cubicBezTo>
                    <a:pt x="9131" y="12976"/>
                    <a:pt x="9105" y="12925"/>
                    <a:pt x="9072" y="12925"/>
                  </a:cubicBezTo>
                  <a:close/>
                  <a:moveTo>
                    <a:pt x="9228" y="12925"/>
                  </a:moveTo>
                  <a:cubicBezTo>
                    <a:pt x="9196" y="12925"/>
                    <a:pt x="9169" y="12976"/>
                    <a:pt x="9169" y="13038"/>
                  </a:cubicBezTo>
                  <a:cubicBezTo>
                    <a:pt x="9168" y="13101"/>
                    <a:pt x="9195" y="13152"/>
                    <a:pt x="9227" y="13151"/>
                  </a:cubicBezTo>
                  <a:cubicBezTo>
                    <a:pt x="9260" y="13151"/>
                    <a:pt x="9286" y="13101"/>
                    <a:pt x="9287" y="13038"/>
                  </a:cubicBezTo>
                  <a:cubicBezTo>
                    <a:pt x="9287" y="12976"/>
                    <a:pt x="9260" y="12925"/>
                    <a:pt x="9228" y="12925"/>
                  </a:cubicBezTo>
                  <a:close/>
                  <a:moveTo>
                    <a:pt x="9404" y="12925"/>
                  </a:moveTo>
                  <a:cubicBezTo>
                    <a:pt x="9371" y="12925"/>
                    <a:pt x="9345" y="12976"/>
                    <a:pt x="9345" y="13038"/>
                  </a:cubicBezTo>
                  <a:cubicBezTo>
                    <a:pt x="9345" y="13101"/>
                    <a:pt x="9371" y="13152"/>
                    <a:pt x="9403" y="13151"/>
                  </a:cubicBezTo>
                  <a:cubicBezTo>
                    <a:pt x="9436" y="13151"/>
                    <a:pt x="9463" y="13101"/>
                    <a:pt x="9463" y="13038"/>
                  </a:cubicBezTo>
                  <a:cubicBezTo>
                    <a:pt x="9463" y="12976"/>
                    <a:pt x="9436" y="12925"/>
                    <a:pt x="9404" y="12925"/>
                  </a:cubicBezTo>
                  <a:close/>
                  <a:moveTo>
                    <a:pt x="9560" y="12925"/>
                  </a:moveTo>
                  <a:cubicBezTo>
                    <a:pt x="9527" y="12925"/>
                    <a:pt x="9501" y="12976"/>
                    <a:pt x="9501" y="13038"/>
                  </a:cubicBezTo>
                  <a:cubicBezTo>
                    <a:pt x="9501" y="13101"/>
                    <a:pt x="9528" y="13152"/>
                    <a:pt x="9560" y="13151"/>
                  </a:cubicBezTo>
                  <a:cubicBezTo>
                    <a:pt x="9593" y="13151"/>
                    <a:pt x="9619" y="13101"/>
                    <a:pt x="9619" y="13038"/>
                  </a:cubicBezTo>
                  <a:cubicBezTo>
                    <a:pt x="9619" y="12976"/>
                    <a:pt x="9592" y="12925"/>
                    <a:pt x="9560" y="12925"/>
                  </a:cubicBezTo>
                  <a:close/>
                  <a:moveTo>
                    <a:pt x="9736" y="12925"/>
                  </a:moveTo>
                  <a:cubicBezTo>
                    <a:pt x="9703" y="12925"/>
                    <a:pt x="9677" y="12976"/>
                    <a:pt x="9677" y="13038"/>
                  </a:cubicBezTo>
                  <a:cubicBezTo>
                    <a:pt x="9677" y="13101"/>
                    <a:pt x="9704" y="13152"/>
                    <a:pt x="9736" y="13151"/>
                  </a:cubicBezTo>
                  <a:cubicBezTo>
                    <a:pt x="9769" y="13151"/>
                    <a:pt x="9795" y="13101"/>
                    <a:pt x="9795" y="13038"/>
                  </a:cubicBezTo>
                  <a:cubicBezTo>
                    <a:pt x="9795" y="12976"/>
                    <a:pt x="9768" y="12925"/>
                    <a:pt x="9736" y="12925"/>
                  </a:cubicBezTo>
                  <a:close/>
                  <a:moveTo>
                    <a:pt x="9911" y="12925"/>
                  </a:moveTo>
                  <a:cubicBezTo>
                    <a:pt x="9879" y="12925"/>
                    <a:pt x="9853" y="12976"/>
                    <a:pt x="9853" y="13038"/>
                  </a:cubicBezTo>
                  <a:cubicBezTo>
                    <a:pt x="9853" y="13101"/>
                    <a:pt x="9880" y="13152"/>
                    <a:pt x="9913" y="13151"/>
                  </a:cubicBezTo>
                  <a:cubicBezTo>
                    <a:pt x="9945" y="13151"/>
                    <a:pt x="9971" y="13101"/>
                    <a:pt x="9971" y="13038"/>
                  </a:cubicBezTo>
                  <a:cubicBezTo>
                    <a:pt x="9970" y="12976"/>
                    <a:pt x="9943" y="12925"/>
                    <a:pt x="9911" y="12925"/>
                  </a:cubicBezTo>
                  <a:close/>
                  <a:moveTo>
                    <a:pt x="10067" y="12925"/>
                  </a:moveTo>
                  <a:cubicBezTo>
                    <a:pt x="10035" y="12925"/>
                    <a:pt x="10009" y="12976"/>
                    <a:pt x="10009" y="13038"/>
                  </a:cubicBezTo>
                  <a:cubicBezTo>
                    <a:pt x="10010" y="13101"/>
                    <a:pt x="10037" y="13152"/>
                    <a:pt x="10069" y="13151"/>
                  </a:cubicBezTo>
                  <a:cubicBezTo>
                    <a:pt x="10102" y="13151"/>
                    <a:pt x="10128" y="13101"/>
                    <a:pt x="10127" y="13038"/>
                  </a:cubicBezTo>
                  <a:cubicBezTo>
                    <a:pt x="10127" y="12976"/>
                    <a:pt x="10100" y="12925"/>
                    <a:pt x="10067" y="12925"/>
                  </a:cubicBezTo>
                  <a:close/>
                  <a:moveTo>
                    <a:pt x="10243" y="12925"/>
                  </a:moveTo>
                  <a:cubicBezTo>
                    <a:pt x="10210" y="12925"/>
                    <a:pt x="10185" y="12976"/>
                    <a:pt x="10185" y="13038"/>
                  </a:cubicBezTo>
                  <a:cubicBezTo>
                    <a:pt x="10186" y="13101"/>
                    <a:pt x="10213" y="13152"/>
                    <a:pt x="10245" y="13151"/>
                  </a:cubicBezTo>
                  <a:cubicBezTo>
                    <a:pt x="10278" y="13151"/>
                    <a:pt x="10304" y="13101"/>
                    <a:pt x="10303" y="13038"/>
                  </a:cubicBezTo>
                  <a:cubicBezTo>
                    <a:pt x="10302" y="12976"/>
                    <a:pt x="10275" y="12925"/>
                    <a:pt x="10243" y="12925"/>
                  </a:cubicBezTo>
                  <a:close/>
                  <a:moveTo>
                    <a:pt x="10399" y="12925"/>
                  </a:moveTo>
                  <a:cubicBezTo>
                    <a:pt x="10367" y="12925"/>
                    <a:pt x="10341" y="12976"/>
                    <a:pt x="10342" y="13038"/>
                  </a:cubicBezTo>
                  <a:cubicBezTo>
                    <a:pt x="10343" y="13101"/>
                    <a:pt x="10370" y="13152"/>
                    <a:pt x="10402" y="13151"/>
                  </a:cubicBezTo>
                  <a:cubicBezTo>
                    <a:pt x="10435" y="13151"/>
                    <a:pt x="10461" y="13101"/>
                    <a:pt x="10460" y="13038"/>
                  </a:cubicBezTo>
                  <a:cubicBezTo>
                    <a:pt x="10459" y="12976"/>
                    <a:pt x="10432" y="12925"/>
                    <a:pt x="10399" y="12925"/>
                  </a:cubicBezTo>
                  <a:close/>
                  <a:moveTo>
                    <a:pt x="10574" y="12925"/>
                  </a:moveTo>
                  <a:cubicBezTo>
                    <a:pt x="10542" y="12925"/>
                    <a:pt x="10517" y="12976"/>
                    <a:pt x="10518" y="13038"/>
                  </a:cubicBezTo>
                  <a:cubicBezTo>
                    <a:pt x="10519" y="13101"/>
                    <a:pt x="10546" y="13152"/>
                    <a:pt x="10578" y="13151"/>
                  </a:cubicBezTo>
                  <a:cubicBezTo>
                    <a:pt x="10611" y="13151"/>
                    <a:pt x="10637" y="13101"/>
                    <a:pt x="10636" y="13038"/>
                  </a:cubicBezTo>
                  <a:cubicBezTo>
                    <a:pt x="10635" y="12976"/>
                    <a:pt x="10607" y="12925"/>
                    <a:pt x="10574" y="12925"/>
                  </a:cubicBezTo>
                  <a:close/>
                  <a:moveTo>
                    <a:pt x="10750" y="12925"/>
                  </a:moveTo>
                  <a:cubicBezTo>
                    <a:pt x="10718" y="12925"/>
                    <a:pt x="10693" y="12976"/>
                    <a:pt x="10694" y="13038"/>
                  </a:cubicBezTo>
                  <a:cubicBezTo>
                    <a:pt x="10695" y="13101"/>
                    <a:pt x="10722" y="13152"/>
                    <a:pt x="10755" y="13151"/>
                  </a:cubicBezTo>
                  <a:cubicBezTo>
                    <a:pt x="10787" y="13151"/>
                    <a:pt x="10813" y="13101"/>
                    <a:pt x="10812" y="13038"/>
                  </a:cubicBezTo>
                  <a:cubicBezTo>
                    <a:pt x="10810" y="12976"/>
                    <a:pt x="10783" y="12925"/>
                    <a:pt x="10750" y="12925"/>
                  </a:cubicBezTo>
                  <a:close/>
                  <a:moveTo>
                    <a:pt x="10907" y="12925"/>
                  </a:moveTo>
                  <a:cubicBezTo>
                    <a:pt x="10874" y="12925"/>
                    <a:pt x="10849" y="12976"/>
                    <a:pt x="10850" y="13038"/>
                  </a:cubicBezTo>
                  <a:cubicBezTo>
                    <a:pt x="10851" y="13101"/>
                    <a:pt x="10879" y="13152"/>
                    <a:pt x="10911" y="13151"/>
                  </a:cubicBezTo>
                  <a:cubicBezTo>
                    <a:pt x="10944" y="13151"/>
                    <a:pt x="10969" y="13101"/>
                    <a:pt x="10968" y="13038"/>
                  </a:cubicBezTo>
                  <a:cubicBezTo>
                    <a:pt x="10967" y="12976"/>
                    <a:pt x="10939" y="12925"/>
                    <a:pt x="10907" y="12925"/>
                  </a:cubicBezTo>
                  <a:close/>
                  <a:moveTo>
                    <a:pt x="11082" y="12925"/>
                  </a:moveTo>
                  <a:cubicBezTo>
                    <a:pt x="11050" y="12925"/>
                    <a:pt x="11025" y="12976"/>
                    <a:pt x="11026" y="13038"/>
                  </a:cubicBezTo>
                  <a:cubicBezTo>
                    <a:pt x="11027" y="13101"/>
                    <a:pt x="11055" y="13152"/>
                    <a:pt x="11088" y="13151"/>
                  </a:cubicBezTo>
                  <a:cubicBezTo>
                    <a:pt x="11120" y="13151"/>
                    <a:pt x="11145" y="13101"/>
                    <a:pt x="11144" y="13038"/>
                  </a:cubicBezTo>
                  <a:cubicBezTo>
                    <a:pt x="11142" y="12976"/>
                    <a:pt x="11115" y="12925"/>
                    <a:pt x="11082" y="12925"/>
                  </a:cubicBezTo>
                  <a:close/>
                  <a:moveTo>
                    <a:pt x="11258" y="12925"/>
                  </a:moveTo>
                  <a:cubicBezTo>
                    <a:pt x="11226" y="12925"/>
                    <a:pt x="11200" y="12976"/>
                    <a:pt x="11202" y="13038"/>
                  </a:cubicBezTo>
                  <a:cubicBezTo>
                    <a:pt x="11204" y="13101"/>
                    <a:pt x="11231" y="13152"/>
                    <a:pt x="11264" y="13151"/>
                  </a:cubicBezTo>
                  <a:cubicBezTo>
                    <a:pt x="11296" y="13151"/>
                    <a:pt x="11322" y="13101"/>
                    <a:pt x="11320" y="13038"/>
                  </a:cubicBezTo>
                  <a:cubicBezTo>
                    <a:pt x="11318" y="12976"/>
                    <a:pt x="11291" y="12925"/>
                    <a:pt x="11258" y="12925"/>
                  </a:cubicBezTo>
                  <a:close/>
                  <a:moveTo>
                    <a:pt x="11414" y="12925"/>
                  </a:moveTo>
                  <a:cubicBezTo>
                    <a:pt x="11382" y="12925"/>
                    <a:pt x="11357" y="12976"/>
                    <a:pt x="11358" y="13038"/>
                  </a:cubicBezTo>
                  <a:cubicBezTo>
                    <a:pt x="11360" y="13101"/>
                    <a:pt x="11388" y="13152"/>
                    <a:pt x="11421" y="13151"/>
                  </a:cubicBezTo>
                  <a:cubicBezTo>
                    <a:pt x="11453" y="13151"/>
                    <a:pt x="11478" y="13101"/>
                    <a:pt x="11476" y="13038"/>
                  </a:cubicBezTo>
                  <a:cubicBezTo>
                    <a:pt x="11474" y="12976"/>
                    <a:pt x="11446" y="12925"/>
                    <a:pt x="11414" y="12925"/>
                  </a:cubicBezTo>
                  <a:close/>
                  <a:moveTo>
                    <a:pt x="2184" y="12975"/>
                  </a:moveTo>
                  <a:cubicBezTo>
                    <a:pt x="2151" y="12976"/>
                    <a:pt x="2119" y="13026"/>
                    <a:pt x="2112" y="13088"/>
                  </a:cubicBezTo>
                  <a:cubicBezTo>
                    <a:pt x="2105" y="13151"/>
                    <a:pt x="2126" y="13200"/>
                    <a:pt x="2159" y="13200"/>
                  </a:cubicBezTo>
                  <a:cubicBezTo>
                    <a:pt x="2191" y="13200"/>
                    <a:pt x="2223" y="13149"/>
                    <a:pt x="2230" y="13087"/>
                  </a:cubicBezTo>
                  <a:cubicBezTo>
                    <a:pt x="2237" y="13025"/>
                    <a:pt x="2216" y="12975"/>
                    <a:pt x="2184" y="12975"/>
                  </a:cubicBezTo>
                  <a:close/>
                  <a:moveTo>
                    <a:pt x="2340" y="12975"/>
                  </a:moveTo>
                  <a:cubicBezTo>
                    <a:pt x="2307" y="12976"/>
                    <a:pt x="2275" y="13026"/>
                    <a:pt x="2269" y="13088"/>
                  </a:cubicBezTo>
                  <a:cubicBezTo>
                    <a:pt x="2262" y="13151"/>
                    <a:pt x="2283" y="13200"/>
                    <a:pt x="2316" y="13200"/>
                  </a:cubicBezTo>
                  <a:cubicBezTo>
                    <a:pt x="2348" y="13200"/>
                    <a:pt x="2380" y="13149"/>
                    <a:pt x="2387" y="13087"/>
                  </a:cubicBezTo>
                  <a:cubicBezTo>
                    <a:pt x="2393" y="13025"/>
                    <a:pt x="2372" y="12975"/>
                    <a:pt x="2340" y="12975"/>
                  </a:cubicBezTo>
                  <a:close/>
                  <a:moveTo>
                    <a:pt x="2516" y="12975"/>
                  </a:moveTo>
                  <a:cubicBezTo>
                    <a:pt x="2483" y="12976"/>
                    <a:pt x="2451" y="13026"/>
                    <a:pt x="2445" y="13088"/>
                  </a:cubicBezTo>
                  <a:cubicBezTo>
                    <a:pt x="2438" y="13151"/>
                    <a:pt x="2459" y="13200"/>
                    <a:pt x="2492" y="13200"/>
                  </a:cubicBezTo>
                  <a:cubicBezTo>
                    <a:pt x="2524" y="13200"/>
                    <a:pt x="2556" y="13149"/>
                    <a:pt x="2563" y="13087"/>
                  </a:cubicBezTo>
                  <a:cubicBezTo>
                    <a:pt x="2569" y="13025"/>
                    <a:pt x="2548" y="12975"/>
                    <a:pt x="2516" y="12975"/>
                  </a:cubicBezTo>
                  <a:close/>
                  <a:moveTo>
                    <a:pt x="2671" y="12975"/>
                  </a:moveTo>
                  <a:cubicBezTo>
                    <a:pt x="2639" y="12976"/>
                    <a:pt x="2608" y="13026"/>
                    <a:pt x="2601" y="13088"/>
                  </a:cubicBezTo>
                  <a:cubicBezTo>
                    <a:pt x="2595" y="13151"/>
                    <a:pt x="2616" y="13200"/>
                    <a:pt x="2648" y="13200"/>
                  </a:cubicBezTo>
                  <a:cubicBezTo>
                    <a:pt x="2681" y="13200"/>
                    <a:pt x="2713" y="13149"/>
                    <a:pt x="2719" y="13087"/>
                  </a:cubicBezTo>
                  <a:cubicBezTo>
                    <a:pt x="2725" y="13025"/>
                    <a:pt x="2704" y="12975"/>
                    <a:pt x="2671" y="12975"/>
                  </a:cubicBezTo>
                  <a:close/>
                  <a:moveTo>
                    <a:pt x="2847" y="12975"/>
                  </a:moveTo>
                  <a:cubicBezTo>
                    <a:pt x="2815" y="12976"/>
                    <a:pt x="2783" y="13026"/>
                    <a:pt x="2777" y="13088"/>
                  </a:cubicBezTo>
                  <a:cubicBezTo>
                    <a:pt x="2771" y="13151"/>
                    <a:pt x="2792" y="13200"/>
                    <a:pt x="2825" y="13200"/>
                  </a:cubicBezTo>
                  <a:cubicBezTo>
                    <a:pt x="2857" y="13200"/>
                    <a:pt x="2889" y="13149"/>
                    <a:pt x="2895" y="13087"/>
                  </a:cubicBezTo>
                  <a:cubicBezTo>
                    <a:pt x="2901" y="13025"/>
                    <a:pt x="2880" y="12975"/>
                    <a:pt x="2847" y="12975"/>
                  </a:cubicBezTo>
                  <a:close/>
                  <a:moveTo>
                    <a:pt x="19185" y="13126"/>
                  </a:moveTo>
                  <a:cubicBezTo>
                    <a:pt x="19152" y="13126"/>
                    <a:pt x="19133" y="13178"/>
                    <a:pt x="19142" y="13241"/>
                  </a:cubicBezTo>
                  <a:cubicBezTo>
                    <a:pt x="19151" y="13304"/>
                    <a:pt x="19184" y="13354"/>
                    <a:pt x="19217" y="13354"/>
                  </a:cubicBezTo>
                  <a:cubicBezTo>
                    <a:pt x="19250" y="13354"/>
                    <a:pt x="19269" y="13302"/>
                    <a:pt x="19260" y="13239"/>
                  </a:cubicBezTo>
                  <a:cubicBezTo>
                    <a:pt x="19251" y="13176"/>
                    <a:pt x="19217" y="13126"/>
                    <a:pt x="19185" y="13126"/>
                  </a:cubicBezTo>
                  <a:close/>
                  <a:moveTo>
                    <a:pt x="19360" y="13126"/>
                  </a:moveTo>
                  <a:cubicBezTo>
                    <a:pt x="19327" y="13126"/>
                    <a:pt x="19309" y="13178"/>
                    <a:pt x="19318" y="13241"/>
                  </a:cubicBezTo>
                  <a:cubicBezTo>
                    <a:pt x="19327" y="13304"/>
                    <a:pt x="19361" y="13354"/>
                    <a:pt x="19393" y="13354"/>
                  </a:cubicBezTo>
                  <a:cubicBezTo>
                    <a:pt x="19426" y="13354"/>
                    <a:pt x="19445" y="13302"/>
                    <a:pt x="19436" y="13239"/>
                  </a:cubicBezTo>
                  <a:cubicBezTo>
                    <a:pt x="19426" y="13176"/>
                    <a:pt x="19392" y="13126"/>
                    <a:pt x="19360" y="13126"/>
                  </a:cubicBezTo>
                  <a:close/>
                  <a:moveTo>
                    <a:pt x="19516" y="13126"/>
                  </a:moveTo>
                  <a:cubicBezTo>
                    <a:pt x="19484" y="13126"/>
                    <a:pt x="19465" y="13178"/>
                    <a:pt x="19474" y="13241"/>
                  </a:cubicBezTo>
                  <a:cubicBezTo>
                    <a:pt x="19483" y="13304"/>
                    <a:pt x="19517" y="13354"/>
                    <a:pt x="19550" y="13354"/>
                  </a:cubicBezTo>
                  <a:cubicBezTo>
                    <a:pt x="19583" y="13354"/>
                    <a:pt x="19601" y="13302"/>
                    <a:pt x="19592" y="13239"/>
                  </a:cubicBezTo>
                  <a:cubicBezTo>
                    <a:pt x="19583" y="13176"/>
                    <a:pt x="19549" y="13126"/>
                    <a:pt x="19516" y="13126"/>
                  </a:cubicBezTo>
                  <a:close/>
                  <a:moveTo>
                    <a:pt x="20219" y="13126"/>
                  </a:moveTo>
                  <a:cubicBezTo>
                    <a:pt x="20187" y="13126"/>
                    <a:pt x="20168" y="13178"/>
                    <a:pt x="20178" y="13241"/>
                  </a:cubicBezTo>
                  <a:cubicBezTo>
                    <a:pt x="20188" y="13304"/>
                    <a:pt x="20223" y="13354"/>
                    <a:pt x="20255" y="13354"/>
                  </a:cubicBezTo>
                  <a:cubicBezTo>
                    <a:pt x="20288" y="13354"/>
                    <a:pt x="20306" y="13302"/>
                    <a:pt x="20296" y="13239"/>
                  </a:cubicBezTo>
                  <a:cubicBezTo>
                    <a:pt x="20286" y="13176"/>
                    <a:pt x="20252" y="13126"/>
                    <a:pt x="20219" y="13126"/>
                  </a:cubicBezTo>
                  <a:close/>
                  <a:moveTo>
                    <a:pt x="16314" y="13176"/>
                  </a:moveTo>
                  <a:cubicBezTo>
                    <a:pt x="16282" y="13177"/>
                    <a:pt x="16260" y="13229"/>
                    <a:pt x="16267" y="13291"/>
                  </a:cubicBezTo>
                  <a:cubicBezTo>
                    <a:pt x="16273" y="13354"/>
                    <a:pt x="16304" y="13405"/>
                    <a:pt x="16337" y="13404"/>
                  </a:cubicBezTo>
                  <a:cubicBezTo>
                    <a:pt x="16370" y="13404"/>
                    <a:pt x="16392" y="13353"/>
                    <a:pt x="16385" y="13290"/>
                  </a:cubicBezTo>
                  <a:cubicBezTo>
                    <a:pt x="16379" y="13227"/>
                    <a:pt x="16347" y="13176"/>
                    <a:pt x="16314" y="13176"/>
                  </a:cubicBezTo>
                  <a:close/>
                  <a:moveTo>
                    <a:pt x="16490" y="13176"/>
                  </a:moveTo>
                  <a:cubicBezTo>
                    <a:pt x="16458" y="13177"/>
                    <a:pt x="16436" y="13229"/>
                    <a:pt x="16443" y="13291"/>
                  </a:cubicBezTo>
                  <a:cubicBezTo>
                    <a:pt x="16449" y="13354"/>
                    <a:pt x="16481" y="13405"/>
                    <a:pt x="16513" y="13404"/>
                  </a:cubicBezTo>
                  <a:cubicBezTo>
                    <a:pt x="16546" y="13404"/>
                    <a:pt x="16568" y="13353"/>
                    <a:pt x="16561" y="13290"/>
                  </a:cubicBezTo>
                  <a:cubicBezTo>
                    <a:pt x="16555" y="13227"/>
                    <a:pt x="16523" y="13176"/>
                    <a:pt x="16490" y="13176"/>
                  </a:cubicBezTo>
                  <a:close/>
                  <a:moveTo>
                    <a:pt x="17661" y="13176"/>
                  </a:moveTo>
                  <a:cubicBezTo>
                    <a:pt x="17629" y="13177"/>
                    <a:pt x="17609" y="13228"/>
                    <a:pt x="17616" y="13291"/>
                  </a:cubicBezTo>
                  <a:cubicBezTo>
                    <a:pt x="17624" y="13354"/>
                    <a:pt x="17656" y="13405"/>
                    <a:pt x="17689" y="13404"/>
                  </a:cubicBezTo>
                  <a:cubicBezTo>
                    <a:pt x="17722" y="13404"/>
                    <a:pt x="17742" y="13353"/>
                    <a:pt x="17734" y="13290"/>
                  </a:cubicBezTo>
                  <a:cubicBezTo>
                    <a:pt x="17726" y="13227"/>
                    <a:pt x="17694" y="13176"/>
                    <a:pt x="17661" y="13176"/>
                  </a:cubicBezTo>
                  <a:close/>
                  <a:moveTo>
                    <a:pt x="17837" y="13176"/>
                  </a:moveTo>
                  <a:cubicBezTo>
                    <a:pt x="17805" y="13177"/>
                    <a:pt x="17785" y="13228"/>
                    <a:pt x="17792" y="13291"/>
                  </a:cubicBezTo>
                  <a:cubicBezTo>
                    <a:pt x="17800" y="13354"/>
                    <a:pt x="17832" y="13405"/>
                    <a:pt x="17865" y="13404"/>
                  </a:cubicBezTo>
                  <a:cubicBezTo>
                    <a:pt x="17898" y="13404"/>
                    <a:pt x="17918" y="13353"/>
                    <a:pt x="17910" y="13290"/>
                  </a:cubicBezTo>
                  <a:cubicBezTo>
                    <a:pt x="17902" y="13227"/>
                    <a:pt x="17870" y="13176"/>
                    <a:pt x="17837" y="13176"/>
                  </a:cubicBezTo>
                  <a:close/>
                  <a:moveTo>
                    <a:pt x="18852" y="13176"/>
                  </a:moveTo>
                  <a:cubicBezTo>
                    <a:pt x="18820" y="13177"/>
                    <a:pt x="18800" y="13228"/>
                    <a:pt x="18809" y="13291"/>
                  </a:cubicBezTo>
                  <a:cubicBezTo>
                    <a:pt x="18817" y="13354"/>
                    <a:pt x="18851" y="13405"/>
                    <a:pt x="18884" y="13404"/>
                  </a:cubicBezTo>
                  <a:cubicBezTo>
                    <a:pt x="18917" y="13404"/>
                    <a:pt x="18936" y="13353"/>
                    <a:pt x="18927" y="13290"/>
                  </a:cubicBezTo>
                  <a:cubicBezTo>
                    <a:pt x="18919" y="13227"/>
                    <a:pt x="18885" y="13176"/>
                    <a:pt x="18852" y="13176"/>
                  </a:cubicBezTo>
                  <a:close/>
                  <a:moveTo>
                    <a:pt x="19028" y="13176"/>
                  </a:moveTo>
                  <a:cubicBezTo>
                    <a:pt x="18996" y="13177"/>
                    <a:pt x="18976" y="13228"/>
                    <a:pt x="18985" y="13291"/>
                  </a:cubicBezTo>
                  <a:cubicBezTo>
                    <a:pt x="18994" y="13354"/>
                    <a:pt x="19027" y="13405"/>
                    <a:pt x="19060" y="13404"/>
                  </a:cubicBezTo>
                  <a:cubicBezTo>
                    <a:pt x="19093" y="13404"/>
                    <a:pt x="19112" y="13353"/>
                    <a:pt x="19103" y="13290"/>
                  </a:cubicBezTo>
                  <a:cubicBezTo>
                    <a:pt x="19094" y="13227"/>
                    <a:pt x="19061" y="13176"/>
                    <a:pt x="19028" y="13176"/>
                  </a:cubicBezTo>
                  <a:close/>
                  <a:moveTo>
                    <a:pt x="9736" y="13227"/>
                  </a:moveTo>
                  <a:cubicBezTo>
                    <a:pt x="9703" y="13227"/>
                    <a:pt x="9677" y="13278"/>
                    <a:pt x="9677" y="13340"/>
                  </a:cubicBezTo>
                  <a:cubicBezTo>
                    <a:pt x="9677" y="13402"/>
                    <a:pt x="9703" y="13453"/>
                    <a:pt x="9736" y="13453"/>
                  </a:cubicBezTo>
                  <a:cubicBezTo>
                    <a:pt x="9769" y="13453"/>
                    <a:pt x="9796" y="13402"/>
                    <a:pt x="9796" y="13340"/>
                  </a:cubicBezTo>
                  <a:cubicBezTo>
                    <a:pt x="9795" y="13278"/>
                    <a:pt x="9768" y="13227"/>
                    <a:pt x="9736" y="13227"/>
                  </a:cubicBezTo>
                  <a:close/>
                  <a:moveTo>
                    <a:pt x="9912" y="13227"/>
                  </a:moveTo>
                  <a:cubicBezTo>
                    <a:pt x="9879" y="13227"/>
                    <a:pt x="9853" y="13278"/>
                    <a:pt x="9853" y="13340"/>
                  </a:cubicBezTo>
                  <a:cubicBezTo>
                    <a:pt x="9853" y="13403"/>
                    <a:pt x="9880" y="13453"/>
                    <a:pt x="9913" y="13453"/>
                  </a:cubicBezTo>
                  <a:cubicBezTo>
                    <a:pt x="9946" y="13453"/>
                    <a:pt x="9972" y="13403"/>
                    <a:pt x="9971" y="13340"/>
                  </a:cubicBezTo>
                  <a:cubicBezTo>
                    <a:pt x="9971" y="13278"/>
                    <a:pt x="9944" y="13226"/>
                    <a:pt x="9912" y="13227"/>
                  </a:cubicBezTo>
                  <a:close/>
                  <a:moveTo>
                    <a:pt x="10067" y="13227"/>
                  </a:moveTo>
                  <a:cubicBezTo>
                    <a:pt x="10035" y="13227"/>
                    <a:pt x="10009" y="13278"/>
                    <a:pt x="10009" y="13340"/>
                  </a:cubicBezTo>
                  <a:cubicBezTo>
                    <a:pt x="10010" y="13403"/>
                    <a:pt x="10037" y="13453"/>
                    <a:pt x="10069" y="13453"/>
                  </a:cubicBezTo>
                  <a:cubicBezTo>
                    <a:pt x="10102" y="13453"/>
                    <a:pt x="10128" y="13403"/>
                    <a:pt x="10128" y="13340"/>
                  </a:cubicBezTo>
                  <a:cubicBezTo>
                    <a:pt x="10127" y="13278"/>
                    <a:pt x="10100" y="13227"/>
                    <a:pt x="10067" y="13227"/>
                  </a:cubicBezTo>
                  <a:close/>
                  <a:moveTo>
                    <a:pt x="10243" y="13227"/>
                  </a:moveTo>
                  <a:cubicBezTo>
                    <a:pt x="10211" y="13227"/>
                    <a:pt x="10185" y="13278"/>
                    <a:pt x="10185" y="13340"/>
                  </a:cubicBezTo>
                  <a:cubicBezTo>
                    <a:pt x="10186" y="13403"/>
                    <a:pt x="10213" y="13453"/>
                    <a:pt x="10246" y="13453"/>
                  </a:cubicBezTo>
                  <a:cubicBezTo>
                    <a:pt x="10279" y="13453"/>
                    <a:pt x="10305" y="13403"/>
                    <a:pt x="10304" y="13340"/>
                  </a:cubicBezTo>
                  <a:cubicBezTo>
                    <a:pt x="10303" y="13278"/>
                    <a:pt x="10276" y="13227"/>
                    <a:pt x="10243" y="13227"/>
                  </a:cubicBezTo>
                  <a:close/>
                  <a:moveTo>
                    <a:pt x="10419" y="13227"/>
                  </a:moveTo>
                  <a:cubicBezTo>
                    <a:pt x="10386" y="13227"/>
                    <a:pt x="10360" y="13278"/>
                    <a:pt x="10361" y="13340"/>
                  </a:cubicBezTo>
                  <a:cubicBezTo>
                    <a:pt x="10362" y="13403"/>
                    <a:pt x="10389" y="13453"/>
                    <a:pt x="10422" y="13453"/>
                  </a:cubicBezTo>
                  <a:cubicBezTo>
                    <a:pt x="10454" y="13453"/>
                    <a:pt x="10481" y="13403"/>
                    <a:pt x="10480" y="13340"/>
                  </a:cubicBezTo>
                  <a:cubicBezTo>
                    <a:pt x="10479" y="13277"/>
                    <a:pt x="10451" y="13227"/>
                    <a:pt x="10419" y="13227"/>
                  </a:cubicBezTo>
                  <a:close/>
                  <a:moveTo>
                    <a:pt x="10575" y="13227"/>
                  </a:moveTo>
                  <a:cubicBezTo>
                    <a:pt x="10543" y="13227"/>
                    <a:pt x="10517" y="13278"/>
                    <a:pt x="10518" y="13340"/>
                  </a:cubicBezTo>
                  <a:cubicBezTo>
                    <a:pt x="10519" y="13402"/>
                    <a:pt x="10546" y="13453"/>
                    <a:pt x="10579" y="13453"/>
                  </a:cubicBezTo>
                  <a:cubicBezTo>
                    <a:pt x="10612" y="13453"/>
                    <a:pt x="10637" y="13403"/>
                    <a:pt x="10636" y="13340"/>
                  </a:cubicBezTo>
                  <a:cubicBezTo>
                    <a:pt x="10635" y="13278"/>
                    <a:pt x="10608" y="13226"/>
                    <a:pt x="10575" y="13227"/>
                  </a:cubicBezTo>
                  <a:close/>
                  <a:moveTo>
                    <a:pt x="10750" y="13227"/>
                  </a:moveTo>
                  <a:cubicBezTo>
                    <a:pt x="10718" y="13227"/>
                    <a:pt x="10693" y="13278"/>
                    <a:pt x="10694" y="13340"/>
                  </a:cubicBezTo>
                  <a:cubicBezTo>
                    <a:pt x="10695" y="13403"/>
                    <a:pt x="10722" y="13453"/>
                    <a:pt x="10755" y="13453"/>
                  </a:cubicBezTo>
                  <a:cubicBezTo>
                    <a:pt x="10788" y="13453"/>
                    <a:pt x="10813" y="13403"/>
                    <a:pt x="10812" y="13340"/>
                  </a:cubicBezTo>
                  <a:cubicBezTo>
                    <a:pt x="10811" y="13278"/>
                    <a:pt x="10783" y="13227"/>
                    <a:pt x="10750" y="13227"/>
                  </a:cubicBezTo>
                  <a:close/>
                  <a:moveTo>
                    <a:pt x="10926" y="13227"/>
                  </a:moveTo>
                  <a:cubicBezTo>
                    <a:pt x="10894" y="13227"/>
                    <a:pt x="10868" y="13278"/>
                    <a:pt x="10870" y="13340"/>
                  </a:cubicBezTo>
                  <a:cubicBezTo>
                    <a:pt x="10871" y="13403"/>
                    <a:pt x="10899" y="13453"/>
                    <a:pt x="10931" y="13453"/>
                  </a:cubicBezTo>
                  <a:cubicBezTo>
                    <a:pt x="10964" y="13453"/>
                    <a:pt x="10989" y="13403"/>
                    <a:pt x="10988" y="13340"/>
                  </a:cubicBezTo>
                  <a:cubicBezTo>
                    <a:pt x="10987" y="13278"/>
                    <a:pt x="10959" y="13226"/>
                    <a:pt x="10926" y="13227"/>
                  </a:cubicBezTo>
                  <a:close/>
                  <a:moveTo>
                    <a:pt x="11083" y="13227"/>
                  </a:moveTo>
                  <a:cubicBezTo>
                    <a:pt x="11050" y="13227"/>
                    <a:pt x="11025" y="13278"/>
                    <a:pt x="11026" y="13340"/>
                  </a:cubicBezTo>
                  <a:cubicBezTo>
                    <a:pt x="11027" y="13403"/>
                    <a:pt x="11055" y="13453"/>
                    <a:pt x="11088" y="13453"/>
                  </a:cubicBezTo>
                  <a:cubicBezTo>
                    <a:pt x="11120" y="13453"/>
                    <a:pt x="11146" y="13403"/>
                    <a:pt x="11144" y="13340"/>
                  </a:cubicBezTo>
                  <a:cubicBezTo>
                    <a:pt x="11143" y="13277"/>
                    <a:pt x="11115" y="13226"/>
                    <a:pt x="11083" y="13227"/>
                  </a:cubicBezTo>
                  <a:close/>
                  <a:moveTo>
                    <a:pt x="11258" y="13227"/>
                  </a:moveTo>
                  <a:cubicBezTo>
                    <a:pt x="11225" y="13227"/>
                    <a:pt x="11200" y="13278"/>
                    <a:pt x="11202" y="13340"/>
                  </a:cubicBezTo>
                  <a:cubicBezTo>
                    <a:pt x="11204" y="13403"/>
                    <a:pt x="11231" y="13453"/>
                    <a:pt x="11264" y="13453"/>
                  </a:cubicBezTo>
                  <a:cubicBezTo>
                    <a:pt x="11297" y="13453"/>
                    <a:pt x="11322" y="13403"/>
                    <a:pt x="11320" y="13340"/>
                  </a:cubicBezTo>
                  <a:cubicBezTo>
                    <a:pt x="11319" y="13278"/>
                    <a:pt x="11291" y="13227"/>
                    <a:pt x="11258" y="13227"/>
                  </a:cubicBezTo>
                  <a:close/>
                  <a:moveTo>
                    <a:pt x="2145" y="13277"/>
                  </a:moveTo>
                  <a:cubicBezTo>
                    <a:pt x="2112" y="13277"/>
                    <a:pt x="2080" y="13328"/>
                    <a:pt x="2073" y="13390"/>
                  </a:cubicBezTo>
                  <a:cubicBezTo>
                    <a:pt x="2066" y="13452"/>
                    <a:pt x="2087" y="13502"/>
                    <a:pt x="2120" y="13502"/>
                  </a:cubicBezTo>
                  <a:cubicBezTo>
                    <a:pt x="2153" y="13502"/>
                    <a:pt x="2185" y="13451"/>
                    <a:pt x="2192" y="13389"/>
                  </a:cubicBezTo>
                  <a:cubicBezTo>
                    <a:pt x="2199" y="13327"/>
                    <a:pt x="2177" y="13277"/>
                    <a:pt x="2145" y="13277"/>
                  </a:cubicBezTo>
                  <a:close/>
                  <a:moveTo>
                    <a:pt x="2301" y="13277"/>
                  </a:moveTo>
                  <a:cubicBezTo>
                    <a:pt x="2268" y="13277"/>
                    <a:pt x="2236" y="13328"/>
                    <a:pt x="2230" y="13390"/>
                  </a:cubicBezTo>
                  <a:cubicBezTo>
                    <a:pt x="2223" y="13452"/>
                    <a:pt x="2244" y="13502"/>
                    <a:pt x="2277" y="13502"/>
                  </a:cubicBezTo>
                  <a:cubicBezTo>
                    <a:pt x="2309" y="13502"/>
                    <a:pt x="2342" y="13451"/>
                    <a:pt x="2348" y="13389"/>
                  </a:cubicBezTo>
                  <a:cubicBezTo>
                    <a:pt x="2355" y="13327"/>
                    <a:pt x="2334" y="13277"/>
                    <a:pt x="2301" y="13277"/>
                  </a:cubicBezTo>
                  <a:close/>
                  <a:moveTo>
                    <a:pt x="2476" y="13277"/>
                  </a:moveTo>
                  <a:cubicBezTo>
                    <a:pt x="2444" y="13277"/>
                    <a:pt x="2412" y="13328"/>
                    <a:pt x="2406" y="13390"/>
                  </a:cubicBezTo>
                  <a:cubicBezTo>
                    <a:pt x="2399" y="13452"/>
                    <a:pt x="2420" y="13502"/>
                    <a:pt x="2453" y="13502"/>
                  </a:cubicBezTo>
                  <a:cubicBezTo>
                    <a:pt x="2485" y="13502"/>
                    <a:pt x="2518" y="13451"/>
                    <a:pt x="2524" y="13389"/>
                  </a:cubicBezTo>
                  <a:cubicBezTo>
                    <a:pt x="2531" y="13327"/>
                    <a:pt x="2509" y="13277"/>
                    <a:pt x="2476" y="13277"/>
                  </a:cubicBezTo>
                  <a:close/>
                  <a:moveTo>
                    <a:pt x="2652" y="13277"/>
                  </a:moveTo>
                  <a:cubicBezTo>
                    <a:pt x="2620" y="13277"/>
                    <a:pt x="2588" y="13328"/>
                    <a:pt x="2582" y="13390"/>
                  </a:cubicBezTo>
                  <a:cubicBezTo>
                    <a:pt x="2575" y="13452"/>
                    <a:pt x="2596" y="13502"/>
                    <a:pt x="2629" y="13502"/>
                  </a:cubicBezTo>
                  <a:cubicBezTo>
                    <a:pt x="2662" y="13501"/>
                    <a:pt x="2694" y="13451"/>
                    <a:pt x="2700" y="13389"/>
                  </a:cubicBezTo>
                  <a:cubicBezTo>
                    <a:pt x="2706" y="13327"/>
                    <a:pt x="2685" y="13277"/>
                    <a:pt x="2652" y="13277"/>
                  </a:cubicBezTo>
                  <a:close/>
                  <a:moveTo>
                    <a:pt x="2808" y="13277"/>
                  </a:moveTo>
                  <a:cubicBezTo>
                    <a:pt x="2776" y="13277"/>
                    <a:pt x="2744" y="13328"/>
                    <a:pt x="2738" y="13390"/>
                  </a:cubicBezTo>
                  <a:cubicBezTo>
                    <a:pt x="2732" y="13452"/>
                    <a:pt x="2753" y="13502"/>
                    <a:pt x="2786" y="13502"/>
                  </a:cubicBezTo>
                  <a:cubicBezTo>
                    <a:pt x="2818" y="13502"/>
                    <a:pt x="2850" y="13451"/>
                    <a:pt x="2856" y="13389"/>
                  </a:cubicBezTo>
                  <a:cubicBezTo>
                    <a:pt x="2863" y="13327"/>
                    <a:pt x="2841" y="13277"/>
                    <a:pt x="2808" y="13277"/>
                  </a:cubicBezTo>
                  <a:close/>
                  <a:moveTo>
                    <a:pt x="2984" y="13277"/>
                  </a:moveTo>
                  <a:cubicBezTo>
                    <a:pt x="2952" y="13277"/>
                    <a:pt x="2920" y="13328"/>
                    <a:pt x="2914" y="13390"/>
                  </a:cubicBezTo>
                  <a:cubicBezTo>
                    <a:pt x="2908" y="13452"/>
                    <a:pt x="2929" y="13502"/>
                    <a:pt x="2962" y="13502"/>
                  </a:cubicBezTo>
                  <a:cubicBezTo>
                    <a:pt x="2995" y="13501"/>
                    <a:pt x="3026" y="13451"/>
                    <a:pt x="3032" y="13389"/>
                  </a:cubicBezTo>
                  <a:cubicBezTo>
                    <a:pt x="3038" y="13327"/>
                    <a:pt x="3017" y="13277"/>
                    <a:pt x="2984" y="13277"/>
                  </a:cubicBezTo>
                  <a:close/>
                  <a:moveTo>
                    <a:pt x="3159" y="13277"/>
                  </a:moveTo>
                  <a:cubicBezTo>
                    <a:pt x="3127" y="13277"/>
                    <a:pt x="3096" y="13328"/>
                    <a:pt x="3090" y="13390"/>
                  </a:cubicBezTo>
                  <a:cubicBezTo>
                    <a:pt x="3084" y="13452"/>
                    <a:pt x="3105" y="13502"/>
                    <a:pt x="3138" y="13502"/>
                  </a:cubicBezTo>
                  <a:cubicBezTo>
                    <a:pt x="3171" y="13502"/>
                    <a:pt x="3202" y="13451"/>
                    <a:pt x="3208" y="13389"/>
                  </a:cubicBezTo>
                  <a:cubicBezTo>
                    <a:pt x="3214" y="13327"/>
                    <a:pt x="3192" y="13277"/>
                    <a:pt x="3159" y="13277"/>
                  </a:cubicBezTo>
                  <a:close/>
                  <a:moveTo>
                    <a:pt x="3335" y="13277"/>
                  </a:moveTo>
                  <a:cubicBezTo>
                    <a:pt x="3302" y="13277"/>
                    <a:pt x="3272" y="13328"/>
                    <a:pt x="3266" y="13390"/>
                  </a:cubicBezTo>
                  <a:cubicBezTo>
                    <a:pt x="3260" y="13452"/>
                    <a:pt x="3281" y="13502"/>
                    <a:pt x="3314" y="13502"/>
                  </a:cubicBezTo>
                  <a:cubicBezTo>
                    <a:pt x="3347" y="13502"/>
                    <a:pt x="3378" y="13451"/>
                    <a:pt x="3384" y="13389"/>
                  </a:cubicBezTo>
                  <a:cubicBezTo>
                    <a:pt x="3389" y="13326"/>
                    <a:pt x="3367" y="13277"/>
                    <a:pt x="3335" y="13277"/>
                  </a:cubicBezTo>
                  <a:close/>
                  <a:moveTo>
                    <a:pt x="3491" y="13277"/>
                  </a:moveTo>
                  <a:cubicBezTo>
                    <a:pt x="3459" y="13277"/>
                    <a:pt x="3427" y="13328"/>
                    <a:pt x="3422" y="13390"/>
                  </a:cubicBezTo>
                  <a:cubicBezTo>
                    <a:pt x="3416" y="13452"/>
                    <a:pt x="3438" y="13502"/>
                    <a:pt x="3471" y="13502"/>
                  </a:cubicBezTo>
                  <a:cubicBezTo>
                    <a:pt x="3504" y="13501"/>
                    <a:pt x="3535" y="13451"/>
                    <a:pt x="3540" y="13389"/>
                  </a:cubicBezTo>
                  <a:cubicBezTo>
                    <a:pt x="3546" y="13327"/>
                    <a:pt x="3524" y="13277"/>
                    <a:pt x="3491" y="13277"/>
                  </a:cubicBezTo>
                  <a:close/>
                  <a:moveTo>
                    <a:pt x="3667" y="13277"/>
                  </a:moveTo>
                  <a:cubicBezTo>
                    <a:pt x="3634" y="13277"/>
                    <a:pt x="3603" y="13328"/>
                    <a:pt x="3598" y="13390"/>
                  </a:cubicBezTo>
                  <a:cubicBezTo>
                    <a:pt x="3592" y="13452"/>
                    <a:pt x="3614" y="13502"/>
                    <a:pt x="3647" y="13502"/>
                  </a:cubicBezTo>
                  <a:cubicBezTo>
                    <a:pt x="3680" y="13502"/>
                    <a:pt x="3711" y="13451"/>
                    <a:pt x="3716" y="13389"/>
                  </a:cubicBezTo>
                  <a:cubicBezTo>
                    <a:pt x="3721" y="13326"/>
                    <a:pt x="3699" y="13277"/>
                    <a:pt x="3667" y="13277"/>
                  </a:cubicBezTo>
                  <a:close/>
                  <a:moveTo>
                    <a:pt x="3823" y="13277"/>
                  </a:moveTo>
                  <a:cubicBezTo>
                    <a:pt x="3790" y="13277"/>
                    <a:pt x="3759" y="13328"/>
                    <a:pt x="3754" y="13390"/>
                  </a:cubicBezTo>
                  <a:cubicBezTo>
                    <a:pt x="3749" y="13452"/>
                    <a:pt x="3771" y="13502"/>
                    <a:pt x="3803" y="13502"/>
                  </a:cubicBezTo>
                  <a:cubicBezTo>
                    <a:pt x="3836" y="13502"/>
                    <a:pt x="3867" y="13451"/>
                    <a:pt x="3872" y="13389"/>
                  </a:cubicBezTo>
                  <a:cubicBezTo>
                    <a:pt x="3878" y="13327"/>
                    <a:pt x="3856" y="13277"/>
                    <a:pt x="3823" y="13277"/>
                  </a:cubicBezTo>
                  <a:close/>
                  <a:moveTo>
                    <a:pt x="3998" y="13277"/>
                  </a:moveTo>
                  <a:cubicBezTo>
                    <a:pt x="3966" y="13277"/>
                    <a:pt x="3935" y="13328"/>
                    <a:pt x="3930" y="13390"/>
                  </a:cubicBezTo>
                  <a:cubicBezTo>
                    <a:pt x="3925" y="13452"/>
                    <a:pt x="3947" y="13502"/>
                    <a:pt x="3980" y="13502"/>
                  </a:cubicBezTo>
                  <a:cubicBezTo>
                    <a:pt x="4013" y="13502"/>
                    <a:pt x="4043" y="13451"/>
                    <a:pt x="4048" y="13389"/>
                  </a:cubicBezTo>
                  <a:cubicBezTo>
                    <a:pt x="4053" y="13326"/>
                    <a:pt x="4031" y="13277"/>
                    <a:pt x="3998" y="13277"/>
                  </a:cubicBezTo>
                  <a:close/>
                  <a:moveTo>
                    <a:pt x="4174" y="13277"/>
                  </a:moveTo>
                  <a:cubicBezTo>
                    <a:pt x="4142" y="13277"/>
                    <a:pt x="4111" y="13328"/>
                    <a:pt x="4106" y="13390"/>
                  </a:cubicBezTo>
                  <a:cubicBezTo>
                    <a:pt x="4101" y="13452"/>
                    <a:pt x="4123" y="13502"/>
                    <a:pt x="4156" y="13502"/>
                  </a:cubicBezTo>
                  <a:cubicBezTo>
                    <a:pt x="4189" y="13502"/>
                    <a:pt x="4219" y="13451"/>
                    <a:pt x="4224" y="13389"/>
                  </a:cubicBezTo>
                  <a:cubicBezTo>
                    <a:pt x="4229" y="13326"/>
                    <a:pt x="4207" y="13277"/>
                    <a:pt x="4174" y="13277"/>
                  </a:cubicBezTo>
                  <a:close/>
                  <a:moveTo>
                    <a:pt x="4350" y="13277"/>
                  </a:moveTo>
                  <a:cubicBezTo>
                    <a:pt x="4317" y="13277"/>
                    <a:pt x="4287" y="13328"/>
                    <a:pt x="4282" y="13390"/>
                  </a:cubicBezTo>
                  <a:cubicBezTo>
                    <a:pt x="4277" y="13452"/>
                    <a:pt x="4300" y="13502"/>
                    <a:pt x="4332" y="13502"/>
                  </a:cubicBezTo>
                  <a:cubicBezTo>
                    <a:pt x="4365" y="13502"/>
                    <a:pt x="4396" y="13451"/>
                    <a:pt x="4400" y="13389"/>
                  </a:cubicBezTo>
                  <a:cubicBezTo>
                    <a:pt x="4405" y="13326"/>
                    <a:pt x="4382" y="13277"/>
                    <a:pt x="4350" y="13277"/>
                  </a:cubicBezTo>
                  <a:close/>
                  <a:moveTo>
                    <a:pt x="4506" y="13277"/>
                  </a:moveTo>
                  <a:cubicBezTo>
                    <a:pt x="4473" y="13277"/>
                    <a:pt x="4443" y="13328"/>
                    <a:pt x="4438" y="13390"/>
                  </a:cubicBezTo>
                  <a:cubicBezTo>
                    <a:pt x="4433" y="13452"/>
                    <a:pt x="4456" y="13502"/>
                    <a:pt x="4489" y="13502"/>
                  </a:cubicBezTo>
                  <a:cubicBezTo>
                    <a:pt x="4522" y="13501"/>
                    <a:pt x="4552" y="13451"/>
                    <a:pt x="4557" y="13389"/>
                  </a:cubicBezTo>
                  <a:cubicBezTo>
                    <a:pt x="4561" y="13326"/>
                    <a:pt x="4539" y="13277"/>
                    <a:pt x="4506" y="13277"/>
                  </a:cubicBezTo>
                  <a:close/>
                  <a:moveTo>
                    <a:pt x="4681" y="13277"/>
                  </a:moveTo>
                  <a:cubicBezTo>
                    <a:pt x="4649" y="13277"/>
                    <a:pt x="4619" y="13328"/>
                    <a:pt x="4614" y="13390"/>
                  </a:cubicBezTo>
                  <a:cubicBezTo>
                    <a:pt x="4610" y="13452"/>
                    <a:pt x="4632" y="13502"/>
                    <a:pt x="4665" y="13502"/>
                  </a:cubicBezTo>
                  <a:cubicBezTo>
                    <a:pt x="4698" y="13502"/>
                    <a:pt x="4728" y="13451"/>
                    <a:pt x="4733" y="13389"/>
                  </a:cubicBezTo>
                  <a:cubicBezTo>
                    <a:pt x="4737" y="13326"/>
                    <a:pt x="4714" y="13277"/>
                    <a:pt x="4681" y="13277"/>
                  </a:cubicBezTo>
                  <a:close/>
                  <a:moveTo>
                    <a:pt x="4838" y="13277"/>
                  </a:moveTo>
                  <a:cubicBezTo>
                    <a:pt x="4805" y="13277"/>
                    <a:pt x="4775" y="13328"/>
                    <a:pt x="4771" y="13390"/>
                  </a:cubicBezTo>
                  <a:cubicBezTo>
                    <a:pt x="4766" y="13452"/>
                    <a:pt x="4789" y="13502"/>
                    <a:pt x="4822" y="13502"/>
                  </a:cubicBezTo>
                  <a:cubicBezTo>
                    <a:pt x="4855" y="13502"/>
                    <a:pt x="4885" y="13451"/>
                    <a:pt x="4889" y="13389"/>
                  </a:cubicBezTo>
                  <a:cubicBezTo>
                    <a:pt x="4893" y="13326"/>
                    <a:pt x="4870" y="13277"/>
                    <a:pt x="4838" y="13277"/>
                  </a:cubicBezTo>
                  <a:close/>
                  <a:moveTo>
                    <a:pt x="5013" y="13277"/>
                  </a:moveTo>
                  <a:cubicBezTo>
                    <a:pt x="4980" y="13277"/>
                    <a:pt x="4951" y="13328"/>
                    <a:pt x="4946" y="13390"/>
                  </a:cubicBezTo>
                  <a:cubicBezTo>
                    <a:pt x="4942" y="13453"/>
                    <a:pt x="4965" y="13502"/>
                    <a:pt x="4998" y="13502"/>
                  </a:cubicBezTo>
                  <a:cubicBezTo>
                    <a:pt x="5031" y="13501"/>
                    <a:pt x="5061" y="13451"/>
                    <a:pt x="5065" y="13389"/>
                  </a:cubicBezTo>
                  <a:cubicBezTo>
                    <a:pt x="5069" y="13326"/>
                    <a:pt x="5046" y="13277"/>
                    <a:pt x="5013" y="13277"/>
                  </a:cubicBezTo>
                  <a:close/>
                  <a:moveTo>
                    <a:pt x="5189" y="13277"/>
                  </a:moveTo>
                  <a:cubicBezTo>
                    <a:pt x="5156" y="13277"/>
                    <a:pt x="5127" y="13328"/>
                    <a:pt x="5122" y="13390"/>
                  </a:cubicBezTo>
                  <a:cubicBezTo>
                    <a:pt x="5118" y="13452"/>
                    <a:pt x="5142" y="13502"/>
                    <a:pt x="5174" y="13502"/>
                  </a:cubicBezTo>
                  <a:cubicBezTo>
                    <a:pt x="5207" y="13502"/>
                    <a:pt x="5236" y="13451"/>
                    <a:pt x="5240" y="13389"/>
                  </a:cubicBezTo>
                  <a:cubicBezTo>
                    <a:pt x="5244" y="13326"/>
                    <a:pt x="5222" y="13277"/>
                    <a:pt x="5189" y="13277"/>
                  </a:cubicBezTo>
                  <a:close/>
                  <a:moveTo>
                    <a:pt x="5345" y="13277"/>
                  </a:moveTo>
                  <a:cubicBezTo>
                    <a:pt x="5312" y="13277"/>
                    <a:pt x="5283" y="13328"/>
                    <a:pt x="5279" y="13390"/>
                  </a:cubicBezTo>
                  <a:cubicBezTo>
                    <a:pt x="5275" y="13453"/>
                    <a:pt x="5298" y="13502"/>
                    <a:pt x="5331" y="13502"/>
                  </a:cubicBezTo>
                  <a:cubicBezTo>
                    <a:pt x="5363" y="13502"/>
                    <a:pt x="5393" y="13451"/>
                    <a:pt x="5397" y="13389"/>
                  </a:cubicBezTo>
                  <a:cubicBezTo>
                    <a:pt x="5401" y="13326"/>
                    <a:pt x="5377" y="13277"/>
                    <a:pt x="5345" y="13277"/>
                  </a:cubicBezTo>
                  <a:close/>
                  <a:moveTo>
                    <a:pt x="9229" y="13277"/>
                  </a:moveTo>
                  <a:cubicBezTo>
                    <a:pt x="9196" y="13277"/>
                    <a:pt x="9169" y="13328"/>
                    <a:pt x="9169" y="13390"/>
                  </a:cubicBezTo>
                  <a:cubicBezTo>
                    <a:pt x="9168" y="13453"/>
                    <a:pt x="9195" y="13504"/>
                    <a:pt x="9227" y="13503"/>
                  </a:cubicBezTo>
                  <a:cubicBezTo>
                    <a:pt x="9260" y="13503"/>
                    <a:pt x="9287" y="13451"/>
                    <a:pt x="9287" y="13389"/>
                  </a:cubicBezTo>
                  <a:cubicBezTo>
                    <a:pt x="9287" y="13326"/>
                    <a:pt x="9261" y="13277"/>
                    <a:pt x="9229" y="13277"/>
                  </a:cubicBezTo>
                  <a:close/>
                  <a:moveTo>
                    <a:pt x="9404" y="13277"/>
                  </a:moveTo>
                  <a:cubicBezTo>
                    <a:pt x="9371" y="13277"/>
                    <a:pt x="9345" y="13328"/>
                    <a:pt x="9345" y="13390"/>
                  </a:cubicBezTo>
                  <a:cubicBezTo>
                    <a:pt x="9345" y="13453"/>
                    <a:pt x="9371" y="13504"/>
                    <a:pt x="9404" y="13503"/>
                  </a:cubicBezTo>
                  <a:cubicBezTo>
                    <a:pt x="9437" y="13503"/>
                    <a:pt x="9463" y="13453"/>
                    <a:pt x="9463" y="13390"/>
                  </a:cubicBezTo>
                  <a:cubicBezTo>
                    <a:pt x="9463" y="13328"/>
                    <a:pt x="9437" y="13277"/>
                    <a:pt x="9404" y="13277"/>
                  </a:cubicBezTo>
                  <a:close/>
                  <a:moveTo>
                    <a:pt x="9560" y="13277"/>
                  </a:moveTo>
                  <a:cubicBezTo>
                    <a:pt x="9528" y="13277"/>
                    <a:pt x="9501" y="13328"/>
                    <a:pt x="9501" y="13390"/>
                  </a:cubicBezTo>
                  <a:cubicBezTo>
                    <a:pt x="9501" y="13453"/>
                    <a:pt x="9528" y="13504"/>
                    <a:pt x="9560" y="13503"/>
                  </a:cubicBezTo>
                  <a:cubicBezTo>
                    <a:pt x="9593" y="13503"/>
                    <a:pt x="9620" y="13453"/>
                    <a:pt x="9620" y="13390"/>
                  </a:cubicBezTo>
                  <a:cubicBezTo>
                    <a:pt x="9619" y="13328"/>
                    <a:pt x="9593" y="13277"/>
                    <a:pt x="9560" y="13277"/>
                  </a:cubicBezTo>
                  <a:close/>
                  <a:moveTo>
                    <a:pt x="19243" y="13478"/>
                  </a:moveTo>
                  <a:cubicBezTo>
                    <a:pt x="19210" y="13479"/>
                    <a:pt x="19191" y="13530"/>
                    <a:pt x="19200" y="13593"/>
                  </a:cubicBezTo>
                  <a:cubicBezTo>
                    <a:pt x="19209" y="13656"/>
                    <a:pt x="19243" y="13706"/>
                    <a:pt x="19276" y="13706"/>
                  </a:cubicBezTo>
                  <a:cubicBezTo>
                    <a:pt x="19309" y="13706"/>
                    <a:pt x="19328" y="13655"/>
                    <a:pt x="19319" y="13591"/>
                  </a:cubicBezTo>
                  <a:cubicBezTo>
                    <a:pt x="19310" y="13528"/>
                    <a:pt x="19276" y="13478"/>
                    <a:pt x="19243" y="13478"/>
                  </a:cubicBezTo>
                  <a:close/>
                  <a:moveTo>
                    <a:pt x="19400" y="13478"/>
                  </a:moveTo>
                  <a:cubicBezTo>
                    <a:pt x="19367" y="13479"/>
                    <a:pt x="19348" y="13530"/>
                    <a:pt x="19357" y="13593"/>
                  </a:cubicBezTo>
                  <a:cubicBezTo>
                    <a:pt x="19366" y="13656"/>
                    <a:pt x="19400" y="13706"/>
                    <a:pt x="19433" y="13706"/>
                  </a:cubicBezTo>
                  <a:cubicBezTo>
                    <a:pt x="19465" y="13706"/>
                    <a:pt x="19484" y="13655"/>
                    <a:pt x="19475" y="13591"/>
                  </a:cubicBezTo>
                  <a:cubicBezTo>
                    <a:pt x="19466" y="13528"/>
                    <a:pt x="19432" y="13478"/>
                    <a:pt x="19400" y="13478"/>
                  </a:cubicBezTo>
                  <a:close/>
                  <a:moveTo>
                    <a:pt x="19576" y="13478"/>
                  </a:moveTo>
                  <a:cubicBezTo>
                    <a:pt x="19543" y="13479"/>
                    <a:pt x="19523" y="13530"/>
                    <a:pt x="19533" y="13593"/>
                  </a:cubicBezTo>
                  <a:cubicBezTo>
                    <a:pt x="19542" y="13656"/>
                    <a:pt x="19576" y="13706"/>
                    <a:pt x="19609" y="13706"/>
                  </a:cubicBezTo>
                  <a:cubicBezTo>
                    <a:pt x="19642" y="13706"/>
                    <a:pt x="19661" y="13655"/>
                    <a:pt x="19651" y="13591"/>
                  </a:cubicBezTo>
                  <a:cubicBezTo>
                    <a:pt x="19642" y="13528"/>
                    <a:pt x="19608" y="13478"/>
                    <a:pt x="19576" y="13478"/>
                  </a:cubicBezTo>
                  <a:close/>
                  <a:moveTo>
                    <a:pt x="19751" y="13478"/>
                  </a:moveTo>
                  <a:cubicBezTo>
                    <a:pt x="19718" y="13478"/>
                    <a:pt x="19699" y="13530"/>
                    <a:pt x="19709" y="13593"/>
                  </a:cubicBezTo>
                  <a:cubicBezTo>
                    <a:pt x="19718" y="13656"/>
                    <a:pt x="19752" y="13706"/>
                    <a:pt x="19785" y="13706"/>
                  </a:cubicBezTo>
                  <a:cubicBezTo>
                    <a:pt x="19818" y="13706"/>
                    <a:pt x="19837" y="13655"/>
                    <a:pt x="19828" y="13591"/>
                  </a:cubicBezTo>
                  <a:cubicBezTo>
                    <a:pt x="19818" y="13528"/>
                    <a:pt x="19784" y="13478"/>
                    <a:pt x="19751" y="13478"/>
                  </a:cubicBezTo>
                  <a:close/>
                  <a:moveTo>
                    <a:pt x="20083" y="13478"/>
                  </a:moveTo>
                  <a:cubicBezTo>
                    <a:pt x="20050" y="13478"/>
                    <a:pt x="20031" y="13530"/>
                    <a:pt x="20041" y="13593"/>
                  </a:cubicBezTo>
                  <a:cubicBezTo>
                    <a:pt x="20051" y="13656"/>
                    <a:pt x="20085" y="13706"/>
                    <a:pt x="20118" y="13706"/>
                  </a:cubicBezTo>
                  <a:cubicBezTo>
                    <a:pt x="20151" y="13706"/>
                    <a:pt x="20170" y="13655"/>
                    <a:pt x="20160" y="13591"/>
                  </a:cubicBezTo>
                  <a:cubicBezTo>
                    <a:pt x="20150" y="13528"/>
                    <a:pt x="20116" y="13478"/>
                    <a:pt x="20083" y="13478"/>
                  </a:cubicBezTo>
                  <a:close/>
                  <a:moveTo>
                    <a:pt x="20395" y="13478"/>
                  </a:moveTo>
                  <a:cubicBezTo>
                    <a:pt x="20363" y="13478"/>
                    <a:pt x="20344" y="13530"/>
                    <a:pt x="20354" y="13593"/>
                  </a:cubicBezTo>
                  <a:cubicBezTo>
                    <a:pt x="20364" y="13656"/>
                    <a:pt x="20399" y="13706"/>
                    <a:pt x="20432" y="13706"/>
                  </a:cubicBezTo>
                  <a:cubicBezTo>
                    <a:pt x="20465" y="13706"/>
                    <a:pt x="20483" y="13656"/>
                    <a:pt x="20473" y="13593"/>
                  </a:cubicBezTo>
                  <a:cubicBezTo>
                    <a:pt x="20463" y="13530"/>
                    <a:pt x="20428" y="13478"/>
                    <a:pt x="20395" y="13478"/>
                  </a:cubicBezTo>
                  <a:close/>
                  <a:moveTo>
                    <a:pt x="16686" y="13529"/>
                  </a:moveTo>
                  <a:cubicBezTo>
                    <a:pt x="16653" y="13529"/>
                    <a:pt x="16632" y="13580"/>
                    <a:pt x="16638" y="13643"/>
                  </a:cubicBezTo>
                  <a:cubicBezTo>
                    <a:pt x="16645" y="13706"/>
                    <a:pt x="16677" y="13757"/>
                    <a:pt x="16710" y="13756"/>
                  </a:cubicBezTo>
                  <a:cubicBezTo>
                    <a:pt x="16743" y="13756"/>
                    <a:pt x="16764" y="13705"/>
                    <a:pt x="16757" y="13642"/>
                  </a:cubicBezTo>
                  <a:cubicBezTo>
                    <a:pt x="16751" y="13579"/>
                    <a:pt x="16719" y="13528"/>
                    <a:pt x="16686" y="13529"/>
                  </a:cubicBezTo>
                  <a:close/>
                  <a:moveTo>
                    <a:pt x="4135" y="13579"/>
                  </a:moveTo>
                  <a:cubicBezTo>
                    <a:pt x="4102" y="13579"/>
                    <a:pt x="4072" y="13630"/>
                    <a:pt x="4067" y="13692"/>
                  </a:cubicBezTo>
                  <a:cubicBezTo>
                    <a:pt x="4062" y="13754"/>
                    <a:pt x="4085" y="13804"/>
                    <a:pt x="4117" y="13804"/>
                  </a:cubicBezTo>
                  <a:cubicBezTo>
                    <a:pt x="4150" y="13803"/>
                    <a:pt x="4181" y="13753"/>
                    <a:pt x="4186" y="13690"/>
                  </a:cubicBezTo>
                  <a:cubicBezTo>
                    <a:pt x="4191" y="13628"/>
                    <a:pt x="4168" y="13579"/>
                    <a:pt x="4135" y="13579"/>
                  </a:cubicBezTo>
                  <a:close/>
                  <a:moveTo>
                    <a:pt x="4311" y="13579"/>
                  </a:moveTo>
                  <a:cubicBezTo>
                    <a:pt x="4278" y="13579"/>
                    <a:pt x="4248" y="13630"/>
                    <a:pt x="4243" y="13692"/>
                  </a:cubicBezTo>
                  <a:cubicBezTo>
                    <a:pt x="4238" y="13754"/>
                    <a:pt x="4260" y="13804"/>
                    <a:pt x="4293" y="13804"/>
                  </a:cubicBezTo>
                  <a:cubicBezTo>
                    <a:pt x="4326" y="13803"/>
                    <a:pt x="4357" y="13753"/>
                    <a:pt x="4362" y="13690"/>
                  </a:cubicBezTo>
                  <a:cubicBezTo>
                    <a:pt x="4367" y="13628"/>
                    <a:pt x="4344" y="13579"/>
                    <a:pt x="4311" y="13579"/>
                  </a:cubicBezTo>
                  <a:close/>
                  <a:moveTo>
                    <a:pt x="4486" y="13579"/>
                  </a:moveTo>
                  <a:cubicBezTo>
                    <a:pt x="4454" y="13579"/>
                    <a:pt x="4423" y="13630"/>
                    <a:pt x="4419" y="13692"/>
                  </a:cubicBezTo>
                  <a:cubicBezTo>
                    <a:pt x="4414" y="13754"/>
                    <a:pt x="4436" y="13804"/>
                    <a:pt x="4469" y="13804"/>
                  </a:cubicBezTo>
                  <a:cubicBezTo>
                    <a:pt x="4502" y="13803"/>
                    <a:pt x="4533" y="13753"/>
                    <a:pt x="4538" y="13690"/>
                  </a:cubicBezTo>
                  <a:cubicBezTo>
                    <a:pt x="4542" y="13628"/>
                    <a:pt x="4519" y="13579"/>
                    <a:pt x="4486" y="13579"/>
                  </a:cubicBezTo>
                  <a:close/>
                  <a:moveTo>
                    <a:pt x="4662" y="13579"/>
                  </a:moveTo>
                  <a:cubicBezTo>
                    <a:pt x="4629" y="13579"/>
                    <a:pt x="4599" y="13630"/>
                    <a:pt x="4595" y="13692"/>
                  </a:cubicBezTo>
                  <a:cubicBezTo>
                    <a:pt x="4590" y="13754"/>
                    <a:pt x="4613" y="13804"/>
                    <a:pt x="4646" y="13804"/>
                  </a:cubicBezTo>
                  <a:cubicBezTo>
                    <a:pt x="4679" y="13803"/>
                    <a:pt x="4709" y="13753"/>
                    <a:pt x="4714" y="13690"/>
                  </a:cubicBezTo>
                  <a:cubicBezTo>
                    <a:pt x="4718" y="13628"/>
                    <a:pt x="4695" y="13579"/>
                    <a:pt x="4662" y="13579"/>
                  </a:cubicBezTo>
                  <a:close/>
                  <a:moveTo>
                    <a:pt x="4818" y="13579"/>
                  </a:moveTo>
                  <a:cubicBezTo>
                    <a:pt x="4785" y="13579"/>
                    <a:pt x="4755" y="13630"/>
                    <a:pt x="4751" y="13692"/>
                  </a:cubicBezTo>
                  <a:cubicBezTo>
                    <a:pt x="4747" y="13754"/>
                    <a:pt x="4769" y="13804"/>
                    <a:pt x="4802" y="13804"/>
                  </a:cubicBezTo>
                  <a:cubicBezTo>
                    <a:pt x="4835" y="13803"/>
                    <a:pt x="4866" y="13753"/>
                    <a:pt x="4870" y="13690"/>
                  </a:cubicBezTo>
                  <a:cubicBezTo>
                    <a:pt x="4874" y="13628"/>
                    <a:pt x="4851" y="13579"/>
                    <a:pt x="4818" y="13579"/>
                  </a:cubicBezTo>
                  <a:close/>
                  <a:moveTo>
                    <a:pt x="4994" y="13579"/>
                  </a:moveTo>
                  <a:cubicBezTo>
                    <a:pt x="4961" y="13579"/>
                    <a:pt x="4931" y="13630"/>
                    <a:pt x="4927" y="13692"/>
                  </a:cubicBezTo>
                  <a:cubicBezTo>
                    <a:pt x="4923" y="13754"/>
                    <a:pt x="4946" y="13804"/>
                    <a:pt x="4979" y="13804"/>
                  </a:cubicBezTo>
                  <a:cubicBezTo>
                    <a:pt x="5012" y="13803"/>
                    <a:pt x="5042" y="13753"/>
                    <a:pt x="5046" y="13690"/>
                  </a:cubicBezTo>
                  <a:cubicBezTo>
                    <a:pt x="5050" y="13628"/>
                    <a:pt x="5027" y="13578"/>
                    <a:pt x="4994" y="13579"/>
                  </a:cubicBezTo>
                  <a:close/>
                  <a:moveTo>
                    <a:pt x="5169" y="13579"/>
                  </a:moveTo>
                  <a:cubicBezTo>
                    <a:pt x="5137" y="13579"/>
                    <a:pt x="5107" y="13630"/>
                    <a:pt x="5103" y="13692"/>
                  </a:cubicBezTo>
                  <a:cubicBezTo>
                    <a:pt x="5099" y="13754"/>
                    <a:pt x="5122" y="13804"/>
                    <a:pt x="5155" y="13804"/>
                  </a:cubicBezTo>
                  <a:cubicBezTo>
                    <a:pt x="5188" y="13803"/>
                    <a:pt x="5217" y="13753"/>
                    <a:pt x="5221" y="13690"/>
                  </a:cubicBezTo>
                  <a:cubicBezTo>
                    <a:pt x="5225" y="13628"/>
                    <a:pt x="5202" y="13579"/>
                    <a:pt x="5169" y="13579"/>
                  </a:cubicBezTo>
                  <a:close/>
                  <a:moveTo>
                    <a:pt x="5326" y="13579"/>
                  </a:moveTo>
                  <a:cubicBezTo>
                    <a:pt x="5293" y="13579"/>
                    <a:pt x="5263" y="13630"/>
                    <a:pt x="5259" y="13692"/>
                  </a:cubicBezTo>
                  <a:cubicBezTo>
                    <a:pt x="5255" y="13754"/>
                    <a:pt x="5279" y="13804"/>
                    <a:pt x="5312" y="13804"/>
                  </a:cubicBezTo>
                  <a:cubicBezTo>
                    <a:pt x="5345" y="13803"/>
                    <a:pt x="5374" y="13753"/>
                    <a:pt x="5378" y="13690"/>
                  </a:cubicBezTo>
                  <a:cubicBezTo>
                    <a:pt x="5382" y="13628"/>
                    <a:pt x="5359" y="13579"/>
                    <a:pt x="5326" y="13579"/>
                  </a:cubicBezTo>
                  <a:close/>
                  <a:moveTo>
                    <a:pt x="5501" y="13579"/>
                  </a:moveTo>
                  <a:cubicBezTo>
                    <a:pt x="5468" y="13579"/>
                    <a:pt x="5439" y="13630"/>
                    <a:pt x="5435" y="13692"/>
                  </a:cubicBezTo>
                  <a:cubicBezTo>
                    <a:pt x="5431" y="13754"/>
                    <a:pt x="5455" y="13804"/>
                    <a:pt x="5488" y="13804"/>
                  </a:cubicBezTo>
                  <a:cubicBezTo>
                    <a:pt x="5521" y="13803"/>
                    <a:pt x="5550" y="13753"/>
                    <a:pt x="5554" y="13690"/>
                  </a:cubicBezTo>
                  <a:cubicBezTo>
                    <a:pt x="5557" y="13628"/>
                    <a:pt x="5534" y="13579"/>
                    <a:pt x="5501" y="13579"/>
                  </a:cubicBezTo>
                  <a:close/>
                  <a:moveTo>
                    <a:pt x="9405" y="13579"/>
                  </a:moveTo>
                  <a:cubicBezTo>
                    <a:pt x="9372" y="13579"/>
                    <a:pt x="9345" y="13629"/>
                    <a:pt x="9345" y="13692"/>
                  </a:cubicBezTo>
                  <a:cubicBezTo>
                    <a:pt x="9344" y="13755"/>
                    <a:pt x="9371" y="13805"/>
                    <a:pt x="9404" y="13805"/>
                  </a:cubicBezTo>
                  <a:cubicBezTo>
                    <a:pt x="9437" y="13805"/>
                    <a:pt x="9464" y="13755"/>
                    <a:pt x="9464" y="13692"/>
                  </a:cubicBezTo>
                  <a:cubicBezTo>
                    <a:pt x="9464" y="13630"/>
                    <a:pt x="9437" y="13579"/>
                    <a:pt x="9405" y="13579"/>
                  </a:cubicBezTo>
                  <a:close/>
                  <a:moveTo>
                    <a:pt x="9560" y="13579"/>
                  </a:moveTo>
                  <a:cubicBezTo>
                    <a:pt x="9528" y="13579"/>
                    <a:pt x="9501" y="13630"/>
                    <a:pt x="9501" y="13692"/>
                  </a:cubicBezTo>
                  <a:cubicBezTo>
                    <a:pt x="9501" y="13755"/>
                    <a:pt x="9527" y="13805"/>
                    <a:pt x="9560" y="13805"/>
                  </a:cubicBezTo>
                  <a:cubicBezTo>
                    <a:pt x="9593" y="13805"/>
                    <a:pt x="9620" y="13755"/>
                    <a:pt x="9620" y="13692"/>
                  </a:cubicBezTo>
                  <a:cubicBezTo>
                    <a:pt x="9620" y="13629"/>
                    <a:pt x="9593" y="13579"/>
                    <a:pt x="9560" y="13579"/>
                  </a:cubicBezTo>
                  <a:close/>
                  <a:moveTo>
                    <a:pt x="9736" y="13579"/>
                  </a:moveTo>
                  <a:cubicBezTo>
                    <a:pt x="9704" y="13579"/>
                    <a:pt x="9677" y="13630"/>
                    <a:pt x="9677" y="13692"/>
                  </a:cubicBezTo>
                  <a:cubicBezTo>
                    <a:pt x="9677" y="13755"/>
                    <a:pt x="9704" y="13805"/>
                    <a:pt x="9737" y="13805"/>
                  </a:cubicBezTo>
                  <a:cubicBezTo>
                    <a:pt x="9770" y="13805"/>
                    <a:pt x="9796" y="13754"/>
                    <a:pt x="9796" y="13692"/>
                  </a:cubicBezTo>
                  <a:cubicBezTo>
                    <a:pt x="9796" y="13629"/>
                    <a:pt x="9769" y="13579"/>
                    <a:pt x="9736" y="13579"/>
                  </a:cubicBezTo>
                  <a:close/>
                  <a:moveTo>
                    <a:pt x="9912" y="13579"/>
                  </a:moveTo>
                  <a:cubicBezTo>
                    <a:pt x="9879" y="13579"/>
                    <a:pt x="9853" y="13629"/>
                    <a:pt x="9853" y="13692"/>
                  </a:cubicBezTo>
                  <a:cubicBezTo>
                    <a:pt x="9853" y="13755"/>
                    <a:pt x="9880" y="13805"/>
                    <a:pt x="9913" y="13805"/>
                  </a:cubicBezTo>
                  <a:cubicBezTo>
                    <a:pt x="9946" y="13805"/>
                    <a:pt x="9973" y="13754"/>
                    <a:pt x="9972" y="13692"/>
                  </a:cubicBezTo>
                  <a:cubicBezTo>
                    <a:pt x="9972" y="13629"/>
                    <a:pt x="9944" y="13579"/>
                    <a:pt x="9912" y="13579"/>
                  </a:cubicBezTo>
                  <a:close/>
                  <a:moveTo>
                    <a:pt x="10068" y="13579"/>
                  </a:moveTo>
                  <a:cubicBezTo>
                    <a:pt x="10035" y="13579"/>
                    <a:pt x="10009" y="13629"/>
                    <a:pt x="10009" y="13692"/>
                  </a:cubicBezTo>
                  <a:cubicBezTo>
                    <a:pt x="10010" y="13755"/>
                    <a:pt x="10037" y="13805"/>
                    <a:pt x="10070" y="13805"/>
                  </a:cubicBezTo>
                  <a:cubicBezTo>
                    <a:pt x="10103" y="13805"/>
                    <a:pt x="10129" y="13754"/>
                    <a:pt x="10128" y="13692"/>
                  </a:cubicBezTo>
                  <a:cubicBezTo>
                    <a:pt x="10128" y="13629"/>
                    <a:pt x="10101" y="13579"/>
                    <a:pt x="10068" y="13579"/>
                  </a:cubicBezTo>
                  <a:close/>
                  <a:moveTo>
                    <a:pt x="10243" y="13579"/>
                  </a:moveTo>
                  <a:cubicBezTo>
                    <a:pt x="10211" y="13579"/>
                    <a:pt x="10185" y="13629"/>
                    <a:pt x="10185" y="13692"/>
                  </a:cubicBezTo>
                  <a:cubicBezTo>
                    <a:pt x="10186" y="13755"/>
                    <a:pt x="10213" y="13805"/>
                    <a:pt x="10246" y="13805"/>
                  </a:cubicBezTo>
                  <a:cubicBezTo>
                    <a:pt x="10279" y="13805"/>
                    <a:pt x="10305" y="13755"/>
                    <a:pt x="10304" y="13692"/>
                  </a:cubicBezTo>
                  <a:cubicBezTo>
                    <a:pt x="10304" y="13629"/>
                    <a:pt x="10276" y="13579"/>
                    <a:pt x="10243" y="13579"/>
                  </a:cubicBezTo>
                  <a:close/>
                  <a:moveTo>
                    <a:pt x="10419" y="13579"/>
                  </a:moveTo>
                  <a:cubicBezTo>
                    <a:pt x="10386" y="13579"/>
                    <a:pt x="10360" y="13629"/>
                    <a:pt x="10361" y="13692"/>
                  </a:cubicBezTo>
                  <a:cubicBezTo>
                    <a:pt x="10362" y="13755"/>
                    <a:pt x="10389" y="13805"/>
                    <a:pt x="10422" y="13805"/>
                  </a:cubicBezTo>
                  <a:cubicBezTo>
                    <a:pt x="10455" y="13805"/>
                    <a:pt x="10481" y="13755"/>
                    <a:pt x="10480" y="13692"/>
                  </a:cubicBezTo>
                  <a:cubicBezTo>
                    <a:pt x="10479" y="13629"/>
                    <a:pt x="10452" y="13579"/>
                    <a:pt x="10419" y="13579"/>
                  </a:cubicBezTo>
                  <a:close/>
                  <a:moveTo>
                    <a:pt x="10575" y="13579"/>
                  </a:moveTo>
                  <a:cubicBezTo>
                    <a:pt x="10542" y="13579"/>
                    <a:pt x="10517" y="13629"/>
                    <a:pt x="10518" y="13692"/>
                  </a:cubicBezTo>
                  <a:cubicBezTo>
                    <a:pt x="10519" y="13755"/>
                    <a:pt x="10546" y="13805"/>
                    <a:pt x="10579" y="13805"/>
                  </a:cubicBezTo>
                  <a:cubicBezTo>
                    <a:pt x="10612" y="13805"/>
                    <a:pt x="10638" y="13755"/>
                    <a:pt x="10637" y="13692"/>
                  </a:cubicBezTo>
                  <a:cubicBezTo>
                    <a:pt x="10636" y="13629"/>
                    <a:pt x="10608" y="13579"/>
                    <a:pt x="10575" y="13579"/>
                  </a:cubicBezTo>
                  <a:close/>
                  <a:moveTo>
                    <a:pt x="10751" y="13579"/>
                  </a:moveTo>
                  <a:cubicBezTo>
                    <a:pt x="10718" y="13579"/>
                    <a:pt x="10693" y="13629"/>
                    <a:pt x="10694" y="13692"/>
                  </a:cubicBezTo>
                  <a:cubicBezTo>
                    <a:pt x="10695" y="13755"/>
                    <a:pt x="10723" y="13805"/>
                    <a:pt x="10755" y="13805"/>
                  </a:cubicBezTo>
                  <a:cubicBezTo>
                    <a:pt x="10788" y="13805"/>
                    <a:pt x="10814" y="13755"/>
                    <a:pt x="10813" y="13692"/>
                  </a:cubicBezTo>
                  <a:cubicBezTo>
                    <a:pt x="10812" y="13629"/>
                    <a:pt x="10784" y="13579"/>
                    <a:pt x="10751" y="13579"/>
                  </a:cubicBezTo>
                  <a:close/>
                  <a:moveTo>
                    <a:pt x="10927" y="13579"/>
                  </a:moveTo>
                  <a:cubicBezTo>
                    <a:pt x="10894" y="13579"/>
                    <a:pt x="10868" y="13629"/>
                    <a:pt x="10870" y="13692"/>
                  </a:cubicBezTo>
                  <a:cubicBezTo>
                    <a:pt x="10871" y="13755"/>
                    <a:pt x="10898" y="13805"/>
                    <a:pt x="10931" y="13805"/>
                  </a:cubicBezTo>
                  <a:cubicBezTo>
                    <a:pt x="10964" y="13805"/>
                    <a:pt x="10990" y="13755"/>
                    <a:pt x="10989" y="13692"/>
                  </a:cubicBezTo>
                  <a:cubicBezTo>
                    <a:pt x="10987" y="13629"/>
                    <a:pt x="10960" y="13579"/>
                    <a:pt x="10927" y="13579"/>
                  </a:cubicBezTo>
                  <a:close/>
                  <a:moveTo>
                    <a:pt x="11102" y="13579"/>
                  </a:moveTo>
                  <a:cubicBezTo>
                    <a:pt x="11070" y="13579"/>
                    <a:pt x="11044" y="13629"/>
                    <a:pt x="11046" y="13692"/>
                  </a:cubicBezTo>
                  <a:cubicBezTo>
                    <a:pt x="11047" y="13755"/>
                    <a:pt x="11075" y="13805"/>
                    <a:pt x="11108" y="13805"/>
                  </a:cubicBezTo>
                  <a:cubicBezTo>
                    <a:pt x="11141" y="13805"/>
                    <a:pt x="11166" y="13755"/>
                    <a:pt x="11165" y="13692"/>
                  </a:cubicBezTo>
                  <a:cubicBezTo>
                    <a:pt x="11163" y="13629"/>
                    <a:pt x="11135" y="13579"/>
                    <a:pt x="11102" y="13579"/>
                  </a:cubicBezTo>
                  <a:close/>
                  <a:moveTo>
                    <a:pt x="11259" y="13579"/>
                  </a:moveTo>
                  <a:cubicBezTo>
                    <a:pt x="11226" y="13579"/>
                    <a:pt x="11200" y="13629"/>
                    <a:pt x="11202" y="13692"/>
                  </a:cubicBezTo>
                  <a:cubicBezTo>
                    <a:pt x="11203" y="13755"/>
                    <a:pt x="11231" y="13805"/>
                    <a:pt x="11264" y="13805"/>
                  </a:cubicBezTo>
                  <a:cubicBezTo>
                    <a:pt x="11297" y="13805"/>
                    <a:pt x="11323" y="13755"/>
                    <a:pt x="11321" y="13692"/>
                  </a:cubicBezTo>
                  <a:cubicBezTo>
                    <a:pt x="11319" y="13629"/>
                    <a:pt x="11292" y="13579"/>
                    <a:pt x="11259" y="13579"/>
                  </a:cubicBezTo>
                  <a:close/>
                  <a:moveTo>
                    <a:pt x="2106" y="13629"/>
                  </a:moveTo>
                  <a:cubicBezTo>
                    <a:pt x="2073" y="13629"/>
                    <a:pt x="2041" y="13680"/>
                    <a:pt x="2034" y="13742"/>
                  </a:cubicBezTo>
                  <a:cubicBezTo>
                    <a:pt x="2027" y="13804"/>
                    <a:pt x="2048" y="13854"/>
                    <a:pt x="2081" y="13854"/>
                  </a:cubicBezTo>
                  <a:cubicBezTo>
                    <a:pt x="2114" y="13854"/>
                    <a:pt x="2146" y="13803"/>
                    <a:pt x="2153" y="13741"/>
                  </a:cubicBezTo>
                  <a:cubicBezTo>
                    <a:pt x="2160" y="13679"/>
                    <a:pt x="2139" y="13629"/>
                    <a:pt x="2106" y="13629"/>
                  </a:cubicBezTo>
                  <a:close/>
                  <a:moveTo>
                    <a:pt x="2282" y="13629"/>
                  </a:moveTo>
                  <a:cubicBezTo>
                    <a:pt x="2249" y="13629"/>
                    <a:pt x="2217" y="13680"/>
                    <a:pt x="2210" y="13742"/>
                  </a:cubicBezTo>
                  <a:cubicBezTo>
                    <a:pt x="2203" y="13804"/>
                    <a:pt x="2224" y="13854"/>
                    <a:pt x="2257" y="13854"/>
                  </a:cubicBezTo>
                  <a:cubicBezTo>
                    <a:pt x="2290" y="13854"/>
                    <a:pt x="2323" y="13803"/>
                    <a:pt x="2329" y="13741"/>
                  </a:cubicBezTo>
                  <a:cubicBezTo>
                    <a:pt x="2336" y="13679"/>
                    <a:pt x="2314" y="13629"/>
                    <a:pt x="2282" y="13629"/>
                  </a:cubicBezTo>
                  <a:close/>
                  <a:moveTo>
                    <a:pt x="2438" y="13629"/>
                  </a:moveTo>
                  <a:cubicBezTo>
                    <a:pt x="2405" y="13629"/>
                    <a:pt x="2373" y="13680"/>
                    <a:pt x="2366" y="13742"/>
                  </a:cubicBezTo>
                  <a:cubicBezTo>
                    <a:pt x="2360" y="13805"/>
                    <a:pt x="2381" y="13854"/>
                    <a:pt x="2414" y="13854"/>
                  </a:cubicBezTo>
                  <a:cubicBezTo>
                    <a:pt x="2447" y="13854"/>
                    <a:pt x="2479" y="13803"/>
                    <a:pt x="2486" y="13741"/>
                  </a:cubicBezTo>
                  <a:cubicBezTo>
                    <a:pt x="2492" y="13679"/>
                    <a:pt x="2471" y="13629"/>
                    <a:pt x="2438" y="13629"/>
                  </a:cubicBezTo>
                  <a:close/>
                  <a:moveTo>
                    <a:pt x="2613" y="13629"/>
                  </a:moveTo>
                  <a:cubicBezTo>
                    <a:pt x="2581" y="13629"/>
                    <a:pt x="2549" y="13680"/>
                    <a:pt x="2542" y="13742"/>
                  </a:cubicBezTo>
                  <a:cubicBezTo>
                    <a:pt x="2536" y="13804"/>
                    <a:pt x="2557" y="13854"/>
                    <a:pt x="2590" y="13854"/>
                  </a:cubicBezTo>
                  <a:cubicBezTo>
                    <a:pt x="2623" y="13854"/>
                    <a:pt x="2655" y="13803"/>
                    <a:pt x="2661" y="13741"/>
                  </a:cubicBezTo>
                  <a:cubicBezTo>
                    <a:pt x="2667" y="13679"/>
                    <a:pt x="2646" y="13629"/>
                    <a:pt x="2613" y="13629"/>
                  </a:cubicBezTo>
                  <a:close/>
                  <a:moveTo>
                    <a:pt x="2789" y="13629"/>
                  </a:moveTo>
                  <a:cubicBezTo>
                    <a:pt x="2756" y="13629"/>
                    <a:pt x="2725" y="13680"/>
                    <a:pt x="2718" y="13742"/>
                  </a:cubicBezTo>
                  <a:cubicBezTo>
                    <a:pt x="2712" y="13804"/>
                    <a:pt x="2734" y="13854"/>
                    <a:pt x="2767" y="13854"/>
                  </a:cubicBezTo>
                  <a:cubicBezTo>
                    <a:pt x="2799" y="13854"/>
                    <a:pt x="2831" y="13803"/>
                    <a:pt x="2837" y="13741"/>
                  </a:cubicBezTo>
                  <a:cubicBezTo>
                    <a:pt x="2843" y="13679"/>
                    <a:pt x="2822" y="13629"/>
                    <a:pt x="2789" y="13629"/>
                  </a:cubicBezTo>
                  <a:close/>
                  <a:moveTo>
                    <a:pt x="2965" y="13629"/>
                  </a:moveTo>
                  <a:cubicBezTo>
                    <a:pt x="2932" y="13629"/>
                    <a:pt x="2900" y="13680"/>
                    <a:pt x="2894" y="13742"/>
                  </a:cubicBezTo>
                  <a:cubicBezTo>
                    <a:pt x="2888" y="13804"/>
                    <a:pt x="2910" y="13854"/>
                    <a:pt x="2943" y="13854"/>
                  </a:cubicBezTo>
                  <a:cubicBezTo>
                    <a:pt x="2976" y="13854"/>
                    <a:pt x="3007" y="13803"/>
                    <a:pt x="3013" y="13741"/>
                  </a:cubicBezTo>
                  <a:cubicBezTo>
                    <a:pt x="3019" y="13679"/>
                    <a:pt x="2997" y="13629"/>
                    <a:pt x="2965" y="13629"/>
                  </a:cubicBezTo>
                  <a:close/>
                  <a:moveTo>
                    <a:pt x="3120" y="13629"/>
                  </a:moveTo>
                  <a:cubicBezTo>
                    <a:pt x="3088" y="13629"/>
                    <a:pt x="3057" y="13680"/>
                    <a:pt x="3051" y="13742"/>
                  </a:cubicBezTo>
                  <a:cubicBezTo>
                    <a:pt x="3045" y="13804"/>
                    <a:pt x="3066" y="13854"/>
                    <a:pt x="3099" y="13854"/>
                  </a:cubicBezTo>
                  <a:cubicBezTo>
                    <a:pt x="3132" y="13854"/>
                    <a:pt x="3163" y="13803"/>
                    <a:pt x="3169" y="13741"/>
                  </a:cubicBezTo>
                  <a:cubicBezTo>
                    <a:pt x="3175" y="13679"/>
                    <a:pt x="3153" y="13629"/>
                    <a:pt x="3120" y="13629"/>
                  </a:cubicBezTo>
                  <a:close/>
                  <a:moveTo>
                    <a:pt x="3296" y="13629"/>
                  </a:moveTo>
                  <a:cubicBezTo>
                    <a:pt x="3264" y="13629"/>
                    <a:pt x="3232" y="13680"/>
                    <a:pt x="3227" y="13742"/>
                  </a:cubicBezTo>
                  <a:cubicBezTo>
                    <a:pt x="3221" y="13804"/>
                    <a:pt x="3243" y="13854"/>
                    <a:pt x="3276" y="13854"/>
                  </a:cubicBezTo>
                  <a:cubicBezTo>
                    <a:pt x="3308" y="13854"/>
                    <a:pt x="3339" y="13803"/>
                    <a:pt x="3345" y="13741"/>
                  </a:cubicBezTo>
                  <a:cubicBezTo>
                    <a:pt x="3351" y="13679"/>
                    <a:pt x="3329" y="13629"/>
                    <a:pt x="3296" y="13629"/>
                  </a:cubicBezTo>
                  <a:close/>
                  <a:moveTo>
                    <a:pt x="3472" y="13629"/>
                  </a:moveTo>
                  <a:cubicBezTo>
                    <a:pt x="3439" y="13629"/>
                    <a:pt x="3408" y="13680"/>
                    <a:pt x="3402" y="13742"/>
                  </a:cubicBezTo>
                  <a:cubicBezTo>
                    <a:pt x="3396" y="13804"/>
                    <a:pt x="3419" y="13854"/>
                    <a:pt x="3452" y="13854"/>
                  </a:cubicBezTo>
                  <a:cubicBezTo>
                    <a:pt x="3484" y="13854"/>
                    <a:pt x="3516" y="13803"/>
                    <a:pt x="3521" y="13741"/>
                  </a:cubicBezTo>
                  <a:cubicBezTo>
                    <a:pt x="3527" y="13679"/>
                    <a:pt x="3504" y="13629"/>
                    <a:pt x="3472" y="13629"/>
                  </a:cubicBezTo>
                  <a:close/>
                  <a:moveTo>
                    <a:pt x="3628" y="13629"/>
                  </a:moveTo>
                  <a:cubicBezTo>
                    <a:pt x="3595" y="13629"/>
                    <a:pt x="3564" y="13680"/>
                    <a:pt x="3558" y="13742"/>
                  </a:cubicBezTo>
                  <a:cubicBezTo>
                    <a:pt x="3553" y="13804"/>
                    <a:pt x="3575" y="13854"/>
                    <a:pt x="3608" y="13854"/>
                  </a:cubicBezTo>
                  <a:cubicBezTo>
                    <a:pt x="3641" y="13854"/>
                    <a:pt x="3672" y="13803"/>
                    <a:pt x="3678" y="13741"/>
                  </a:cubicBezTo>
                  <a:cubicBezTo>
                    <a:pt x="3683" y="13679"/>
                    <a:pt x="3661" y="13629"/>
                    <a:pt x="3628" y="13629"/>
                  </a:cubicBezTo>
                  <a:close/>
                  <a:moveTo>
                    <a:pt x="3803" y="13629"/>
                  </a:moveTo>
                  <a:cubicBezTo>
                    <a:pt x="3771" y="13629"/>
                    <a:pt x="3740" y="13680"/>
                    <a:pt x="3734" y="13742"/>
                  </a:cubicBezTo>
                  <a:cubicBezTo>
                    <a:pt x="3729" y="13804"/>
                    <a:pt x="3752" y="13854"/>
                    <a:pt x="3784" y="13854"/>
                  </a:cubicBezTo>
                  <a:cubicBezTo>
                    <a:pt x="3817" y="13854"/>
                    <a:pt x="3848" y="13803"/>
                    <a:pt x="3854" y="13741"/>
                  </a:cubicBezTo>
                  <a:cubicBezTo>
                    <a:pt x="3859" y="13679"/>
                    <a:pt x="3836" y="13629"/>
                    <a:pt x="3803" y="13629"/>
                  </a:cubicBezTo>
                  <a:close/>
                  <a:moveTo>
                    <a:pt x="3979" y="13629"/>
                  </a:moveTo>
                  <a:cubicBezTo>
                    <a:pt x="3947" y="13629"/>
                    <a:pt x="3915" y="13680"/>
                    <a:pt x="3910" y="13742"/>
                  </a:cubicBezTo>
                  <a:cubicBezTo>
                    <a:pt x="3905" y="13804"/>
                    <a:pt x="3928" y="13854"/>
                    <a:pt x="3960" y="13854"/>
                  </a:cubicBezTo>
                  <a:cubicBezTo>
                    <a:pt x="3993" y="13854"/>
                    <a:pt x="4024" y="13803"/>
                    <a:pt x="4029" y="13741"/>
                  </a:cubicBezTo>
                  <a:cubicBezTo>
                    <a:pt x="4034" y="13679"/>
                    <a:pt x="4012" y="13629"/>
                    <a:pt x="3979" y="13629"/>
                  </a:cubicBezTo>
                  <a:close/>
                  <a:moveTo>
                    <a:pt x="19283" y="13780"/>
                  </a:moveTo>
                  <a:cubicBezTo>
                    <a:pt x="19250" y="13780"/>
                    <a:pt x="19231" y="13832"/>
                    <a:pt x="19239" y="13895"/>
                  </a:cubicBezTo>
                  <a:cubicBezTo>
                    <a:pt x="19248" y="13958"/>
                    <a:pt x="19282" y="14008"/>
                    <a:pt x="19315" y="14008"/>
                  </a:cubicBezTo>
                  <a:cubicBezTo>
                    <a:pt x="19348" y="14008"/>
                    <a:pt x="19368" y="13956"/>
                    <a:pt x="19359" y="13893"/>
                  </a:cubicBezTo>
                  <a:cubicBezTo>
                    <a:pt x="19350" y="13830"/>
                    <a:pt x="19316" y="13780"/>
                    <a:pt x="19283" y="13780"/>
                  </a:cubicBezTo>
                  <a:close/>
                  <a:moveTo>
                    <a:pt x="19439" y="13780"/>
                  </a:moveTo>
                  <a:cubicBezTo>
                    <a:pt x="19406" y="13780"/>
                    <a:pt x="19387" y="13832"/>
                    <a:pt x="19396" y="13895"/>
                  </a:cubicBezTo>
                  <a:cubicBezTo>
                    <a:pt x="19405" y="13958"/>
                    <a:pt x="19439" y="14008"/>
                    <a:pt x="19472" y="14008"/>
                  </a:cubicBezTo>
                  <a:cubicBezTo>
                    <a:pt x="19505" y="14008"/>
                    <a:pt x="19524" y="13956"/>
                    <a:pt x="19515" y="13893"/>
                  </a:cubicBezTo>
                  <a:cubicBezTo>
                    <a:pt x="19506" y="13830"/>
                    <a:pt x="19471" y="13780"/>
                    <a:pt x="19439" y="13780"/>
                  </a:cubicBezTo>
                  <a:close/>
                  <a:moveTo>
                    <a:pt x="19615" y="13780"/>
                  </a:moveTo>
                  <a:cubicBezTo>
                    <a:pt x="19582" y="13780"/>
                    <a:pt x="19563" y="13832"/>
                    <a:pt x="19572" y="13895"/>
                  </a:cubicBezTo>
                  <a:cubicBezTo>
                    <a:pt x="19581" y="13958"/>
                    <a:pt x="19615" y="14008"/>
                    <a:pt x="19648" y="14008"/>
                  </a:cubicBezTo>
                  <a:cubicBezTo>
                    <a:pt x="19681" y="14008"/>
                    <a:pt x="19700" y="13956"/>
                    <a:pt x="19691" y="13893"/>
                  </a:cubicBezTo>
                  <a:cubicBezTo>
                    <a:pt x="19682" y="13830"/>
                    <a:pt x="19647" y="13780"/>
                    <a:pt x="19615" y="13780"/>
                  </a:cubicBezTo>
                  <a:close/>
                  <a:moveTo>
                    <a:pt x="19790" y="13780"/>
                  </a:moveTo>
                  <a:cubicBezTo>
                    <a:pt x="19757" y="13780"/>
                    <a:pt x="19738" y="13832"/>
                    <a:pt x="19748" y="13895"/>
                  </a:cubicBezTo>
                  <a:cubicBezTo>
                    <a:pt x="19757" y="13958"/>
                    <a:pt x="19792" y="14008"/>
                    <a:pt x="19825" y="14008"/>
                  </a:cubicBezTo>
                  <a:cubicBezTo>
                    <a:pt x="19858" y="14008"/>
                    <a:pt x="19876" y="13956"/>
                    <a:pt x="19867" y="13893"/>
                  </a:cubicBezTo>
                  <a:cubicBezTo>
                    <a:pt x="19857" y="13830"/>
                    <a:pt x="19823" y="13780"/>
                    <a:pt x="19790" y="13780"/>
                  </a:cubicBezTo>
                  <a:close/>
                  <a:moveTo>
                    <a:pt x="19946" y="13780"/>
                  </a:moveTo>
                  <a:cubicBezTo>
                    <a:pt x="19913" y="13780"/>
                    <a:pt x="19895" y="13832"/>
                    <a:pt x="19904" y="13895"/>
                  </a:cubicBezTo>
                  <a:cubicBezTo>
                    <a:pt x="19914" y="13958"/>
                    <a:pt x="19948" y="14008"/>
                    <a:pt x="19981" y="14008"/>
                  </a:cubicBezTo>
                  <a:cubicBezTo>
                    <a:pt x="20014" y="14008"/>
                    <a:pt x="20033" y="13956"/>
                    <a:pt x="20023" y="13893"/>
                  </a:cubicBezTo>
                  <a:cubicBezTo>
                    <a:pt x="20014" y="13830"/>
                    <a:pt x="19979" y="13780"/>
                    <a:pt x="19946" y="13780"/>
                  </a:cubicBezTo>
                  <a:close/>
                  <a:moveTo>
                    <a:pt x="17057" y="13830"/>
                  </a:moveTo>
                  <a:cubicBezTo>
                    <a:pt x="17024" y="13830"/>
                    <a:pt x="17003" y="13882"/>
                    <a:pt x="17010" y="13945"/>
                  </a:cubicBezTo>
                  <a:cubicBezTo>
                    <a:pt x="17016" y="14008"/>
                    <a:pt x="17049" y="14058"/>
                    <a:pt x="17082" y="14058"/>
                  </a:cubicBezTo>
                  <a:cubicBezTo>
                    <a:pt x="17115" y="14058"/>
                    <a:pt x="17136" y="14006"/>
                    <a:pt x="17129" y="13943"/>
                  </a:cubicBezTo>
                  <a:cubicBezTo>
                    <a:pt x="17122" y="13881"/>
                    <a:pt x="17089" y="13830"/>
                    <a:pt x="17057" y="13830"/>
                  </a:cubicBezTo>
                  <a:close/>
                  <a:moveTo>
                    <a:pt x="17233" y="13830"/>
                  </a:moveTo>
                  <a:cubicBezTo>
                    <a:pt x="17200" y="13831"/>
                    <a:pt x="17178" y="13882"/>
                    <a:pt x="17186" y="13945"/>
                  </a:cubicBezTo>
                  <a:cubicBezTo>
                    <a:pt x="17193" y="14008"/>
                    <a:pt x="17225" y="14058"/>
                    <a:pt x="17258" y="14058"/>
                  </a:cubicBezTo>
                  <a:cubicBezTo>
                    <a:pt x="17291" y="14058"/>
                    <a:pt x="17312" y="14006"/>
                    <a:pt x="17305" y="13943"/>
                  </a:cubicBezTo>
                  <a:cubicBezTo>
                    <a:pt x="17298" y="13881"/>
                    <a:pt x="17265" y="13830"/>
                    <a:pt x="17233" y="13830"/>
                  </a:cubicBezTo>
                  <a:close/>
                  <a:moveTo>
                    <a:pt x="5150" y="13881"/>
                  </a:moveTo>
                  <a:cubicBezTo>
                    <a:pt x="5117" y="13881"/>
                    <a:pt x="5087" y="13932"/>
                    <a:pt x="5083" y="13994"/>
                  </a:cubicBezTo>
                  <a:cubicBezTo>
                    <a:pt x="5079" y="14056"/>
                    <a:pt x="5103" y="14106"/>
                    <a:pt x="5136" y="14105"/>
                  </a:cubicBezTo>
                  <a:cubicBezTo>
                    <a:pt x="5169" y="14105"/>
                    <a:pt x="5199" y="14054"/>
                    <a:pt x="5202" y="13992"/>
                  </a:cubicBezTo>
                  <a:cubicBezTo>
                    <a:pt x="5206" y="13930"/>
                    <a:pt x="5183" y="13880"/>
                    <a:pt x="5150" y="13881"/>
                  </a:cubicBezTo>
                  <a:close/>
                  <a:moveTo>
                    <a:pt x="5306" y="13881"/>
                  </a:moveTo>
                  <a:cubicBezTo>
                    <a:pt x="5273" y="13881"/>
                    <a:pt x="5244" y="13931"/>
                    <a:pt x="5240" y="13994"/>
                  </a:cubicBezTo>
                  <a:cubicBezTo>
                    <a:pt x="5236" y="14056"/>
                    <a:pt x="5259" y="14106"/>
                    <a:pt x="5292" y="14105"/>
                  </a:cubicBezTo>
                  <a:cubicBezTo>
                    <a:pt x="5325" y="14105"/>
                    <a:pt x="5355" y="14054"/>
                    <a:pt x="5359" y="13992"/>
                  </a:cubicBezTo>
                  <a:cubicBezTo>
                    <a:pt x="5363" y="13930"/>
                    <a:pt x="5339" y="13880"/>
                    <a:pt x="5306" y="13881"/>
                  </a:cubicBezTo>
                  <a:close/>
                  <a:moveTo>
                    <a:pt x="5482" y="13881"/>
                  </a:moveTo>
                  <a:cubicBezTo>
                    <a:pt x="5449" y="13881"/>
                    <a:pt x="5419" y="13932"/>
                    <a:pt x="5416" y="13994"/>
                  </a:cubicBezTo>
                  <a:cubicBezTo>
                    <a:pt x="5412" y="14056"/>
                    <a:pt x="5435" y="14105"/>
                    <a:pt x="5468" y="14105"/>
                  </a:cubicBezTo>
                  <a:cubicBezTo>
                    <a:pt x="5501" y="14105"/>
                    <a:pt x="5531" y="14054"/>
                    <a:pt x="5535" y="13992"/>
                  </a:cubicBezTo>
                  <a:cubicBezTo>
                    <a:pt x="5538" y="13930"/>
                    <a:pt x="5515" y="13880"/>
                    <a:pt x="5482" y="13881"/>
                  </a:cubicBezTo>
                  <a:close/>
                  <a:moveTo>
                    <a:pt x="9405" y="13881"/>
                  </a:moveTo>
                  <a:cubicBezTo>
                    <a:pt x="9372" y="13881"/>
                    <a:pt x="9345" y="13931"/>
                    <a:pt x="9345" y="13994"/>
                  </a:cubicBezTo>
                  <a:cubicBezTo>
                    <a:pt x="9344" y="14056"/>
                    <a:pt x="9371" y="14107"/>
                    <a:pt x="9404" y="14107"/>
                  </a:cubicBezTo>
                  <a:cubicBezTo>
                    <a:pt x="9437" y="14107"/>
                    <a:pt x="9464" y="14056"/>
                    <a:pt x="9464" y="13994"/>
                  </a:cubicBezTo>
                  <a:cubicBezTo>
                    <a:pt x="9464" y="13931"/>
                    <a:pt x="9438" y="13880"/>
                    <a:pt x="9405" y="13881"/>
                  </a:cubicBezTo>
                  <a:close/>
                  <a:moveTo>
                    <a:pt x="9561" y="13881"/>
                  </a:moveTo>
                  <a:cubicBezTo>
                    <a:pt x="9528" y="13881"/>
                    <a:pt x="9501" y="13931"/>
                    <a:pt x="9501" y="13994"/>
                  </a:cubicBezTo>
                  <a:cubicBezTo>
                    <a:pt x="9501" y="14056"/>
                    <a:pt x="9528" y="14107"/>
                    <a:pt x="9561" y="14107"/>
                  </a:cubicBezTo>
                  <a:cubicBezTo>
                    <a:pt x="9594" y="14107"/>
                    <a:pt x="9621" y="14056"/>
                    <a:pt x="9621" y="13994"/>
                  </a:cubicBezTo>
                  <a:cubicBezTo>
                    <a:pt x="9621" y="13931"/>
                    <a:pt x="9594" y="13880"/>
                    <a:pt x="9561" y="13881"/>
                  </a:cubicBezTo>
                  <a:close/>
                  <a:moveTo>
                    <a:pt x="9736" y="13881"/>
                  </a:moveTo>
                  <a:cubicBezTo>
                    <a:pt x="9703" y="13881"/>
                    <a:pt x="9677" y="13931"/>
                    <a:pt x="9677" y="13994"/>
                  </a:cubicBezTo>
                  <a:cubicBezTo>
                    <a:pt x="9677" y="14056"/>
                    <a:pt x="9704" y="14107"/>
                    <a:pt x="9737" y="14107"/>
                  </a:cubicBezTo>
                  <a:cubicBezTo>
                    <a:pt x="9770" y="14107"/>
                    <a:pt x="9796" y="14056"/>
                    <a:pt x="9796" y="13994"/>
                  </a:cubicBezTo>
                  <a:cubicBezTo>
                    <a:pt x="9796" y="13931"/>
                    <a:pt x="9769" y="13880"/>
                    <a:pt x="9736" y="13881"/>
                  </a:cubicBezTo>
                  <a:close/>
                  <a:moveTo>
                    <a:pt x="9912" y="13881"/>
                  </a:moveTo>
                  <a:cubicBezTo>
                    <a:pt x="9879" y="13881"/>
                    <a:pt x="9853" y="13931"/>
                    <a:pt x="9853" y="13994"/>
                  </a:cubicBezTo>
                  <a:cubicBezTo>
                    <a:pt x="9853" y="14056"/>
                    <a:pt x="9880" y="14107"/>
                    <a:pt x="9913" y="14107"/>
                  </a:cubicBezTo>
                  <a:cubicBezTo>
                    <a:pt x="9946" y="14107"/>
                    <a:pt x="9973" y="14056"/>
                    <a:pt x="9973" y="13994"/>
                  </a:cubicBezTo>
                  <a:cubicBezTo>
                    <a:pt x="9972" y="13931"/>
                    <a:pt x="9945" y="13880"/>
                    <a:pt x="9912" y="13881"/>
                  </a:cubicBezTo>
                  <a:close/>
                  <a:moveTo>
                    <a:pt x="10068" y="13881"/>
                  </a:moveTo>
                  <a:cubicBezTo>
                    <a:pt x="10035" y="13881"/>
                    <a:pt x="10009" y="13931"/>
                    <a:pt x="10009" y="13994"/>
                  </a:cubicBezTo>
                  <a:cubicBezTo>
                    <a:pt x="10010" y="14056"/>
                    <a:pt x="10037" y="14107"/>
                    <a:pt x="10070" y="14107"/>
                  </a:cubicBezTo>
                  <a:cubicBezTo>
                    <a:pt x="10103" y="14107"/>
                    <a:pt x="10130" y="14056"/>
                    <a:pt x="10129" y="13994"/>
                  </a:cubicBezTo>
                  <a:cubicBezTo>
                    <a:pt x="10129" y="13931"/>
                    <a:pt x="10101" y="13880"/>
                    <a:pt x="10068" y="13881"/>
                  </a:cubicBezTo>
                  <a:close/>
                  <a:moveTo>
                    <a:pt x="10244" y="13881"/>
                  </a:moveTo>
                  <a:cubicBezTo>
                    <a:pt x="10211" y="13881"/>
                    <a:pt x="10185" y="13931"/>
                    <a:pt x="10185" y="13994"/>
                  </a:cubicBezTo>
                  <a:cubicBezTo>
                    <a:pt x="10186" y="14056"/>
                    <a:pt x="10213" y="14107"/>
                    <a:pt x="10246" y="14107"/>
                  </a:cubicBezTo>
                  <a:cubicBezTo>
                    <a:pt x="10279" y="14107"/>
                    <a:pt x="10306" y="14056"/>
                    <a:pt x="10305" y="13994"/>
                  </a:cubicBezTo>
                  <a:cubicBezTo>
                    <a:pt x="10304" y="13931"/>
                    <a:pt x="10277" y="13880"/>
                    <a:pt x="10244" y="13881"/>
                  </a:cubicBezTo>
                  <a:close/>
                  <a:moveTo>
                    <a:pt x="10419" y="13881"/>
                  </a:moveTo>
                  <a:cubicBezTo>
                    <a:pt x="10386" y="13881"/>
                    <a:pt x="10360" y="13931"/>
                    <a:pt x="10361" y="13994"/>
                  </a:cubicBezTo>
                  <a:cubicBezTo>
                    <a:pt x="10362" y="14056"/>
                    <a:pt x="10389" y="14107"/>
                    <a:pt x="10422" y="14107"/>
                  </a:cubicBezTo>
                  <a:cubicBezTo>
                    <a:pt x="10455" y="14107"/>
                    <a:pt x="10482" y="14056"/>
                    <a:pt x="10481" y="13994"/>
                  </a:cubicBezTo>
                  <a:cubicBezTo>
                    <a:pt x="10480" y="13931"/>
                    <a:pt x="10452" y="13880"/>
                    <a:pt x="10419" y="13881"/>
                  </a:cubicBezTo>
                  <a:close/>
                  <a:moveTo>
                    <a:pt x="10595" y="13881"/>
                  </a:moveTo>
                  <a:cubicBezTo>
                    <a:pt x="10562" y="13881"/>
                    <a:pt x="10536" y="13931"/>
                    <a:pt x="10537" y="13994"/>
                  </a:cubicBezTo>
                  <a:cubicBezTo>
                    <a:pt x="10538" y="14056"/>
                    <a:pt x="10566" y="14107"/>
                    <a:pt x="10599" y="14107"/>
                  </a:cubicBezTo>
                  <a:cubicBezTo>
                    <a:pt x="10632" y="14107"/>
                    <a:pt x="10657" y="14056"/>
                    <a:pt x="10656" y="13994"/>
                  </a:cubicBezTo>
                  <a:cubicBezTo>
                    <a:pt x="10655" y="13931"/>
                    <a:pt x="10628" y="13880"/>
                    <a:pt x="10595" y="13881"/>
                  </a:cubicBezTo>
                  <a:close/>
                  <a:moveTo>
                    <a:pt x="10751" y="13881"/>
                  </a:moveTo>
                  <a:cubicBezTo>
                    <a:pt x="10718" y="13881"/>
                    <a:pt x="10693" y="13931"/>
                    <a:pt x="10694" y="13994"/>
                  </a:cubicBezTo>
                  <a:cubicBezTo>
                    <a:pt x="10695" y="14056"/>
                    <a:pt x="10722" y="14107"/>
                    <a:pt x="10755" y="14107"/>
                  </a:cubicBezTo>
                  <a:cubicBezTo>
                    <a:pt x="10788" y="14107"/>
                    <a:pt x="10815" y="14056"/>
                    <a:pt x="10813" y="13994"/>
                  </a:cubicBezTo>
                  <a:cubicBezTo>
                    <a:pt x="10812" y="13931"/>
                    <a:pt x="10784" y="13880"/>
                    <a:pt x="10751" y="13881"/>
                  </a:cubicBezTo>
                  <a:close/>
                  <a:moveTo>
                    <a:pt x="10927" y="13881"/>
                  </a:moveTo>
                  <a:cubicBezTo>
                    <a:pt x="10894" y="13881"/>
                    <a:pt x="10868" y="13931"/>
                    <a:pt x="10870" y="13994"/>
                  </a:cubicBezTo>
                  <a:cubicBezTo>
                    <a:pt x="10871" y="14056"/>
                    <a:pt x="10899" y="14107"/>
                    <a:pt x="10932" y="14107"/>
                  </a:cubicBezTo>
                  <a:cubicBezTo>
                    <a:pt x="10965" y="14107"/>
                    <a:pt x="10991" y="14056"/>
                    <a:pt x="10989" y="13994"/>
                  </a:cubicBezTo>
                  <a:cubicBezTo>
                    <a:pt x="10988" y="13931"/>
                    <a:pt x="10960" y="13880"/>
                    <a:pt x="10927" y="13881"/>
                  </a:cubicBezTo>
                  <a:close/>
                  <a:moveTo>
                    <a:pt x="11102" y="13881"/>
                  </a:moveTo>
                  <a:cubicBezTo>
                    <a:pt x="11069" y="13881"/>
                    <a:pt x="11044" y="13931"/>
                    <a:pt x="11046" y="13994"/>
                  </a:cubicBezTo>
                  <a:cubicBezTo>
                    <a:pt x="11047" y="14056"/>
                    <a:pt x="11075" y="14107"/>
                    <a:pt x="11108" y="14107"/>
                  </a:cubicBezTo>
                  <a:cubicBezTo>
                    <a:pt x="11141" y="14107"/>
                    <a:pt x="11167" y="14056"/>
                    <a:pt x="11165" y="13994"/>
                  </a:cubicBezTo>
                  <a:cubicBezTo>
                    <a:pt x="11164" y="13931"/>
                    <a:pt x="11135" y="13880"/>
                    <a:pt x="11102" y="13881"/>
                  </a:cubicBezTo>
                  <a:close/>
                  <a:moveTo>
                    <a:pt x="11278" y="13881"/>
                  </a:moveTo>
                  <a:cubicBezTo>
                    <a:pt x="11245" y="13881"/>
                    <a:pt x="11220" y="13931"/>
                    <a:pt x="11221" y="13994"/>
                  </a:cubicBezTo>
                  <a:cubicBezTo>
                    <a:pt x="11223" y="14056"/>
                    <a:pt x="11251" y="14107"/>
                    <a:pt x="11284" y="14107"/>
                  </a:cubicBezTo>
                  <a:cubicBezTo>
                    <a:pt x="11317" y="14107"/>
                    <a:pt x="11343" y="14056"/>
                    <a:pt x="11341" y="13994"/>
                  </a:cubicBezTo>
                  <a:cubicBezTo>
                    <a:pt x="11340" y="13931"/>
                    <a:pt x="11311" y="13880"/>
                    <a:pt x="11278" y="13881"/>
                  </a:cubicBezTo>
                  <a:close/>
                  <a:moveTo>
                    <a:pt x="2243" y="13931"/>
                  </a:moveTo>
                  <a:cubicBezTo>
                    <a:pt x="2210" y="13931"/>
                    <a:pt x="2178" y="13982"/>
                    <a:pt x="2171" y="14044"/>
                  </a:cubicBezTo>
                  <a:cubicBezTo>
                    <a:pt x="2164" y="14106"/>
                    <a:pt x="2186" y="14156"/>
                    <a:pt x="2219" y="14156"/>
                  </a:cubicBezTo>
                  <a:cubicBezTo>
                    <a:pt x="2252" y="14155"/>
                    <a:pt x="2284" y="14105"/>
                    <a:pt x="2291" y="14042"/>
                  </a:cubicBezTo>
                  <a:cubicBezTo>
                    <a:pt x="2297" y="13980"/>
                    <a:pt x="2276" y="13931"/>
                    <a:pt x="2243" y="13931"/>
                  </a:cubicBezTo>
                  <a:close/>
                  <a:moveTo>
                    <a:pt x="2418" y="13931"/>
                  </a:moveTo>
                  <a:cubicBezTo>
                    <a:pt x="2386" y="13931"/>
                    <a:pt x="2354" y="13982"/>
                    <a:pt x="2347" y="14044"/>
                  </a:cubicBezTo>
                  <a:cubicBezTo>
                    <a:pt x="2340" y="14106"/>
                    <a:pt x="2362" y="14156"/>
                    <a:pt x="2395" y="14156"/>
                  </a:cubicBezTo>
                  <a:cubicBezTo>
                    <a:pt x="2428" y="14155"/>
                    <a:pt x="2460" y="14105"/>
                    <a:pt x="2466" y="14042"/>
                  </a:cubicBezTo>
                  <a:cubicBezTo>
                    <a:pt x="2473" y="13980"/>
                    <a:pt x="2451" y="13931"/>
                    <a:pt x="2418" y="13931"/>
                  </a:cubicBezTo>
                  <a:close/>
                  <a:moveTo>
                    <a:pt x="2575" y="13931"/>
                  </a:moveTo>
                  <a:cubicBezTo>
                    <a:pt x="2542" y="13931"/>
                    <a:pt x="2510" y="13982"/>
                    <a:pt x="2503" y="14044"/>
                  </a:cubicBezTo>
                  <a:cubicBezTo>
                    <a:pt x="2497" y="14106"/>
                    <a:pt x="2518" y="14156"/>
                    <a:pt x="2552" y="14156"/>
                  </a:cubicBezTo>
                  <a:cubicBezTo>
                    <a:pt x="2585" y="14155"/>
                    <a:pt x="2616" y="14105"/>
                    <a:pt x="2622" y="14042"/>
                  </a:cubicBezTo>
                  <a:cubicBezTo>
                    <a:pt x="2629" y="13980"/>
                    <a:pt x="2608" y="13931"/>
                    <a:pt x="2575" y="13931"/>
                  </a:cubicBezTo>
                  <a:close/>
                  <a:moveTo>
                    <a:pt x="2750" y="13931"/>
                  </a:moveTo>
                  <a:cubicBezTo>
                    <a:pt x="2717" y="13931"/>
                    <a:pt x="2686" y="13982"/>
                    <a:pt x="2679" y="14044"/>
                  </a:cubicBezTo>
                  <a:cubicBezTo>
                    <a:pt x="2673" y="14106"/>
                    <a:pt x="2694" y="14156"/>
                    <a:pt x="2728" y="14156"/>
                  </a:cubicBezTo>
                  <a:cubicBezTo>
                    <a:pt x="2761" y="14156"/>
                    <a:pt x="2792" y="14105"/>
                    <a:pt x="2798" y="14042"/>
                  </a:cubicBezTo>
                  <a:cubicBezTo>
                    <a:pt x="2805" y="13980"/>
                    <a:pt x="2783" y="13931"/>
                    <a:pt x="2750" y="13931"/>
                  </a:cubicBezTo>
                  <a:close/>
                  <a:moveTo>
                    <a:pt x="2925" y="13931"/>
                  </a:moveTo>
                  <a:cubicBezTo>
                    <a:pt x="2893" y="13931"/>
                    <a:pt x="2861" y="13982"/>
                    <a:pt x="2855" y="14044"/>
                  </a:cubicBezTo>
                  <a:cubicBezTo>
                    <a:pt x="2849" y="14106"/>
                    <a:pt x="2871" y="14156"/>
                    <a:pt x="2904" y="14156"/>
                  </a:cubicBezTo>
                  <a:cubicBezTo>
                    <a:pt x="2937" y="14155"/>
                    <a:pt x="2968" y="14105"/>
                    <a:pt x="2974" y="14042"/>
                  </a:cubicBezTo>
                  <a:cubicBezTo>
                    <a:pt x="2980" y="13980"/>
                    <a:pt x="2958" y="13931"/>
                    <a:pt x="2925" y="13931"/>
                  </a:cubicBezTo>
                  <a:close/>
                  <a:moveTo>
                    <a:pt x="3101" y="13931"/>
                  </a:moveTo>
                  <a:cubicBezTo>
                    <a:pt x="3068" y="13931"/>
                    <a:pt x="3037" y="13982"/>
                    <a:pt x="3031" y="14044"/>
                  </a:cubicBezTo>
                  <a:cubicBezTo>
                    <a:pt x="3025" y="14106"/>
                    <a:pt x="3047" y="14156"/>
                    <a:pt x="3080" y="14156"/>
                  </a:cubicBezTo>
                  <a:cubicBezTo>
                    <a:pt x="3113" y="14155"/>
                    <a:pt x="3144" y="14105"/>
                    <a:pt x="3150" y="14042"/>
                  </a:cubicBezTo>
                  <a:cubicBezTo>
                    <a:pt x="3156" y="13980"/>
                    <a:pt x="3134" y="13931"/>
                    <a:pt x="3101" y="13931"/>
                  </a:cubicBezTo>
                  <a:close/>
                  <a:moveTo>
                    <a:pt x="3257" y="13931"/>
                  </a:moveTo>
                  <a:cubicBezTo>
                    <a:pt x="3224" y="13931"/>
                    <a:pt x="3193" y="13982"/>
                    <a:pt x="3188" y="14044"/>
                  </a:cubicBezTo>
                  <a:cubicBezTo>
                    <a:pt x="3182" y="14106"/>
                    <a:pt x="3203" y="14156"/>
                    <a:pt x="3236" y="14156"/>
                  </a:cubicBezTo>
                  <a:cubicBezTo>
                    <a:pt x="3270" y="14155"/>
                    <a:pt x="3301" y="14105"/>
                    <a:pt x="3307" y="14042"/>
                  </a:cubicBezTo>
                  <a:cubicBezTo>
                    <a:pt x="3312" y="13980"/>
                    <a:pt x="3290" y="13931"/>
                    <a:pt x="3257" y="13931"/>
                  </a:cubicBezTo>
                  <a:close/>
                  <a:moveTo>
                    <a:pt x="3433" y="13931"/>
                  </a:moveTo>
                  <a:cubicBezTo>
                    <a:pt x="3400" y="13931"/>
                    <a:pt x="3369" y="13982"/>
                    <a:pt x="3363" y="14044"/>
                  </a:cubicBezTo>
                  <a:cubicBezTo>
                    <a:pt x="3357" y="14106"/>
                    <a:pt x="3380" y="14156"/>
                    <a:pt x="3413" y="14156"/>
                  </a:cubicBezTo>
                  <a:cubicBezTo>
                    <a:pt x="3446" y="14155"/>
                    <a:pt x="3477" y="14105"/>
                    <a:pt x="3483" y="14042"/>
                  </a:cubicBezTo>
                  <a:cubicBezTo>
                    <a:pt x="3488" y="13980"/>
                    <a:pt x="3466" y="13931"/>
                    <a:pt x="3433" y="13931"/>
                  </a:cubicBezTo>
                  <a:close/>
                  <a:moveTo>
                    <a:pt x="3609" y="13931"/>
                  </a:moveTo>
                  <a:cubicBezTo>
                    <a:pt x="3576" y="13931"/>
                    <a:pt x="3544" y="13982"/>
                    <a:pt x="3539" y="14044"/>
                  </a:cubicBezTo>
                  <a:cubicBezTo>
                    <a:pt x="3533" y="14106"/>
                    <a:pt x="3556" y="14156"/>
                    <a:pt x="3589" y="14156"/>
                  </a:cubicBezTo>
                  <a:cubicBezTo>
                    <a:pt x="3622" y="14155"/>
                    <a:pt x="3653" y="14105"/>
                    <a:pt x="3659" y="14042"/>
                  </a:cubicBezTo>
                  <a:cubicBezTo>
                    <a:pt x="3664" y="13980"/>
                    <a:pt x="3641" y="13931"/>
                    <a:pt x="3609" y="13931"/>
                  </a:cubicBezTo>
                  <a:close/>
                  <a:moveTo>
                    <a:pt x="3784" y="13931"/>
                  </a:moveTo>
                  <a:cubicBezTo>
                    <a:pt x="3752" y="13931"/>
                    <a:pt x="3720" y="13982"/>
                    <a:pt x="3715" y="14044"/>
                  </a:cubicBezTo>
                  <a:cubicBezTo>
                    <a:pt x="3709" y="14106"/>
                    <a:pt x="3732" y="14156"/>
                    <a:pt x="3765" y="14156"/>
                  </a:cubicBezTo>
                  <a:cubicBezTo>
                    <a:pt x="3798" y="14155"/>
                    <a:pt x="3829" y="14105"/>
                    <a:pt x="3835" y="14042"/>
                  </a:cubicBezTo>
                  <a:cubicBezTo>
                    <a:pt x="3840" y="13980"/>
                    <a:pt x="3817" y="13931"/>
                    <a:pt x="3784" y="13931"/>
                  </a:cubicBezTo>
                  <a:close/>
                  <a:moveTo>
                    <a:pt x="3940" y="13931"/>
                  </a:moveTo>
                  <a:cubicBezTo>
                    <a:pt x="3907" y="13931"/>
                    <a:pt x="3876" y="13982"/>
                    <a:pt x="3871" y="14044"/>
                  </a:cubicBezTo>
                  <a:cubicBezTo>
                    <a:pt x="3866" y="14106"/>
                    <a:pt x="3889" y="14156"/>
                    <a:pt x="3922" y="14156"/>
                  </a:cubicBezTo>
                  <a:cubicBezTo>
                    <a:pt x="3955" y="14155"/>
                    <a:pt x="3986" y="14105"/>
                    <a:pt x="3991" y="14042"/>
                  </a:cubicBezTo>
                  <a:cubicBezTo>
                    <a:pt x="3996" y="13980"/>
                    <a:pt x="3973" y="13931"/>
                    <a:pt x="3940" y="13931"/>
                  </a:cubicBezTo>
                  <a:close/>
                  <a:moveTo>
                    <a:pt x="4116" y="13931"/>
                  </a:moveTo>
                  <a:cubicBezTo>
                    <a:pt x="4083" y="13931"/>
                    <a:pt x="4052" y="13982"/>
                    <a:pt x="4047" y="14044"/>
                  </a:cubicBezTo>
                  <a:cubicBezTo>
                    <a:pt x="4042" y="14106"/>
                    <a:pt x="4065" y="14156"/>
                    <a:pt x="4098" y="14156"/>
                  </a:cubicBezTo>
                  <a:cubicBezTo>
                    <a:pt x="4131" y="14155"/>
                    <a:pt x="4162" y="14105"/>
                    <a:pt x="4167" y="14042"/>
                  </a:cubicBezTo>
                  <a:cubicBezTo>
                    <a:pt x="4172" y="13980"/>
                    <a:pt x="4149" y="13931"/>
                    <a:pt x="4116" y="13931"/>
                  </a:cubicBezTo>
                  <a:close/>
                  <a:moveTo>
                    <a:pt x="4292" y="13931"/>
                  </a:moveTo>
                  <a:cubicBezTo>
                    <a:pt x="4259" y="13931"/>
                    <a:pt x="4228" y="13982"/>
                    <a:pt x="4223" y="14044"/>
                  </a:cubicBezTo>
                  <a:cubicBezTo>
                    <a:pt x="4218" y="14106"/>
                    <a:pt x="4241" y="14156"/>
                    <a:pt x="4274" y="14156"/>
                  </a:cubicBezTo>
                  <a:cubicBezTo>
                    <a:pt x="4307" y="14155"/>
                    <a:pt x="4338" y="14105"/>
                    <a:pt x="4343" y="14042"/>
                  </a:cubicBezTo>
                  <a:cubicBezTo>
                    <a:pt x="4348" y="13980"/>
                    <a:pt x="4324" y="13931"/>
                    <a:pt x="4292" y="13931"/>
                  </a:cubicBezTo>
                  <a:close/>
                  <a:moveTo>
                    <a:pt x="4467" y="13931"/>
                  </a:moveTo>
                  <a:cubicBezTo>
                    <a:pt x="4434" y="13931"/>
                    <a:pt x="4404" y="13982"/>
                    <a:pt x="4399" y="14044"/>
                  </a:cubicBezTo>
                  <a:cubicBezTo>
                    <a:pt x="4394" y="14106"/>
                    <a:pt x="4417" y="14156"/>
                    <a:pt x="4450" y="14156"/>
                  </a:cubicBezTo>
                  <a:cubicBezTo>
                    <a:pt x="4483" y="14155"/>
                    <a:pt x="4514" y="14105"/>
                    <a:pt x="4519" y="14042"/>
                  </a:cubicBezTo>
                  <a:cubicBezTo>
                    <a:pt x="4523" y="13980"/>
                    <a:pt x="4500" y="13931"/>
                    <a:pt x="4467" y="13931"/>
                  </a:cubicBezTo>
                  <a:close/>
                  <a:moveTo>
                    <a:pt x="4623" y="13931"/>
                  </a:moveTo>
                  <a:cubicBezTo>
                    <a:pt x="4590" y="13931"/>
                    <a:pt x="4560" y="13982"/>
                    <a:pt x="4555" y="14044"/>
                  </a:cubicBezTo>
                  <a:cubicBezTo>
                    <a:pt x="4551" y="14106"/>
                    <a:pt x="4574" y="14156"/>
                    <a:pt x="4607" y="14156"/>
                  </a:cubicBezTo>
                  <a:cubicBezTo>
                    <a:pt x="4640" y="14155"/>
                    <a:pt x="4670" y="14105"/>
                    <a:pt x="4675" y="14042"/>
                  </a:cubicBezTo>
                  <a:cubicBezTo>
                    <a:pt x="4679" y="13980"/>
                    <a:pt x="4656" y="13931"/>
                    <a:pt x="4623" y="13931"/>
                  </a:cubicBezTo>
                  <a:close/>
                  <a:moveTo>
                    <a:pt x="4799" y="13931"/>
                  </a:moveTo>
                  <a:cubicBezTo>
                    <a:pt x="4766" y="13931"/>
                    <a:pt x="4736" y="13982"/>
                    <a:pt x="4731" y="14044"/>
                  </a:cubicBezTo>
                  <a:cubicBezTo>
                    <a:pt x="4727" y="14106"/>
                    <a:pt x="4750" y="14156"/>
                    <a:pt x="4783" y="14156"/>
                  </a:cubicBezTo>
                  <a:cubicBezTo>
                    <a:pt x="4816" y="14155"/>
                    <a:pt x="4846" y="14105"/>
                    <a:pt x="4851" y="14042"/>
                  </a:cubicBezTo>
                  <a:cubicBezTo>
                    <a:pt x="4855" y="13980"/>
                    <a:pt x="4832" y="13931"/>
                    <a:pt x="4799" y="13931"/>
                  </a:cubicBezTo>
                  <a:close/>
                  <a:moveTo>
                    <a:pt x="4975" y="13931"/>
                  </a:moveTo>
                  <a:cubicBezTo>
                    <a:pt x="4942" y="13931"/>
                    <a:pt x="4912" y="13982"/>
                    <a:pt x="4907" y="14044"/>
                  </a:cubicBezTo>
                  <a:cubicBezTo>
                    <a:pt x="4903" y="14106"/>
                    <a:pt x="4926" y="14156"/>
                    <a:pt x="4959" y="14156"/>
                  </a:cubicBezTo>
                  <a:cubicBezTo>
                    <a:pt x="4992" y="14155"/>
                    <a:pt x="5022" y="14105"/>
                    <a:pt x="5027" y="14042"/>
                  </a:cubicBezTo>
                  <a:cubicBezTo>
                    <a:pt x="5031" y="13980"/>
                    <a:pt x="5008" y="13931"/>
                    <a:pt x="4975" y="13931"/>
                  </a:cubicBezTo>
                  <a:close/>
                  <a:moveTo>
                    <a:pt x="18131" y="14132"/>
                  </a:moveTo>
                  <a:cubicBezTo>
                    <a:pt x="18098" y="14132"/>
                    <a:pt x="18078" y="14184"/>
                    <a:pt x="18085" y="14247"/>
                  </a:cubicBezTo>
                  <a:cubicBezTo>
                    <a:pt x="18093" y="14310"/>
                    <a:pt x="18126" y="14360"/>
                    <a:pt x="18159" y="14360"/>
                  </a:cubicBezTo>
                  <a:cubicBezTo>
                    <a:pt x="18192" y="14360"/>
                    <a:pt x="18213" y="14308"/>
                    <a:pt x="18205" y="14245"/>
                  </a:cubicBezTo>
                  <a:cubicBezTo>
                    <a:pt x="18197" y="14182"/>
                    <a:pt x="18164" y="14132"/>
                    <a:pt x="18131" y="14132"/>
                  </a:cubicBezTo>
                  <a:close/>
                  <a:moveTo>
                    <a:pt x="20025" y="14132"/>
                  </a:moveTo>
                  <a:cubicBezTo>
                    <a:pt x="19992" y="14132"/>
                    <a:pt x="19973" y="14184"/>
                    <a:pt x="19982" y="14247"/>
                  </a:cubicBezTo>
                  <a:cubicBezTo>
                    <a:pt x="19992" y="14310"/>
                    <a:pt x="20027" y="14360"/>
                    <a:pt x="20060" y="14360"/>
                  </a:cubicBezTo>
                  <a:cubicBezTo>
                    <a:pt x="20093" y="14360"/>
                    <a:pt x="20112" y="14308"/>
                    <a:pt x="20103" y="14245"/>
                  </a:cubicBezTo>
                  <a:cubicBezTo>
                    <a:pt x="20093" y="14182"/>
                    <a:pt x="20058" y="14132"/>
                    <a:pt x="20025" y="14132"/>
                  </a:cubicBezTo>
                  <a:close/>
                  <a:moveTo>
                    <a:pt x="20201" y="14132"/>
                  </a:moveTo>
                  <a:cubicBezTo>
                    <a:pt x="20167" y="14132"/>
                    <a:pt x="20149" y="14184"/>
                    <a:pt x="20158" y="14247"/>
                  </a:cubicBezTo>
                  <a:cubicBezTo>
                    <a:pt x="20168" y="14310"/>
                    <a:pt x="20203" y="14362"/>
                    <a:pt x="20236" y="14362"/>
                  </a:cubicBezTo>
                  <a:cubicBezTo>
                    <a:pt x="20269" y="14361"/>
                    <a:pt x="20289" y="14308"/>
                    <a:pt x="20279" y="14245"/>
                  </a:cubicBezTo>
                  <a:cubicBezTo>
                    <a:pt x="20269" y="14182"/>
                    <a:pt x="20234" y="14132"/>
                    <a:pt x="20201" y="14132"/>
                  </a:cubicBezTo>
                  <a:close/>
                  <a:moveTo>
                    <a:pt x="2204" y="14233"/>
                  </a:moveTo>
                  <a:cubicBezTo>
                    <a:pt x="2171" y="14233"/>
                    <a:pt x="2139" y="14284"/>
                    <a:pt x="2132" y="14346"/>
                  </a:cubicBezTo>
                  <a:cubicBezTo>
                    <a:pt x="2125" y="14408"/>
                    <a:pt x="2146" y="14458"/>
                    <a:pt x="2180" y="14457"/>
                  </a:cubicBezTo>
                  <a:cubicBezTo>
                    <a:pt x="2213" y="14457"/>
                    <a:pt x="2245" y="14406"/>
                    <a:pt x="2252" y="14344"/>
                  </a:cubicBezTo>
                  <a:cubicBezTo>
                    <a:pt x="2258" y="14282"/>
                    <a:pt x="2237" y="14232"/>
                    <a:pt x="2204" y="14233"/>
                  </a:cubicBezTo>
                  <a:close/>
                  <a:moveTo>
                    <a:pt x="2380" y="14233"/>
                  </a:moveTo>
                  <a:cubicBezTo>
                    <a:pt x="2347" y="14233"/>
                    <a:pt x="2314" y="14284"/>
                    <a:pt x="2308" y="14346"/>
                  </a:cubicBezTo>
                  <a:cubicBezTo>
                    <a:pt x="2301" y="14408"/>
                    <a:pt x="2323" y="14458"/>
                    <a:pt x="2356" y="14457"/>
                  </a:cubicBezTo>
                  <a:cubicBezTo>
                    <a:pt x="2389" y="14457"/>
                    <a:pt x="2421" y="14406"/>
                    <a:pt x="2428" y="14344"/>
                  </a:cubicBezTo>
                  <a:cubicBezTo>
                    <a:pt x="2434" y="14282"/>
                    <a:pt x="2413" y="14232"/>
                    <a:pt x="2380" y="14233"/>
                  </a:cubicBezTo>
                  <a:close/>
                  <a:moveTo>
                    <a:pt x="2555" y="14233"/>
                  </a:moveTo>
                  <a:cubicBezTo>
                    <a:pt x="2522" y="14233"/>
                    <a:pt x="2490" y="14284"/>
                    <a:pt x="2484" y="14346"/>
                  </a:cubicBezTo>
                  <a:cubicBezTo>
                    <a:pt x="2477" y="14408"/>
                    <a:pt x="2499" y="14458"/>
                    <a:pt x="2532" y="14457"/>
                  </a:cubicBezTo>
                  <a:cubicBezTo>
                    <a:pt x="2565" y="14457"/>
                    <a:pt x="2597" y="14406"/>
                    <a:pt x="2604" y="14344"/>
                  </a:cubicBezTo>
                  <a:cubicBezTo>
                    <a:pt x="2610" y="14282"/>
                    <a:pt x="2588" y="14232"/>
                    <a:pt x="2555" y="14233"/>
                  </a:cubicBezTo>
                  <a:close/>
                  <a:moveTo>
                    <a:pt x="2712" y="14233"/>
                  </a:moveTo>
                  <a:cubicBezTo>
                    <a:pt x="2679" y="14233"/>
                    <a:pt x="2646" y="14284"/>
                    <a:pt x="2640" y="14346"/>
                  </a:cubicBezTo>
                  <a:cubicBezTo>
                    <a:pt x="2634" y="14408"/>
                    <a:pt x="2656" y="14458"/>
                    <a:pt x="2689" y="14457"/>
                  </a:cubicBezTo>
                  <a:cubicBezTo>
                    <a:pt x="2722" y="14457"/>
                    <a:pt x="2754" y="14406"/>
                    <a:pt x="2760" y="14344"/>
                  </a:cubicBezTo>
                  <a:cubicBezTo>
                    <a:pt x="2766" y="14282"/>
                    <a:pt x="2745" y="14232"/>
                    <a:pt x="2712" y="14233"/>
                  </a:cubicBezTo>
                  <a:close/>
                  <a:moveTo>
                    <a:pt x="2887" y="14233"/>
                  </a:moveTo>
                  <a:cubicBezTo>
                    <a:pt x="2854" y="14233"/>
                    <a:pt x="2822" y="14284"/>
                    <a:pt x="2816" y="14346"/>
                  </a:cubicBezTo>
                  <a:cubicBezTo>
                    <a:pt x="2810" y="14408"/>
                    <a:pt x="2832" y="14458"/>
                    <a:pt x="2865" y="14457"/>
                  </a:cubicBezTo>
                  <a:cubicBezTo>
                    <a:pt x="2898" y="14457"/>
                    <a:pt x="2930" y="14406"/>
                    <a:pt x="2936" y="14344"/>
                  </a:cubicBezTo>
                  <a:cubicBezTo>
                    <a:pt x="2942" y="14282"/>
                    <a:pt x="2920" y="14232"/>
                    <a:pt x="2887" y="14233"/>
                  </a:cubicBezTo>
                  <a:close/>
                  <a:moveTo>
                    <a:pt x="3062" y="14233"/>
                  </a:moveTo>
                  <a:cubicBezTo>
                    <a:pt x="3029" y="14233"/>
                    <a:pt x="2998" y="14284"/>
                    <a:pt x="2992" y="14346"/>
                  </a:cubicBezTo>
                  <a:cubicBezTo>
                    <a:pt x="2986" y="14408"/>
                    <a:pt x="3008" y="14458"/>
                    <a:pt x="3041" y="14457"/>
                  </a:cubicBezTo>
                  <a:cubicBezTo>
                    <a:pt x="3074" y="14457"/>
                    <a:pt x="3106" y="14406"/>
                    <a:pt x="3112" y="14344"/>
                  </a:cubicBezTo>
                  <a:cubicBezTo>
                    <a:pt x="3118" y="14282"/>
                    <a:pt x="3095" y="14232"/>
                    <a:pt x="3062" y="14233"/>
                  </a:cubicBezTo>
                  <a:close/>
                  <a:moveTo>
                    <a:pt x="3238" y="14233"/>
                  </a:moveTo>
                  <a:cubicBezTo>
                    <a:pt x="3205" y="14233"/>
                    <a:pt x="3174" y="14284"/>
                    <a:pt x="3168" y="14346"/>
                  </a:cubicBezTo>
                  <a:cubicBezTo>
                    <a:pt x="3162" y="14408"/>
                    <a:pt x="3184" y="14458"/>
                    <a:pt x="3218" y="14457"/>
                  </a:cubicBezTo>
                  <a:cubicBezTo>
                    <a:pt x="3251" y="14457"/>
                    <a:pt x="3282" y="14406"/>
                    <a:pt x="3288" y="14344"/>
                  </a:cubicBezTo>
                  <a:cubicBezTo>
                    <a:pt x="3293" y="14282"/>
                    <a:pt x="3271" y="14232"/>
                    <a:pt x="3238" y="14233"/>
                  </a:cubicBezTo>
                  <a:close/>
                  <a:moveTo>
                    <a:pt x="3414" y="14233"/>
                  </a:moveTo>
                  <a:cubicBezTo>
                    <a:pt x="3381" y="14233"/>
                    <a:pt x="3349" y="14284"/>
                    <a:pt x="3343" y="14346"/>
                  </a:cubicBezTo>
                  <a:cubicBezTo>
                    <a:pt x="3338" y="14408"/>
                    <a:pt x="3360" y="14458"/>
                    <a:pt x="3393" y="14457"/>
                  </a:cubicBezTo>
                  <a:cubicBezTo>
                    <a:pt x="3427" y="14457"/>
                    <a:pt x="3458" y="14406"/>
                    <a:pt x="3464" y="14344"/>
                  </a:cubicBezTo>
                  <a:cubicBezTo>
                    <a:pt x="3469" y="14282"/>
                    <a:pt x="3447" y="14232"/>
                    <a:pt x="3414" y="14233"/>
                  </a:cubicBezTo>
                  <a:close/>
                  <a:moveTo>
                    <a:pt x="3590" y="14233"/>
                  </a:moveTo>
                  <a:cubicBezTo>
                    <a:pt x="3557" y="14233"/>
                    <a:pt x="3525" y="14284"/>
                    <a:pt x="3519" y="14346"/>
                  </a:cubicBezTo>
                  <a:cubicBezTo>
                    <a:pt x="3514" y="14408"/>
                    <a:pt x="3536" y="14458"/>
                    <a:pt x="3569" y="14457"/>
                  </a:cubicBezTo>
                  <a:cubicBezTo>
                    <a:pt x="3603" y="14457"/>
                    <a:pt x="3634" y="14406"/>
                    <a:pt x="3640" y="14344"/>
                  </a:cubicBezTo>
                  <a:cubicBezTo>
                    <a:pt x="3645" y="14282"/>
                    <a:pt x="3623" y="14232"/>
                    <a:pt x="3590" y="14233"/>
                  </a:cubicBezTo>
                  <a:close/>
                  <a:moveTo>
                    <a:pt x="3745" y="14233"/>
                  </a:moveTo>
                  <a:cubicBezTo>
                    <a:pt x="3712" y="14233"/>
                    <a:pt x="3681" y="14284"/>
                    <a:pt x="3676" y="14346"/>
                  </a:cubicBezTo>
                  <a:cubicBezTo>
                    <a:pt x="3670" y="14408"/>
                    <a:pt x="3693" y="14458"/>
                    <a:pt x="3726" y="14457"/>
                  </a:cubicBezTo>
                  <a:cubicBezTo>
                    <a:pt x="3760" y="14457"/>
                    <a:pt x="3791" y="14408"/>
                    <a:pt x="3796" y="14346"/>
                  </a:cubicBezTo>
                  <a:cubicBezTo>
                    <a:pt x="3801" y="14284"/>
                    <a:pt x="3779" y="14232"/>
                    <a:pt x="3745" y="14233"/>
                  </a:cubicBezTo>
                  <a:close/>
                  <a:moveTo>
                    <a:pt x="3921" y="14233"/>
                  </a:moveTo>
                  <a:cubicBezTo>
                    <a:pt x="3888" y="14233"/>
                    <a:pt x="3857" y="14284"/>
                    <a:pt x="3852" y="14346"/>
                  </a:cubicBezTo>
                  <a:cubicBezTo>
                    <a:pt x="3846" y="14408"/>
                    <a:pt x="3869" y="14458"/>
                    <a:pt x="3902" y="14457"/>
                  </a:cubicBezTo>
                  <a:cubicBezTo>
                    <a:pt x="3936" y="14457"/>
                    <a:pt x="3967" y="14406"/>
                    <a:pt x="3972" y="14344"/>
                  </a:cubicBezTo>
                  <a:cubicBezTo>
                    <a:pt x="3977" y="14282"/>
                    <a:pt x="3954" y="14232"/>
                    <a:pt x="3921" y="14233"/>
                  </a:cubicBezTo>
                  <a:close/>
                  <a:moveTo>
                    <a:pt x="4097" y="14233"/>
                  </a:moveTo>
                  <a:cubicBezTo>
                    <a:pt x="4064" y="14233"/>
                    <a:pt x="4033" y="14284"/>
                    <a:pt x="4028" y="14346"/>
                  </a:cubicBezTo>
                  <a:cubicBezTo>
                    <a:pt x="4023" y="14408"/>
                    <a:pt x="4046" y="14458"/>
                    <a:pt x="4079" y="14457"/>
                  </a:cubicBezTo>
                  <a:cubicBezTo>
                    <a:pt x="4112" y="14457"/>
                    <a:pt x="4143" y="14408"/>
                    <a:pt x="4148" y="14346"/>
                  </a:cubicBezTo>
                  <a:cubicBezTo>
                    <a:pt x="4153" y="14284"/>
                    <a:pt x="4130" y="14232"/>
                    <a:pt x="4097" y="14233"/>
                  </a:cubicBezTo>
                  <a:close/>
                  <a:moveTo>
                    <a:pt x="4273" y="14233"/>
                  </a:moveTo>
                  <a:cubicBezTo>
                    <a:pt x="4240" y="14233"/>
                    <a:pt x="4208" y="14284"/>
                    <a:pt x="4204" y="14346"/>
                  </a:cubicBezTo>
                  <a:cubicBezTo>
                    <a:pt x="4199" y="14408"/>
                    <a:pt x="4222" y="14458"/>
                    <a:pt x="4255" y="14457"/>
                  </a:cubicBezTo>
                  <a:cubicBezTo>
                    <a:pt x="4288" y="14457"/>
                    <a:pt x="4319" y="14408"/>
                    <a:pt x="4324" y="14346"/>
                  </a:cubicBezTo>
                  <a:cubicBezTo>
                    <a:pt x="4329" y="14284"/>
                    <a:pt x="4306" y="14232"/>
                    <a:pt x="4273" y="14233"/>
                  </a:cubicBezTo>
                  <a:close/>
                  <a:moveTo>
                    <a:pt x="4428" y="14233"/>
                  </a:moveTo>
                  <a:cubicBezTo>
                    <a:pt x="4395" y="14233"/>
                    <a:pt x="4365" y="14284"/>
                    <a:pt x="4360" y="14346"/>
                  </a:cubicBezTo>
                  <a:cubicBezTo>
                    <a:pt x="4355" y="14408"/>
                    <a:pt x="4378" y="14458"/>
                    <a:pt x="4411" y="14457"/>
                  </a:cubicBezTo>
                  <a:cubicBezTo>
                    <a:pt x="4445" y="14457"/>
                    <a:pt x="4475" y="14406"/>
                    <a:pt x="4480" y="14344"/>
                  </a:cubicBezTo>
                  <a:cubicBezTo>
                    <a:pt x="4484" y="14282"/>
                    <a:pt x="4462" y="14232"/>
                    <a:pt x="4428" y="14233"/>
                  </a:cubicBezTo>
                  <a:close/>
                  <a:moveTo>
                    <a:pt x="4604" y="14233"/>
                  </a:moveTo>
                  <a:cubicBezTo>
                    <a:pt x="4571" y="14233"/>
                    <a:pt x="4540" y="14284"/>
                    <a:pt x="4536" y="14346"/>
                  </a:cubicBezTo>
                  <a:cubicBezTo>
                    <a:pt x="4531" y="14408"/>
                    <a:pt x="4555" y="14458"/>
                    <a:pt x="4588" y="14457"/>
                  </a:cubicBezTo>
                  <a:cubicBezTo>
                    <a:pt x="4621" y="14457"/>
                    <a:pt x="4651" y="14408"/>
                    <a:pt x="4656" y="14346"/>
                  </a:cubicBezTo>
                  <a:cubicBezTo>
                    <a:pt x="4660" y="14284"/>
                    <a:pt x="4637" y="14232"/>
                    <a:pt x="4604" y="14233"/>
                  </a:cubicBezTo>
                  <a:close/>
                  <a:moveTo>
                    <a:pt x="4780" y="14233"/>
                  </a:moveTo>
                  <a:cubicBezTo>
                    <a:pt x="4747" y="14233"/>
                    <a:pt x="4716" y="14283"/>
                    <a:pt x="4712" y="14346"/>
                  </a:cubicBezTo>
                  <a:cubicBezTo>
                    <a:pt x="4707" y="14408"/>
                    <a:pt x="4731" y="14458"/>
                    <a:pt x="4764" y="14457"/>
                  </a:cubicBezTo>
                  <a:cubicBezTo>
                    <a:pt x="4797" y="14457"/>
                    <a:pt x="4827" y="14408"/>
                    <a:pt x="4832" y="14346"/>
                  </a:cubicBezTo>
                  <a:cubicBezTo>
                    <a:pt x="4836" y="14284"/>
                    <a:pt x="4813" y="14232"/>
                    <a:pt x="4780" y="14233"/>
                  </a:cubicBezTo>
                  <a:close/>
                  <a:moveTo>
                    <a:pt x="4955" y="14233"/>
                  </a:moveTo>
                  <a:cubicBezTo>
                    <a:pt x="4922" y="14233"/>
                    <a:pt x="4892" y="14284"/>
                    <a:pt x="4888" y="14346"/>
                  </a:cubicBezTo>
                  <a:cubicBezTo>
                    <a:pt x="4884" y="14408"/>
                    <a:pt x="4907" y="14458"/>
                    <a:pt x="4940" y="14457"/>
                  </a:cubicBezTo>
                  <a:cubicBezTo>
                    <a:pt x="4974" y="14457"/>
                    <a:pt x="5003" y="14408"/>
                    <a:pt x="5008" y="14346"/>
                  </a:cubicBezTo>
                  <a:cubicBezTo>
                    <a:pt x="5012" y="14283"/>
                    <a:pt x="4988" y="14232"/>
                    <a:pt x="4955" y="14233"/>
                  </a:cubicBezTo>
                  <a:close/>
                  <a:moveTo>
                    <a:pt x="5131" y="14233"/>
                  </a:moveTo>
                  <a:cubicBezTo>
                    <a:pt x="5098" y="14233"/>
                    <a:pt x="5068" y="14284"/>
                    <a:pt x="5064" y="14346"/>
                  </a:cubicBezTo>
                  <a:cubicBezTo>
                    <a:pt x="5060" y="14408"/>
                    <a:pt x="5083" y="14458"/>
                    <a:pt x="5116" y="14457"/>
                  </a:cubicBezTo>
                  <a:cubicBezTo>
                    <a:pt x="5149" y="14457"/>
                    <a:pt x="5180" y="14408"/>
                    <a:pt x="5184" y="14346"/>
                  </a:cubicBezTo>
                  <a:cubicBezTo>
                    <a:pt x="5187" y="14284"/>
                    <a:pt x="5164" y="14232"/>
                    <a:pt x="5131" y="14233"/>
                  </a:cubicBezTo>
                  <a:close/>
                  <a:moveTo>
                    <a:pt x="5268" y="14233"/>
                  </a:moveTo>
                  <a:cubicBezTo>
                    <a:pt x="5235" y="14233"/>
                    <a:pt x="5205" y="14284"/>
                    <a:pt x="5201" y="14346"/>
                  </a:cubicBezTo>
                  <a:cubicBezTo>
                    <a:pt x="5197" y="14408"/>
                    <a:pt x="5221" y="14458"/>
                    <a:pt x="5254" y="14457"/>
                  </a:cubicBezTo>
                  <a:cubicBezTo>
                    <a:pt x="5287" y="14457"/>
                    <a:pt x="5317" y="14408"/>
                    <a:pt x="5320" y="14346"/>
                  </a:cubicBezTo>
                  <a:cubicBezTo>
                    <a:pt x="5324" y="14284"/>
                    <a:pt x="5301" y="14232"/>
                    <a:pt x="5268" y="14233"/>
                  </a:cubicBezTo>
                  <a:close/>
                  <a:moveTo>
                    <a:pt x="5463" y="14233"/>
                  </a:moveTo>
                  <a:cubicBezTo>
                    <a:pt x="5430" y="14233"/>
                    <a:pt x="5400" y="14284"/>
                    <a:pt x="5396" y="14346"/>
                  </a:cubicBezTo>
                  <a:cubicBezTo>
                    <a:pt x="5392" y="14408"/>
                    <a:pt x="5416" y="14458"/>
                    <a:pt x="5449" y="14457"/>
                  </a:cubicBezTo>
                  <a:cubicBezTo>
                    <a:pt x="5482" y="14457"/>
                    <a:pt x="5512" y="14408"/>
                    <a:pt x="5516" y="14346"/>
                  </a:cubicBezTo>
                  <a:cubicBezTo>
                    <a:pt x="5520" y="14284"/>
                    <a:pt x="5496" y="14232"/>
                    <a:pt x="5463" y="14233"/>
                  </a:cubicBezTo>
                  <a:close/>
                  <a:moveTo>
                    <a:pt x="9405" y="14233"/>
                  </a:moveTo>
                  <a:cubicBezTo>
                    <a:pt x="9372" y="14233"/>
                    <a:pt x="9345" y="14283"/>
                    <a:pt x="9345" y="14346"/>
                  </a:cubicBezTo>
                  <a:cubicBezTo>
                    <a:pt x="9344" y="14408"/>
                    <a:pt x="9371" y="14459"/>
                    <a:pt x="9405" y="14459"/>
                  </a:cubicBezTo>
                  <a:cubicBezTo>
                    <a:pt x="9438" y="14459"/>
                    <a:pt x="9465" y="14408"/>
                    <a:pt x="9465" y="14346"/>
                  </a:cubicBezTo>
                  <a:cubicBezTo>
                    <a:pt x="9465" y="14283"/>
                    <a:pt x="9438" y="14232"/>
                    <a:pt x="9405" y="14233"/>
                  </a:cubicBezTo>
                  <a:close/>
                  <a:moveTo>
                    <a:pt x="9561" y="14233"/>
                  </a:moveTo>
                  <a:cubicBezTo>
                    <a:pt x="9528" y="14233"/>
                    <a:pt x="9501" y="14283"/>
                    <a:pt x="9501" y="14346"/>
                  </a:cubicBezTo>
                  <a:cubicBezTo>
                    <a:pt x="9501" y="14408"/>
                    <a:pt x="9528" y="14459"/>
                    <a:pt x="9561" y="14459"/>
                  </a:cubicBezTo>
                  <a:cubicBezTo>
                    <a:pt x="9594" y="14459"/>
                    <a:pt x="9622" y="14408"/>
                    <a:pt x="9621" y="14346"/>
                  </a:cubicBezTo>
                  <a:cubicBezTo>
                    <a:pt x="9621" y="14283"/>
                    <a:pt x="9594" y="14232"/>
                    <a:pt x="9561" y="14233"/>
                  </a:cubicBezTo>
                  <a:close/>
                  <a:moveTo>
                    <a:pt x="9736" y="14233"/>
                  </a:moveTo>
                  <a:cubicBezTo>
                    <a:pt x="9703" y="14233"/>
                    <a:pt x="9677" y="14283"/>
                    <a:pt x="9677" y="14346"/>
                  </a:cubicBezTo>
                  <a:cubicBezTo>
                    <a:pt x="9677" y="14408"/>
                    <a:pt x="9704" y="14459"/>
                    <a:pt x="9737" y="14459"/>
                  </a:cubicBezTo>
                  <a:cubicBezTo>
                    <a:pt x="9771" y="14459"/>
                    <a:pt x="9797" y="14408"/>
                    <a:pt x="9797" y="14346"/>
                  </a:cubicBezTo>
                  <a:cubicBezTo>
                    <a:pt x="9796" y="14283"/>
                    <a:pt x="9769" y="14232"/>
                    <a:pt x="9736" y="14233"/>
                  </a:cubicBezTo>
                  <a:close/>
                  <a:moveTo>
                    <a:pt x="9912" y="14233"/>
                  </a:moveTo>
                  <a:cubicBezTo>
                    <a:pt x="9879" y="14233"/>
                    <a:pt x="9853" y="14283"/>
                    <a:pt x="9853" y="14346"/>
                  </a:cubicBezTo>
                  <a:cubicBezTo>
                    <a:pt x="9853" y="14408"/>
                    <a:pt x="9880" y="14459"/>
                    <a:pt x="9913" y="14459"/>
                  </a:cubicBezTo>
                  <a:cubicBezTo>
                    <a:pt x="9947" y="14459"/>
                    <a:pt x="9974" y="14408"/>
                    <a:pt x="9973" y="14346"/>
                  </a:cubicBezTo>
                  <a:cubicBezTo>
                    <a:pt x="9973" y="14283"/>
                    <a:pt x="9945" y="14232"/>
                    <a:pt x="9912" y="14233"/>
                  </a:cubicBezTo>
                  <a:close/>
                  <a:moveTo>
                    <a:pt x="10069" y="14233"/>
                  </a:moveTo>
                  <a:cubicBezTo>
                    <a:pt x="10036" y="14233"/>
                    <a:pt x="10009" y="14283"/>
                    <a:pt x="10009" y="14346"/>
                  </a:cubicBezTo>
                  <a:cubicBezTo>
                    <a:pt x="10010" y="14408"/>
                    <a:pt x="10037" y="14459"/>
                    <a:pt x="10070" y="14459"/>
                  </a:cubicBezTo>
                  <a:cubicBezTo>
                    <a:pt x="10104" y="14459"/>
                    <a:pt x="10130" y="14408"/>
                    <a:pt x="10130" y="14346"/>
                  </a:cubicBezTo>
                  <a:cubicBezTo>
                    <a:pt x="10129" y="14283"/>
                    <a:pt x="10102" y="14232"/>
                    <a:pt x="10069" y="14233"/>
                  </a:cubicBezTo>
                  <a:close/>
                  <a:moveTo>
                    <a:pt x="10244" y="14233"/>
                  </a:moveTo>
                  <a:cubicBezTo>
                    <a:pt x="10211" y="14233"/>
                    <a:pt x="10185" y="14283"/>
                    <a:pt x="10185" y="14346"/>
                  </a:cubicBezTo>
                  <a:cubicBezTo>
                    <a:pt x="10186" y="14408"/>
                    <a:pt x="10213" y="14459"/>
                    <a:pt x="10246" y="14459"/>
                  </a:cubicBezTo>
                  <a:cubicBezTo>
                    <a:pt x="10280" y="14459"/>
                    <a:pt x="10306" y="14408"/>
                    <a:pt x="10305" y="14346"/>
                  </a:cubicBezTo>
                  <a:cubicBezTo>
                    <a:pt x="10304" y="14283"/>
                    <a:pt x="10277" y="14232"/>
                    <a:pt x="10244" y="14233"/>
                  </a:cubicBezTo>
                  <a:close/>
                  <a:moveTo>
                    <a:pt x="10420" y="14233"/>
                  </a:moveTo>
                  <a:cubicBezTo>
                    <a:pt x="10387" y="14233"/>
                    <a:pt x="10360" y="14283"/>
                    <a:pt x="10361" y="14346"/>
                  </a:cubicBezTo>
                  <a:cubicBezTo>
                    <a:pt x="10362" y="14408"/>
                    <a:pt x="10390" y="14459"/>
                    <a:pt x="10423" y="14459"/>
                  </a:cubicBezTo>
                  <a:cubicBezTo>
                    <a:pt x="10456" y="14459"/>
                    <a:pt x="10483" y="14408"/>
                    <a:pt x="10482" y="14346"/>
                  </a:cubicBezTo>
                  <a:cubicBezTo>
                    <a:pt x="10481" y="14283"/>
                    <a:pt x="10453" y="14232"/>
                    <a:pt x="10420" y="14233"/>
                  </a:cubicBezTo>
                  <a:close/>
                  <a:moveTo>
                    <a:pt x="10595" y="14233"/>
                  </a:moveTo>
                  <a:cubicBezTo>
                    <a:pt x="10562" y="14233"/>
                    <a:pt x="10536" y="14283"/>
                    <a:pt x="10537" y="14346"/>
                  </a:cubicBezTo>
                  <a:cubicBezTo>
                    <a:pt x="10538" y="14408"/>
                    <a:pt x="10566" y="14459"/>
                    <a:pt x="10599" y="14459"/>
                  </a:cubicBezTo>
                  <a:cubicBezTo>
                    <a:pt x="10632" y="14459"/>
                    <a:pt x="10658" y="14408"/>
                    <a:pt x="10657" y="14346"/>
                  </a:cubicBezTo>
                  <a:cubicBezTo>
                    <a:pt x="10656" y="14283"/>
                    <a:pt x="10628" y="14232"/>
                    <a:pt x="10595" y="14233"/>
                  </a:cubicBezTo>
                  <a:close/>
                  <a:moveTo>
                    <a:pt x="10771" y="14233"/>
                  </a:moveTo>
                  <a:cubicBezTo>
                    <a:pt x="10738" y="14233"/>
                    <a:pt x="10712" y="14283"/>
                    <a:pt x="10713" y="14346"/>
                  </a:cubicBezTo>
                  <a:cubicBezTo>
                    <a:pt x="10714" y="14408"/>
                    <a:pt x="10742" y="14459"/>
                    <a:pt x="10775" y="14459"/>
                  </a:cubicBezTo>
                  <a:cubicBezTo>
                    <a:pt x="10809" y="14459"/>
                    <a:pt x="10835" y="14408"/>
                    <a:pt x="10834" y="14346"/>
                  </a:cubicBezTo>
                  <a:cubicBezTo>
                    <a:pt x="10832" y="14283"/>
                    <a:pt x="10804" y="14232"/>
                    <a:pt x="10771" y="14233"/>
                  </a:cubicBezTo>
                  <a:close/>
                  <a:moveTo>
                    <a:pt x="10947" y="14233"/>
                  </a:moveTo>
                  <a:cubicBezTo>
                    <a:pt x="10914" y="14233"/>
                    <a:pt x="10888" y="14283"/>
                    <a:pt x="10889" y="14346"/>
                  </a:cubicBezTo>
                  <a:cubicBezTo>
                    <a:pt x="10890" y="14408"/>
                    <a:pt x="10918" y="14459"/>
                    <a:pt x="10951" y="14459"/>
                  </a:cubicBezTo>
                  <a:cubicBezTo>
                    <a:pt x="10985" y="14459"/>
                    <a:pt x="11011" y="14408"/>
                    <a:pt x="11009" y="14346"/>
                  </a:cubicBezTo>
                  <a:cubicBezTo>
                    <a:pt x="11008" y="14283"/>
                    <a:pt x="10980" y="14232"/>
                    <a:pt x="10947" y="14233"/>
                  </a:cubicBezTo>
                  <a:close/>
                  <a:moveTo>
                    <a:pt x="11103" y="14233"/>
                  </a:moveTo>
                  <a:cubicBezTo>
                    <a:pt x="11070" y="14233"/>
                    <a:pt x="11044" y="14283"/>
                    <a:pt x="11046" y="14346"/>
                  </a:cubicBezTo>
                  <a:cubicBezTo>
                    <a:pt x="11047" y="14408"/>
                    <a:pt x="11075" y="14459"/>
                    <a:pt x="11108" y="14459"/>
                  </a:cubicBezTo>
                  <a:cubicBezTo>
                    <a:pt x="11142" y="14459"/>
                    <a:pt x="11167" y="14408"/>
                    <a:pt x="11166" y="14346"/>
                  </a:cubicBezTo>
                  <a:cubicBezTo>
                    <a:pt x="11164" y="14283"/>
                    <a:pt x="11136" y="14232"/>
                    <a:pt x="11103" y="14233"/>
                  </a:cubicBezTo>
                  <a:close/>
                  <a:moveTo>
                    <a:pt x="11279" y="14233"/>
                  </a:moveTo>
                  <a:cubicBezTo>
                    <a:pt x="11246" y="14233"/>
                    <a:pt x="11220" y="14285"/>
                    <a:pt x="11221" y="14347"/>
                  </a:cubicBezTo>
                  <a:cubicBezTo>
                    <a:pt x="11223" y="14410"/>
                    <a:pt x="11251" y="14459"/>
                    <a:pt x="11284" y="14459"/>
                  </a:cubicBezTo>
                  <a:cubicBezTo>
                    <a:pt x="11318" y="14459"/>
                    <a:pt x="11344" y="14408"/>
                    <a:pt x="11342" y="14346"/>
                  </a:cubicBezTo>
                  <a:cubicBezTo>
                    <a:pt x="11340" y="14283"/>
                    <a:pt x="11312" y="14232"/>
                    <a:pt x="11279" y="14233"/>
                  </a:cubicBezTo>
                  <a:close/>
                  <a:moveTo>
                    <a:pt x="11454" y="14233"/>
                  </a:moveTo>
                  <a:cubicBezTo>
                    <a:pt x="11421" y="14233"/>
                    <a:pt x="11396" y="14283"/>
                    <a:pt x="11397" y="14346"/>
                  </a:cubicBezTo>
                  <a:cubicBezTo>
                    <a:pt x="11399" y="14408"/>
                    <a:pt x="11428" y="14459"/>
                    <a:pt x="11461" y="14459"/>
                  </a:cubicBezTo>
                  <a:cubicBezTo>
                    <a:pt x="11494" y="14459"/>
                    <a:pt x="11520" y="14408"/>
                    <a:pt x="11518" y="14346"/>
                  </a:cubicBezTo>
                  <a:cubicBezTo>
                    <a:pt x="11516" y="14283"/>
                    <a:pt x="11487" y="14232"/>
                    <a:pt x="11454" y="14233"/>
                  </a:cubicBezTo>
                  <a:close/>
                  <a:moveTo>
                    <a:pt x="18854" y="14434"/>
                  </a:moveTo>
                  <a:cubicBezTo>
                    <a:pt x="18821" y="14434"/>
                    <a:pt x="18800" y="14486"/>
                    <a:pt x="18809" y="14549"/>
                  </a:cubicBezTo>
                  <a:cubicBezTo>
                    <a:pt x="18817" y="14611"/>
                    <a:pt x="18851" y="14662"/>
                    <a:pt x="18885" y="14662"/>
                  </a:cubicBezTo>
                  <a:cubicBezTo>
                    <a:pt x="18918" y="14661"/>
                    <a:pt x="18938" y="14610"/>
                    <a:pt x="18930" y="14547"/>
                  </a:cubicBezTo>
                  <a:cubicBezTo>
                    <a:pt x="18921" y="14484"/>
                    <a:pt x="18887" y="14434"/>
                    <a:pt x="18854" y="14434"/>
                  </a:cubicBezTo>
                  <a:close/>
                  <a:moveTo>
                    <a:pt x="19029" y="14434"/>
                  </a:moveTo>
                  <a:cubicBezTo>
                    <a:pt x="18996" y="14434"/>
                    <a:pt x="18976" y="14486"/>
                    <a:pt x="18985" y="14549"/>
                  </a:cubicBezTo>
                  <a:cubicBezTo>
                    <a:pt x="18993" y="14612"/>
                    <a:pt x="19028" y="14662"/>
                    <a:pt x="19061" y="14662"/>
                  </a:cubicBezTo>
                  <a:cubicBezTo>
                    <a:pt x="19094" y="14661"/>
                    <a:pt x="19114" y="14610"/>
                    <a:pt x="19106" y="14547"/>
                  </a:cubicBezTo>
                  <a:cubicBezTo>
                    <a:pt x="19097" y="14484"/>
                    <a:pt x="19062" y="14434"/>
                    <a:pt x="19029" y="14434"/>
                  </a:cubicBezTo>
                  <a:close/>
                  <a:moveTo>
                    <a:pt x="19557" y="14434"/>
                  </a:moveTo>
                  <a:cubicBezTo>
                    <a:pt x="19523" y="14434"/>
                    <a:pt x="19504" y="14486"/>
                    <a:pt x="19513" y="14549"/>
                  </a:cubicBezTo>
                  <a:cubicBezTo>
                    <a:pt x="19522" y="14612"/>
                    <a:pt x="19556" y="14662"/>
                    <a:pt x="19590" y="14662"/>
                  </a:cubicBezTo>
                  <a:cubicBezTo>
                    <a:pt x="19623" y="14662"/>
                    <a:pt x="19643" y="14610"/>
                    <a:pt x="19634" y="14547"/>
                  </a:cubicBezTo>
                  <a:cubicBezTo>
                    <a:pt x="19624" y="14484"/>
                    <a:pt x="19590" y="14434"/>
                    <a:pt x="19557" y="14434"/>
                  </a:cubicBezTo>
                  <a:close/>
                  <a:moveTo>
                    <a:pt x="4585" y="14534"/>
                  </a:moveTo>
                  <a:cubicBezTo>
                    <a:pt x="4552" y="14535"/>
                    <a:pt x="4521" y="14585"/>
                    <a:pt x="4516" y="14648"/>
                  </a:cubicBezTo>
                  <a:cubicBezTo>
                    <a:pt x="4512" y="14710"/>
                    <a:pt x="4535" y="14759"/>
                    <a:pt x="4568" y="14759"/>
                  </a:cubicBezTo>
                  <a:cubicBezTo>
                    <a:pt x="4602" y="14759"/>
                    <a:pt x="4632" y="14708"/>
                    <a:pt x="4637" y="14646"/>
                  </a:cubicBezTo>
                  <a:cubicBezTo>
                    <a:pt x="4641" y="14584"/>
                    <a:pt x="4618" y="14534"/>
                    <a:pt x="4585" y="14534"/>
                  </a:cubicBezTo>
                  <a:close/>
                  <a:moveTo>
                    <a:pt x="4760" y="14534"/>
                  </a:moveTo>
                  <a:cubicBezTo>
                    <a:pt x="4727" y="14535"/>
                    <a:pt x="4697" y="14585"/>
                    <a:pt x="4692" y="14648"/>
                  </a:cubicBezTo>
                  <a:cubicBezTo>
                    <a:pt x="4688" y="14710"/>
                    <a:pt x="4712" y="14759"/>
                    <a:pt x="4745" y="14759"/>
                  </a:cubicBezTo>
                  <a:cubicBezTo>
                    <a:pt x="4778" y="14759"/>
                    <a:pt x="4808" y="14708"/>
                    <a:pt x="4813" y="14646"/>
                  </a:cubicBezTo>
                  <a:cubicBezTo>
                    <a:pt x="4817" y="14584"/>
                    <a:pt x="4793" y="14534"/>
                    <a:pt x="4760" y="14534"/>
                  </a:cubicBezTo>
                  <a:close/>
                  <a:moveTo>
                    <a:pt x="4936" y="14534"/>
                  </a:moveTo>
                  <a:cubicBezTo>
                    <a:pt x="4903" y="14535"/>
                    <a:pt x="4873" y="14586"/>
                    <a:pt x="4868" y="14648"/>
                  </a:cubicBezTo>
                  <a:cubicBezTo>
                    <a:pt x="4864" y="14710"/>
                    <a:pt x="4887" y="14759"/>
                    <a:pt x="4921" y="14759"/>
                  </a:cubicBezTo>
                  <a:cubicBezTo>
                    <a:pt x="4954" y="14759"/>
                    <a:pt x="4985" y="14708"/>
                    <a:pt x="4989" y="14646"/>
                  </a:cubicBezTo>
                  <a:cubicBezTo>
                    <a:pt x="4993" y="14584"/>
                    <a:pt x="4969" y="14534"/>
                    <a:pt x="4936" y="14534"/>
                  </a:cubicBezTo>
                  <a:close/>
                  <a:moveTo>
                    <a:pt x="5092" y="14534"/>
                  </a:moveTo>
                  <a:cubicBezTo>
                    <a:pt x="5059" y="14535"/>
                    <a:pt x="5029" y="14585"/>
                    <a:pt x="5025" y="14648"/>
                  </a:cubicBezTo>
                  <a:cubicBezTo>
                    <a:pt x="5021" y="14710"/>
                    <a:pt x="5044" y="14759"/>
                    <a:pt x="5078" y="14759"/>
                  </a:cubicBezTo>
                  <a:cubicBezTo>
                    <a:pt x="5111" y="14759"/>
                    <a:pt x="5141" y="14708"/>
                    <a:pt x="5145" y="14646"/>
                  </a:cubicBezTo>
                  <a:cubicBezTo>
                    <a:pt x="5149" y="14584"/>
                    <a:pt x="5125" y="14534"/>
                    <a:pt x="5092" y="14534"/>
                  </a:cubicBezTo>
                  <a:close/>
                  <a:moveTo>
                    <a:pt x="5248" y="14534"/>
                  </a:moveTo>
                  <a:cubicBezTo>
                    <a:pt x="5215" y="14535"/>
                    <a:pt x="5185" y="14585"/>
                    <a:pt x="5181" y="14648"/>
                  </a:cubicBezTo>
                  <a:cubicBezTo>
                    <a:pt x="5177" y="14710"/>
                    <a:pt x="5201" y="14759"/>
                    <a:pt x="5234" y="14759"/>
                  </a:cubicBezTo>
                  <a:cubicBezTo>
                    <a:pt x="5268" y="14759"/>
                    <a:pt x="5298" y="14710"/>
                    <a:pt x="5301" y="14648"/>
                  </a:cubicBezTo>
                  <a:cubicBezTo>
                    <a:pt x="5305" y="14585"/>
                    <a:pt x="5282" y="14534"/>
                    <a:pt x="5248" y="14534"/>
                  </a:cubicBezTo>
                  <a:close/>
                  <a:moveTo>
                    <a:pt x="9386" y="14534"/>
                  </a:moveTo>
                  <a:cubicBezTo>
                    <a:pt x="9352" y="14535"/>
                    <a:pt x="9325" y="14585"/>
                    <a:pt x="9325" y="14648"/>
                  </a:cubicBezTo>
                  <a:cubicBezTo>
                    <a:pt x="9325" y="14710"/>
                    <a:pt x="9352" y="14761"/>
                    <a:pt x="9385" y="14761"/>
                  </a:cubicBezTo>
                  <a:cubicBezTo>
                    <a:pt x="9418" y="14760"/>
                    <a:pt x="9446" y="14710"/>
                    <a:pt x="9446" y="14648"/>
                  </a:cubicBezTo>
                  <a:cubicBezTo>
                    <a:pt x="9446" y="14585"/>
                    <a:pt x="9419" y="14534"/>
                    <a:pt x="9386" y="14534"/>
                  </a:cubicBezTo>
                  <a:close/>
                  <a:moveTo>
                    <a:pt x="9562" y="14534"/>
                  </a:moveTo>
                  <a:cubicBezTo>
                    <a:pt x="9528" y="14535"/>
                    <a:pt x="9501" y="14585"/>
                    <a:pt x="9501" y="14648"/>
                  </a:cubicBezTo>
                  <a:cubicBezTo>
                    <a:pt x="9501" y="14710"/>
                    <a:pt x="9528" y="14761"/>
                    <a:pt x="9562" y="14761"/>
                  </a:cubicBezTo>
                  <a:cubicBezTo>
                    <a:pt x="9595" y="14760"/>
                    <a:pt x="9622" y="14710"/>
                    <a:pt x="9622" y="14648"/>
                  </a:cubicBezTo>
                  <a:cubicBezTo>
                    <a:pt x="9622" y="14585"/>
                    <a:pt x="9595" y="14534"/>
                    <a:pt x="9562" y="14534"/>
                  </a:cubicBezTo>
                  <a:close/>
                  <a:moveTo>
                    <a:pt x="9737" y="14534"/>
                  </a:moveTo>
                  <a:cubicBezTo>
                    <a:pt x="9704" y="14534"/>
                    <a:pt x="9677" y="14585"/>
                    <a:pt x="9677" y="14648"/>
                  </a:cubicBezTo>
                  <a:cubicBezTo>
                    <a:pt x="9677" y="14710"/>
                    <a:pt x="9704" y="14761"/>
                    <a:pt x="9737" y="14761"/>
                  </a:cubicBezTo>
                  <a:cubicBezTo>
                    <a:pt x="9771" y="14761"/>
                    <a:pt x="9798" y="14710"/>
                    <a:pt x="9797" y="14648"/>
                  </a:cubicBezTo>
                  <a:cubicBezTo>
                    <a:pt x="9797" y="14585"/>
                    <a:pt x="9770" y="14534"/>
                    <a:pt x="9737" y="14534"/>
                  </a:cubicBezTo>
                  <a:close/>
                  <a:moveTo>
                    <a:pt x="9913" y="14534"/>
                  </a:moveTo>
                  <a:cubicBezTo>
                    <a:pt x="9880" y="14535"/>
                    <a:pt x="9853" y="14585"/>
                    <a:pt x="9853" y="14648"/>
                  </a:cubicBezTo>
                  <a:cubicBezTo>
                    <a:pt x="9853" y="14710"/>
                    <a:pt x="9881" y="14761"/>
                    <a:pt x="9914" y="14761"/>
                  </a:cubicBezTo>
                  <a:cubicBezTo>
                    <a:pt x="9947" y="14760"/>
                    <a:pt x="9974" y="14710"/>
                    <a:pt x="9973" y="14648"/>
                  </a:cubicBezTo>
                  <a:cubicBezTo>
                    <a:pt x="9973" y="14585"/>
                    <a:pt x="9946" y="14534"/>
                    <a:pt x="9913" y="14534"/>
                  </a:cubicBezTo>
                  <a:close/>
                  <a:moveTo>
                    <a:pt x="10088" y="14534"/>
                  </a:moveTo>
                  <a:cubicBezTo>
                    <a:pt x="10055" y="14535"/>
                    <a:pt x="10028" y="14585"/>
                    <a:pt x="10029" y="14648"/>
                  </a:cubicBezTo>
                  <a:cubicBezTo>
                    <a:pt x="10029" y="14710"/>
                    <a:pt x="10057" y="14761"/>
                    <a:pt x="10090" y="14761"/>
                  </a:cubicBezTo>
                  <a:cubicBezTo>
                    <a:pt x="10123" y="14761"/>
                    <a:pt x="10150" y="14710"/>
                    <a:pt x="10149" y="14648"/>
                  </a:cubicBezTo>
                  <a:cubicBezTo>
                    <a:pt x="10149" y="14585"/>
                    <a:pt x="10121" y="14534"/>
                    <a:pt x="10088" y="14534"/>
                  </a:cubicBezTo>
                  <a:close/>
                  <a:moveTo>
                    <a:pt x="10245" y="14534"/>
                  </a:moveTo>
                  <a:cubicBezTo>
                    <a:pt x="10211" y="14535"/>
                    <a:pt x="10185" y="14585"/>
                    <a:pt x="10185" y="14648"/>
                  </a:cubicBezTo>
                  <a:cubicBezTo>
                    <a:pt x="10186" y="14710"/>
                    <a:pt x="10214" y="14761"/>
                    <a:pt x="10247" y="14761"/>
                  </a:cubicBezTo>
                  <a:cubicBezTo>
                    <a:pt x="10280" y="14760"/>
                    <a:pt x="10306" y="14710"/>
                    <a:pt x="10306" y="14648"/>
                  </a:cubicBezTo>
                  <a:cubicBezTo>
                    <a:pt x="10305" y="14585"/>
                    <a:pt x="10278" y="14534"/>
                    <a:pt x="10245" y="14534"/>
                  </a:cubicBezTo>
                  <a:close/>
                  <a:moveTo>
                    <a:pt x="10420" y="14534"/>
                  </a:moveTo>
                  <a:cubicBezTo>
                    <a:pt x="10387" y="14535"/>
                    <a:pt x="10361" y="14585"/>
                    <a:pt x="10361" y="14648"/>
                  </a:cubicBezTo>
                  <a:cubicBezTo>
                    <a:pt x="10362" y="14710"/>
                    <a:pt x="10390" y="14761"/>
                    <a:pt x="10423" y="14761"/>
                  </a:cubicBezTo>
                  <a:cubicBezTo>
                    <a:pt x="10456" y="14761"/>
                    <a:pt x="10483" y="14710"/>
                    <a:pt x="10482" y="14648"/>
                  </a:cubicBezTo>
                  <a:cubicBezTo>
                    <a:pt x="10481" y="14585"/>
                    <a:pt x="10453" y="14534"/>
                    <a:pt x="10420" y="14534"/>
                  </a:cubicBezTo>
                  <a:close/>
                  <a:moveTo>
                    <a:pt x="10596" y="14534"/>
                  </a:moveTo>
                  <a:cubicBezTo>
                    <a:pt x="10563" y="14535"/>
                    <a:pt x="10536" y="14585"/>
                    <a:pt x="10537" y="14648"/>
                  </a:cubicBezTo>
                  <a:cubicBezTo>
                    <a:pt x="10538" y="14710"/>
                    <a:pt x="10566" y="14761"/>
                    <a:pt x="10600" y="14761"/>
                  </a:cubicBezTo>
                  <a:cubicBezTo>
                    <a:pt x="10633" y="14760"/>
                    <a:pt x="10659" y="14710"/>
                    <a:pt x="10658" y="14648"/>
                  </a:cubicBezTo>
                  <a:cubicBezTo>
                    <a:pt x="10657" y="14585"/>
                    <a:pt x="10629" y="14534"/>
                    <a:pt x="10596" y="14534"/>
                  </a:cubicBezTo>
                  <a:close/>
                  <a:moveTo>
                    <a:pt x="10771" y="14534"/>
                  </a:moveTo>
                  <a:cubicBezTo>
                    <a:pt x="10738" y="14535"/>
                    <a:pt x="10712" y="14585"/>
                    <a:pt x="10713" y="14648"/>
                  </a:cubicBezTo>
                  <a:cubicBezTo>
                    <a:pt x="10714" y="14710"/>
                    <a:pt x="10742" y="14761"/>
                    <a:pt x="10775" y="14761"/>
                  </a:cubicBezTo>
                  <a:cubicBezTo>
                    <a:pt x="10809" y="14761"/>
                    <a:pt x="10835" y="14710"/>
                    <a:pt x="10834" y="14648"/>
                  </a:cubicBezTo>
                  <a:cubicBezTo>
                    <a:pt x="10832" y="14585"/>
                    <a:pt x="10805" y="14534"/>
                    <a:pt x="10771" y="14534"/>
                  </a:cubicBezTo>
                  <a:close/>
                  <a:moveTo>
                    <a:pt x="10947" y="14534"/>
                  </a:moveTo>
                  <a:cubicBezTo>
                    <a:pt x="10914" y="14535"/>
                    <a:pt x="10888" y="14585"/>
                    <a:pt x="10889" y="14648"/>
                  </a:cubicBezTo>
                  <a:cubicBezTo>
                    <a:pt x="10890" y="14710"/>
                    <a:pt x="10919" y="14761"/>
                    <a:pt x="10952" y="14761"/>
                  </a:cubicBezTo>
                  <a:cubicBezTo>
                    <a:pt x="10985" y="14761"/>
                    <a:pt x="11011" y="14710"/>
                    <a:pt x="11010" y="14648"/>
                  </a:cubicBezTo>
                  <a:cubicBezTo>
                    <a:pt x="11009" y="14585"/>
                    <a:pt x="10980" y="14534"/>
                    <a:pt x="10947" y="14534"/>
                  </a:cubicBezTo>
                  <a:close/>
                  <a:moveTo>
                    <a:pt x="11123" y="14534"/>
                  </a:moveTo>
                  <a:cubicBezTo>
                    <a:pt x="11089" y="14535"/>
                    <a:pt x="11064" y="14586"/>
                    <a:pt x="11065" y="14649"/>
                  </a:cubicBezTo>
                  <a:cubicBezTo>
                    <a:pt x="11066" y="14712"/>
                    <a:pt x="11095" y="14761"/>
                    <a:pt x="11128" y="14761"/>
                  </a:cubicBezTo>
                  <a:cubicBezTo>
                    <a:pt x="11161" y="14761"/>
                    <a:pt x="11188" y="14710"/>
                    <a:pt x="11186" y="14648"/>
                  </a:cubicBezTo>
                  <a:cubicBezTo>
                    <a:pt x="11184" y="14585"/>
                    <a:pt x="11156" y="14534"/>
                    <a:pt x="11123" y="14534"/>
                  </a:cubicBezTo>
                  <a:close/>
                  <a:moveTo>
                    <a:pt x="11298" y="14534"/>
                  </a:moveTo>
                  <a:cubicBezTo>
                    <a:pt x="11265" y="14535"/>
                    <a:pt x="11239" y="14585"/>
                    <a:pt x="11241" y="14648"/>
                  </a:cubicBezTo>
                  <a:cubicBezTo>
                    <a:pt x="11243" y="14710"/>
                    <a:pt x="11271" y="14761"/>
                    <a:pt x="11305" y="14761"/>
                  </a:cubicBezTo>
                  <a:cubicBezTo>
                    <a:pt x="11338" y="14760"/>
                    <a:pt x="11363" y="14710"/>
                    <a:pt x="11361" y="14648"/>
                  </a:cubicBezTo>
                  <a:cubicBezTo>
                    <a:pt x="11360" y="14585"/>
                    <a:pt x="11332" y="14534"/>
                    <a:pt x="11298" y="14534"/>
                  </a:cubicBezTo>
                  <a:close/>
                  <a:moveTo>
                    <a:pt x="11455" y="14534"/>
                  </a:moveTo>
                  <a:cubicBezTo>
                    <a:pt x="11422" y="14535"/>
                    <a:pt x="11396" y="14585"/>
                    <a:pt x="11397" y="14648"/>
                  </a:cubicBezTo>
                  <a:cubicBezTo>
                    <a:pt x="11399" y="14710"/>
                    <a:pt x="11428" y="14761"/>
                    <a:pt x="11461" y="14761"/>
                  </a:cubicBezTo>
                  <a:cubicBezTo>
                    <a:pt x="11494" y="14761"/>
                    <a:pt x="11520" y="14710"/>
                    <a:pt x="11518" y="14648"/>
                  </a:cubicBezTo>
                  <a:cubicBezTo>
                    <a:pt x="11517" y="14585"/>
                    <a:pt x="11488" y="14534"/>
                    <a:pt x="11455" y="14534"/>
                  </a:cubicBezTo>
                  <a:close/>
                  <a:moveTo>
                    <a:pt x="2341" y="14585"/>
                  </a:moveTo>
                  <a:cubicBezTo>
                    <a:pt x="2308" y="14585"/>
                    <a:pt x="2275" y="14636"/>
                    <a:pt x="2269" y="14698"/>
                  </a:cubicBezTo>
                  <a:cubicBezTo>
                    <a:pt x="2262" y="14760"/>
                    <a:pt x="2284" y="14810"/>
                    <a:pt x="2317" y="14809"/>
                  </a:cubicBezTo>
                  <a:cubicBezTo>
                    <a:pt x="2350" y="14809"/>
                    <a:pt x="2383" y="14758"/>
                    <a:pt x="2389" y="14696"/>
                  </a:cubicBezTo>
                  <a:cubicBezTo>
                    <a:pt x="2396" y="14634"/>
                    <a:pt x="2374" y="14584"/>
                    <a:pt x="2341" y="14585"/>
                  </a:cubicBezTo>
                  <a:close/>
                  <a:moveTo>
                    <a:pt x="2516" y="14585"/>
                  </a:moveTo>
                  <a:cubicBezTo>
                    <a:pt x="2483" y="14585"/>
                    <a:pt x="2451" y="14636"/>
                    <a:pt x="2445" y="14698"/>
                  </a:cubicBezTo>
                  <a:cubicBezTo>
                    <a:pt x="2438" y="14760"/>
                    <a:pt x="2460" y="14810"/>
                    <a:pt x="2494" y="14809"/>
                  </a:cubicBezTo>
                  <a:cubicBezTo>
                    <a:pt x="2527" y="14809"/>
                    <a:pt x="2559" y="14758"/>
                    <a:pt x="2565" y="14696"/>
                  </a:cubicBezTo>
                  <a:cubicBezTo>
                    <a:pt x="2571" y="14634"/>
                    <a:pt x="2549" y="14584"/>
                    <a:pt x="2516" y="14585"/>
                  </a:cubicBezTo>
                  <a:close/>
                  <a:moveTo>
                    <a:pt x="2692" y="14585"/>
                  </a:moveTo>
                  <a:cubicBezTo>
                    <a:pt x="2659" y="14585"/>
                    <a:pt x="2627" y="14636"/>
                    <a:pt x="2621" y="14698"/>
                  </a:cubicBezTo>
                  <a:cubicBezTo>
                    <a:pt x="2614" y="14760"/>
                    <a:pt x="2636" y="14810"/>
                    <a:pt x="2669" y="14809"/>
                  </a:cubicBezTo>
                  <a:cubicBezTo>
                    <a:pt x="2703" y="14809"/>
                    <a:pt x="2735" y="14758"/>
                    <a:pt x="2741" y="14696"/>
                  </a:cubicBezTo>
                  <a:cubicBezTo>
                    <a:pt x="2747" y="14634"/>
                    <a:pt x="2725" y="14584"/>
                    <a:pt x="2692" y="14585"/>
                  </a:cubicBezTo>
                  <a:close/>
                  <a:moveTo>
                    <a:pt x="2867" y="14585"/>
                  </a:moveTo>
                  <a:cubicBezTo>
                    <a:pt x="2834" y="14585"/>
                    <a:pt x="2803" y="14636"/>
                    <a:pt x="2797" y="14698"/>
                  </a:cubicBezTo>
                  <a:cubicBezTo>
                    <a:pt x="2790" y="14760"/>
                    <a:pt x="2812" y="14810"/>
                    <a:pt x="2845" y="14809"/>
                  </a:cubicBezTo>
                  <a:cubicBezTo>
                    <a:pt x="2879" y="14809"/>
                    <a:pt x="2911" y="14759"/>
                    <a:pt x="2917" y="14696"/>
                  </a:cubicBezTo>
                  <a:cubicBezTo>
                    <a:pt x="2923" y="14634"/>
                    <a:pt x="2901" y="14584"/>
                    <a:pt x="2867" y="14585"/>
                  </a:cubicBezTo>
                  <a:close/>
                  <a:moveTo>
                    <a:pt x="3043" y="14585"/>
                  </a:moveTo>
                  <a:cubicBezTo>
                    <a:pt x="3010" y="14585"/>
                    <a:pt x="2978" y="14636"/>
                    <a:pt x="2973" y="14698"/>
                  </a:cubicBezTo>
                  <a:cubicBezTo>
                    <a:pt x="2967" y="14760"/>
                    <a:pt x="2989" y="14810"/>
                    <a:pt x="3022" y="14809"/>
                  </a:cubicBezTo>
                  <a:cubicBezTo>
                    <a:pt x="3055" y="14809"/>
                    <a:pt x="3087" y="14758"/>
                    <a:pt x="3093" y="14696"/>
                  </a:cubicBezTo>
                  <a:cubicBezTo>
                    <a:pt x="3099" y="14634"/>
                    <a:pt x="3077" y="14584"/>
                    <a:pt x="3043" y="14585"/>
                  </a:cubicBezTo>
                  <a:close/>
                  <a:moveTo>
                    <a:pt x="3199" y="14585"/>
                  </a:moveTo>
                  <a:cubicBezTo>
                    <a:pt x="3166" y="14585"/>
                    <a:pt x="3135" y="14636"/>
                    <a:pt x="3129" y="14698"/>
                  </a:cubicBezTo>
                  <a:cubicBezTo>
                    <a:pt x="3123" y="14760"/>
                    <a:pt x="3145" y="14810"/>
                    <a:pt x="3178" y="14809"/>
                  </a:cubicBezTo>
                  <a:cubicBezTo>
                    <a:pt x="3212" y="14809"/>
                    <a:pt x="3244" y="14758"/>
                    <a:pt x="3249" y="14696"/>
                  </a:cubicBezTo>
                  <a:cubicBezTo>
                    <a:pt x="3255" y="14634"/>
                    <a:pt x="3232" y="14584"/>
                    <a:pt x="3199" y="14585"/>
                  </a:cubicBezTo>
                  <a:close/>
                  <a:moveTo>
                    <a:pt x="3375" y="14585"/>
                  </a:moveTo>
                  <a:cubicBezTo>
                    <a:pt x="3342" y="14585"/>
                    <a:pt x="3310" y="14636"/>
                    <a:pt x="3304" y="14698"/>
                  </a:cubicBezTo>
                  <a:cubicBezTo>
                    <a:pt x="3299" y="14760"/>
                    <a:pt x="3322" y="14810"/>
                    <a:pt x="3355" y="14809"/>
                  </a:cubicBezTo>
                  <a:cubicBezTo>
                    <a:pt x="3388" y="14809"/>
                    <a:pt x="3420" y="14758"/>
                    <a:pt x="3425" y="14696"/>
                  </a:cubicBezTo>
                  <a:cubicBezTo>
                    <a:pt x="3431" y="14634"/>
                    <a:pt x="3408" y="14584"/>
                    <a:pt x="3375" y="14585"/>
                  </a:cubicBezTo>
                  <a:close/>
                  <a:moveTo>
                    <a:pt x="3550" y="14585"/>
                  </a:moveTo>
                  <a:cubicBezTo>
                    <a:pt x="3517" y="14585"/>
                    <a:pt x="3486" y="14636"/>
                    <a:pt x="3480" y="14698"/>
                  </a:cubicBezTo>
                  <a:cubicBezTo>
                    <a:pt x="3475" y="14760"/>
                    <a:pt x="3498" y="14810"/>
                    <a:pt x="3531" y="14809"/>
                  </a:cubicBezTo>
                  <a:cubicBezTo>
                    <a:pt x="3564" y="14809"/>
                    <a:pt x="3596" y="14759"/>
                    <a:pt x="3601" y="14696"/>
                  </a:cubicBezTo>
                  <a:cubicBezTo>
                    <a:pt x="3607" y="14634"/>
                    <a:pt x="3584" y="14584"/>
                    <a:pt x="3550" y="14585"/>
                  </a:cubicBezTo>
                  <a:close/>
                  <a:moveTo>
                    <a:pt x="3726" y="14585"/>
                  </a:moveTo>
                  <a:cubicBezTo>
                    <a:pt x="3693" y="14585"/>
                    <a:pt x="3661" y="14636"/>
                    <a:pt x="3656" y="14698"/>
                  </a:cubicBezTo>
                  <a:cubicBezTo>
                    <a:pt x="3651" y="14760"/>
                    <a:pt x="3674" y="14810"/>
                    <a:pt x="3707" y="14809"/>
                  </a:cubicBezTo>
                  <a:cubicBezTo>
                    <a:pt x="3740" y="14809"/>
                    <a:pt x="3772" y="14758"/>
                    <a:pt x="3777" y="14696"/>
                  </a:cubicBezTo>
                  <a:cubicBezTo>
                    <a:pt x="3782" y="14634"/>
                    <a:pt x="3760" y="14584"/>
                    <a:pt x="3726" y="14585"/>
                  </a:cubicBezTo>
                  <a:close/>
                  <a:moveTo>
                    <a:pt x="3902" y="14585"/>
                  </a:moveTo>
                  <a:cubicBezTo>
                    <a:pt x="3869" y="14585"/>
                    <a:pt x="3837" y="14636"/>
                    <a:pt x="3832" y="14698"/>
                  </a:cubicBezTo>
                  <a:cubicBezTo>
                    <a:pt x="3827" y="14760"/>
                    <a:pt x="3850" y="14810"/>
                    <a:pt x="3883" y="14809"/>
                  </a:cubicBezTo>
                  <a:cubicBezTo>
                    <a:pt x="3917" y="14809"/>
                    <a:pt x="3948" y="14758"/>
                    <a:pt x="3953" y="14696"/>
                  </a:cubicBezTo>
                  <a:cubicBezTo>
                    <a:pt x="3958" y="14634"/>
                    <a:pt x="3935" y="14584"/>
                    <a:pt x="3902" y="14585"/>
                  </a:cubicBezTo>
                  <a:close/>
                  <a:moveTo>
                    <a:pt x="4058" y="14585"/>
                  </a:moveTo>
                  <a:cubicBezTo>
                    <a:pt x="4024" y="14585"/>
                    <a:pt x="3994" y="14636"/>
                    <a:pt x="3989" y="14698"/>
                  </a:cubicBezTo>
                  <a:cubicBezTo>
                    <a:pt x="3983" y="14760"/>
                    <a:pt x="4006" y="14810"/>
                    <a:pt x="4040" y="14809"/>
                  </a:cubicBezTo>
                  <a:cubicBezTo>
                    <a:pt x="4073" y="14809"/>
                    <a:pt x="4104" y="14758"/>
                    <a:pt x="4109" y="14696"/>
                  </a:cubicBezTo>
                  <a:cubicBezTo>
                    <a:pt x="4114" y="14634"/>
                    <a:pt x="4091" y="14584"/>
                    <a:pt x="4058" y="14585"/>
                  </a:cubicBezTo>
                  <a:close/>
                  <a:moveTo>
                    <a:pt x="4234" y="14585"/>
                  </a:moveTo>
                  <a:cubicBezTo>
                    <a:pt x="4200" y="14585"/>
                    <a:pt x="4169" y="14636"/>
                    <a:pt x="4164" y="14698"/>
                  </a:cubicBezTo>
                  <a:cubicBezTo>
                    <a:pt x="4160" y="14760"/>
                    <a:pt x="4183" y="14810"/>
                    <a:pt x="4216" y="14809"/>
                  </a:cubicBezTo>
                  <a:cubicBezTo>
                    <a:pt x="4250" y="14809"/>
                    <a:pt x="4280" y="14758"/>
                    <a:pt x="4285" y="14696"/>
                  </a:cubicBezTo>
                  <a:cubicBezTo>
                    <a:pt x="4290" y="14634"/>
                    <a:pt x="4267" y="14584"/>
                    <a:pt x="4234" y="14585"/>
                  </a:cubicBezTo>
                  <a:close/>
                  <a:moveTo>
                    <a:pt x="4409" y="14585"/>
                  </a:moveTo>
                  <a:cubicBezTo>
                    <a:pt x="4376" y="14585"/>
                    <a:pt x="4345" y="14636"/>
                    <a:pt x="4340" y="14698"/>
                  </a:cubicBezTo>
                  <a:cubicBezTo>
                    <a:pt x="4336" y="14760"/>
                    <a:pt x="4359" y="14810"/>
                    <a:pt x="4392" y="14809"/>
                  </a:cubicBezTo>
                  <a:cubicBezTo>
                    <a:pt x="4426" y="14809"/>
                    <a:pt x="4456" y="14758"/>
                    <a:pt x="4461" y="14696"/>
                  </a:cubicBezTo>
                  <a:cubicBezTo>
                    <a:pt x="4465" y="14634"/>
                    <a:pt x="4442" y="14584"/>
                    <a:pt x="4409" y="14585"/>
                  </a:cubicBezTo>
                  <a:close/>
                  <a:moveTo>
                    <a:pt x="18385" y="14786"/>
                  </a:moveTo>
                  <a:cubicBezTo>
                    <a:pt x="18352" y="14786"/>
                    <a:pt x="18332" y="14838"/>
                    <a:pt x="18340" y="14901"/>
                  </a:cubicBezTo>
                  <a:cubicBezTo>
                    <a:pt x="18348" y="14964"/>
                    <a:pt x="18381" y="15014"/>
                    <a:pt x="18415" y="15014"/>
                  </a:cubicBezTo>
                  <a:cubicBezTo>
                    <a:pt x="18448" y="15014"/>
                    <a:pt x="18469" y="14962"/>
                    <a:pt x="18461" y="14899"/>
                  </a:cubicBezTo>
                  <a:cubicBezTo>
                    <a:pt x="18452" y="14836"/>
                    <a:pt x="18419" y="14786"/>
                    <a:pt x="18385" y="14786"/>
                  </a:cubicBezTo>
                  <a:close/>
                  <a:moveTo>
                    <a:pt x="18737" y="14786"/>
                  </a:moveTo>
                  <a:cubicBezTo>
                    <a:pt x="18703" y="14786"/>
                    <a:pt x="18683" y="14838"/>
                    <a:pt x="18691" y="14901"/>
                  </a:cubicBezTo>
                  <a:cubicBezTo>
                    <a:pt x="18700" y="14964"/>
                    <a:pt x="18734" y="15014"/>
                    <a:pt x="18767" y="15014"/>
                  </a:cubicBezTo>
                  <a:cubicBezTo>
                    <a:pt x="18801" y="15013"/>
                    <a:pt x="18821" y="14962"/>
                    <a:pt x="18812" y="14899"/>
                  </a:cubicBezTo>
                  <a:cubicBezTo>
                    <a:pt x="18804" y="14836"/>
                    <a:pt x="18770" y="14786"/>
                    <a:pt x="18737" y="14786"/>
                  </a:cubicBezTo>
                  <a:close/>
                  <a:moveTo>
                    <a:pt x="18893" y="14786"/>
                  </a:moveTo>
                  <a:cubicBezTo>
                    <a:pt x="18860" y="14786"/>
                    <a:pt x="18839" y="14838"/>
                    <a:pt x="18848" y="14901"/>
                  </a:cubicBezTo>
                  <a:cubicBezTo>
                    <a:pt x="18856" y="14964"/>
                    <a:pt x="18891" y="15014"/>
                    <a:pt x="18924" y="15014"/>
                  </a:cubicBezTo>
                  <a:cubicBezTo>
                    <a:pt x="18958" y="15013"/>
                    <a:pt x="18978" y="14962"/>
                    <a:pt x="18969" y="14899"/>
                  </a:cubicBezTo>
                  <a:cubicBezTo>
                    <a:pt x="18961" y="14836"/>
                    <a:pt x="18927" y="14786"/>
                    <a:pt x="18893" y="14786"/>
                  </a:cubicBezTo>
                  <a:close/>
                  <a:moveTo>
                    <a:pt x="19616" y="14786"/>
                  </a:moveTo>
                  <a:cubicBezTo>
                    <a:pt x="19582" y="14786"/>
                    <a:pt x="19563" y="14838"/>
                    <a:pt x="19572" y="14901"/>
                  </a:cubicBezTo>
                  <a:cubicBezTo>
                    <a:pt x="19581" y="14964"/>
                    <a:pt x="19615" y="15014"/>
                    <a:pt x="19649" y="15014"/>
                  </a:cubicBezTo>
                  <a:cubicBezTo>
                    <a:pt x="19682" y="15013"/>
                    <a:pt x="19702" y="14962"/>
                    <a:pt x="19693" y="14899"/>
                  </a:cubicBezTo>
                  <a:cubicBezTo>
                    <a:pt x="19684" y="14836"/>
                    <a:pt x="19649" y="14786"/>
                    <a:pt x="19616" y="14786"/>
                  </a:cubicBezTo>
                  <a:close/>
                  <a:moveTo>
                    <a:pt x="19772" y="14786"/>
                  </a:moveTo>
                  <a:cubicBezTo>
                    <a:pt x="19738" y="14786"/>
                    <a:pt x="19719" y="14838"/>
                    <a:pt x="19728" y="14901"/>
                  </a:cubicBezTo>
                  <a:cubicBezTo>
                    <a:pt x="19738" y="14964"/>
                    <a:pt x="19772" y="15014"/>
                    <a:pt x="19805" y="15014"/>
                  </a:cubicBezTo>
                  <a:cubicBezTo>
                    <a:pt x="19839" y="15013"/>
                    <a:pt x="19859" y="14962"/>
                    <a:pt x="19849" y="14899"/>
                  </a:cubicBezTo>
                  <a:cubicBezTo>
                    <a:pt x="19840" y="14836"/>
                    <a:pt x="19805" y="14786"/>
                    <a:pt x="19772" y="14786"/>
                  </a:cubicBezTo>
                  <a:close/>
                  <a:moveTo>
                    <a:pt x="10596" y="14836"/>
                  </a:moveTo>
                  <a:cubicBezTo>
                    <a:pt x="10562" y="14836"/>
                    <a:pt x="10536" y="14887"/>
                    <a:pt x="10537" y="14949"/>
                  </a:cubicBezTo>
                  <a:cubicBezTo>
                    <a:pt x="10538" y="15012"/>
                    <a:pt x="10566" y="15063"/>
                    <a:pt x="10600" y="15062"/>
                  </a:cubicBezTo>
                  <a:cubicBezTo>
                    <a:pt x="10633" y="15062"/>
                    <a:pt x="10659" y="15012"/>
                    <a:pt x="10658" y="14949"/>
                  </a:cubicBezTo>
                  <a:cubicBezTo>
                    <a:pt x="10657" y="14887"/>
                    <a:pt x="10629" y="14836"/>
                    <a:pt x="10596" y="14836"/>
                  </a:cubicBezTo>
                  <a:close/>
                  <a:moveTo>
                    <a:pt x="10772" y="14836"/>
                  </a:moveTo>
                  <a:cubicBezTo>
                    <a:pt x="10738" y="14836"/>
                    <a:pt x="10712" y="14887"/>
                    <a:pt x="10713" y="14949"/>
                  </a:cubicBezTo>
                  <a:cubicBezTo>
                    <a:pt x="10714" y="15012"/>
                    <a:pt x="10743" y="15063"/>
                    <a:pt x="10776" y="15062"/>
                  </a:cubicBezTo>
                  <a:cubicBezTo>
                    <a:pt x="10810" y="15062"/>
                    <a:pt x="10835" y="15012"/>
                    <a:pt x="10834" y="14949"/>
                  </a:cubicBezTo>
                  <a:cubicBezTo>
                    <a:pt x="10833" y="14887"/>
                    <a:pt x="10805" y="14836"/>
                    <a:pt x="10772" y="14836"/>
                  </a:cubicBezTo>
                  <a:close/>
                  <a:moveTo>
                    <a:pt x="10947" y="14836"/>
                  </a:moveTo>
                  <a:cubicBezTo>
                    <a:pt x="10914" y="14836"/>
                    <a:pt x="10888" y="14887"/>
                    <a:pt x="10889" y="14949"/>
                  </a:cubicBezTo>
                  <a:cubicBezTo>
                    <a:pt x="10890" y="15012"/>
                    <a:pt x="10919" y="15063"/>
                    <a:pt x="10952" y="15062"/>
                  </a:cubicBezTo>
                  <a:cubicBezTo>
                    <a:pt x="10986" y="15062"/>
                    <a:pt x="11011" y="15012"/>
                    <a:pt x="11010" y="14949"/>
                  </a:cubicBezTo>
                  <a:cubicBezTo>
                    <a:pt x="11009" y="14887"/>
                    <a:pt x="10980" y="14836"/>
                    <a:pt x="10947" y="14836"/>
                  </a:cubicBezTo>
                  <a:close/>
                  <a:moveTo>
                    <a:pt x="11123" y="14836"/>
                  </a:moveTo>
                  <a:cubicBezTo>
                    <a:pt x="11090" y="14836"/>
                    <a:pt x="11064" y="14887"/>
                    <a:pt x="11065" y="14949"/>
                  </a:cubicBezTo>
                  <a:cubicBezTo>
                    <a:pt x="11067" y="15012"/>
                    <a:pt x="11095" y="15063"/>
                    <a:pt x="11129" y="15062"/>
                  </a:cubicBezTo>
                  <a:cubicBezTo>
                    <a:pt x="11162" y="15062"/>
                    <a:pt x="11188" y="15012"/>
                    <a:pt x="11186" y="14949"/>
                  </a:cubicBezTo>
                  <a:cubicBezTo>
                    <a:pt x="11185" y="14887"/>
                    <a:pt x="11157" y="14836"/>
                    <a:pt x="11123" y="14836"/>
                  </a:cubicBezTo>
                  <a:close/>
                  <a:moveTo>
                    <a:pt x="11298" y="14836"/>
                  </a:moveTo>
                  <a:cubicBezTo>
                    <a:pt x="11265" y="14836"/>
                    <a:pt x="11239" y="14887"/>
                    <a:pt x="11241" y="14949"/>
                  </a:cubicBezTo>
                  <a:cubicBezTo>
                    <a:pt x="11243" y="15012"/>
                    <a:pt x="11271" y="15063"/>
                    <a:pt x="11305" y="15062"/>
                  </a:cubicBezTo>
                  <a:cubicBezTo>
                    <a:pt x="11338" y="15062"/>
                    <a:pt x="11364" y="15012"/>
                    <a:pt x="11362" y="14949"/>
                  </a:cubicBezTo>
                  <a:cubicBezTo>
                    <a:pt x="11360" y="14887"/>
                    <a:pt x="11332" y="14836"/>
                    <a:pt x="11298" y="14836"/>
                  </a:cubicBezTo>
                  <a:close/>
                  <a:moveTo>
                    <a:pt x="11474" y="14836"/>
                  </a:moveTo>
                  <a:cubicBezTo>
                    <a:pt x="11441" y="14836"/>
                    <a:pt x="11415" y="14887"/>
                    <a:pt x="11417" y="14949"/>
                  </a:cubicBezTo>
                  <a:cubicBezTo>
                    <a:pt x="11419" y="15012"/>
                    <a:pt x="11448" y="15063"/>
                    <a:pt x="11481" y="15062"/>
                  </a:cubicBezTo>
                  <a:cubicBezTo>
                    <a:pt x="11515" y="15062"/>
                    <a:pt x="11540" y="15012"/>
                    <a:pt x="11539" y="14949"/>
                  </a:cubicBezTo>
                  <a:cubicBezTo>
                    <a:pt x="11537" y="14887"/>
                    <a:pt x="11508" y="14836"/>
                    <a:pt x="11474" y="14836"/>
                  </a:cubicBezTo>
                  <a:close/>
                  <a:moveTo>
                    <a:pt x="12157" y="14836"/>
                  </a:moveTo>
                  <a:cubicBezTo>
                    <a:pt x="12124" y="14836"/>
                    <a:pt x="12099" y="14887"/>
                    <a:pt x="12101" y="14949"/>
                  </a:cubicBezTo>
                  <a:cubicBezTo>
                    <a:pt x="12104" y="15012"/>
                    <a:pt x="12133" y="15063"/>
                    <a:pt x="12167" y="15062"/>
                  </a:cubicBezTo>
                  <a:cubicBezTo>
                    <a:pt x="12200" y="15062"/>
                    <a:pt x="12225" y="15012"/>
                    <a:pt x="12222" y="14949"/>
                  </a:cubicBezTo>
                  <a:cubicBezTo>
                    <a:pt x="12220" y="14887"/>
                    <a:pt x="12191" y="14836"/>
                    <a:pt x="12157" y="14836"/>
                  </a:cubicBezTo>
                  <a:close/>
                  <a:moveTo>
                    <a:pt x="2302" y="14886"/>
                  </a:moveTo>
                  <a:cubicBezTo>
                    <a:pt x="2268" y="14887"/>
                    <a:pt x="2236" y="14937"/>
                    <a:pt x="2230" y="15000"/>
                  </a:cubicBezTo>
                  <a:cubicBezTo>
                    <a:pt x="2223" y="15062"/>
                    <a:pt x="2245" y="15111"/>
                    <a:pt x="2278" y="15111"/>
                  </a:cubicBezTo>
                  <a:cubicBezTo>
                    <a:pt x="2312" y="15111"/>
                    <a:pt x="2344" y="15060"/>
                    <a:pt x="2351" y="14998"/>
                  </a:cubicBezTo>
                  <a:cubicBezTo>
                    <a:pt x="2357" y="14936"/>
                    <a:pt x="2335" y="14886"/>
                    <a:pt x="2302" y="14886"/>
                  </a:cubicBezTo>
                  <a:close/>
                  <a:moveTo>
                    <a:pt x="2478" y="14886"/>
                  </a:moveTo>
                  <a:cubicBezTo>
                    <a:pt x="2444" y="14887"/>
                    <a:pt x="2412" y="14938"/>
                    <a:pt x="2406" y="15000"/>
                  </a:cubicBezTo>
                  <a:cubicBezTo>
                    <a:pt x="2399" y="15062"/>
                    <a:pt x="2421" y="15111"/>
                    <a:pt x="2454" y="15111"/>
                  </a:cubicBezTo>
                  <a:cubicBezTo>
                    <a:pt x="2488" y="15111"/>
                    <a:pt x="2520" y="15060"/>
                    <a:pt x="2527" y="14998"/>
                  </a:cubicBezTo>
                  <a:cubicBezTo>
                    <a:pt x="2533" y="14936"/>
                    <a:pt x="2511" y="14886"/>
                    <a:pt x="2478" y="14886"/>
                  </a:cubicBezTo>
                  <a:close/>
                  <a:moveTo>
                    <a:pt x="2653" y="14886"/>
                  </a:moveTo>
                  <a:cubicBezTo>
                    <a:pt x="2620" y="14887"/>
                    <a:pt x="2588" y="14937"/>
                    <a:pt x="2582" y="15000"/>
                  </a:cubicBezTo>
                  <a:cubicBezTo>
                    <a:pt x="2575" y="15062"/>
                    <a:pt x="2597" y="15111"/>
                    <a:pt x="2631" y="15111"/>
                  </a:cubicBezTo>
                  <a:cubicBezTo>
                    <a:pt x="2664" y="15111"/>
                    <a:pt x="2696" y="15060"/>
                    <a:pt x="2702" y="14998"/>
                  </a:cubicBezTo>
                  <a:cubicBezTo>
                    <a:pt x="2709" y="14936"/>
                    <a:pt x="2686" y="14886"/>
                    <a:pt x="2653" y="14886"/>
                  </a:cubicBezTo>
                  <a:close/>
                  <a:moveTo>
                    <a:pt x="2829" y="14886"/>
                  </a:moveTo>
                  <a:cubicBezTo>
                    <a:pt x="2796" y="14887"/>
                    <a:pt x="2764" y="14937"/>
                    <a:pt x="2757" y="15000"/>
                  </a:cubicBezTo>
                  <a:cubicBezTo>
                    <a:pt x="2751" y="15062"/>
                    <a:pt x="2773" y="15111"/>
                    <a:pt x="2807" y="15111"/>
                  </a:cubicBezTo>
                  <a:cubicBezTo>
                    <a:pt x="2841" y="15111"/>
                    <a:pt x="2872" y="15060"/>
                    <a:pt x="2878" y="14998"/>
                  </a:cubicBezTo>
                  <a:cubicBezTo>
                    <a:pt x="2884" y="14936"/>
                    <a:pt x="2862" y="14886"/>
                    <a:pt x="2829" y="14886"/>
                  </a:cubicBezTo>
                  <a:close/>
                  <a:moveTo>
                    <a:pt x="3004" y="14886"/>
                  </a:moveTo>
                  <a:cubicBezTo>
                    <a:pt x="2971" y="14887"/>
                    <a:pt x="2939" y="14937"/>
                    <a:pt x="2933" y="15000"/>
                  </a:cubicBezTo>
                  <a:cubicBezTo>
                    <a:pt x="2927" y="15062"/>
                    <a:pt x="2949" y="15111"/>
                    <a:pt x="2983" y="15111"/>
                  </a:cubicBezTo>
                  <a:cubicBezTo>
                    <a:pt x="3016" y="15111"/>
                    <a:pt x="3049" y="15060"/>
                    <a:pt x="3054" y="14998"/>
                  </a:cubicBezTo>
                  <a:cubicBezTo>
                    <a:pt x="3060" y="14936"/>
                    <a:pt x="3038" y="14886"/>
                    <a:pt x="3004" y="14886"/>
                  </a:cubicBezTo>
                  <a:close/>
                  <a:moveTo>
                    <a:pt x="3180" y="14886"/>
                  </a:moveTo>
                  <a:cubicBezTo>
                    <a:pt x="3147" y="14887"/>
                    <a:pt x="3115" y="14937"/>
                    <a:pt x="3109" y="15000"/>
                  </a:cubicBezTo>
                  <a:cubicBezTo>
                    <a:pt x="3103" y="15062"/>
                    <a:pt x="3126" y="15111"/>
                    <a:pt x="3159" y="15111"/>
                  </a:cubicBezTo>
                  <a:cubicBezTo>
                    <a:pt x="3193" y="15111"/>
                    <a:pt x="3225" y="15060"/>
                    <a:pt x="3230" y="14998"/>
                  </a:cubicBezTo>
                  <a:cubicBezTo>
                    <a:pt x="3236" y="14936"/>
                    <a:pt x="3214" y="14886"/>
                    <a:pt x="3180" y="14886"/>
                  </a:cubicBezTo>
                  <a:close/>
                  <a:moveTo>
                    <a:pt x="3356" y="14886"/>
                  </a:moveTo>
                  <a:cubicBezTo>
                    <a:pt x="3322" y="14887"/>
                    <a:pt x="3290" y="14937"/>
                    <a:pt x="3285" y="15000"/>
                  </a:cubicBezTo>
                  <a:cubicBezTo>
                    <a:pt x="3279" y="15062"/>
                    <a:pt x="3302" y="15111"/>
                    <a:pt x="3335" y="15111"/>
                  </a:cubicBezTo>
                  <a:cubicBezTo>
                    <a:pt x="3369" y="15111"/>
                    <a:pt x="3401" y="15060"/>
                    <a:pt x="3406" y="14998"/>
                  </a:cubicBezTo>
                  <a:cubicBezTo>
                    <a:pt x="3412" y="14936"/>
                    <a:pt x="3389" y="14886"/>
                    <a:pt x="3356" y="14886"/>
                  </a:cubicBezTo>
                  <a:close/>
                  <a:moveTo>
                    <a:pt x="3532" y="14886"/>
                  </a:moveTo>
                  <a:cubicBezTo>
                    <a:pt x="3498" y="14887"/>
                    <a:pt x="3466" y="14937"/>
                    <a:pt x="3461" y="15000"/>
                  </a:cubicBezTo>
                  <a:cubicBezTo>
                    <a:pt x="3455" y="15062"/>
                    <a:pt x="3478" y="15111"/>
                    <a:pt x="3511" y="15111"/>
                  </a:cubicBezTo>
                  <a:cubicBezTo>
                    <a:pt x="3545" y="15111"/>
                    <a:pt x="3577" y="15060"/>
                    <a:pt x="3582" y="14998"/>
                  </a:cubicBezTo>
                  <a:cubicBezTo>
                    <a:pt x="3588" y="14936"/>
                    <a:pt x="3565" y="14886"/>
                    <a:pt x="3532" y="14886"/>
                  </a:cubicBezTo>
                  <a:close/>
                  <a:moveTo>
                    <a:pt x="3687" y="14886"/>
                  </a:moveTo>
                  <a:cubicBezTo>
                    <a:pt x="3654" y="14887"/>
                    <a:pt x="3622" y="14937"/>
                    <a:pt x="3617" y="15000"/>
                  </a:cubicBezTo>
                  <a:cubicBezTo>
                    <a:pt x="3612" y="15062"/>
                    <a:pt x="3635" y="15111"/>
                    <a:pt x="3668" y="15111"/>
                  </a:cubicBezTo>
                  <a:cubicBezTo>
                    <a:pt x="3702" y="15111"/>
                    <a:pt x="3733" y="15060"/>
                    <a:pt x="3738" y="14998"/>
                  </a:cubicBezTo>
                  <a:cubicBezTo>
                    <a:pt x="3743" y="14936"/>
                    <a:pt x="3721" y="14886"/>
                    <a:pt x="3687" y="14886"/>
                  </a:cubicBezTo>
                  <a:close/>
                  <a:moveTo>
                    <a:pt x="3863" y="14886"/>
                  </a:moveTo>
                  <a:cubicBezTo>
                    <a:pt x="3830" y="14887"/>
                    <a:pt x="3798" y="14937"/>
                    <a:pt x="3793" y="15000"/>
                  </a:cubicBezTo>
                  <a:cubicBezTo>
                    <a:pt x="3788" y="15062"/>
                    <a:pt x="3811" y="15111"/>
                    <a:pt x="3844" y="15111"/>
                  </a:cubicBezTo>
                  <a:cubicBezTo>
                    <a:pt x="3878" y="15111"/>
                    <a:pt x="3910" y="15060"/>
                    <a:pt x="3915" y="14998"/>
                  </a:cubicBezTo>
                  <a:cubicBezTo>
                    <a:pt x="3920" y="14936"/>
                    <a:pt x="3897" y="14886"/>
                    <a:pt x="3863" y="14886"/>
                  </a:cubicBezTo>
                  <a:close/>
                  <a:moveTo>
                    <a:pt x="4039" y="14886"/>
                  </a:moveTo>
                  <a:cubicBezTo>
                    <a:pt x="4005" y="14887"/>
                    <a:pt x="3974" y="14937"/>
                    <a:pt x="3969" y="15000"/>
                  </a:cubicBezTo>
                  <a:cubicBezTo>
                    <a:pt x="3964" y="15062"/>
                    <a:pt x="3987" y="15111"/>
                    <a:pt x="4020" y="15111"/>
                  </a:cubicBezTo>
                  <a:cubicBezTo>
                    <a:pt x="4054" y="15111"/>
                    <a:pt x="4085" y="15060"/>
                    <a:pt x="4090" y="14998"/>
                  </a:cubicBezTo>
                  <a:cubicBezTo>
                    <a:pt x="4095" y="14936"/>
                    <a:pt x="4072" y="14886"/>
                    <a:pt x="4039" y="14886"/>
                  </a:cubicBezTo>
                  <a:close/>
                  <a:moveTo>
                    <a:pt x="4215" y="14886"/>
                  </a:moveTo>
                  <a:cubicBezTo>
                    <a:pt x="4181" y="14887"/>
                    <a:pt x="4150" y="14937"/>
                    <a:pt x="4145" y="15000"/>
                  </a:cubicBezTo>
                  <a:cubicBezTo>
                    <a:pt x="4140" y="15062"/>
                    <a:pt x="4163" y="15111"/>
                    <a:pt x="4197" y="15111"/>
                  </a:cubicBezTo>
                  <a:cubicBezTo>
                    <a:pt x="4230" y="15111"/>
                    <a:pt x="4261" y="15060"/>
                    <a:pt x="4266" y="14998"/>
                  </a:cubicBezTo>
                  <a:cubicBezTo>
                    <a:pt x="4271" y="14936"/>
                    <a:pt x="4248" y="14886"/>
                    <a:pt x="4215" y="14886"/>
                  </a:cubicBezTo>
                  <a:close/>
                  <a:moveTo>
                    <a:pt x="4390" y="14886"/>
                  </a:moveTo>
                  <a:cubicBezTo>
                    <a:pt x="4357" y="14887"/>
                    <a:pt x="4326" y="14937"/>
                    <a:pt x="4321" y="15000"/>
                  </a:cubicBezTo>
                  <a:cubicBezTo>
                    <a:pt x="4316" y="15062"/>
                    <a:pt x="4339" y="15111"/>
                    <a:pt x="4373" y="15111"/>
                  </a:cubicBezTo>
                  <a:cubicBezTo>
                    <a:pt x="4406" y="15111"/>
                    <a:pt x="4437" y="15060"/>
                    <a:pt x="4442" y="14998"/>
                  </a:cubicBezTo>
                  <a:cubicBezTo>
                    <a:pt x="4446" y="14936"/>
                    <a:pt x="4423" y="14886"/>
                    <a:pt x="4390" y="14886"/>
                  </a:cubicBezTo>
                  <a:close/>
                  <a:moveTo>
                    <a:pt x="4565" y="14886"/>
                  </a:moveTo>
                  <a:cubicBezTo>
                    <a:pt x="4532" y="14887"/>
                    <a:pt x="4501" y="14937"/>
                    <a:pt x="4497" y="15000"/>
                  </a:cubicBezTo>
                  <a:cubicBezTo>
                    <a:pt x="4492" y="15062"/>
                    <a:pt x="4516" y="15111"/>
                    <a:pt x="4549" y="15111"/>
                  </a:cubicBezTo>
                  <a:cubicBezTo>
                    <a:pt x="4583" y="15111"/>
                    <a:pt x="4613" y="15060"/>
                    <a:pt x="4618" y="14998"/>
                  </a:cubicBezTo>
                  <a:cubicBezTo>
                    <a:pt x="4622" y="14936"/>
                    <a:pt x="4599" y="14886"/>
                    <a:pt x="4565" y="14886"/>
                  </a:cubicBezTo>
                  <a:close/>
                  <a:moveTo>
                    <a:pt x="4741" y="14886"/>
                  </a:moveTo>
                  <a:cubicBezTo>
                    <a:pt x="4708" y="14887"/>
                    <a:pt x="4677" y="14937"/>
                    <a:pt x="4673" y="15000"/>
                  </a:cubicBezTo>
                  <a:cubicBezTo>
                    <a:pt x="4668" y="15062"/>
                    <a:pt x="4692" y="15111"/>
                    <a:pt x="4725" y="15111"/>
                  </a:cubicBezTo>
                  <a:cubicBezTo>
                    <a:pt x="4759" y="15111"/>
                    <a:pt x="4789" y="15060"/>
                    <a:pt x="4794" y="14998"/>
                  </a:cubicBezTo>
                  <a:cubicBezTo>
                    <a:pt x="4798" y="14936"/>
                    <a:pt x="4775" y="14886"/>
                    <a:pt x="4741" y="14886"/>
                  </a:cubicBezTo>
                  <a:close/>
                  <a:moveTo>
                    <a:pt x="4897" y="14886"/>
                  </a:moveTo>
                  <a:cubicBezTo>
                    <a:pt x="4864" y="14887"/>
                    <a:pt x="4833" y="14937"/>
                    <a:pt x="4829" y="15000"/>
                  </a:cubicBezTo>
                  <a:cubicBezTo>
                    <a:pt x="4825" y="15062"/>
                    <a:pt x="4849" y="15111"/>
                    <a:pt x="4882" y="15111"/>
                  </a:cubicBezTo>
                  <a:cubicBezTo>
                    <a:pt x="4916" y="15111"/>
                    <a:pt x="4946" y="15060"/>
                    <a:pt x="4950" y="14998"/>
                  </a:cubicBezTo>
                  <a:cubicBezTo>
                    <a:pt x="4954" y="14936"/>
                    <a:pt x="4930" y="14886"/>
                    <a:pt x="4897" y="14886"/>
                  </a:cubicBezTo>
                  <a:close/>
                  <a:moveTo>
                    <a:pt x="5073" y="14886"/>
                  </a:moveTo>
                  <a:cubicBezTo>
                    <a:pt x="5040" y="14887"/>
                    <a:pt x="5009" y="14937"/>
                    <a:pt x="5005" y="15000"/>
                  </a:cubicBezTo>
                  <a:cubicBezTo>
                    <a:pt x="5001" y="15062"/>
                    <a:pt x="5025" y="15111"/>
                    <a:pt x="5058" y="15111"/>
                  </a:cubicBezTo>
                  <a:cubicBezTo>
                    <a:pt x="5092" y="15111"/>
                    <a:pt x="5122" y="15062"/>
                    <a:pt x="5126" y="15000"/>
                  </a:cubicBezTo>
                  <a:cubicBezTo>
                    <a:pt x="5130" y="14937"/>
                    <a:pt x="5106" y="14886"/>
                    <a:pt x="5073" y="14886"/>
                  </a:cubicBezTo>
                  <a:close/>
                  <a:moveTo>
                    <a:pt x="9386" y="14886"/>
                  </a:moveTo>
                  <a:cubicBezTo>
                    <a:pt x="9352" y="14887"/>
                    <a:pt x="9325" y="14937"/>
                    <a:pt x="9325" y="15000"/>
                  </a:cubicBezTo>
                  <a:cubicBezTo>
                    <a:pt x="9325" y="15062"/>
                    <a:pt x="9352" y="15113"/>
                    <a:pt x="9386" y="15113"/>
                  </a:cubicBezTo>
                  <a:cubicBezTo>
                    <a:pt x="9419" y="15113"/>
                    <a:pt x="9446" y="15062"/>
                    <a:pt x="9446" y="15000"/>
                  </a:cubicBezTo>
                  <a:cubicBezTo>
                    <a:pt x="9446" y="14937"/>
                    <a:pt x="9419" y="14886"/>
                    <a:pt x="9386" y="14886"/>
                  </a:cubicBezTo>
                  <a:close/>
                  <a:moveTo>
                    <a:pt x="9562" y="14886"/>
                  </a:moveTo>
                  <a:cubicBezTo>
                    <a:pt x="9528" y="14887"/>
                    <a:pt x="9501" y="14937"/>
                    <a:pt x="9501" y="15000"/>
                  </a:cubicBezTo>
                  <a:cubicBezTo>
                    <a:pt x="9501" y="15062"/>
                    <a:pt x="9528" y="15113"/>
                    <a:pt x="9562" y="15113"/>
                  </a:cubicBezTo>
                  <a:cubicBezTo>
                    <a:pt x="9595" y="15113"/>
                    <a:pt x="9622" y="15062"/>
                    <a:pt x="9622" y="15000"/>
                  </a:cubicBezTo>
                  <a:cubicBezTo>
                    <a:pt x="9622" y="14937"/>
                    <a:pt x="9595" y="14886"/>
                    <a:pt x="9562" y="14886"/>
                  </a:cubicBezTo>
                  <a:close/>
                  <a:moveTo>
                    <a:pt x="9737" y="14886"/>
                  </a:moveTo>
                  <a:cubicBezTo>
                    <a:pt x="9704" y="14887"/>
                    <a:pt x="9677" y="14937"/>
                    <a:pt x="9677" y="15000"/>
                  </a:cubicBezTo>
                  <a:cubicBezTo>
                    <a:pt x="9677" y="15062"/>
                    <a:pt x="9705" y="15113"/>
                    <a:pt x="9738" y="15113"/>
                  </a:cubicBezTo>
                  <a:cubicBezTo>
                    <a:pt x="9772" y="15113"/>
                    <a:pt x="9798" y="15062"/>
                    <a:pt x="9798" y="15000"/>
                  </a:cubicBezTo>
                  <a:cubicBezTo>
                    <a:pt x="9798" y="14937"/>
                    <a:pt x="9770" y="14886"/>
                    <a:pt x="9737" y="14886"/>
                  </a:cubicBezTo>
                  <a:close/>
                  <a:moveTo>
                    <a:pt x="9913" y="14886"/>
                  </a:moveTo>
                  <a:cubicBezTo>
                    <a:pt x="9879" y="14887"/>
                    <a:pt x="9853" y="14937"/>
                    <a:pt x="9853" y="15000"/>
                  </a:cubicBezTo>
                  <a:cubicBezTo>
                    <a:pt x="9853" y="15062"/>
                    <a:pt x="9881" y="15113"/>
                    <a:pt x="9914" y="15113"/>
                  </a:cubicBezTo>
                  <a:cubicBezTo>
                    <a:pt x="9948" y="15113"/>
                    <a:pt x="9974" y="15062"/>
                    <a:pt x="9974" y="15000"/>
                  </a:cubicBezTo>
                  <a:cubicBezTo>
                    <a:pt x="9974" y="14937"/>
                    <a:pt x="9946" y="14886"/>
                    <a:pt x="9913" y="14886"/>
                  </a:cubicBezTo>
                  <a:close/>
                  <a:moveTo>
                    <a:pt x="10089" y="14886"/>
                  </a:moveTo>
                  <a:cubicBezTo>
                    <a:pt x="10055" y="14887"/>
                    <a:pt x="10028" y="14937"/>
                    <a:pt x="10029" y="15000"/>
                  </a:cubicBezTo>
                  <a:cubicBezTo>
                    <a:pt x="10029" y="15062"/>
                    <a:pt x="10057" y="15113"/>
                    <a:pt x="10091" y="15113"/>
                  </a:cubicBezTo>
                  <a:cubicBezTo>
                    <a:pt x="10124" y="15113"/>
                    <a:pt x="10150" y="15062"/>
                    <a:pt x="10150" y="15000"/>
                  </a:cubicBezTo>
                  <a:cubicBezTo>
                    <a:pt x="10149" y="14937"/>
                    <a:pt x="10122" y="14886"/>
                    <a:pt x="10089" y="14886"/>
                  </a:cubicBezTo>
                  <a:close/>
                  <a:moveTo>
                    <a:pt x="10264" y="14886"/>
                  </a:moveTo>
                  <a:cubicBezTo>
                    <a:pt x="10231" y="14887"/>
                    <a:pt x="10204" y="14937"/>
                    <a:pt x="10205" y="15000"/>
                  </a:cubicBezTo>
                  <a:cubicBezTo>
                    <a:pt x="10205" y="15062"/>
                    <a:pt x="10233" y="15113"/>
                    <a:pt x="10267" y="15113"/>
                  </a:cubicBezTo>
                  <a:cubicBezTo>
                    <a:pt x="10300" y="15113"/>
                    <a:pt x="10327" y="15062"/>
                    <a:pt x="10326" y="15000"/>
                  </a:cubicBezTo>
                  <a:cubicBezTo>
                    <a:pt x="10325" y="14937"/>
                    <a:pt x="10298" y="14886"/>
                    <a:pt x="10264" y="14886"/>
                  </a:cubicBezTo>
                  <a:close/>
                  <a:moveTo>
                    <a:pt x="10440" y="14886"/>
                  </a:moveTo>
                  <a:cubicBezTo>
                    <a:pt x="10407" y="14887"/>
                    <a:pt x="10380" y="14937"/>
                    <a:pt x="10381" y="15000"/>
                  </a:cubicBezTo>
                  <a:cubicBezTo>
                    <a:pt x="10382" y="15062"/>
                    <a:pt x="10410" y="15113"/>
                    <a:pt x="10443" y="15113"/>
                  </a:cubicBezTo>
                  <a:cubicBezTo>
                    <a:pt x="10477" y="15113"/>
                    <a:pt x="10503" y="15062"/>
                    <a:pt x="10502" y="15000"/>
                  </a:cubicBezTo>
                  <a:cubicBezTo>
                    <a:pt x="10501" y="14937"/>
                    <a:pt x="10473" y="14886"/>
                    <a:pt x="10440" y="14886"/>
                  </a:cubicBezTo>
                  <a:close/>
                  <a:moveTo>
                    <a:pt x="18249" y="15138"/>
                  </a:moveTo>
                  <a:cubicBezTo>
                    <a:pt x="18216" y="15138"/>
                    <a:pt x="18195" y="15190"/>
                    <a:pt x="18203" y="15253"/>
                  </a:cubicBezTo>
                  <a:cubicBezTo>
                    <a:pt x="18211" y="15315"/>
                    <a:pt x="18244" y="15366"/>
                    <a:pt x="18278" y="15366"/>
                  </a:cubicBezTo>
                  <a:cubicBezTo>
                    <a:pt x="18312" y="15366"/>
                    <a:pt x="18332" y="15314"/>
                    <a:pt x="18324" y="15251"/>
                  </a:cubicBezTo>
                  <a:cubicBezTo>
                    <a:pt x="18316" y="15188"/>
                    <a:pt x="18283" y="15138"/>
                    <a:pt x="18249" y="15138"/>
                  </a:cubicBezTo>
                  <a:close/>
                  <a:moveTo>
                    <a:pt x="18425" y="15138"/>
                  </a:moveTo>
                  <a:cubicBezTo>
                    <a:pt x="18392" y="15138"/>
                    <a:pt x="18371" y="15190"/>
                    <a:pt x="18379" y="15253"/>
                  </a:cubicBezTo>
                  <a:cubicBezTo>
                    <a:pt x="18387" y="15315"/>
                    <a:pt x="18420" y="15366"/>
                    <a:pt x="18454" y="15366"/>
                  </a:cubicBezTo>
                  <a:cubicBezTo>
                    <a:pt x="18488" y="15366"/>
                    <a:pt x="18508" y="15314"/>
                    <a:pt x="18500" y="15251"/>
                  </a:cubicBezTo>
                  <a:cubicBezTo>
                    <a:pt x="18492" y="15188"/>
                    <a:pt x="18459" y="15138"/>
                    <a:pt x="18425" y="15138"/>
                  </a:cubicBezTo>
                  <a:close/>
                  <a:moveTo>
                    <a:pt x="18600" y="15138"/>
                  </a:moveTo>
                  <a:cubicBezTo>
                    <a:pt x="18567" y="15138"/>
                    <a:pt x="18546" y="15190"/>
                    <a:pt x="18555" y="15253"/>
                  </a:cubicBezTo>
                  <a:cubicBezTo>
                    <a:pt x="18563" y="15315"/>
                    <a:pt x="18597" y="15366"/>
                    <a:pt x="18630" y="15366"/>
                  </a:cubicBezTo>
                  <a:cubicBezTo>
                    <a:pt x="18664" y="15366"/>
                    <a:pt x="18684" y="15314"/>
                    <a:pt x="18676" y="15251"/>
                  </a:cubicBezTo>
                  <a:cubicBezTo>
                    <a:pt x="18668" y="15188"/>
                    <a:pt x="18634" y="15138"/>
                    <a:pt x="18600" y="15138"/>
                  </a:cubicBezTo>
                  <a:close/>
                  <a:moveTo>
                    <a:pt x="18776" y="15138"/>
                  </a:moveTo>
                  <a:cubicBezTo>
                    <a:pt x="18743" y="15138"/>
                    <a:pt x="18722" y="15190"/>
                    <a:pt x="18731" y="15253"/>
                  </a:cubicBezTo>
                  <a:cubicBezTo>
                    <a:pt x="18739" y="15315"/>
                    <a:pt x="18773" y="15366"/>
                    <a:pt x="18806" y="15366"/>
                  </a:cubicBezTo>
                  <a:cubicBezTo>
                    <a:pt x="18840" y="15366"/>
                    <a:pt x="18861" y="15314"/>
                    <a:pt x="18852" y="15251"/>
                  </a:cubicBezTo>
                  <a:cubicBezTo>
                    <a:pt x="18844" y="15188"/>
                    <a:pt x="18810" y="15138"/>
                    <a:pt x="18776" y="15138"/>
                  </a:cubicBezTo>
                  <a:close/>
                  <a:moveTo>
                    <a:pt x="18952" y="15138"/>
                  </a:moveTo>
                  <a:cubicBezTo>
                    <a:pt x="18919" y="15138"/>
                    <a:pt x="18898" y="15190"/>
                    <a:pt x="18907" y="15253"/>
                  </a:cubicBezTo>
                  <a:cubicBezTo>
                    <a:pt x="18915" y="15315"/>
                    <a:pt x="18949" y="15366"/>
                    <a:pt x="18983" y="15366"/>
                  </a:cubicBezTo>
                  <a:cubicBezTo>
                    <a:pt x="19017" y="15366"/>
                    <a:pt x="19037" y="15314"/>
                    <a:pt x="19029" y="15251"/>
                  </a:cubicBezTo>
                  <a:cubicBezTo>
                    <a:pt x="19020" y="15188"/>
                    <a:pt x="18986" y="15138"/>
                    <a:pt x="18952" y="15138"/>
                  </a:cubicBezTo>
                  <a:close/>
                  <a:moveTo>
                    <a:pt x="19128" y="15138"/>
                  </a:moveTo>
                  <a:cubicBezTo>
                    <a:pt x="19094" y="15138"/>
                    <a:pt x="19074" y="15190"/>
                    <a:pt x="19082" y="15253"/>
                  </a:cubicBezTo>
                  <a:cubicBezTo>
                    <a:pt x="19091" y="15315"/>
                    <a:pt x="19126" y="15366"/>
                    <a:pt x="19159" y="15366"/>
                  </a:cubicBezTo>
                  <a:cubicBezTo>
                    <a:pt x="19193" y="15366"/>
                    <a:pt x="19213" y="15314"/>
                    <a:pt x="19205" y="15251"/>
                  </a:cubicBezTo>
                  <a:cubicBezTo>
                    <a:pt x="19196" y="15188"/>
                    <a:pt x="19161" y="15138"/>
                    <a:pt x="19128" y="15138"/>
                  </a:cubicBezTo>
                  <a:close/>
                  <a:moveTo>
                    <a:pt x="19655" y="15138"/>
                  </a:moveTo>
                  <a:cubicBezTo>
                    <a:pt x="19621" y="15138"/>
                    <a:pt x="19602" y="15190"/>
                    <a:pt x="19611" y="15253"/>
                  </a:cubicBezTo>
                  <a:cubicBezTo>
                    <a:pt x="19620" y="15315"/>
                    <a:pt x="19654" y="15366"/>
                    <a:pt x="19688" y="15366"/>
                  </a:cubicBezTo>
                  <a:cubicBezTo>
                    <a:pt x="19722" y="15366"/>
                    <a:pt x="19742" y="15314"/>
                    <a:pt x="19733" y="15251"/>
                  </a:cubicBezTo>
                  <a:cubicBezTo>
                    <a:pt x="19723" y="15188"/>
                    <a:pt x="19689" y="15138"/>
                    <a:pt x="19655" y="15138"/>
                  </a:cubicBezTo>
                  <a:close/>
                  <a:moveTo>
                    <a:pt x="19831" y="15138"/>
                  </a:moveTo>
                  <a:cubicBezTo>
                    <a:pt x="19797" y="15138"/>
                    <a:pt x="19778" y="15189"/>
                    <a:pt x="19787" y="15253"/>
                  </a:cubicBezTo>
                  <a:cubicBezTo>
                    <a:pt x="19796" y="15315"/>
                    <a:pt x="19831" y="15366"/>
                    <a:pt x="19864" y="15366"/>
                  </a:cubicBezTo>
                  <a:cubicBezTo>
                    <a:pt x="19898" y="15365"/>
                    <a:pt x="19918" y="15314"/>
                    <a:pt x="19908" y="15251"/>
                  </a:cubicBezTo>
                  <a:cubicBezTo>
                    <a:pt x="19899" y="15188"/>
                    <a:pt x="19865" y="15138"/>
                    <a:pt x="19831" y="15138"/>
                  </a:cubicBezTo>
                  <a:close/>
                  <a:moveTo>
                    <a:pt x="2439" y="15188"/>
                  </a:moveTo>
                  <a:cubicBezTo>
                    <a:pt x="2405" y="15188"/>
                    <a:pt x="2373" y="15239"/>
                    <a:pt x="2366" y="15301"/>
                  </a:cubicBezTo>
                  <a:cubicBezTo>
                    <a:pt x="2360" y="15364"/>
                    <a:pt x="2382" y="15413"/>
                    <a:pt x="2416" y="15413"/>
                  </a:cubicBezTo>
                  <a:cubicBezTo>
                    <a:pt x="2450" y="15413"/>
                    <a:pt x="2482" y="15362"/>
                    <a:pt x="2488" y="15300"/>
                  </a:cubicBezTo>
                  <a:cubicBezTo>
                    <a:pt x="2494" y="15238"/>
                    <a:pt x="2472" y="15188"/>
                    <a:pt x="2439" y="15188"/>
                  </a:cubicBezTo>
                  <a:close/>
                  <a:moveTo>
                    <a:pt x="2615" y="15188"/>
                  </a:moveTo>
                  <a:cubicBezTo>
                    <a:pt x="2581" y="15188"/>
                    <a:pt x="2549" y="15239"/>
                    <a:pt x="2542" y="15301"/>
                  </a:cubicBezTo>
                  <a:cubicBezTo>
                    <a:pt x="2536" y="15363"/>
                    <a:pt x="2558" y="15413"/>
                    <a:pt x="2592" y="15413"/>
                  </a:cubicBezTo>
                  <a:cubicBezTo>
                    <a:pt x="2625" y="15413"/>
                    <a:pt x="2658" y="15362"/>
                    <a:pt x="2664" y="15300"/>
                  </a:cubicBezTo>
                  <a:cubicBezTo>
                    <a:pt x="2670" y="15238"/>
                    <a:pt x="2648" y="15188"/>
                    <a:pt x="2615" y="15188"/>
                  </a:cubicBezTo>
                  <a:close/>
                  <a:moveTo>
                    <a:pt x="2809" y="15188"/>
                  </a:moveTo>
                  <a:cubicBezTo>
                    <a:pt x="2776" y="15188"/>
                    <a:pt x="2744" y="15239"/>
                    <a:pt x="2738" y="15301"/>
                  </a:cubicBezTo>
                  <a:cubicBezTo>
                    <a:pt x="2732" y="15364"/>
                    <a:pt x="2754" y="15413"/>
                    <a:pt x="2787" y="15413"/>
                  </a:cubicBezTo>
                  <a:cubicBezTo>
                    <a:pt x="2821" y="15413"/>
                    <a:pt x="2853" y="15362"/>
                    <a:pt x="2859" y="15300"/>
                  </a:cubicBezTo>
                  <a:cubicBezTo>
                    <a:pt x="2866" y="15238"/>
                    <a:pt x="2843" y="15188"/>
                    <a:pt x="2809" y="15188"/>
                  </a:cubicBezTo>
                  <a:close/>
                  <a:moveTo>
                    <a:pt x="2966" y="15188"/>
                  </a:moveTo>
                  <a:cubicBezTo>
                    <a:pt x="2932" y="15188"/>
                    <a:pt x="2900" y="15239"/>
                    <a:pt x="2894" y="15301"/>
                  </a:cubicBezTo>
                  <a:cubicBezTo>
                    <a:pt x="2888" y="15364"/>
                    <a:pt x="2911" y="15413"/>
                    <a:pt x="2944" y="15413"/>
                  </a:cubicBezTo>
                  <a:cubicBezTo>
                    <a:pt x="2978" y="15413"/>
                    <a:pt x="3010" y="15362"/>
                    <a:pt x="3016" y="15300"/>
                  </a:cubicBezTo>
                  <a:cubicBezTo>
                    <a:pt x="3022" y="15238"/>
                    <a:pt x="2999" y="15188"/>
                    <a:pt x="2966" y="15188"/>
                  </a:cubicBezTo>
                  <a:close/>
                  <a:moveTo>
                    <a:pt x="3141" y="15188"/>
                  </a:moveTo>
                  <a:cubicBezTo>
                    <a:pt x="3108" y="15188"/>
                    <a:pt x="3075" y="15239"/>
                    <a:pt x="3070" y="15301"/>
                  </a:cubicBezTo>
                  <a:cubicBezTo>
                    <a:pt x="3064" y="15364"/>
                    <a:pt x="3087" y="15413"/>
                    <a:pt x="3120" y="15413"/>
                  </a:cubicBezTo>
                  <a:cubicBezTo>
                    <a:pt x="3154" y="15413"/>
                    <a:pt x="3186" y="15362"/>
                    <a:pt x="3192" y="15300"/>
                  </a:cubicBezTo>
                  <a:cubicBezTo>
                    <a:pt x="3198" y="15238"/>
                    <a:pt x="3175" y="15188"/>
                    <a:pt x="3141" y="15188"/>
                  </a:cubicBezTo>
                  <a:close/>
                  <a:moveTo>
                    <a:pt x="3317" y="15188"/>
                  </a:moveTo>
                  <a:cubicBezTo>
                    <a:pt x="3284" y="15188"/>
                    <a:pt x="3251" y="15239"/>
                    <a:pt x="3246" y="15301"/>
                  </a:cubicBezTo>
                  <a:cubicBezTo>
                    <a:pt x="3240" y="15364"/>
                    <a:pt x="3263" y="15413"/>
                    <a:pt x="3296" y="15413"/>
                  </a:cubicBezTo>
                  <a:cubicBezTo>
                    <a:pt x="3330" y="15413"/>
                    <a:pt x="3362" y="15362"/>
                    <a:pt x="3368" y="15300"/>
                  </a:cubicBezTo>
                  <a:cubicBezTo>
                    <a:pt x="3373" y="15238"/>
                    <a:pt x="3351" y="15188"/>
                    <a:pt x="3317" y="15188"/>
                  </a:cubicBezTo>
                  <a:close/>
                  <a:moveTo>
                    <a:pt x="3492" y="15188"/>
                  </a:moveTo>
                  <a:cubicBezTo>
                    <a:pt x="3459" y="15188"/>
                    <a:pt x="3427" y="15239"/>
                    <a:pt x="3422" y="15301"/>
                  </a:cubicBezTo>
                  <a:cubicBezTo>
                    <a:pt x="3416" y="15364"/>
                    <a:pt x="3439" y="15413"/>
                    <a:pt x="3473" y="15413"/>
                  </a:cubicBezTo>
                  <a:cubicBezTo>
                    <a:pt x="3507" y="15413"/>
                    <a:pt x="3538" y="15362"/>
                    <a:pt x="3543" y="15300"/>
                  </a:cubicBezTo>
                  <a:cubicBezTo>
                    <a:pt x="3549" y="15238"/>
                    <a:pt x="3526" y="15188"/>
                    <a:pt x="3492" y="15188"/>
                  </a:cubicBezTo>
                  <a:close/>
                  <a:moveTo>
                    <a:pt x="3668" y="15188"/>
                  </a:moveTo>
                  <a:cubicBezTo>
                    <a:pt x="3634" y="15188"/>
                    <a:pt x="3603" y="15239"/>
                    <a:pt x="3598" y="15301"/>
                  </a:cubicBezTo>
                  <a:cubicBezTo>
                    <a:pt x="3592" y="15364"/>
                    <a:pt x="3615" y="15413"/>
                    <a:pt x="3649" y="15413"/>
                  </a:cubicBezTo>
                  <a:cubicBezTo>
                    <a:pt x="3683" y="15413"/>
                    <a:pt x="3714" y="15362"/>
                    <a:pt x="3719" y="15300"/>
                  </a:cubicBezTo>
                  <a:cubicBezTo>
                    <a:pt x="3724" y="15238"/>
                    <a:pt x="3701" y="15188"/>
                    <a:pt x="3668" y="15188"/>
                  </a:cubicBezTo>
                  <a:close/>
                  <a:moveTo>
                    <a:pt x="3844" y="15188"/>
                  </a:moveTo>
                  <a:cubicBezTo>
                    <a:pt x="3810" y="15188"/>
                    <a:pt x="3779" y="15239"/>
                    <a:pt x="3773" y="15301"/>
                  </a:cubicBezTo>
                  <a:cubicBezTo>
                    <a:pt x="3768" y="15364"/>
                    <a:pt x="3792" y="15413"/>
                    <a:pt x="3825" y="15413"/>
                  </a:cubicBezTo>
                  <a:cubicBezTo>
                    <a:pt x="3859" y="15413"/>
                    <a:pt x="3890" y="15362"/>
                    <a:pt x="3895" y="15300"/>
                  </a:cubicBezTo>
                  <a:cubicBezTo>
                    <a:pt x="3900" y="15238"/>
                    <a:pt x="3877" y="15188"/>
                    <a:pt x="3844" y="15188"/>
                  </a:cubicBezTo>
                  <a:close/>
                  <a:moveTo>
                    <a:pt x="4019" y="15188"/>
                  </a:moveTo>
                  <a:cubicBezTo>
                    <a:pt x="3986" y="15188"/>
                    <a:pt x="3954" y="15239"/>
                    <a:pt x="3949" y="15301"/>
                  </a:cubicBezTo>
                  <a:cubicBezTo>
                    <a:pt x="3944" y="15364"/>
                    <a:pt x="3968" y="15413"/>
                    <a:pt x="4001" y="15413"/>
                  </a:cubicBezTo>
                  <a:cubicBezTo>
                    <a:pt x="4035" y="15413"/>
                    <a:pt x="4066" y="15362"/>
                    <a:pt x="4071" y="15300"/>
                  </a:cubicBezTo>
                  <a:cubicBezTo>
                    <a:pt x="4076" y="15238"/>
                    <a:pt x="4053" y="15188"/>
                    <a:pt x="4019" y="15188"/>
                  </a:cubicBezTo>
                  <a:close/>
                  <a:moveTo>
                    <a:pt x="4195" y="15188"/>
                  </a:moveTo>
                  <a:cubicBezTo>
                    <a:pt x="4161" y="15188"/>
                    <a:pt x="4130" y="15239"/>
                    <a:pt x="4125" y="15301"/>
                  </a:cubicBezTo>
                  <a:cubicBezTo>
                    <a:pt x="4121" y="15364"/>
                    <a:pt x="4144" y="15413"/>
                    <a:pt x="4177" y="15413"/>
                  </a:cubicBezTo>
                  <a:cubicBezTo>
                    <a:pt x="4211" y="15413"/>
                    <a:pt x="4242" y="15362"/>
                    <a:pt x="4247" y="15300"/>
                  </a:cubicBezTo>
                  <a:cubicBezTo>
                    <a:pt x="4252" y="15238"/>
                    <a:pt x="4229" y="15188"/>
                    <a:pt x="4195" y="15188"/>
                  </a:cubicBezTo>
                  <a:close/>
                  <a:moveTo>
                    <a:pt x="4370" y="15188"/>
                  </a:moveTo>
                  <a:cubicBezTo>
                    <a:pt x="4337" y="15188"/>
                    <a:pt x="4306" y="15239"/>
                    <a:pt x="4301" y="15301"/>
                  </a:cubicBezTo>
                  <a:cubicBezTo>
                    <a:pt x="4297" y="15364"/>
                    <a:pt x="4320" y="15413"/>
                    <a:pt x="4354" y="15413"/>
                  </a:cubicBezTo>
                  <a:cubicBezTo>
                    <a:pt x="4388" y="15413"/>
                    <a:pt x="4418" y="15362"/>
                    <a:pt x="4423" y="15300"/>
                  </a:cubicBezTo>
                  <a:cubicBezTo>
                    <a:pt x="4428" y="15238"/>
                    <a:pt x="4404" y="15188"/>
                    <a:pt x="4370" y="15188"/>
                  </a:cubicBezTo>
                  <a:close/>
                  <a:moveTo>
                    <a:pt x="4546" y="15188"/>
                  </a:moveTo>
                  <a:cubicBezTo>
                    <a:pt x="4513" y="15188"/>
                    <a:pt x="4482" y="15239"/>
                    <a:pt x="4477" y="15301"/>
                  </a:cubicBezTo>
                  <a:cubicBezTo>
                    <a:pt x="4473" y="15364"/>
                    <a:pt x="4496" y="15413"/>
                    <a:pt x="4530" y="15413"/>
                  </a:cubicBezTo>
                  <a:cubicBezTo>
                    <a:pt x="4564" y="15413"/>
                    <a:pt x="4594" y="15362"/>
                    <a:pt x="4599" y="15300"/>
                  </a:cubicBezTo>
                  <a:cubicBezTo>
                    <a:pt x="4603" y="15238"/>
                    <a:pt x="4580" y="15188"/>
                    <a:pt x="4546" y="15188"/>
                  </a:cubicBezTo>
                  <a:close/>
                  <a:moveTo>
                    <a:pt x="4702" y="15188"/>
                  </a:moveTo>
                  <a:cubicBezTo>
                    <a:pt x="4669" y="15188"/>
                    <a:pt x="4638" y="15239"/>
                    <a:pt x="4634" y="15301"/>
                  </a:cubicBezTo>
                  <a:cubicBezTo>
                    <a:pt x="4629" y="15364"/>
                    <a:pt x="4653" y="15413"/>
                    <a:pt x="4687" y="15413"/>
                  </a:cubicBezTo>
                  <a:cubicBezTo>
                    <a:pt x="4720" y="15413"/>
                    <a:pt x="4751" y="15362"/>
                    <a:pt x="4755" y="15300"/>
                  </a:cubicBezTo>
                  <a:cubicBezTo>
                    <a:pt x="4759" y="15238"/>
                    <a:pt x="4736" y="15188"/>
                    <a:pt x="4702" y="15188"/>
                  </a:cubicBezTo>
                  <a:close/>
                  <a:moveTo>
                    <a:pt x="4878" y="15188"/>
                  </a:moveTo>
                  <a:cubicBezTo>
                    <a:pt x="4845" y="15188"/>
                    <a:pt x="4814" y="15239"/>
                    <a:pt x="4810" y="15301"/>
                  </a:cubicBezTo>
                  <a:cubicBezTo>
                    <a:pt x="4805" y="15364"/>
                    <a:pt x="4829" y="15413"/>
                    <a:pt x="4863" y="15413"/>
                  </a:cubicBezTo>
                  <a:cubicBezTo>
                    <a:pt x="4896" y="15413"/>
                    <a:pt x="4927" y="15362"/>
                    <a:pt x="4931" y="15300"/>
                  </a:cubicBezTo>
                  <a:cubicBezTo>
                    <a:pt x="4935" y="15238"/>
                    <a:pt x="4912" y="15188"/>
                    <a:pt x="4878" y="15188"/>
                  </a:cubicBezTo>
                  <a:close/>
                  <a:moveTo>
                    <a:pt x="5053" y="15188"/>
                  </a:moveTo>
                  <a:cubicBezTo>
                    <a:pt x="5020" y="15188"/>
                    <a:pt x="4990" y="15239"/>
                    <a:pt x="4986" y="15301"/>
                  </a:cubicBezTo>
                  <a:cubicBezTo>
                    <a:pt x="4982" y="15364"/>
                    <a:pt x="5005" y="15413"/>
                    <a:pt x="5039" y="15413"/>
                  </a:cubicBezTo>
                  <a:cubicBezTo>
                    <a:pt x="5072" y="15413"/>
                    <a:pt x="5103" y="15362"/>
                    <a:pt x="5107" y="15300"/>
                  </a:cubicBezTo>
                  <a:cubicBezTo>
                    <a:pt x="5111" y="15238"/>
                    <a:pt x="5087" y="15188"/>
                    <a:pt x="5053" y="15188"/>
                  </a:cubicBezTo>
                  <a:close/>
                  <a:moveTo>
                    <a:pt x="9230" y="15188"/>
                  </a:moveTo>
                  <a:cubicBezTo>
                    <a:pt x="9196" y="15188"/>
                    <a:pt x="9169" y="15239"/>
                    <a:pt x="9169" y="15301"/>
                  </a:cubicBezTo>
                  <a:cubicBezTo>
                    <a:pt x="9168" y="15364"/>
                    <a:pt x="9196" y="15415"/>
                    <a:pt x="9229" y="15415"/>
                  </a:cubicBezTo>
                  <a:cubicBezTo>
                    <a:pt x="9263" y="15414"/>
                    <a:pt x="9290" y="15364"/>
                    <a:pt x="9290" y="15301"/>
                  </a:cubicBezTo>
                  <a:cubicBezTo>
                    <a:pt x="9290" y="15239"/>
                    <a:pt x="9263" y="15188"/>
                    <a:pt x="9230" y="15188"/>
                  </a:cubicBezTo>
                  <a:close/>
                  <a:moveTo>
                    <a:pt x="9386" y="15188"/>
                  </a:moveTo>
                  <a:cubicBezTo>
                    <a:pt x="9353" y="15188"/>
                    <a:pt x="9325" y="15239"/>
                    <a:pt x="9325" y="15301"/>
                  </a:cubicBezTo>
                  <a:cubicBezTo>
                    <a:pt x="9325" y="15364"/>
                    <a:pt x="9352" y="15415"/>
                    <a:pt x="9386" y="15415"/>
                  </a:cubicBezTo>
                  <a:cubicBezTo>
                    <a:pt x="9419" y="15414"/>
                    <a:pt x="9447" y="15364"/>
                    <a:pt x="9447" y="15301"/>
                  </a:cubicBezTo>
                  <a:cubicBezTo>
                    <a:pt x="9447" y="15239"/>
                    <a:pt x="9420" y="15188"/>
                    <a:pt x="9386" y="15188"/>
                  </a:cubicBezTo>
                  <a:close/>
                  <a:moveTo>
                    <a:pt x="9562" y="15188"/>
                  </a:moveTo>
                  <a:cubicBezTo>
                    <a:pt x="9529" y="15188"/>
                    <a:pt x="9501" y="15239"/>
                    <a:pt x="9501" y="15301"/>
                  </a:cubicBezTo>
                  <a:cubicBezTo>
                    <a:pt x="9501" y="15364"/>
                    <a:pt x="9529" y="15415"/>
                    <a:pt x="9562" y="15415"/>
                  </a:cubicBezTo>
                  <a:cubicBezTo>
                    <a:pt x="9596" y="15414"/>
                    <a:pt x="9623" y="15364"/>
                    <a:pt x="9623" y="15301"/>
                  </a:cubicBezTo>
                  <a:cubicBezTo>
                    <a:pt x="9623" y="15239"/>
                    <a:pt x="9596" y="15188"/>
                    <a:pt x="9562" y="15188"/>
                  </a:cubicBezTo>
                  <a:close/>
                  <a:moveTo>
                    <a:pt x="9737" y="15188"/>
                  </a:moveTo>
                  <a:cubicBezTo>
                    <a:pt x="9704" y="15188"/>
                    <a:pt x="9677" y="15239"/>
                    <a:pt x="9677" y="15301"/>
                  </a:cubicBezTo>
                  <a:cubicBezTo>
                    <a:pt x="9677" y="15364"/>
                    <a:pt x="9704" y="15415"/>
                    <a:pt x="9738" y="15415"/>
                  </a:cubicBezTo>
                  <a:cubicBezTo>
                    <a:pt x="9772" y="15414"/>
                    <a:pt x="9799" y="15364"/>
                    <a:pt x="9799" y="15301"/>
                  </a:cubicBezTo>
                  <a:cubicBezTo>
                    <a:pt x="9798" y="15239"/>
                    <a:pt x="9771" y="15188"/>
                    <a:pt x="9737" y="15188"/>
                  </a:cubicBezTo>
                  <a:close/>
                  <a:moveTo>
                    <a:pt x="9913" y="15188"/>
                  </a:moveTo>
                  <a:cubicBezTo>
                    <a:pt x="9880" y="15188"/>
                    <a:pt x="9853" y="15239"/>
                    <a:pt x="9853" y="15301"/>
                  </a:cubicBezTo>
                  <a:cubicBezTo>
                    <a:pt x="9853" y="15364"/>
                    <a:pt x="9881" y="15415"/>
                    <a:pt x="9915" y="15415"/>
                  </a:cubicBezTo>
                  <a:cubicBezTo>
                    <a:pt x="9948" y="15414"/>
                    <a:pt x="9975" y="15364"/>
                    <a:pt x="9975" y="15301"/>
                  </a:cubicBezTo>
                  <a:cubicBezTo>
                    <a:pt x="9974" y="15239"/>
                    <a:pt x="9947" y="15188"/>
                    <a:pt x="9913" y="15188"/>
                  </a:cubicBezTo>
                  <a:close/>
                  <a:moveTo>
                    <a:pt x="10089" y="15188"/>
                  </a:moveTo>
                  <a:cubicBezTo>
                    <a:pt x="10055" y="15188"/>
                    <a:pt x="10028" y="15239"/>
                    <a:pt x="10029" y="15301"/>
                  </a:cubicBezTo>
                  <a:cubicBezTo>
                    <a:pt x="10029" y="15364"/>
                    <a:pt x="10057" y="15415"/>
                    <a:pt x="10091" y="15415"/>
                  </a:cubicBezTo>
                  <a:cubicBezTo>
                    <a:pt x="10124" y="15414"/>
                    <a:pt x="10151" y="15364"/>
                    <a:pt x="10150" y="15301"/>
                  </a:cubicBezTo>
                  <a:cubicBezTo>
                    <a:pt x="10150" y="15239"/>
                    <a:pt x="10122" y="15188"/>
                    <a:pt x="10089" y="15188"/>
                  </a:cubicBezTo>
                  <a:close/>
                  <a:moveTo>
                    <a:pt x="10265" y="15188"/>
                  </a:moveTo>
                  <a:cubicBezTo>
                    <a:pt x="10231" y="15188"/>
                    <a:pt x="10204" y="15239"/>
                    <a:pt x="10205" y="15301"/>
                  </a:cubicBezTo>
                  <a:cubicBezTo>
                    <a:pt x="10205" y="15364"/>
                    <a:pt x="10234" y="15415"/>
                    <a:pt x="10267" y="15415"/>
                  </a:cubicBezTo>
                  <a:cubicBezTo>
                    <a:pt x="10301" y="15414"/>
                    <a:pt x="10327" y="15364"/>
                    <a:pt x="10326" y="15301"/>
                  </a:cubicBezTo>
                  <a:cubicBezTo>
                    <a:pt x="10326" y="15239"/>
                    <a:pt x="10298" y="15188"/>
                    <a:pt x="10265" y="15188"/>
                  </a:cubicBezTo>
                  <a:close/>
                  <a:moveTo>
                    <a:pt x="10440" y="15188"/>
                  </a:moveTo>
                  <a:cubicBezTo>
                    <a:pt x="10406" y="15188"/>
                    <a:pt x="10380" y="15239"/>
                    <a:pt x="10381" y="15301"/>
                  </a:cubicBezTo>
                  <a:cubicBezTo>
                    <a:pt x="10382" y="15364"/>
                    <a:pt x="10409" y="15415"/>
                    <a:pt x="10443" y="15415"/>
                  </a:cubicBezTo>
                  <a:cubicBezTo>
                    <a:pt x="10477" y="15414"/>
                    <a:pt x="10503" y="15364"/>
                    <a:pt x="10502" y="15301"/>
                  </a:cubicBezTo>
                  <a:cubicBezTo>
                    <a:pt x="10501" y="15239"/>
                    <a:pt x="10474" y="15188"/>
                    <a:pt x="10440" y="15188"/>
                  </a:cubicBezTo>
                  <a:close/>
                  <a:moveTo>
                    <a:pt x="10616" y="15188"/>
                  </a:moveTo>
                  <a:cubicBezTo>
                    <a:pt x="10583" y="15188"/>
                    <a:pt x="10556" y="15239"/>
                    <a:pt x="10557" y="15301"/>
                  </a:cubicBezTo>
                  <a:cubicBezTo>
                    <a:pt x="10558" y="15364"/>
                    <a:pt x="10586" y="15415"/>
                    <a:pt x="10620" y="15415"/>
                  </a:cubicBezTo>
                  <a:cubicBezTo>
                    <a:pt x="10653" y="15414"/>
                    <a:pt x="10679" y="15364"/>
                    <a:pt x="10678" y="15301"/>
                  </a:cubicBezTo>
                  <a:cubicBezTo>
                    <a:pt x="10677" y="15239"/>
                    <a:pt x="10650" y="15188"/>
                    <a:pt x="10616" y="15188"/>
                  </a:cubicBezTo>
                  <a:close/>
                  <a:moveTo>
                    <a:pt x="10791" y="15188"/>
                  </a:moveTo>
                  <a:cubicBezTo>
                    <a:pt x="10758" y="15188"/>
                    <a:pt x="10732" y="15239"/>
                    <a:pt x="10733" y="15301"/>
                  </a:cubicBezTo>
                  <a:cubicBezTo>
                    <a:pt x="10734" y="15364"/>
                    <a:pt x="10762" y="15415"/>
                    <a:pt x="10796" y="15415"/>
                  </a:cubicBezTo>
                  <a:cubicBezTo>
                    <a:pt x="10829" y="15414"/>
                    <a:pt x="10856" y="15364"/>
                    <a:pt x="10854" y="15301"/>
                  </a:cubicBezTo>
                  <a:cubicBezTo>
                    <a:pt x="10853" y="15239"/>
                    <a:pt x="10825" y="15188"/>
                    <a:pt x="10791" y="15188"/>
                  </a:cubicBezTo>
                  <a:close/>
                  <a:moveTo>
                    <a:pt x="10967" y="15188"/>
                  </a:moveTo>
                  <a:cubicBezTo>
                    <a:pt x="10934" y="15188"/>
                    <a:pt x="10907" y="15239"/>
                    <a:pt x="10909" y="15301"/>
                  </a:cubicBezTo>
                  <a:cubicBezTo>
                    <a:pt x="10910" y="15364"/>
                    <a:pt x="10939" y="15415"/>
                    <a:pt x="10972" y="15415"/>
                  </a:cubicBezTo>
                  <a:cubicBezTo>
                    <a:pt x="11006" y="15414"/>
                    <a:pt x="11032" y="15364"/>
                    <a:pt x="11030" y="15301"/>
                  </a:cubicBezTo>
                  <a:cubicBezTo>
                    <a:pt x="11029" y="15239"/>
                    <a:pt x="11001" y="15188"/>
                    <a:pt x="10967" y="15188"/>
                  </a:cubicBezTo>
                  <a:close/>
                  <a:moveTo>
                    <a:pt x="11123" y="15188"/>
                  </a:moveTo>
                  <a:cubicBezTo>
                    <a:pt x="11090" y="15188"/>
                    <a:pt x="11064" y="15239"/>
                    <a:pt x="11065" y="15301"/>
                  </a:cubicBezTo>
                  <a:cubicBezTo>
                    <a:pt x="11067" y="15364"/>
                    <a:pt x="11095" y="15415"/>
                    <a:pt x="11129" y="15415"/>
                  </a:cubicBezTo>
                  <a:cubicBezTo>
                    <a:pt x="11162" y="15414"/>
                    <a:pt x="11188" y="15364"/>
                    <a:pt x="11187" y="15301"/>
                  </a:cubicBezTo>
                  <a:cubicBezTo>
                    <a:pt x="11185" y="15239"/>
                    <a:pt x="11157" y="15188"/>
                    <a:pt x="11123" y="15188"/>
                  </a:cubicBezTo>
                  <a:close/>
                  <a:moveTo>
                    <a:pt x="11299" y="15188"/>
                  </a:moveTo>
                  <a:cubicBezTo>
                    <a:pt x="11265" y="15188"/>
                    <a:pt x="11239" y="15239"/>
                    <a:pt x="11241" y="15301"/>
                  </a:cubicBezTo>
                  <a:cubicBezTo>
                    <a:pt x="11243" y="15364"/>
                    <a:pt x="11271" y="15415"/>
                    <a:pt x="11305" y="15415"/>
                  </a:cubicBezTo>
                  <a:cubicBezTo>
                    <a:pt x="11338" y="15414"/>
                    <a:pt x="11364" y="15364"/>
                    <a:pt x="11363" y="15301"/>
                  </a:cubicBezTo>
                  <a:cubicBezTo>
                    <a:pt x="11361" y="15239"/>
                    <a:pt x="11333" y="15188"/>
                    <a:pt x="11299" y="15188"/>
                  </a:cubicBezTo>
                  <a:close/>
                  <a:moveTo>
                    <a:pt x="11475" y="15188"/>
                  </a:moveTo>
                  <a:cubicBezTo>
                    <a:pt x="11441" y="15188"/>
                    <a:pt x="11415" y="15239"/>
                    <a:pt x="11417" y="15301"/>
                  </a:cubicBezTo>
                  <a:cubicBezTo>
                    <a:pt x="11419" y="15364"/>
                    <a:pt x="11448" y="15415"/>
                    <a:pt x="11481" y="15415"/>
                  </a:cubicBezTo>
                  <a:cubicBezTo>
                    <a:pt x="11515" y="15414"/>
                    <a:pt x="11541" y="15364"/>
                    <a:pt x="11539" y="15301"/>
                  </a:cubicBezTo>
                  <a:cubicBezTo>
                    <a:pt x="11537" y="15239"/>
                    <a:pt x="11509" y="15188"/>
                    <a:pt x="11475" y="15188"/>
                  </a:cubicBezTo>
                  <a:close/>
                  <a:moveTo>
                    <a:pt x="12002" y="15188"/>
                  </a:moveTo>
                  <a:cubicBezTo>
                    <a:pt x="11968" y="15188"/>
                    <a:pt x="11943" y="15239"/>
                    <a:pt x="11945" y="15301"/>
                  </a:cubicBezTo>
                  <a:cubicBezTo>
                    <a:pt x="11947" y="15364"/>
                    <a:pt x="11977" y="15415"/>
                    <a:pt x="12010" y="15415"/>
                  </a:cubicBezTo>
                  <a:cubicBezTo>
                    <a:pt x="12044" y="15414"/>
                    <a:pt x="12069" y="15364"/>
                    <a:pt x="12067" y="15301"/>
                  </a:cubicBezTo>
                  <a:cubicBezTo>
                    <a:pt x="12065" y="15239"/>
                    <a:pt x="12035" y="15188"/>
                    <a:pt x="12002" y="15188"/>
                  </a:cubicBezTo>
                  <a:close/>
                  <a:moveTo>
                    <a:pt x="12178" y="15188"/>
                  </a:moveTo>
                  <a:cubicBezTo>
                    <a:pt x="12144" y="15188"/>
                    <a:pt x="12118" y="15239"/>
                    <a:pt x="12121" y="15301"/>
                  </a:cubicBezTo>
                  <a:cubicBezTo>
                    <a:pt x="12123" y="15364"/>
                    <a:pt x="12152" y="15415"/>
                    <a:pt x="12186" y="15415"/>
                  </a:cubicBezTo>
                  <a:cubicBezTo>
                    <a:pt x="12220" y="15414"/>
                    <a:pt x="12245" y="15364"/>
                    <a:pt x="12242" y="15301"/>
                  </a:cubicBezTo>
                  <a:cubicBezTo>
                    <a:pt x="12240" y="15239"/>
                    <a:pt x="12211" y="15188"/>
                    <a:pt x="12178" y="15188"/>
                  </a:cubicBezTo>
                  <a:close/>
                  <a:moveTo>
                    <a:pt x="18132" y="15440"/>
                  </a:moveTo>
                  <a:cubicBezTo>
                    <a:pt x="18099" y="15440"/>
                    <a:pt x="18078" y="15491"/>
                    <a:pt x="18085" y="15554"/>
                  </a:cubicBezTo>
                  <a:cubicBezTo>
                    <a:pt x="18093" y="15617"/>
                    <a:pt x="18127" y="15668"/>
                    <a:pt x="18161" y="15668"/>
                  </a:cubicBezTo>
                  <a:cubicBezTo>
                    <a:pt x="18194" y="15667"/>
                    <a:pt x="18215" y="15616"/>
                    <a:pt x="18208" y="15553"/>
                  </a:cubicBezTo>
                  <a:cubicBezTo>
                    <a:pt x="18200" y="15490"/>
                    <a:pt x="18166" y="15439"/>
                    <a:pt x="18132" y="15440"/>
                  </a:cubicBezTo>
                  <a:close/>
                  <a:moveTo>
                    <a:pt x="18288" y="15440"/>
                  </a:moveTo>
                  <a:cubicBezTo>
                    <a:pt x="18255" y="15440"/>
                    <a:pt x="18234" y="15491"/>
                    <a:pt x="18242" y="15554"/>
                  </a:cubicBezTo>
                  <a:cubicBezTo>
                    <a:pt x="18250" y="15617"/>
                    <a:pt x="18283" y="15668"/>
                    <a:pt x="18317" y="15668"/>
                  </a:cubicBezTo>
                  <a:cubicBezTo>
                    <a:pt x="18351" y="15667"/>
                    <a:pt x="18372" y="15616"/>
                    <a:pt x="18364" y="15553"/>
                  </a:cubicBezTo>
                  <a:cubicBezTo>
                    <a:pt x="18356" y="15490"/>
                    <a:pt x="18322" y="15439"/>
                    <a:pt x="18288" y="15440"/>
                  </a:cubicBezTo>
                  <a:close/>
                  <a:moveTo>
                    <a:pt x="18464" y="15440"/>
                  </a:moveTo>
                  <a:cubicBezTo>
                    <a:pt x="18430" y="15440"/>
                    <a:pt x="18410" y="15491"/>
                    <a:pt x="18418" y="15554"/>
                  </a:cubicBezTo>
                  <a:cubicBezTo>
                    <a:pt x="18426" y="15617"/>
                    <a:pt x="18460" y="15668"/>
                    <a:pt x="18494" y="15668"/>
                  </a:cubicBezTo>
                  <a:cubicBezTo>
                    <a:pt x="18527" y="15667"/>
                    <a:pt x="18548" y="15616"/>
                    <a:pt x="18540" y="15553"/>
                  </a:cubicBezTo>
                  <a:cubicBezTo>
                    <a:pt x="18532" y="15490"/>
                    <a:pt x="18498" y="15439"/>
                    <a:pt x="18464" y="15440"/>
                  </a:cubicBezTo>
                  <a:close/>
                  <a:moveTo>
                    <a:pt x="18640" y="15440"/>
                  </a:moveTo>
                  <a:cubicBezTo>
                    <a:pt x="18606" y="15440"/>
                    <a:pt x="18586" y="15491"/>
                    <a:pt x="18594" y="15554"/>
                  </a:cubicBezTo>
                  <a:cubicBezTo>
                    <a:pt x="18602" y="15617"/>
                    <a:pt x="18636" y="15668"/>
                    <a:pt x="18669" y="15668"/>
                  </a:cubicBezTo>
                  <a:cubicBezTo>
                    <a:pt x="18703" y="15667"/>
                    <a:pt x="18724" y="15616"/>
                    <a:pt x="18716" y="15553"/>
                  </a:cubicBezTo>
                  <a:cubicBezTo>
                    <a:pt x="18708" y="15490"/>
                    <a:pt x="18674" y="15439"/>
                    <a:pt x="18640" y="15440"/>
                  </a:cubicBezTo>
                  <a:close/>
                  <a:moveTo>
                    <a:pt x="18815" y="15440"/>
                  </a:moveTo>
                  <a:cubicBezTo>
                    <a:pt x="18782" y="15440"/>
                    <a:pt x="18761" y="15491"/>
                    <a:pt x="18770" y="15554"/>
                  </a:cubicBezTo>
                  <a:cubicBezTo>
                    <a:pt x="18778" y="15617"/>
                    <a:pt x="18812" y="15668"/>
                    <a:pt x="18846" y="15668"/>
                  </a:cubicBezTo>
                  <a:cubicBezTo>
                    <a:pt x="18880" y="15667"/>
                    <a:pt x="18900" y="15616"/>
                    <a:pt x="18892" y="15553"/>
                  </a:cubicBezTo>
                  <a:cubicBezTo>
                    <a:pt x="18883" y="15490"/>
                    <a:pt x="18849" y="15439"/>
                    <a:pt x="18815" y="15440"/>
                  </a:cubicBezTo>
                  <a:close/>
                  <a:moveTo>
                    <a:pt x="18991" y="15440"/>
                  </a:moveTo>
                  <a:cubicBezTo>
                    <a:pt x="18958" y="15440"/>
                    <a:pt x="18937" y="15491"/>
                    <a:pt x="18946" y="15554"/>
                  </a:cubicBezTo>
                  <a:cubicBezTo>
                    <a:pt x="18954" y="15617"/>
                    <a:pt x="18989" y="15668"/>
                    <a:pt x="19023" y="15668"/>
                  </a:cubicBezTo>
                  <a:cubicBezTo>
                    <a:pt x="19056" y="15667"/>
                    <a:pt x="19076" y="15616"/>
                    <a:pt x="19068" y="15553"/>
                  </a:cubicBezTo>
                  <a:cubicBezTo>
                    <a:pt x="19059" y="15490"/>
                    <a:pt x="19025" y="15440"/>
                    <a:pt x="18991" y="15440"/>
                  </a:cubicBezTo>
                  <a:close/>
                  <a:moveTo>
                    <a:pt x="19167" y="15440"/>
                  </a:moveTo>
                  <a:cubicBezTo>
                    <a:pt x="19134" y="15440"/>
                    <a:pt x="19113" y="15491"/>
                    <a:pt x="19122" y="15554"/>
                  </a:cubicBezTo>
                  <a:cubicBezTo>
                    <a:pt x="19130" y="15617"/>
                    <a:pt x="19165" y="15668"/>
                    <a:pt x="19199" y="15668"/>
                  </a:cubicBezTo>
                  <a:cubicBezTo>
                    <a:pt x="19232" y="15667"/>
                    <a:pt x="19253" y="15616"/>
                    <a:pt x="19244" y="15553"/>
                  </a:cubicBezTo>
                  <a:cubicBezTo>
                    <a:pt x="19236" y="15490"/>
                    <a:pt x="19201" y="15439"/>
                    <a:pt x="19167" y="15440"/>
                  </a:cubicBezTo>
                  <a:close/>
                  <a:moveTo>
                    <a:pt x="19343" y="15440"/>
                  </a:moveTo>
                  <a:cubicBezTo>
                    <a:pt x="19309" y="15440"/>
                    <a:pt x="19289" y="15491"/>
                    <a:pt x="19298" y="15554"/>
                  </a:cubicBezTo>
                  <a:cubicBezTo>
                    <a:pt x="19306" y="15617"/>
                    <a:pt x="19341" y="15668"/>
                    <a:pt x="19375" y="15668"/>
                  </a:cubicBezTo>
                  <a:cubicBezTo>
                    <a:pt x="19409" y="15667"/>
                    <a:pt x="19429" y="15616"/>
                    <a:pt x="19420" y="15553"/>
                  </a:cubicBezTo>
                  <a:cubicBezTo>
                    <a:pt x="19411" y="15490"/>
                    <a:pt x="19376" y="15439"/>
                    <a:pt x="19343" y="15440"/>
                  </a:cubicBezTo>
                  <a:close/>
                  <a:moveTo>
                    <a:pt x="19519" y="15440"/>
                  </a:moveTo>
                  <a:cubicBezTo>
                    <a:pt x="19485" y="15440"/>
                    <a:pt x="19465" y="15491"/>
                    <a:pt x="19473" y="15554"/>
                  </a:cubicBezTo>
                  <a:cubicBezTo>
                    <a:pt x="19482" y="15617"/>
                    <a:pt x="19517" y="15668"/>
                    <a:pt x="19551" y="15668"/>
                  </a:cubicBezTo>
                  <a:cubicBezTo>
                    <a:pt x="19585" y="15667"/>
                    <a:pt x="19605" y="15616"/>
                    <a:pt x="19596" y="15553"/>
                  </a:cubicBezTo>
                  <a:cubicBezTo>
                    <a:pt x="19587" y="15490"/>
                    <a:pt x="19552" y="15440"/>
                    <a:pt x="19519" y="15440"/>
                  </a:cubicBezTo>
                  <a:close/>
                  <a:moveTo>
                    <a:pt x="19714" y="15440"/>
                  </a:moveTo>
                  <a:cubicBezTo>
                    <a:pt x="19680" y="15440"/>
                    <a:pt x="19660" y="15491"/>
                    <a:pt x="19670" y="15554"/>
                  </a:cubicBezTo>
                  <a:cubicBezTo>
                    <a:pt x="19679" y="15617"/>
                    <a:pt x="19713" y="15668"/>
                    <a:pt x="19747" y="15668"/>
                  </a:cubicBezTo>
                  <a:cubicBezTo>
                    <a:pt x="19781" y="15667"/>
                    <a:pt x="19801" y="15616"/>
                    <a:pt x="19792" y="15553"/>
                  </a:cubicBezTo>
                  <a:cubicBezTo>
                    <a:pt x="19783" y="15490"/>
                    <a:pt x="19748" y="15439"/>
                    <a:pt x="19714" y="15440"/>
                  </a:cubicBezTo>
                  <a:close/>
                  <a:moveTo>
                    <a:pt x="19870" y="15440"/>
                  </a:moveTo>
                  <a:cubicBezTo>
                    <a:pt x="19836" y="15440"/>
                    <a:pt x="19817" y="15491"/>
                    <a:pt x="19826" y="15554"/>
                  </a:cubicBezTo>
                  <a:cubicBezTo>
                    <a:pt x="19835" y="15617"/>
                    <a:pt x="19870" y="15668"/>
                    <a:pt x="19904" y="15668"/>
                  </a:cubicBezTo>
                  <a:cubicBezTo>
                    <a:pt x="19937" y="15667"/>
                    <a:pt x="19958" y="15616"/>
                    <a:pt x="19948" y="15553"/>
                  </a:cubicBezTo>
                  <a:cubicBezTo>
                    <a:pt x="19939" y="15490"/>
                    <a:pt x="19904" y="15439"/>
                    <a:pt x="19870" y="15440"/>
                  </a:cubicBezTo>
                  <a:close/>
                  <a:moveTo>
                    <a:pt x="10616" y="15490"/>
                  </a:moveTo>
                  <a:cubicBezTo>
                    <a:pt x="10582" y="15490"/>
                    <a:pt x="10556" y="15540"/>
                    <a:pt x="10557" y="15603"/>
                  </a:cubicBezTo>
                  <a:cubicBezTo>
                    <a:pt x="10558" y="15666"/>
                    <a:pt x="10586" y="15716"/>
                    <a:pt x="10620" y="15716"/>
                  </a:cubicBezTo>
                  <a:cubicBezTo>
                    <a:pt x="10654" y="15716"/>
                    <a:pt x="10680" y="15666"/>
                    <a:pt x="10679" y="15603"/>
                  </a:cubicBezTo>
                  <a:cubicBezTo>
                    <a:pt x="10678" y="15541"/>
                    <a:pt x="10650" y="15490"/>
                    <a:pt x="10616" y="15490"/>
                  </a:cubicBezTo>
                  <a:close/>
                  <a:moveTo>
                    <a:pt x="10792" y="15490"/>
                  </a:moveTo>
                  <a:cubicBezTo>
                    <a:pt x="10758" y="15490"/>
                    <a:pt x="10732" y="15540"/>
                    <a:pt x="10733" y="15603"/>
                  </a:cubicBezTo>
                  <a:cubicBezTo>
                    <a:pt x="10734" y="15666"/>
                    <a:pt x="10762" y="15717"/>
                    <a:pt x="10796" y="15716"/>
                  </a:cubicBezTo>
                  <a:cubicBezTo>
                    <a:pt x="10830" y="15716"/>
                    <a:pt x="10856" y="15666"/>
                    <a:pt x="10855" y="15603"/>
                  </a:cubicBezTo>
                  <a:cubicBezTo>
                    <a:pt x="10854" y="15540"/>
                    <a:pt x="10826" y="15490"/>
                    <a:pt x="10792" y="15490"/>
                  </a:cubicBezTo>
                  <a:close/>
                  <a:moveTo>
                    <a:pt x="10967" y="15490"/>
                  </a:moveTo>
                  <a:cubicBezTo>
                    <a:pt x="10934" y="15490"/>
                    <a:pt x="10907" y="15540"/>
                    <a:pt x="10909" y="15603"/>
                  </a:cubicBezTo>
                  <a:cubicBezTo>
                    <a:pt x="10910" y="15666"/>
                    <a:pt x="10938" y="15716"/>
                    <a:pt x="10972" y="15716"/>
                  </a:cubicBezTo>
                  <a:cubicBezTo>
                    <a:pt x="11006" y="15716"/>
                    <a:pt x="11032" y="15666"/>
                    <a:pt x="11031" y="15603"/>
                  </a:cubicBezTo>
                  <a:cubicBezTo>
                    <a:pt x="11030" y="15540"/>
                    <a:pt x="11001" y="15490"/>
                    <a:pt x="10967" y="15490"/>
                  </a:cubicBezTo>
                  <a:close/>
                  <a:moveTo>
                    <a:pt x="11143" y="15490"/>
                  </a:moveTo>
                  <a:cubicBezTo>
                    <a:pt x="11110" y="15490"/>
                    <a:pt x="11083" y="15540"/>
                    <a:pt x="11085" y="15603"/>
                  </a:cubicBezTo>
                  <a:cubicBezTo>
                    <a:pt x="11086" y="15666"/>
                    <a:pt x="11115" y="15717"/>
                    <a:pt x="11149" y="15716"/>
                  </a:cubicBezTo>
                  <a:cubicBezTo>
                    <a:pt x="11183" y="15716"/>
                    <a:pt x="11208" y="15666"/>
                    <a:pt x="11207" y="15603"/>
                  </a:cubicBezTo>
                  <a:cubicBezTo>
                    <a:pt x="11205" y="15540"/>
                    <a:pt x="11177" y="15490"/>
                    <a:pt x="11143" y="15490"/>
                  </a:cubicBezTo>
                  <a:close/>
                  <a:moveTo>
                    <a:pt x="11846" y="15490"/>
                  </a:moveTo>
                  <a:cubicBezTo>
                    <a:pt x="11812" y="15490"/>
                    <a:pt x="11786" y="15540"/>
                    <a:pt x="11788" y="15603"/>
                  </a:cubicBezTo>
                  <a:cubicBezTo>
                    <a:pt x="11790" y="15666"/>
                    <a:pt x="11820" y="15717"/>
                    <a:pt x="11854" y="15716"/>
                  </a:cubicBezTo>
                  <a:cubicBezTo>
                    <a:pt x="11888" y="15716"/>
                    <a:pt x="11913" y="15666"/>
                    <a:pt x="11911" y="15603"/>
                  </a:cubicBezTo>
                  <a:cubicBezTo>
                    <a:pt x="11909" y="15540"/>
                    <a:pt x="11880" y="15490"/>
                    <a:pt x="11846" y="15490"/>
                  </a:cubicBezTo>
                  <a:close/>
                  <a:moveTo>
                    <a:pt x="12022" y="15490"/>
                  </a:moveTo>
                  <a:cubicBezTo>
                    <a:pt x="11988" y="15490"/>
                    <a:pt x="11962" y="15540"/>
                    <a:pt x="11964" y="15603"/>
                  </a:cubicBezTo>
                  <a:cubicBezTo>
                    <a:pt x="11967" y="15666"/>
                    <a:pt x="11996" y="15717"/>
                    <a:pt x="12030" y="15716"/>
                  </a:cubicBezTo>
                  <a:cubicBezTo>
                    <a:pt x="12064" y="15716"/>
                    <a:pt x="12089" y="15666"/>
                    <a:pt x="12087" y="15603"/>
                  </a:cubicBezTo>
                  <a:cubicBezTo>
                    <a:pt x="12084" y="15540"/>
                    <a:pt x="12055" y="15490"/>
                    <a:pt x="12022" y="15490"/>
                  </a:cubicBezTo>
                  <a:close/>
                  <a:moveTo>
                    <a:pt x="12197" y="15490"/>
                  </a:moveTo>
                  <a:cubicBezTo>
                    <a:pt x="12163" y="15490"/>
                    <a:pt x="12138" y="15541"/>
                    <a:pt x="12140" y="15603"/>
                  </a:cubicBezTo>
                  <a:cubicBezTo>
                    <a:pt x="12143" y="15666"/>
                    <a:pt x="12173" y="15716"/>
                    <a:pt x="12206" y="15716"/>
                  </a:cubicBezTo>
                  <a:cubicBezTo>
                    <a:pt x="12240" y="15716"/>
                    <a:pt x="12265" y="15666"/>
                    <a:pt x="12263" y="15603"/>
                  </a:cubicBezTo>
                  <a:cubicBezTo>
                    <a:pt x="12260" y="15541"/>
                    <a:pt x="12231" y="15490"/>
                    <a:pt x="12197" y="15490"/>
                  </a:cubicBezTo>
                  <a:close/>
                  <a:moveTo>
                    <a:pt x="2771" y="15540"/>
                  </a:moveTo>
                  <a:cubicBezTo>
                    <a:pt x="2737" y="15540"/>
                    <a:pt x="2705" y="15591"/>
                    <a:pt x="2699" y="15653"/>
                  </a:cubicBezTo>
                  <a:cubicBezTo>
                    <a:pt x="2693" y="15715"/>
                    <a:pt x="2715" y="15765"/>
                    <a:pt x="2749" y="15765"/>
                  </a:cubicBezTo>
                  <a:cubicBezTo>
                    <a:pt x="2783" y="15765"/>
                    <a:pt x="2815" y="15714"/>
                    <a:pt x="2821" y="15652"/>
                  </a:cubicBezTo>
                  <a:cubicBezTo>
                    <a:pt x="2827" y="15590"/>
                    <a:pt x="2805" y="15540"/>
                    <a:pt x="2771" y="15540"/>
                  </a:cubicBezTo>
                  <a:close/>
                  <a:moveTo>
                    <a:pt x="2946" y="15540"/>
                  </a:moveTo>
                  <a:cubicBezTo>
                    <a:pt x="2913" y="15540"/>
                    <a:pt x="2881" y="15591"/>
                    <a:pt x="2875" y="15653"/>
                  </a:cubicBezTo>
                  <a:cubicBezTo>
                    <a:pt x="2869" y="15715"/>
                    <a:pt x="2891" y="15765"/>
                    <a:pt x="2925" y="15765"/>
                  </a:cubicBezTo>
                  <a:cubicBezTo>
                    <a:pt x="2959" y="15765"/>
                    <a:pt x="2991" y="15714"/>
                    <a:pt x="2997" y="15652"/>
                  </a:cubicBezTo>
                  <a:cubicBezTo>
                    <a:pt x="3003" y="15590"/>
                    <a:pt x="2980" y="15540"/>
                    <a:pt x="2946" y="15540"/>
                  </a:cubicBezTo>
                  <a:close/>
                  <a:moveTo>
                    <a:pt x="3122" y="15540"/>
                  </a:moveTo>
                  <a:cubicBezTo>
                    <a:pt x="3089" y="15540"/>
                    <a:pt x="3056" y="15591"/>
                    <a:pt x="3050" y="15653"/>
                  </a:cubicBezTo>
                  <a:cubicBezTo>
                    <a:pt x="3044" y="15715"/>
                    <a:pt x="3067" y="15765"/>
                    <a:pt x="3101" y="15765"/>
                  </a:cubicBezTo>
                  <a:cubicBezTo>
                    <a:pt x="3135" y="15765"/>
                    <a:pt x="3167" y="15714"/>
                    <a:pt x="3173" y="15652"/>
                  </a:cubicBezTo>
                  <a:cubicBezTo>
                    <a:pt x="3179" y="15589"/>
                    <a:pt x="3156" y="15540"/>
                    <a:pt x="3122" y="15540"/>
                  </a:cubicBezTo>
                  <a:close/>
                  <a:moveTo>
                    <a:pt x="3298" y="15540"/>
                  </a:moveTo>
                  <a:cubicBezTo>
                    <a:pt x="3264" y="15540"/>
                    <a:pt x="3232" y="15591"/>
                    <a:pt x="3226" y="15653"/>
                  </a:cubicBezTo>
                  <a:cubicBezTo>
                    <a:pt x="3220" y="15715"/>
                    <a:pt x="3244" y="15765"/>
                    <a:pt x="3277" y="15765"/>
                  </a:cubicBezTo>
                  <a:cubicBezTo>
                    <a:pt x="3311" y="15765"/>
                    <a:pt x="3343" y="15714"/>
                    <a:pt x="3349" y="15652"/>
                  </a:cubicBezTo>
                  <a:cubicBezTo>
                    <a:pt x="3354" y="15590"/>
                    <a:pt x="3331" y="15540"/>
                    <a:pt x="3298" y="15540"/>
                  </a:cubicBezTo>
                  <a:close/>
                  <a:moveTo>
                    <a:pt x="3473" y="15540"/>
                  </a:moveTo>
                  <a:cubicBezTo>
                    <a:pt x="3439" y="15540"/>
                    <a:pt x="3408" y="15591"/>
                    <a:pt x="3402" y="15653"/>
                  </a:cubicBezTo>
                  <a:cubicBezTo>
                    <a:pt x="3397" y="15715"/>
                    <a:pt x="3420" y="15765"/>
                    <a:pt x="3453" y="15765"/>
                  </a:cubicBezTo>
                  <a:cubicBezTo>
                    <a:pt x="3487" y="15765"/>
                    <a:pt x="3519" y="15714"/>
                    <a:pt x="3524" y="15652"/>
                  </a:cubicBezTo>
                  <a:cubicBezTo>
                    <a:pt x="3530" y="15589"/>
                    <a:pt x="3507" y="15540"/>
                    <a:pt x="3473" y="15540"/>
                  </a:cubicBezTo>
                  <a:close/>
                  <a:moveTo>
                    <a:pt x="3649" y="15540"/>
                  </a:moveTo>
                  <a:cubicBezTo>
                    <a:pt x="3615" y="15540"/>
                    <a:pt x="3583" y="15591"/>
                    <a:pt x="3578" y="15653"/>
                  </a:cubicBezTo>
                  <a:cubicBezTo>
                    <a:pt x="3573" y="15715"/>
                    <a:pt x="3596" y="15765"/>
                    <a:pt x="3630" y="15765"/>
                  </a:cubicBezTo>
                  <a:cubicBezTo>
                    <a:pt x="3664" y="15765"/>
                    <a:pt x="3695" y="15714"/>
                    <a:pt x="3700" y="15652"/>
                  </a:cubicBezTo>
                  <a:cubicBezTo>
                    <a:pt x="3705" y="15589"/>
                    <a:pt x="3683" y="15540"/>
                    <a:pt x="3649" y="15540"/>
                  </a:cubicBezTo>
                  <a:close/>
                  <a:moveTo>
                    <a:pt x="3824" y="15540"/>
                  </a:moveTo>
                  <a:cubicBezTo>
                    <a:pt x="3791" y="15540"/>
                    <a:pt x="3759" y="15591"/>
                    <a:pt x="3754" y="15653"/>
                  </a:cubicBezTo>
                  <a:cubicBezTo>
                    <a:pt x="3749" y="15715"/>
                    <a:pt x="3772" y="15765"/>
                    <a:pt x="3806" y="15765"/>
                  </a:cubicBezTo>
                  <a:cubicBezTo>
                    <a:pt x="3840" y="15765"/>
                    <a:pt x="3871" y="15714"/>
                    <a:pt x="3876" y="15652"/>
                  </a:cubicBezTo>
                  <a:cubicBezTo>
                    <a:pt x="3881" y="15589"/>
                    <a:pt x="3858" y="15540"/>
                    <a:pt x="3824" y="15540"/>
                  </a:cubicBezTo>
                  <a:close/>
                  <a:moveTo>
                    <a:pt x="3981" y="15540"/>
                  </a:moveTo>
                  <a:cubicBezTo>
                    <a:pt x="3947" y="15540"/>
                    <a:pt x="3915" y="15591"/>
                    <a:pt x="3910" y="15653"/>
                  </a:cubicBezTo>
                  <a:cubicBezTo>
                    <a:pt x="3905" y="15715"/>
                    <a:pt x="3928" y="15765"/>
                    <a:pt x="3962" y="15765"/>
                  </a:cubicBezTo>
                  <a:cubicBezTo>
                    <a:pt x="3996" y="15765"/>
                    <a:pt x="4028" y="15714"/>
                    <a:pt x="4033" y="15652"/>
                  </a:cubicBezTo>
                  <a:cubicBezTo>
                    <a:pt x="4037" y="15589"/>
                    <a:pt x="4014" y="15540"/>
                    <a:pt x="3981" y="15540"/>
                  </a:cubicBezTo>
                  <a:close/>
                  <a:moveTo>
                    <a:pt x="4175" y="15540"/>
                  </a:moveTo>
                  <a:cubicBezTo>
                    <a:pt x="4142" y="15540"/>
                    <a:pt x="4111" y="15591"/>
                    <a:pt x="4106" y="15653"/>
                  </a:cubicBezTo>
                  <a:cubicBezTo>
                    <a:pt x="4101" y="15715"/>
                    <a:pt x="4125" y="15765"/>
                    <a:pt x="4158" y="15765"/>
                  </a:cubicBezTo>
                  <a:cubicBezTo>
                    <a:pt x="4192" y="15765"/>
                    <a:pt x="4223" y="15714"/>
                    <a:pt x="4228" y="15652"/>
                  </a:cubicBezTo>
                  <a:cubicBezTo>
                    <a:pt x="4233" y="15589"/>
                    <a:pt x="4209" y="15540"/>
                    <a:pt x="4175" y="15540"/>
                  </a:cubicBezTo>
                  <a:close/>
                  <a:moveTo>
                    <a:pt x="4332" y="15540"/>
                  </a:moveTo>
                  <a:cubicBezTo>
                    <a:pt x="4298" y="15540"/>
                    <a:pt x="4267" y="15591"/>
                    <a:pt x="4262" y="15653"/>
                  </a:cubicBezTo>
                  <a:cubicBezTo>
                    <a:pt x="4258" y="15715"/>
                    <a:pt x="4281" y="15765"/>
                    <a:pt x="4315" y="15765"/>
                  </a:cubicBezTo>
                  <a:cubicBezTo>
                    <a:pt x="4349" y="15765"/>
                    <a:pt x="4380" y="15714"/>
                    <a:pt x="4384" y="15652"/>
                  </a:cubicBezTo>
                  <a:cubicBezTo>
                    <a:pt x="4389" y="15589"/>
                    <a:pt x="4366" y="15540"/>
                    <a:pt x="4332" y="15540"/>
                  </a:cubicBezTo>
                  <a:close/>
                  <a:moveTo>
                    <a:pt x="4507" y="15540"/>
                  </a:moveTo>
                  <a:cubicBezTo>
                    <a:pt x="4474" y="15540"/>
                    <a:pt x="4443" y="15591"/>
                    <a:pt x="4438" y="15653"/>
                  </a:cubicBezTo>
                  <a:cubicBezTo>
                    <a:pt x="4434" y="15715"/>
                    <a:pt x="4458" y="15765"/>
                    <a:pt x="4491" y="15765"/>
                  </a:cubicBezTo>
                  <a:cubicBezTo>
                    <a:pt x="4525" y="15765"/>
                    <a:pt x="4556" y="15715"/>
                    <a:pt x="4560" y="15653"/>
                  </a:cubicBezTo>
                  <a:cubicBezTo>
                    <a:pt x="4565" y="15591"/>
                    <a:pt x="4541" y="15540"/>
                    <a:pt x="4507" y="15540"/>
                  </a:cubicBezTo>
                  <a:close/>
                  <a:moveTo>
                    <a:pt x="4683" y="15540"/>
                  </a:moveTo>
                  <a:cubicBezTo>
                    <a:pt x="4649" y="15540"/>
                    <a:pt x="4619" y="15591"/>
                    <a:pt x="4614" y="15653"/>
                  </a:cubicBezTo>
                  <a:cubicBezTo>
                    <a:pt x="4610" y="15715"/>
                    <a:pt x="4633" y="15765"/>
                    <a:pt x="4667" y="15765"/>
                  </a:cubicBezTo>
                  <a:cubicBezTo>
                    <a:pt x="4701" y="15765"/>
                    <a:pt x="4732" y="15715"/>
                    <a:pt x="4736" y="15653"/>
                  </a:cubicBezTo>
                  <a:cubicBezTo>
                    <a:pt x="4741" y="15591"/>
                    <a:pt x="4717" y="15540"/>
                    <a:pt x="4683" y="15540"/>
                  </a:cubicBezTo>
                  <a:close/>
                  <a:moveTo>
                    <a:pt x="4859" y="15540"/>
                  </a:moveTo>
                  <a:cubicBezTo>
                    <a:pt x="4825" y="15540"/>
                    <a:pt x="4794" y="15591"/>
                    <a:pt x="4790" y="15653"/>
                  </a:cubicBezTo>
                  <a:cubicBezTo>
                    <a:pt x="4786" y="15715"/>
                    <a:pt x="4810" y="15765"/>
                    <a:pt x="4844" y="15765"/>
                  </a:cubicBezTo>
                  <a:cubicBezTo>
                    <a:pt x="4878" y="15765"/>
                    <a:pt x="4908" y="15715"/>
                    <a:pt x="4912" y="15653"/>
                  </a:cubicBezTo>
                  <a:cubicBezTo>
                    <a:pt x="4916" y="15591"/>
                    <a:pt x="4892" y="15540"/>
                    <a:pt x="4859" y="15540"/>
                  </a:cubicBezTo>
                  <a:close/>
                  <a:moveTo>
                    <a:pt x="5034" y="15540"/>
                  </a:moveTo>
                  <a:cubicBezTo>
                    <a:pt x="5001" y="15541"/>
                    <a:pt x="4970" y="15591"/>
                    <a:pt x="4966" y="15653"/>
                  </a:cubicBezTo>
                  <a:cubicBezTo>
                    <a:pt x="4962" y="15715"/>
                    <a:pt x="4986" y="15765"/>
                    <a:pt x="5020" y="15765"/>
                  </a:cubicBezTo>
                  <a:cubicBezTo>
                    <a:pt x="5054" y="15765"/>
                    <a:pt x="5084" y="15715"/>
                    <a:pt x="5088" y="15653"/>
                  </a:cubicBezTo>
                  <a:cubicBezTo>
                    <a:pt x="5092" y="15591"/>
                    <a:pt x="5068" y="15540"/>
                    <a:pt x="5034" y="15540"/>
                  </a:cubicBezTo>
                  <a:close/>
                  <a:moveTo>
                    <a:pt x="9386" y="15540"/>
                  </a:moveTo>
                  <a:cubicBezTo>
                    <a:pt x="9353" y="15540"/>
                    <a:pt x="9325" y="15591"/>
                    <a:pt x="9325" y="15653"/>
                  </a:cubicBezTo>
                  <a:cubicBezTo>
                    <a:pt x="9325" y="15716"/>
                    <a:pt x="9352" y="15767"/>
                    <a:pt x="9386" y="15767"/>
                  </a:cubicBezTo>
                  <a:cubicBezTo>
                    <a:pt x="9420" y="15766"/>
                    <a:pt x="9447" y="15716"/>
                    <a:pt x="9447" y="15653"/>
                  </a:cubicBezTo>
                  <a:cubicBezTo>
                    <a:pt x="9447" y="15591"/>
                    <a:pt x="9420" y="15540"/>
                    <a:pt x="9386" y="15540"/>
                  </a:cubicBezTo>
                  <a:close/>
                  <a:moveTo>
                    <a:pt x="9562" y="15540"/>
                  </a:moveTo>
                  <a:cubicBezTo>
                    <a:pt x="9528" y="15540"/>
                    <a:pt x="9501" y="15591"/>
                    <a:pt x="9501" y="15653"/>
                  </a:cubicBezTo>
                  <a:cubicBezTo>
                    <a:pt x="9501" y="15716"/>
                    <a:pt x="9528" y="15767"/>
                    <a:pt x="9562" y="15767"/>
                  </a:cubicBezTo>
                  <a:cubicBezTo>
                    <a:pt x="9596" y="15766"/>
                    <a:pt x="9623" y="15716"/>
                    <a:pt x="9623" y="15653"/>
                  </a:cubicBezTo>
                  <a:cubicBezTo>
                    <a:pt x="9623" y="15591"/>
                    <a:pt x="9596" y="15540"/>
                    <a:pt x="9562" y="15540"/>
                  </a:cubicBezTo>
                  <a:close/>
                  <a:moveTo>
                    <a:pt x="9737" y="15540"/>
                  </a:moveTo>
                  <a:cubicBezTo>
                    <a:pt x="9704" y="15540"/>
                    <a:pt x="9677" y="15591"/>
                    <a:pt x="9677" y="15653"/>
                  </a:cubicBezTo>
                  <a:cubicBezTo>
                    <a:pt x="9677" y="15716"/>
                    <a:pt x="9705" y="15767"/>
                    <a:pt x="9739" y="15767"/>
                  </a:cubicBezTo>
                  <a:cubicBezTo>
                    <a:pt x="9773" y="15766"/>
                    <a:pt x="9799" y="15716"/>
                    <a:pt x="9799" y="15653"/>
                  </a:cubicBezTo>
                  <a:cubicBezTo>
                    <a:pt x="9799" y="15591"/>
                    <a:pt x="9771" y="15540"/>
                    <a:pt x="9737" y="15540"/>
                  </a:cubicBezTo>
                  <a:close/>
                  <a:moveTo>
                    <a:pt x="9913" y="15540"/>
                  </a:moveTo>
                  <a:cubicBezTo>
                    <a:pt x="9880" y="15540"/>
                    <a:pt x="9853" y="15591"/>
                    <a:pt x="9853" y="15653"/>
                  </a:cubicBezTo>
                  <a:cubicBezTo>
                    <a:pt x="9853" y="15716"/>
                    <a:pt x="9881" y="15767"/>
                    <a:pt x="9915" y="15767"/>
                  </a:cubicBezTo>
                  <a:cubicBezTo>
                    <a:pt x="9948" y="15766"/>
                    <a:pt x="9976" y="15716"/>
                    <a:pt x="9975" y="15653"/>
                  </a:cubicBezTo>
                  <a:cubicBezTo>
                    <a:pt x="9975" y="15591"/>
                    <a:pt x="9947" y="15540"/>
                    <a:pt x="9913" y="15540"/>
                  </a:cubicBezTo>
                  <a:close/>
                  <a:moveTo>
                    <a:pt x="10089" y="15540"/>
                  </a:moveTo>
                  <a:cubicBezTo>
                    <a:pt x="10056" y="15540"/>
                    <a:pt x="10028" y="15591"/>
                    <a:pt x="10029" y="15653"/>
                  </a:cubicBezTo>
                  <a:cubicBezTo>
                    <a:pt x="10029" y="15716"/>
                    <a:pt x="10057" y="15767"/>
                    <a:pt x="10091" y="15767"/>
                  </a:cubicBezTo>
                  <a:cubicBezTo>
                    <a:pt x="10125" y="15766"/>
                    <a:pt x="10152" y="15716"/>
                    <a:pt x="10151" y="15653"/>
                  </a:cubicBezTo>
                  <a:cubicBezTo>
                    <a:pt x="10150" y="15591"/>
                    <a:pt x="10123" y="15540"/>
                    <a:pt x="10089" y="15540"/>
                  </a:cubicBezTo>
                  <a:close/>
                  <a:moveTo>
                    <a:pt x="10265" y="15540"/>
                  </a:moveTo>
                  <a:cubicBezTo>
                    <a:pt x="10231" y="15540"/>
                    <a:pt x="10204" y="15591"/>
                    <a:pt x="10205" y="15653"/>
                  </a:cubicBezTo>
                  <a:cubicBezTo>
                    <a:pt x="10205" y="15716"/>
                    <a:pt x="10233" y="15767"/>
                    <a:pt x="10267" y="15767"/>
                  </a:cubicBezTo>
                  <a:cubicBezTo>
                    <a:pt x="10301" y="15766"/>
                    <a:pt x="10328" y="15716"/>
                    <a:pt x="10327" y="15653"/>
                  </a:cubicBezTo>
                  <a:cubicBezTo>
                    <a:pt x="10326" y="15591"/>
                    <a:pt x="10298" y="15540"/>
                    <a:pt x="10265" y="15540"/>
                  </a:cubicBezTo>
                  <a:close/>
                  <a:moveTo>
                    <a:pt x="10441" y="15540"/>
                  </a:moveTo>
                  <a:cubicBezTo>
                    <a:pt x="10407" y="15540"/>
                    <a:pt x="10380" y="15591"/>
                    <a:pt x="10381" y="15653"/>
                  </a:cubicBezTo>
                  <a:cubicBezTo>
                    <a:pt x="10382" y="15716"/>
                    <a:pt x="10410" y="15767"/>
                    <a:pt x="10444" y="15767"/>
                  </a:cubicBezTo>
                  <a:cubicBezTo>
                    <a:pt x="10478" y="15766"/>
                    <a:pt x="10504" y="15716"/>
                    <a:pt x="10503" y="15653"/>
                  </a:cubicBezTo>
                  <a:cubicBezTo>
                    <a:pt x="10502" y="15591"/>
                    <a:pt x="10474" y="15540"/>
                    <a:pt x="10441" y="15540"/>
                  </a:cubicBezTo>
                  <a:close/>
                  <a:moveTo>
                    <a:pt x="12022" y="15792"/>
                  </a:moveTo>
                  <a:cubicBezTo>
                    <a:pt x="11988" y="15792"/>
                    <a:pt x="11962" y="15842"/>
                    <a:pt x="11964" y="15905"/>
                  </a:cubicBezTo>
                  <a:cubicBezTo>
                    <a:pt x="11967" y="15968"/>
                    <a:pt x="11996" y="16018"/>
                    <a:pt x="12030" y="16018"/>
                  </a:cubicBezTo>
                  <a:cubicBezTo>
                    <a:pt x="12064" y="16018"/>
                    <a:pt x="12089" y="15968"/>
                    <a:pt x="12087" y="15905"/>
                  </a:cubicBezTo>
                  <a:cubicBezTo>
                    <a:pt x="12085" y="15842"/>
                    <a:pt x="12056" y="15792"/>
                    <a:pt x="12022" y="15792"/>
                  </a:cubicBezTo>
                  <a:close/>
                  <a:moveTo>
                    <a:pt x="17801" y="15792"/>
                  </a:moveTo>
                  <a:cubicBezTo>
                    <a:pt x="17767" y="15792"/>
                    <a:pt x="17745" y="15843"/>
                    <a:pt x="17752" y="15906"/>
                  </a:cubicBezTo>
                  <a:cubicBezTo>
                    <a:pt x="17760" y="15969"/>
                    <a:pt x="17794" y="16020"/>
                    <a:pt x="17828" y="16020"/>
                  </a:cubicBezTo>
                  <a:cubicBezTo>
                    <a:pt x="17862" y="16019"/>
                    <a:pt x="17883" y="15968"/>
                    <a:pt x="17876" y="15905"/>
                  </a:cubicBezTo>
                  <a:cubicBezTo>
                    <a:pt x="17868" y="15842"/>
                    <a:pt x="17835" y="15792"/>
                    <a:pt x="17801" y="15792"/>
                  </a:cubicBezTo>
                  <a:close/>
                  <a:moveTo>
                    <a:pt x="17977" y="15792"/>
                  </a:moveTo>
                  <a:cubicBezTo>
                    <a:pt x="17943" y="15792"/>
                    <a:pt x="17921" y="15843"/>
                    <a:pt x="17928" y="15906"/>
                  </a:cubicBezTo>
                  <a:cubicBezTo>
                    <a:pt x="17936" y="15969"/>
                    <a:pt x="17970" y="16020"/>
                    <a:pt x="18004" y="16020"/>
                  </a:cubicBezTo>
                  <a:cubicBezTo>
                    <a:pt x="18038" y="16019"/>
                    <a:pt x="18059" y="15968"/>
                    <a:pt x="18052" y="15905"/>
                  </a:cubicBezTo>
                  <a:cubicBezTo>
                    <a:pt x="18044" y="15842"/>
                    <a:pt x="18011" y="15791"/>
                    <a:pt x="17977" y="15792"/>
                  </a:cubicBezTo>
                  <a:close/>
                  <a:moveTo>
                    <a:pt x="18172" y="15792"/>
                  </a:moveTo>
                  <a:cubicBezTo>
                    <a:pt x="18138" y="15792"/>
                    <a:pt x="18117" y="15843"/>
                    <a:pt x="18125" y="15906"/>
                  </a:cubicBezTo>
                  <a:cubicBezTo>
                    <a:pt x="18132" y="15969"/>
                    <a:pt x="18166" y="16020"/>
                    <a:pt x="18200" y="16020"/>
                  </a:cubicBezTo>
                  <a:cubicBezTo>
                    <a:pt x="18234" y="16020"/>
                    <a:pt x="18255" y="15968"/>
                    <a:pt x="18247" y="15905"/>
                  </a:cubicBezTo>
                  <a:cubicBezTo>
                    <a:pt x="18239" y="15842"/>
                    <a:pt x="18205" y="15792"/>
                    <a:pt x="18172" y="15792"/>
                  </a:cubicBezTo>
                  <a:close/>
                  <a:moveTo>
                    <a:pt x="18328" y="15792"/>
                  </a:moveTo>
                  <a:cubicBezTo>
                    <a:pt x="18294" y="15792"/>
                    <a:pt x="18273" y="15843"/>
                    <a:pt x="18281" y="15906"/>
                  </a:cubicBezTo>
                  <a:cubicBezTo>
                    <a:pt x="18289" y="15969"/>
                    <a:pt x="18323" y="16020"/>
                    <a:pt x="18357" y="16020"/>
                  </a:cubicBezTo>
                  <a:cubicBezTo>
                    <a:pt x="18391" y="16019"/>
                    <a:pt x="18412" y="15968"/>
                    <a:pt x="18404" y="15905"/>
                  </a:cubicBezTo>
                  <a:cubicBezTo>
                    <a:pt x="18396" y="15842"/>
                    <a:pt x="18362" y="15792"/>
                    <a:pt x="18328" y="15792"/>
                  </a:cubicBezTo>
                  <a:close/>
                  <a:moveTo>
                    <a:pt x="18523" y="15792"/>
                  </a:moveTo>
                  <a:cubicBezTo>
                    <a:pt x="18490" y="15792"/>
                    <a:pt x="18468" y="15843"/>
                    <a:pt x="18476" y="15906"/>
                  </a:cubicBezTo>
                  <a:cubicBezTo>
                    <a:pt x="18484" y="15969"/>
                    <a:pt x="18518" y="16020"/>
                    <a:pt x="18552" y="16020"/>
                  </a:cubicBezTo>
                  <a:cubicBezTo>
                    <a:pt x="18586" y="16019"/>
                    <a:pt x="18607" y="15968"/>
                    <a:pt x="18599" y="15905"/>
                  </a:cubicBezTo>
                  <a:cubicBezTo>
                    <a:pt x="18591" y="15842"/>
                    <a:pt x="18557" y="15791"/>
                    <a:pt x="18523" y="15792"/>
                  </a:cubicBezTo>
                  <a:close/>
                  <a:moveTo>
                    <a:pt x="18679" y="15792"/>
                  </a:moveTo>
                  <a:cubicBezTo>
                    <a:pt x="18645" y="15792"/>
                    <a:pt x="18625" y="15844"/>
                    <a:pt x="18633" y="15906"/>
                  </a:cubicBezTo>
                  <a:cubicBezTo>
                    <a:pt x="18641" y="15969"/>
                    <a:pt x="18675" y="16020"/>
                    <a:pt x="18709" y="16020"/>
                  </a:cubicBezTo>
                  <a:cubicBezTo>
                    <a:pt x="18743" y="16019"/>
                    <a:pt x="18764" y="15968"/>
                    <a:pt x="18756" y="15905"/>
                  </a:cubicBezTo>
                  <a:cubicBezTo>
                    <a:pt x="18747" y="15842"/>
                    <a:pt x="18713" y="15792"/>
                    <a:pt x="18679" y="15792"/>
                  </a:cubicBezTo>
                  <a:close/>
                  <a:moveTo>
                    <a:pt x="18855" y="15792"/>
                  </a:moveTo>
                  <a:cubicBezTo>
                    <a:pt x="18821" y="15792"/>
                    <a:pt x="18800" y="15843"/>
                    <a:pt x="18809" y="15906"/>
                  </a:cubicBezTo>
                  <a:cubicBezTo>
                    <a:pt x="18817" y="15969"/>
                    <a:pt x="18851" y="16020"/>
                    <a:pt x="18885" y="16020"/>
                  </a:cubicBezTo>
                  <a:cubicBezTo>
                    <a:pt x="18919" y="16019"/>
                    <a:pt x="18940" y="15968"/>
                    <a:pt x="18932" y="15905"/>
                  </a:cubicBezTo>
                  <a:cubicBezTo>
                    <a:pt x="18923" y="15842"/>
                    <a:pt x="18889" y="15791"/>
                    <a:pt x="18855" y="15792"/>
                  </a:cubicBezTo>
                  <a:close/>
                  <a:moveTo>
                    <a:pt x="19031" y="15792"/>
                  </a:moveTo>
                  <a:cubicBezTo>
                    <a:pt x="18997" y="15792"/>
                    <a:pt x="18976" y="15843"/>
                    <a:pt x="18985" y="15906"/>
                  </a:cubicBezTo>
                  <a:cubicBezTo>
                    <a:pt x="18993" y="15969"/>
                    <a:pt x="19028" y="16020"/>
                    <a:pt x="19062" y="16020"/>
                  </a:cubicBezTo>
                  <a:cubicBezTo>
                    <a:pt x="19096" y="16019"/>
                    <a:pt x="19116" y="15968"/>
                    <a:pt x="19108" y="15905"/>
                  </a:cubicBezTo>
                  <a:cubicBezTo>
                    <a:pt x="19099" y="15842"/>
                    <a:pt x="19064" y="15792"/>
                    <a:pt x="19031" y="15792"/>
                  </a:cubicBezTo>
                  <a:close/>
                  <a:moveTo>
                    <a:pt x="19207" y="15792"/>
                  </a:moveTo>
                  <a:cubicBezTo>
                    <a:pt x="19173" y="15792"/>
                    <a:pt x="19152" y="15843"/>
                    <a:pt x="19161" y="15906"/>
                  </a:cubicBezTo>
                  <a:cubicBezTo>
                    <a:pt x="19169" y="15969"/>
                    <a:pt x="19204" y="16020"/>
                    <a:pt x="19238" y="16020"/>
                  </a:cubicBezTo>
                  <a:cubicBezTo>
                    <a:pt x="19272" y="16019"/>
                    <a:pt x="19292" y="15968"/>
                    <a:pt x="19283" y="15905"/>
                  </a:cubicBezTo>
                  <a:cubicBezTo>
                    <a:pt x="19275" y="15842"/>
                    <a:pt x="19240" y="15792"/>
                    <a:pt x="19207" y="15792"/>
                  </a:cubicBezTo>
                  <a:close/>
                  <a:moveTo>
                    <a:pt x="19382" y="15792"/>
                  </a:moveTo>
                  <a:cubicBezTo>
                    <a:pt x="19349" y="15792"/>
                    <a:pt x="19328" y="15843"/>
                    <a:pt x="19337" y="15906"/>
                  </a:cubicBezTo>
                  <a:cubicBezTo>
                    <a:pt x="19345" y="15969"/>
                    <a:pt x="19380" y="16020"/>
                    <a:pt x="19414" y="16020"/>
                  </a:cubicBezTo>
                  <a:cubicBezTo>
                    <a:pt x="19448" y="16019"/>
                    <a:pt x="19469" y="15968"/>
                    <a:pt x="19460" y="15905"/>
                  </a:cubicBezTo>
                  <a:cubicBezTo>
                    <a:pt x="19451" y="15842"/>
                    <a:pt x="19416" y="15792"/>
                    <a:pt x="19382" y="15792"/>
                  </a:cubicBezTo>
                  <a:close/>
                  <a:moveTo>
                    <a:pt x="19558" y="15792"/>
                  </a:moveTo>
                  <a:cubicBezTo>
                    <a:pt x="19524" y="15792"/>
                    <a:pt x="19504" y="15843"/>
                    <a:pt x="19513" y="15906"/>
                  </a:cubicBezTo>
                  <a:cubicBezTo>
                    <a:pt x="19522" y="15969"/>
                    <a:pt x="19557" y="16020"/>
                    <a:pt x="19591" y="16020"/>
                  </a:cubicBezTo>
                  <a:cubicBezTo>
                    <a:pt x="19625" y="16019"/>
                    <a:pt x="19645" y="15968"/>
                    <a:pt x="19636" y="15905"/>
                  </a:cubicBezTo>
                  <a:cubicBezTo>
                    <a:pt x="19627" y="15842"/>
                    <a:pt x="19592" y="15792"/>
                    <a:pt x="19558" y="15792"/>
                  </a:cubicBezTo>
                  <a:close/>
                  <a:moveTo>
                    <a:pt x="19753" y="15792"/>
                  </a:moveTo>
                  <a:cubicBezTo>
                    <a:pt x="19719" y="15792"/>
                    <a:pt x="19700" y="15843"/>
                    <a:pt x="19709" y="15906"/>
                  </a:cubicBezTo>
                  <a:cubicBezTo>
                    <a:pt x="19718" y="15969"/>
                    <a:pt x="19752" y="16020"/>
                    <a:pt x="19786" y="16020"/>
                  </a:cubicBezTo>
                  <a:cubicBezTo>
                    <a:pt x="19820" y="16020"/>
                    <a:pt x="19841" y="15968"/>
                    <a:pt x="19831" y="15905"/>
                  </a:cubicBezTo>
                  <a:cubicBezTo>
                    <a:pt x="19822" y="15842"/>
                    <a:pt x="19787" y="15792"/>
                    <a:pt x="19753" y="15792"/>
                  </a:cubicBezTo>
                  <a:close/>
                  <a:moveTo>
                    <a:pt x="19929" y="15792"/>
                  </a:moveTo>
                  <a:cubicBezTo>
                    <a:pt x="19895" y="15792"/>
                    <a:pt x="19875" y="15843"/>
                    <a:pt x="19885" y="15906"/>
                  </a:cubicBezTo>
                  <a:cubicBezTo>
                    <a:pt x="19894" y="15969"/>
                    <a:pt x="19929" y="16020"/>
                    <a:pt x="19963" y="16020"/>
                  </a:cubicBezTo>
                  <a:cubicBezTo>
                    <a:pt x="19997" y="16019"/>
                    <a:pt x="20017" y="15968"/>
                    <a:pt x="20007" y="15905"/>
                  </a:cubicBezTo>
                  <a:cubicBezTo>
                    <a:pt x="19998" y="15842"/>
                    <a:pt x="19963" y="15792"/>
                    <a:pt x="19929" y="15792"/>
                  </a:cubicBezTo>
                  <a:close/>
                  <a:moveTo>
                    <a:pt x="20105" y="15792"/>
                  </a:moveTo>
                  <a:cubicBezTo>
                    <a:pt x="20071" y="15792"/>
                    <a:pt x="20051" y="15843"/>
                    <a:pt x="20061" y="15906"/>
                  </a:cubicBezTo>
                  <a:cubicBezTo>
                    <a:pt x="20070" y="15969"/>
                    <a:pt x="20105" y="16020"/>
                    <a:pt x="20139" y="16020"/>
                  </a:cubicBezTo>
                  <a:cubicBezTo>
                    <a:pt x="20173" y="16019"/>
                    <a:pt x="20193" y="15968"/>
                    <a:pt x="20183" y="15905"/>
                  </a:cubicBezTo>
                  <a:cubicBezTo>
                    <a:pt x="20174" y="15842"/>
                    <a:pt x="20138" y="15792"/>
                    <a:pt x="20105" y="15792"/>
                  </a:cubicBezTo>
                  <a:close/>
                  <a:moveTo>
                    <a:pt x="2732" y="15842"/>
                  </a:moveTo>
                  <a:cubicBezTo>
                    <a:pt x="2698" y="15842"/>
                    <a:pt x="2666" y="15893"/>
                    <a:pt x="2660" y="15955"/>
                  </a:cubicBezTo>
                  <a:cubicBezTo>
                    <a:pt x="2654" y="16017"/>
                    <a:pt x="2676" y="16067"/>
                    <a:pt x="2710" y="16067"/>
                  </a:cubicBezTo>
                  <a:cubicBezTo>
                    <a:pt x="2744" y="16067"/>
                    <a:pt x="2777" y="16016"/>
                    <a:pt x="2783" y="15954"/>
                  </a:cubicBezTo>
                  <a:cubicBezTo>
                    <a:pt x="2789" y="15892"/>
                    <a:pt x="2766" y="15842"/>
                    <a:pt x="2732" y="15842"/>
                  </a:cubicBezTo>
                  <a:close/>
                  <a:moveTo>
                    <a:pt x="2908" y="15842"/>
                  </a:moveTo>
                  <a:cubicBezTo>
                    <a:pt x="2874" y="15842"/>
                    <a:pt x="2842" y="15893"/>
                    <a:pt x="2836" y="15955"/>
                  </a:cubicBezTo>
                  <a:cubicBezTo>
                    <a:pt x="2830" y="16017"/>
                    <a:pt x="2852" y="16067"/>
                    <a:pt x="2886" y="16067"/>
                  </a:cubicBezTo>
                  <a:cubicBezTo>
                    <a:pt x="2920" y="16067"/>
                    <a:pt x="2953" y="16016"/>
                    <a:pt x="2958" y="15954"/>
                  </a:cubicBezTo>
                  <a:cubicBezTo>
                    <a:pt x="2964" y="15891"/>
                    <a:pt x="2942" y="15842"/>
                    <a:pt x="2908" y="15842"/>
                  </a:cubicBezTo>
                  <a:close/>
                  <a:moveTo>
                    <a:pt x="3083" y="15842"/>
                  </a:moveTo>
                  <a:cubicBezTo>
                    <a:pt x="3049" y="15842"/>
                    <a:pt x="3017" y="15893"/>
                    <a:pt x="3011" y="15955"/>
                  </a:cubicBezTo>
                  <a:cubicBezTo>
                    <a:pt x="3005" y="16017"/>
                    <a:pt x="3028" y="16067"/>
                    <a:pt x="3062" y="16067"/>
                  </a:cubicBezTo>
                  <a:cubicBezTo>
                    <a:pt x="3096" y="16067"/>
                    <a:pt x="3129" y="16016"/>
                    <a:pt x="3134" y="15954"/>
                  </a:cubicBezTo>
                  <a:cubicBezTo>
                    <a:pt x="3140" y="15891"/>
                    <a:pt x="3117" y="15842"/>
                    <a:pt x="3083" y="15842"/>
                  </a:cubicBezTo>
                  <a:close/>
                  <a:moveTo>
                    <a:pt x="3259" y="15842"/>
                  </a:moveTo>
                  <a:cubicBezTo>
                    <a:pt x="3225" y="15842"/>
                    <a:pt x="3193" y="15893"/>
                    <a:pt x="3187" y="15955"/>
                  </a:cubicBezTo>
                  <a:cubicBezTo>
                    <a:pt x="3181" y="16017"/>
                    <a:pt x="3204" y="16067"/>
                    <a:pt x="3238" y="16067"/>
                  </a:cubicBezTo>
                  <a:cubicBezTo>
                    <a:pt x="3272" y="16067"/>
                    <a:pt x="3305" y="16016"/>
                    <a:pt x="3310" y="15954"/>
                  </a:cubicBezTo>
                  <a:cubicBezTo>
                    <a:pt x="3316" y="15891"/>
                    <a:pt x="3293" y="15842"/>
                    <a:pt x="3259" y="15842"/>
                  </a:cubicBezTo>
                  <a:close/>
                  <a:moveTo>
                    <a:pt x="3434" y="15842"/>
                  </a:moveTo>
                  <a:cubicBezTo>
                    <a:pt x="3401" y="15842"/>
                    <a:pt x="3368" y="15893"/>
                    <a:pt x="3363" y="15955"/>
                  </a:cubicBezTo>
                  <a:cubicBezTo>
                    <a:pt x="3357" y="16017"/>
                    <a:pt x="3381" y="16067"/>
                    <a:pt x="3415" y="16067"/>
                  </a:cubicBezTo>
                  <a:cubicBezTo>
                    <a:pt x="3449" y="16067"/>
                    <a:pt x="3480" y="16016"/>
                    <a:pt x="3486" y="15954"/>
                  </a:cubicBezTo>
                  <a:cubicBezTo>
                    <a:pt x="3491" y="15891"/>
                    <a:pt x="3468" y="15842"/>
                    <a:pt x="3434" y="15842"/>
                  </a:cubicBezTo>
                  <a:close/>
                  <a:moveTo>
                    <a:pt x="3610" y="15842"/>
                  </a:moveTo>
                  <a:cubicBezTo>
                    <a:pt x="3576" y="15842"/>
                    <a:pt x="3544" y="15893"/>
                    <a:pt x="3539" y="15955"/>
                  </a:cubicBezTo>
                  <a:cubicBezTo>
                    <a:pt x="3534" y="16017"/>
                    <a:pt x="3557" y="16067"/>
                    <a:pt x="3591" y="16067"/>
                  </a:cubicBezTo>
                  <a:cubicBezTo>
                    <a:pt x="3625" y="16067"/>
                    <a:pt x="3656" y="16016"/>
                    <a:pt x="3662" y="15954"/>
                  </a:cubicBezTo>
                  <a:cubicBezTo>
                    <a:pt x="3667" y="15891"/>
                    <a:pt x="3644" y="15842"/>
                    <a:pt x="3610" y="15842"/>
                  </a:cubicBezTo>
                  <a:close/>
                  <a:moveTo>
                    <a:pt x="3786" y="15842"/>
                  </a:moveTo>
                  <a:cubicBezTo>
                    <a:pt x="3752" y="15842"/>
                    <a:pt x="3720" y="15893"/>
                    <a:pt x="3715" y="15955"/>
                  </a:cubicBezTo>
                  <a:cubicBezTo>
                    <a:pt x="3710" y="16017"/>
                    <a:pt x="3733" y="16067"/>
                    <a:pt x="3767" y="16067"/>
                  </a:cubicBezTo>
                  <a:cubicBezTo>
                    <a:pt x="3801" y="16067"/>
                    <a:pt x="3833" y="16016"/>
                    <a:pt x="3838" y="15954"/>
                  </a:cubicBezTo>
                  <a:cubicBezTo>
                    <a:pt x="3843" y="15891"/>
                    <a:pt x="3820" y="15842"/>
                    <a:pt x="3786" y="15842"/>
                  </a:cubicBezTo>
                  <a:close/>
                  <a:moveTo>
                    <a:pt x="3961" y="15842"/>
                  </a:moveTo>
                  <a:cubicBezTo>
                    <a:pt x="3927" y="15842"/>
                    <a:pt x="3896" y="15893"/>
                    <a:pt x="3891" y="15955"/>
                  </a:cubicBezTo>
                  <a:cubicBezTo>
                    <a:pt x="3886" y="16017"/>
                    <a:pt x="3909" y="16067"/>
                    <a:pt x="3943" y="16067"/>
                  </a:cubicBezTo>
                  <a:cubicBezTo>
                    <a:pt x="3977" y="16067"/>
                    <a:pt x="4009" y="16016"/>
                    <a:pt x="4014" y="15954"/>
                  </a:cubicBezTo>
                  <a:cubicBezTo>
                    <a:pt x="4018" y="15891"/>
                    <a:pt x="3995" y="15842"/>
                    <a:pt x="3961" y="15842"/>
                  </a:cubicBezTo>
                  <a:close/>
                  <a:moveTo>
                    <a:pt x="4137" y="15842"/>
                  </a:moveTo>
                  <a:cubicBezTo>
                    <a:pt x="4103" y="15842"/>
                    <a:pt x="4072" y="15893"/>
                    <a:pt x="4067" y="15955"/>
                  </a:cubicBezTo>
                  <a:cubicBezTo>
                    <a:pt x="4062" y="16017"/>
                    <a:pt x="4085" y="16067"/>
                    <a:pt x="4119" y="16067"/>
                  </a:cubicBezTo>
                  <a:cubicBezTo>
                    <a:pt x="4153" y="16067"/>
                    <a:pt x="4185" y="16016"/>
                    <a:pt x="4190" y="15954"/>
                  </a:cubicBezTo>
                  <a:cubicBezTo>
                    <a:pt x="4194" y="15891"/>
                    <a:pt x="4171" y="15842"/>
                    <a:pt x="4137" y="15842"/>
                  </a:cubicBezTo>
                  <a:close/>
                  <a:moveTo>
                    <a:pt x="4312" y="15842"/>
                  </a:moveTo>
                  <a:cubicBezTo>
                    <a:pt x="4279" y="15842"/>
                    <a:pt x="4247" y="15893"/>
                    <a:pt x="4243" y="15955"/>
                  </a:cubicBezTo>
                  <a:cubicBezTo>
                    <a:pt x="4238" y="16017"/>
                    <a:pt x="4262" y="16067"/>
                    <a:pt x="4296" y="16067"/>
                  </a:cubicBezTo>
                  <a:cubicBezTo>
                    <a:pt x="4330" y="16067"/>
                    <a:pt x="4361" y="16016"/>
                    <a:pt x="4365" y="15954"/>
                  </a:cubicBezTo>
                  <a:cubicBezTo>
                    <a:pt x="4370" y="15891"/>
                    <a:pt x="4346" y="15842"/>
                    <a:pt x="4312" y="15842"/>
                  </a:cubicBezTo>
                  <a:close/>
                  <a:moveTo>
                    <a:pt x="4488" y="15842"/>
                  </a:moveTo>
                  <a:cubicBezTo>
                    <a:pt x="4454" y="15842"/>
                    <a:pt x="4423" y="15893"/>
                    <a:pt x="4419" y="15955"/>
                  </a:cubicBezTo>
                  <a:cubicBezTo>
                    <a:pt x="4414" y="16017"/>
                    <a:pt x="4438" y="16067"/>
                    <a:pt x="4472" y="16067"/>
                  </a:cubicBezTo>
                  <a:cubicBezTo>
                    <a:pt x="4506" y="16067"/>
                    <a:pt x="4537" y="16017"/>
                    <a:pt x="4541" y="15955"/>
                  </a:cubicBezTo>
                  <a:cubicBezTo>
                    <a:pt x="4546" y="15893"/>
                    <a:pt x="4522" y="15842"/>
                    <a:pt x="4488" y="15842"/>
                  </a:cubicBezTo>
                  <a:close/>
                  <a:moveTo>
                    <a:pt x="4664" y="15842"/>
                  </a:moveTo>
                  <a:cubicBezTo>
                    <a:pt x="4630" y="15842"/>
                    <a:pt x="4599" y="15893"/>
                    <a:pt x="4595" y="15955"/>
                  </a:cubicBezTo>
                  <a:cubicBezTo>
                    <a:pt x="4590" y="16017"/>
                    <a:pt x="4614" y="16067"/>
                    <a:pt x="4648" y="16067"/>
                  </a:cubicBezTo>
                  <a:cubicBezTo>
                    <a:pt x="4682" y="16067"/>
                    <a:pt x="4713" y="16016"/>
                    <a:pt x="4717" y="15954"/>
                  </a:cubicBezTo>
                  <a:cubicBezTo>
                    <a:pt x="4722" y="15891"/>
                    <a:pt x="4697" y="15842"/>
                    <a:pt x="4664" y="15842"/>
                  </a:cubicBezTo>
                  <a:close/>
                  <a:moveTo>
                    <a:pt x="4840" y="15842"/>
                  </a:moveTo>
                  <a:cubicBezTo>
                    <a:pt x="4806" y="15842"/>
                    <a:pt x="4775" y="15893"/>
                    <a:pt x="4771" y="15955"/>
                  </a:cubicBezTo>
                  <a:cubicBezTo>
                    <a:pt x="4766" y="16017"/>
                    <a:pt x="4790" y="16067"/>
                    <a:pt x="4824" y="16067"/>
                  </a:cubicBezTo>
                  <a:cubicBezTo>
                    <a:pt x="4858" y="16067"/>
                    <a:pt x="4889" y="16017"/>
                    <a:pt x="4893" y="15955"/>
                  </a:cubicBezTo>
                  <a:cubicBezTo>
                    <a:pt x="4897" y="15893"/>
                    <a:pt x="4873" y="15842"/>
                    <a:pt x="4840" y="15842"/>
                  </a:cubicBezTo>
                  <a:close/>
                  <a:moveTo>
                    <a:pt x="5015" y="15842"/>
                  </a:moveTo>
                  <a:cubicBezTo>
                    <a:pt x="4981" y="15842"/>
                    <a:pt x="4951" y="15893"/>
                    <a:pt x="4946" y="15955"/>
                  </a:cubicBezTo>
                  <a:cubicBezTo>
                    <a:pt x="4942" y="16017"/>
                    <a:pt x="4966" y="16067"/>
                    <a:pt x="5000" y="16067"/>
                  </a:cubicBezTo>
                  <a:cubicBezTo>
                    <a:pt x="5034" y="16067"/>
                    <a:pt x="5065" y="16017"/>
                    <a:pt x="5069" y="15955"/>
                  </a:cubicBezTo>
                  <a:cubicBezTo>
                    <a:pt x="5073" y="15893"/>
                    <a:pt x="5049" y="15842"/>
                    <a:pt x="5015" y="15842"/>
                  </a:cubicBezTo>
                  <a:close/>
                  <a:moveTo>
                    <a:pt x="9387" y="15842"/>
                  </a:moveTo>
                  <a:cubicBezTo>
                    <a:pt x="9353" y="15842"/>
                    <a:pt x="9325" y="15893"/>
                    <a:pt x="9325" y="15955"/>
                  </a:cubicBezTo>
                  <a:cubicBezTo>
                    <a:pt x="9325" y="16018"/>
                    <a:pt x="9352" y="16068"/>
                    <a:pt x="9386" y="16068"/>
                  </a:cubicBezTo>
                  <a:cubicBezTo>
                    <a:pt x="9420" y="16068"/>
                    <a:pt x="9448" y="16018"/>
                    <a:pt x="9448" y="15955"/>
                  </a:cubicBezTo>
                  <a:cubicBezTo>
                    <a:pt x="9448" y="15893"/>
                    <a:pt x="9421" y="15842"/>
                    <a:pt x="9387" y="15842"/>
                  </a:cubicBezTo>
                  <a:close/>
                  <a:moveTo>
                    <a:pt x="9563" y="15842"/>
                  </a:moveTo>
                  <a:cubicBezTo>
                    <a:pt x="9529" y="15842"/>
                    <a:pt x="9501" y="15893"/>
                    <a:pt x="9501" y="15955"/>
                  </a:cubicBezTo>
                  <a:cubicBezTo>
                    <a:pt x="9501" y="16018"/>
                    <a:pt x="9529" y="16068"/>
                    <a:pt x="9563" y="16068"/>
                  </a:cubicBezTo>
                  <a:cubicBezTo>
                    <a:pt x="9597" y="16068"/>
                    <a:pt x="9624" y="16018"/>
                    <a:pt x="9624" y="15955"/>
                  </a:cubicBezTo>
                  <a:cubicBezTo>
                    <a:pt x="9624" y="15893"/>
                    <a:pt x="9597" y="15842"/>
                    <a:pt x="9563" y="15842"/>
                  </a:cubicBezTo>
                  <a:close/>
                  <a:moveTo>
                    <a:pt x="9738" y="15842"/>
                  </a:moveTo>
                  <a:cubicBezTo>
                    <a:pt x="9704" y="15842"/>
                    <a:pt x="9677" y="15893"/>
                    <a:pt x="9677" y="15955"/>
                  </a:cubicBezTo>
                  <a:cubicBezTo>
                    <a:pt x="9677" y="16017"/>
                    <a:pt x="9705" y="16068"/>
                    <a:pt x="9739" y="16068"/>
                  </a:cubicBezTo>
                  <a:cubicBezTo>
                    <a:pt x="9773" y="16068"/>
                    <a:pt x="9800" y="16018"/>
                    <a:pt x="9800" y="15955"/>
                  </a:cubicBezTo>
                  <a:cubicBezTo>
                    <a:pt x="9800" y="15893"/>
                    <a:pt x="9772" y="15842"/>
                    <a:pt x="9738" y="15842"/>
                  </a:cubicBezTo>
                  <a:close/>
                  <a:moveTo>
                    <a:pt x="9914" y="15842"/>
                  </a:moveTo>
                  <a:cubicBezTo>
                    <a:pt x="9880" y="15842"/>
                    <a:pt x="9853" y="15893"/>
                    <a:pt x="9853" y="15955"/>
                  </a:cubicBezTo>
                  <a:cubicBezTo>
                    <a:pt x="9853" y="16018"/>
                    <a:pt x="9881" y="16068"/>
                    <a:pt x="9915" y="16068"/>
                  </a:cubicBezTo>
                  <a:cubicBezTo>
                    <a:pt x="9949" y="16068"/>
                    <a:pt x="9976" y="16018"/>
                    <a:pt x="9976" y="15955"/>
                  </a:cubicBezTo>
                  <a:cubicBezTo>
                    <a:pt x="9975" y="15893"/>
                    <a:pt x="9948" y="15842"/>
                    <a:pt x="9914" y="15842"/>
                  </a:cubicBezTo>
                  <a:close/>
                  <a:moveTo>
                    <a:pt x="10089" y="15842"/>
                  </a:moveTo>
                  <a:cubicBezTo>
                    <a:pt x="10056" y="15842"/>
                    <a:pt x="10028" y="15893"/>
                    <a:pt x="10029" y="15955"/>
                  </a:cubicBezTo>
                  <a:cubicBezTo>
                    <a:pt x="10029" y="16018"/>
                    <a:pt x="10057" y="16069"/>
                    <a:pt x="10091" y="16068"/>
                  </a:cubicBezTo>
                  <a:cubicBezTo>
                    <a:pt x="10125" y="16068"/>
                    <a:pt x="10152" y="16018"/>
                    <a:pt x="10152" y="15955"/>
                  </a:cubicBezTo>
                  <a:cubicBezTo>
                    <a:pt x="10151" y="15893"/>
                    <a:pt x="10123" y="15842"/>
                    <a:pt x="10089" y="15842"/>
                  </a:cubicBezTo>
                  <a:close/>
                  <a:moveTo>
                    <a:pt x="10265" y="15842"/>
                  </a:moveTo>
                  <a:cubicBezTo>
                    <a:pt x="10231" y="15842"/>
                    <a:pt x="10204" y="15893"/>
                    <a:pt x="10205" y="15955"/>
                  </a:cubicBezTo>
                  <a:cubicBezTo>
                    <a:pt x="10205" y="16018"/>
                    <a:pt x="10234" y="16069"/>
                    <a:pt x="10268" y="16068"/>
                  </a:cubicBezTo>
                  <a:cubicBezTo>
                    <a:pt x="10302" y="16068"/>
                    <a:pt x="10328" y="16018"/>
                    <a:pt x="10328" y="15955"/>
                  </a:cubicBezTo>
                  <a:cubicBezTo>
                    <a:pt x="10327" y="15893"/>
                    <a:pt x="10299" y="15842"/>
                    <a:pt x="10265" y="15842"/>
                  </a:cubicBezTo>
                  <a:close/>
                  <a:moveTo>
                    <a:pt x="10441" y="15842"/>
                  </a:moveTo>
                  <a:cubicBezTo>
                    <a:pt x="10407" y="15842"/>
                    <a:pt x="10380" y="15893"/>
                    <a:pt x="10381" y="15955"/>
                  </a:cubicBezTo>
                  <a:cubicBezTo>
                    <a:pt x="10382" y="16018"/>
                    <a:pt x="10410" y="16068"/>
                    <a:pt x="10444" y="16068"/>
                  </a:cubicBezTo>
                  <a:cubicBezTo>
                    <a:pt x="10478" y="16068"/>
                    <a:pt x="10505" y="16018"/>
                    <a:pt x="10504" y="15955"/>
                  </a:cubicBezTo>
                  <a:cubicBezTo>
                    <a:pt x="10503" y="15893"/>
                    <a:pt x="10475" y="15842"/>
                    <a:pt x="10441" y="15842"/>
                  </a:cubicBezTo>
                  <a:close/>
                  <a:moveTo>
                    <a:pt x="10617" y="15842"/>
                  </a:moveTo>
                  <a:cubicBezTo>
                    <a:pt x="10583" y="15842"/>
                    <a:pt x="10556" y="15893"/>
                    <a:pt x="10557" y="15955"/>
                  </a:cubicBezTo>
                  <a:cubicBezTo>
                    <a:pt x="10558" y="16018"/>
                    <a:pt x="10586" y="16069"/>
                    <a:pt x="10620" y="16068"/>
                  </a:cubicBezTo>
                  <a:cubicBezTo>
                    <a:pt x="10654" y="16068"/>
                    <a:pt x="10681" y="16018"/>
                    <a:pt x="10680" y="15955"/>
                  </a:cubicBezTo>
                  <a:cubicBezTo>
                    <a:pt x="10679" y="15893"/>
                    <a:pt x="10651" y="15842"/>
                    <a:pt x="10617" y="15842"/>
                  </a:cubicBezTo>
                  <a:close/>
                  <a:moveTo>
                    <a:pt x="10792" y="15842"/>
                  </a:moveTo>
                  <a:cubicBezTo>
                    <a:pt x="10758" y="15842"/>
                    <a:pt x="10732" y="15893"/>
                    <a:pt x="10733" y="15955"/>
                  </a:cubicBezTo>
                  <a:cubicBezTo>
                    <a:pt x="10734" y="16018"/>
                    <a:pt x="10762" y="16068"/>
                    <a:pt x="10796" y="16068"/>
                  </a:cubicBezTo>
                  <a:cubicBezTo>
                    <a:pt x="10830" y="16068"/>
                    <a:pt x="10857" y="16018"/>
                    <a:pt x="10856" y="15955"/>
                  </a:cubicBezTo>
                  <a:cubicBezTo>
                    <a:pt x="10854" y="15893"/>
                    <a:pt x="10826" y="15842"/>
                    <a:pt x="10792" y="15842"/>
                  </a:cubicBezTo>
                  <a:close/>
                  <a:moveTo>
                    <a:pt x="10968" y="15842"/>
                  </a:moveTo>
                  <a:cubicBezTo>
                    <a:pt x="10934" y="15842"/>
                    <a:pt x="10907" y="15893"/>
                    <a:pt x="10909" y="15955"/>
                  </a:cubicBezTo>
                  <a:cubicBezTo>
                    <a:pt x="10910" y="16018"/>
                    <a:pt x="10939" y="16069"/>
                    <a:pt x="10973" y="16068"/>
                  </a:cubicBezTo>
                  <a:cubicBezTo>
                    <a:pt x="11007" y="16068"/>
                    <a:pt x="11033" y="16017"/>
                    <a:pt x="11031" y="15955"/>
                  </a:cubicBezTo>
                  <a:cubicBezTo>
                    <a:pt x="11030" y="15893"/>
                    <a:pt x="11002" y="15842"/>
                    <a:pt x="10968" y="15842"/>
                  </a:cubicBezTo>
                  <a:close/>
                  <a:moveTo>
                    <a:pt x="11846" y="15842"/>
                  </a:moveTo>
                  <a:cubicBezTo>
                    <a:pt x="11813" y="15842"/>
                    <a:pt x="11786" y="15892"/>
                    <a:pt x="11788" y="15955"/>
                  </a:cubicBezTo>
                  <a:cubicBezTo>
                    <a:pt x="11790" y="16018"/>
                    <a:pt x="11820" y="16069"/>
                    <a:pt x="11854" y="16068"/>
                  </a:cubicBezTo>
                  <a:cubicBezTo>
                    <a:pt x="11888" y="16068"/>
                    <a:pt x="11913" y="16018"/>
                    <a:pt x="11911" y="15955"/>
                  </a:cubicBezTo>
                  <a:cubicBezTo>
                    <a:pt x="11909" y="15892"/>
                    <a:pt x="11880" y="15842"/>
                    <a:pt x="11846" y="15842"/>
                  </a:cubicBezTo>
                  <a:close/>
                  <a:moveTo>
                    <a:pt x="18914" y="16093"/>
                  </a:moveTo>
                  <a:cubicBezTo>
                    <a:pt x="18880" y="16094"/>
                    <a:pt x="18859" y="16145"/>
                    <a:pt x="18867" y="16208"/>
                  </a:cubicBezTo>
                  <a:cubicBezTo>
                    <a:pt x="18876" y="16271"/>
                    <a:pt x="18910" y="16322"/>
                    <a:pt x="18944" y="16321"/>
                  </a:cubicBezTo>
                  <a:cubicBezTo>
                    <a:pt x="18979" y="16321"/>
                    <a:pt x="18999" y="16270"/>
                    <a:pt x="18991" y="16207"/>
                  </a:cubicBezTo>
                  <a:cubicBezTo>
                    <a:pt x="18982" y="16144"/>
                    <a:pt x="18948" y="16093"/>
                    <a:pt x="18914" y="16093"/>
                  </a:cubicBezTo>
                  <a:close/>
                  <a:moveTo>
                    <a:pt x="19090" y="16093"/>
                  </a:moveTo>
                  <a:cubicBezTo>
                    <a:pt x="19056" y="16094"/>
                    <a:pt x="19035" y="16145"/>
                    <a:pt x="19043" y="16208"/>
                  </a:cubicBezTo>
                  <a:cubicBezTo>
                    <a:pt x="19052" y="16271"/>
                    <a:pt x="19086" y="16322"/>
                    <a:pt x="19120" y="16321"/>
                  </a:cubicBezTo>
                  <a:cubicBezTo>
                    <a:pt x="19155" y="16321"/>
                    <a:pt x="19175" y="16270"/>
                    <a:pt x="19167" y="16207"/>
                  </a:cubicBezTo>
                  <a:cubicBezTo>
                    <a:pt x="19158" y="16144"/>
                    <a:pt x="19124" y="16093"/>
                    <a:pt x="19090" y="16093"/>
                  </a:cubicBezTo>
                  <a:close/>
                  <a:moveTo>
                    <a:pt x="19266" y="16093"/>
                  </a:moveTo>
                  <a:cubicBezTo>
                    <a:pt x="19232" y="16094"/>
                    <a:pt x="19211" y="16145"/>
                    <a:pt x="19219" y="16208"/>
                  </a:cubicBezTo>
                  <a:cubicBezTo>
                    <a:pt x="19228" y="16271"/>
                    <a:pt x="19263" y="16321"/>
                    <a:pt x="19297" y="16321"/>
                  </a:cubicBezTo>
                  <a:cubicBezTo>
                    <a:pt x="19331" y="16321"/>
                    <a:pt x="19351" y="16270"/>
                    <a:pt x="19343" y="16207"/>
                  </a:cubicBezTo>
                  <a:cubicBezTo>
                    <a:pt x="19334" y="16144"/>
                    <a:pt x="19300" y="16093"/>
                    <a:pt x="19266" y="16093"/>
                  </a:cubicBezTo>
                  <a:close/>
                  <a:moveTo>
                    <a:pt x="19422" y="16093"/>
                  </a:moveTo>
                  <a:cubicBezTo>
                    <a:pt x="19387" y="16094"/>
                    <a:pt x="19367" y="16145"/>
                    <a:pt x="19376" y="16208"/>
                  </a:cubicBezTo>
                  <a:cubicBezTo>
                    <a:pt x="19385" y="16271"/>
                    <a:pt x="19420" y="16322"/>
                    <a:pt x="19454" y="16321"/>
                  </a:cubicBezTo>
                  <a:cubicBezTo>
                    <a:pt x="19488" y="16321"/>
                    <a:pt x="19508" y="16270"/>
                    <a:pt x="19499" y="16207"/>
                  </a:cubicBezTo>
                  <a:cubicBezTo>
                    <a:pt x="19490" y="16144"/>
                    <a:pt x="19456" y="16093"/>
                    <a:pt x="19422" y="16093"/>
                  </a:cubicBezTo>
                  <a:close/>
                  <a:moveTo>
                    <a:pt x="19617" y="16093"/>
                  </a:moveTo>
                  <a:cubicBezTo>
                    <a:pt x="19583" y="16094"/>
                    <a:pt x="19562" y="16145"/>
                    <a:pt x="19571" y="16208"/>
                  </a:cubicBezTo>
                  <a:cubicBezTo>
                    <a:pt x="19580" y="16271"/>
                    <a:pt x="19615" y="16321"/>
                    <a:pt x="19649" y="16321"/>
                  </a:cubicBezTo>
                  <a:cubicBezTo>
                    <a:pt x="19683" y="16321"/>
                    <a:pt x="19704" y="16270"/>
                    <a:pt x="19695" y="16207"/>
                  </a:cubicBezTo>
                  <a:cubicBezTo>
                    <a:pt x="19686" y="16144"/>
                    <a:pt x="19651" y="16093"/>
                    <a:pt x="19617" y="16093"/>
                  </a:cubicBezTo>
                  <a:close/>
                  <a:moveTo>
                    <a:pt x="19793" y="16093"/>
                  </a:moveTo>
                  <a:cubicBezTo>
                    <a:pt x="19759" y="16094"/>
                    <a:pt x="19739" y="16145"/>
                    <a:pt x="19748" y="16208"/>
                  </a:cubicBezTo>
                  <a:cubicBezTo>
                    <a:pt x="19757" y="16271"/>
                    <a:pt x="19792" y="16321"/>
                    <a:pt x="19826" y="16321"/>
                  </a:cubicBezTo>
                  <a:cubicBezTo>
                    <a:pt x="19860" y="16321"/>
                    <a:pt x="19880" y="16270"/>
                    <a:pt x="19871" y="16207"/>
                  </a:cubicBezTo>
                  <a:cubicBezTo>
                    <a:pt x="19862" y="16144"/>
                    <a:pt x="19827" y="16093"/>
                    <a:pt x="19793" y="16093"/>
                  </a:cubicBezTo>
                  <a:close/>
                  <a:moveTo>
                    <a:pt x="19968" y="16093"/>
                  </a:moveTo>
                  <a:cubicBezTo>
                    <a:pt x="19934" y="16094"/>
                    <a:pt x="19915" y="16145"/>
                    <a:pt x="19924" y="16208"/>
                  </a:cubicBezTo>
                  <a:cubicBezTo>
                    <a:pt x="19933" y="16271"/>
                    <a:pt x="19968" y="16322"/>
                    <a:pt x="20002" y="16321"/>
                  </a:cubicBezTo>
                  <a:cubicBezTo>
                    <a:pt x="20036" y="16321"/>
                    <a:pt x="20057" y="16270"/>
                    <a:pt x="20047" y="16207"/>
                  </a:cubicBezTo>
                  <a:cubicBezTo>
                    <a:pt x="20038" y="16144"/>
                    <a:pt x="20002" y="16093"/>
                    <a:pt x="19968" y="16093"/>
                  </a:cubicBezTo>
                  <a:close/>
                  <a:moveTo>
                    <a:pt x="20144" y="16093"/>
                  </a:moveTo>
                  <a:cubicBezTo>
                    <a:pt x="20110" y="16094"/>
                    <a:pt x="20090" y="16145"/>
                    <a:pt x="20100" y="16208"/>
                  </a:cubicBezTo>
                  <a:cubicBezTo>
                    <a:pt x="20109" y="16271"/>
                    <a:pt x="20144" y="16321"/>
                    <a:pt x="20179" y="16321"/>
                  </a:cubicBezTo>
                  <a:cubicBezTo>
                    <a:pt x="20213" y="16321"/>
                    <a:pt x="20233" y="16270"/>
                    <a:pt x="20223" y="16207"/>
                  </a:cubicBezTo>
                  <a:cubicBezTo>
                    <a:pt x="20214" y="16144"/>
                    <a:pt x="20178" y="16093"/>
                    <a:pt x="20144" y="16093"/>
                  </a:cubicBezTo>
                  <a:close/>
                  <a:moveTo>
                    <a:pt x="20784" y="16093"/>
                  </a:moveTo>
                  <a:cubicBezTo>
                    <a:pt x="20753" y="16094"/>
                    <a:pt x="20736" y="16140"/>
                    <a:pt x="20745" y="16197"/>
                  </a:cubicBezTo>
                  <a:cubicBezTo>
                    <a:pt x="20754" y="16254"/>
                    <a:pt x="20786" y="16299"/>
                    <a:pt x="20817" y="16299"/>
                  </a:cubicBezTo>
                  <a:cubicBezTo>
                    <a:pt x="20848" y="16299"/>
                    <a:pt x="20865" y="16254"/>
                    <a:pt x="20856" y="16197"/>
                  </a:cubicBezTo>
                  <a:cubicBezTo>
                    <a:pt x="20847" y="16140"/>
                    <a:pt x="20815" y="16093"/>
                    <a:pt x="20784" y="16093"/>
                  </a:cubicBezTo>
                  <a:close/>
                  <a:moveTo>
                    <a:pt x="4469" y="16144"/>
                  </a:moveTo>
                  <a:cubicBezTo>
                    <a:pt x="4435" y="16144"/>
                    <a:pt x="4404" y="16195"/>
                    <a:pt x="4399" y="16257"/>
                  </a:cubicBezTo>
                  <a:cubicBezTo>
                    <a:pt x="4395" y="16319"/>
                    <a:pt x="4419" y="16369"/>
                    <a:pt x="4453" y="16369"/>
                  </a:cubicBezTo>
                  <a:cubicBezTo>
                    <a:pt x="4487" y="16368"/>
                    <a:pt x="4518" y="16318"/>
                    <a:pt x="4522" y="16255"/>
                  </a:cubicBezTo>
                  <a:cubicBezTo>
                    <a:pt x="4527" y="16193"/>
                    <a:pt x="4503" y="16144"/>
                    <a:pt x="4469" y="16144"/>
                  </a:cubicBezTo>
                  <a:close/>
                  <a:moveTo>
                    <a:pt x="4645" y="16144"/>
                  </a:moveTo>
                  <a:cubicBezTo>
                    <a:pt x="4611" y="16144"/>
                    <a:pt x="4579" y="16195"/>
                    <a:pt x="4575" y="16257"/>
                  </a:cubicBezTo>
                  <a:cubicBezTo>
                    <a:pt x="4571" y="16319"/>
                    <a:pt x="4595" y="16369"/>
                    <a:pt x="4629" y="16369"/>
                  </a:cubicBezTo>
                  <a:cubicBezTo>
                    <a:pt x="4663" y="16368"/>
                    <a:pt x="4694" y="16319"/>
                    <a:pt x="4698" y="16257"/>
                  </a:cubicBezTo>
                  <a:cubicBezTo>
                    <a:pt x="4703" y="16195"/>
                    <a:pt x="4679" y="16144"/>
                    <a:pt x="4645" y="16144"/>
                  </a:cubicBezTo>
                  <a:close/>
                  <a:moveTo>
                    <a:pt x="4820" y="16144"/>
                  </a:moveTo>
                  <a:cubicBezTo>
                    <a:pt x="4786" y="16144"/>
                    <a:pt x="4755" y="16195"/>
                    <a:pt x="4751" y="16257"/>
                  </a:cubicBezTo>
                  <a:cubicBezTo>
                    <a:pt x="4747" y="16319"/>
                    <a:pt x="4771" y="16369"/>
                    <a:pt x="4805" y="16369"/>
                  </a:cubicBezTo>
                  <a:cubicBezTo>
                    <a:pt x="4839" y="16368"/>
                    <a:pt x="4870" y="16319"/>
                    <a:pt x="4874" y="16257"/>
                  </a:cubicBezTo>
                  <a:cubicBezTo>
                    <a:pt x="4878" y="16195"/>
                    <a:pt x="4854" y="16144"/>
                    <a:pt x="4820" y="16144"/>
                  </a:cubicBezTo>
                  <a:close/>
                  <a:moveTo>
                    <a:pt x="4996" y="16144"/>
                  </a:moveTo>
                  <a:cubicBezTo>
                    <a:pt x="4962" y="16144"/>
                    <a:pt x="4931" y="16195"/>
                    <a:pt x="4927" y="16257"/>
                  </a:cubicBezTo>
                  <a:cubicBezTo>
                    <a:pt x="4923" y="16319"/>
                    <a:pt x="4947" y="16369"/>
                    <a:pt x="4981" y="16369"/>
                  </a:cubicBezTo>
                  <a:cubicBezTo>
                    <a:pt x="5015" y="16368"/>
                    <a:pt x="5046" y="16319"/>
                    <a:pt x="5050" y="16257"/>
                  </a:cubicBezTo>
                  <a:cubicBezTo>
                    <a:pt x="5054" y="16195"/>
                    <a:pt x="5030" y="16144"/>
                    <a:pt x="4996" y="16144"/>
                  </a:cubicBezTo>
                  <a:close/>
                  <a:moveTo>
                    <a:pt x="10265" y="16144"/>
                  </a:moveTo>
                  <a:cubicBezTo>
                    <a:pt x="10231" y="16144"/>
                    <a:pt x="10204" y="16194"/>
                    <a:pt x="10205" y="16257"/>
                  </a:cubicBezTo>
                  <a:cubicBezTo>
                    <a:pt x="10205" y="16320"/>
                    <a:pt x="10234" y="16370"/>
                    <a:pt x="10268" y="16370"/>
                  </a:cubicBezTo>
                  <a:cubicBezTo>
                    <a:pt x="10302" y="16370"/>
                    <a:pt x="10329" y="16319"/>
                    <a:pt x="10328" y="16257"/>
                  </a:cubicBezTo>
                  <a:cubicBezTo>
                    <a:pt x="10328" y="16194"/>
                    <a:pt x="10299" y="16144"/>
                    <a:pt x="10265" y="16144"/>
                  </a:cubicBezTo>
                  <a:close/>
                  <a:moveTo>
                    <a:pt x="10441" y="16144"/>
                  </a:moveTo>
                  <a:cubicBezTo>
                    <a:pt x="10407" y="16144"/>
                    <a:pt x="10380" y="16194"/>
                    <a:pt x="10381" y="16257"/>
                  </a:cubicBezTo>
                  <a:cubicBezTo>
                    <a:pt x="10382" y="16320"/>
                    <a:pt x="10410" y="16370"/>
                    <a:pt x="10444" y="16370"/>
                  </a:cubicBezTo>
                  <a:cubicBezTo>
                    <a:pt x="10478" y="16370"/>
                    <a:pt x="10505" y="16320"/>
                    <a:pt x="10504" y="16257"/>
                  </a:cubicBezTo>
                  <a:cubicBezTo>
                    <a:pt x="10503" y="16194"/>
                    <a:pt x="10475" y="16144"/>
                    <a:pt x="10441" y="16144"/>
                  </a:cubicBezTo>
                  <a:close/>
                  <a:moveTo>
                    <a:pt x="10617" y="16144"/>
                  </a:moveTo>
                  <a:cubicBezTo>
                    <a:pt x="10583" y="16144"/>
                    <a:pt x="10556" y="16194"/>
                    <a:pt x="10557" y="16257"/>
                  </a:cubicBezTo>
                  <a:cubicBezTo>
                    <a:pt x="10558" y="16320"/>
                    <a:pt x="10586" y="16370"/>
                    <a:pt x="10620" y="16370"/>
                  </a:cubicBezTo>
                  <a:cubicBezTo>
                    <a:pt x="10654" y="16370"/>
                    <a:pt x="10681" y="16320"/>
                    <a:pt x="10680" y="16257"/>
                  </a:cubicBezTo>
                  <a:cubicBezTo>
                    <a:pt x="10679" y="16194"/>
                    <a:pt x="10651" y="16144"/>
                    <a:pt x="10617" y="16144"/>
                  </a:cubicBezTo>
                  <a:close/>
                  <a:moveTo>
                    <a:pt x="10793" y="16144"/>
                  </a:moveTo>
                  <a:cubicBezTo>
                    <a:pt x="10759" y="16144"/>
                    <a:pt x="10732" y="16194"/>
                    <a:pt x="10733" y="16257"/>
                  </a:cubicBezTo>
                  <a:cubicBezTo>
                    <a:pt x="10734" y="16320"/>
                    <a:pt x="10762" y="16370"/>
                    <a:pt x="10796" y="16370"/>
                  </a:cubicBezTo>
                  <a:cubicBezTo>
                    <a:pt x="10830" y="16370"/>
                    <a:pt x="10857" y="16320"/>
                    <a:pt x="10856" y="16257"/>
                  </a:cubicBezTo>
                  <a:cubicBezTo>
                    <a:pt x="10855" y="16194"/>
                    <a:pt x="10827" y="16144"/>
                    <a:pt x="10793" y="16144"/>
                  </a:cubicBezTo>
                  <a:close/>
                  <a:moveTo>
                    <a:pt x="10987" y="16144"/>
                  </a:moveTo>
                  <a:cubicBezTo>
                    <a:pt x="10953" y="16144"/>
                    <a:pt x="10927" y="16194"/>
                    <a:pt x="10928" y="16257"/>
                  </a:cubicBezTo>
                  <a:cubicBezTo>
                    <a:pt x="10929" y="16319"/>
                    <a:pt x="10958" y="16370"/>
                    <a:pt x="10992" y="16370"/>
                  </a:cubicBezTo>
                  <a:cubicBezTo>
                    <a:pt x="11026" y="16370"/>
                    <a:pt x="11053" y="16320"/>
                    <a:pt x="11052" y="16257"/>
                  </a:cubicBezTo>
                  <a:cubicBezTo>
                    <a:pt x="11050" y="16194"/>
                    <a:pt x="11021" y="16144"/>
                    <a:pt x="10987" y="16144"/>
                  </a:cubicBezTo>
                  <a:close/>
                  <a:moveTo>
                    <a:pt x="11866" y="16144"/>
                  </a:moveTo>
                  <a:cubicBezTo>
                    <a:pt x="11832" y="16144"/>
                    <a:pt x="11806" y="16194"/>
                    <a:pt x="11808" y="16257"/>
                  </a:cubicBezTo>
                  <a:cubicBezTo>
                    <a:pt x="11810" y="16320"/>
                    <a:pt x="11839" y="16370"/>
                    <a:pt x="11873" y="16370"/>
                  </a:cubicBezTo>
                  <a:cubicBezTo>
                    <a:pt x="11908" y="16370"/>
                    <a:pt x="11934" y="16320"/>
                    <a:pt x="11931" y="16257"/>
                  </a:cubicBezTo>
                  <a:cubicBezTo>
                    <a:pt x="11929" y="16194"/>
                    <a:pt x="11900" y="16144"/>
                    <a:pt x="11866" y="16144"/>
                  </a:cubicBezTo>
                  <a:close/>
                  <a:moveTo>
                    <a:pt x="12042" y="16144"/>
                  </a:moveTo>
                  <a:cubicBezTo>
                    <a:pt x="12008" y="16144"/>
                    <a:pt x="11982" y="16194"/>
                    <a:pt x="11984" y="16257"/>
                  </a:cubicBezTo>
                  <a:cubicBezTo>
                    <a:pt x="11986" y="16320"/>
                    <a:pt x="12016" y="16370"/>
                    <a:pt x="12050" y="16370"/>
                  </a:cubicBezTo>
                  <a:cubicBezTo>
                    <a:pt x="12084" y="16370"/>
                    <a:pt x="12110" y="16320"/>
                    <a:pt x="12107" y="16257"/>
                  </a:cubicBezTo>
                  <a:cubicBezTo>
                    <a:pt x="12105" y="16194"/>
                    <a:pt x="12076" y="16144"/>
                    <a:pt x="12042" y="16144"/>
                  </a:cubicBezTo>
                  <a:close/>
                  <a:moveTo>
                    <a:pt x="17489" y="16144"/>
                  </a:moveTo>
                  <a:cubicBezTo>
                    <a:pt x="17454" y="16144"/>
                    <a:pt x="17433" y="16196"/>
                    <a:pt x="17440" y="16258"/>
                  </a:cubicBezTo>
                  <a:cubicBezTo>
                    <a:pt x="17447" y="16322"/>
                    <a:pt x="17480" y="16372"/>
                    <a:pt x="17514" y="16372"/>
                  </a:cubicBezTo>
                  <a:cubicBezTo>
                    <a:pt x="17548" y="16372"/>
                    <a:pt x="17570" y="16320"/>
                    <a:pt x="17563" y="16257"/>
                  </a:cubicBezTo>
                  <a:cubicBezTo>
                    <a:pt x="17556" y="16194"/>
                    <a:pt x="17523" y="16144"/>
                    <a:pt x="17489" y="16144"/>
                  </a:cubicBezTo>
                  <a:close/>
                  <a:moveTo>
                    <a:pt x="17664" y="16144"/>
                  </a:moveTo>
                  <a:cubicBezTo>
                    <a:pt x="17630" y="16144"/>
                    <a:pt x="17608" y="16196"/>
                    <a:pt x="17616" y="16258"/>
                  </a:cubicBezTo>
                  <a:cubicBezTo>
                    <a:pt x="17623" y="16322"/>
                    <a:pt x="17657" y="16372"/>
                    <a:pt x="17691" y="16372"/>
                  </a:cubicBezTo>
                  <a:cubicBezTo>
                    <a:pt x="17725" y="16371"/>
                    <a:pt x="17746" y="16320"/>
                    <a:pt x="17739" y="16257"/>
                  </a:cubicBezTo>
                  <a:cubicBezTo>
                    <a:pt x="17732" y="16194"/>
                    <a:pt x="17698" y="16144"/>
                    <a:pt x="17664" y="16144"/>
                  </a:cubicBezTo>
                  <a:close/>
                  <a:moveTo>
                    <a:pt x="17840" y="16144"/>
                  </a:moveTo>
                  <a:cubicBezTo>
                    <a:pt x="17806" y="16144"/>
                    <a:pt x="17784" y="16196"/>
                    <a:pt x="17792" y="16258"/>
                  </a:cubicBezTo>
                  <a:cubicBezTo>
                    <a:pt x="17799" y="16322"/>
                    <a:pt x="17833" y="16372"/>
                    <a:pt x="17867" y="16372"/>
                  </a:cubicBezTo>
                  <a:cubicBezTo>
                    <a:pt x="17901" y="16372"/>
                    <a:pt x="17923" y="16320"/>
                    <a:pt x="17916" y="16257"/>
                  </a:cubicBezTo>
                  <a:cubicBezTo>
                    <a:pt x="17908" y="16194"/>
                    <a:pt x="17874" y="16144"/>
                    <a:pt x="17840" y="16144"/>
                  </a:cubicBezTo>
                  <a:close/>
                  <a:moveTo>
                    <a:pt x="18016" y="16144"/>
                  </a:moveTo>
                  <a:cubicBezTo>
                    <a:pt x="17982" y="16144"/>
                    <a:pt x="17960" y="16196"/>
                    <a:pt x="17968" y="16258"/>
                  </a:cubicBezTo>
                  <a:cubicBezTo>
                    <a:pt x="17975" y="16321"/>
                    <a:pt x="18009" y="16372"/>
                    <a:pt x="18043" y="16372"/>
                  </a:cubicBezTo>
                  <a:cubicBezTo>
                    <a:pt x="18077" y="16371"/>
                    <a:pt x="18099" y="16320"/>
                    <a:pt x="18092" y="16257"/>
                  </a:cubicBezTo>
                  <a:cubicBezTo>
                    <a:pt x="18084" y="16194"/>
                    <a:pt x="18050" y="16144"/>
                    <a:pt x="18016" y="16144"/>
                  </a:cubicBezTo>
                  <a:close/>
                  <a:moveTo>
                    <a:pt x="18211" y="16144"/>
                  </a:moveTo>
                  <a:cubicBezTo>
                    <a:pt x="18177" y="16144"/>
                    <a:pt x="18156" y="16196"/>
                    <a:pt x="18164" y="16258"/>
                  </a:cubicBezTo>
                  <a:cubicBezTo>
                    <a:pt x="18171" y="16322"/>
                    <a:pt x="18205" y="16372"/>
                    <a:pt x="18239" y="16372"/>
                  </a:cubicBezTo>
                  <a:cubicBezTo>
                    <a:pt x="18273" y="16371"/>
                    <a:pt x="18295" y="16320"/>
                    <a:pt x="18287" y="16257"/>
                  </a:cubicBezTo>
                  <a:cubicBezTo>
                    <a:pt x="18279" y="16194"/>
                    <a:pt x="18245" y="16144"/>
                    <a:pt x="18211" y="16144"/>
                  </a:cubicBezTo>
                  <a:close/>
                  <a:moveTo>
                    <a:pt x="18367" y="16144"/>
                  </a:moveTo>
                  <a:cubicBezTo>
                    <a:pt x="18333" y="16144"/>
                    <a:pt x="18312" y="16196"/>
                    <a:pt x="18320" y="16258"/>
                  </a:cubicBezTo>
                  <a:cubicBezTo>
                    <a:pt x="18328" y="16322"/>
                    <a:pt x="18362" y="16372"/>
                    <a:pt x="18396" y="16372"/>
                  </a:cubicBezTo>
                  <a:cubicBezTo>
                    <a:pt x="18430" y="16372"/>
                    <a:pt x="18451" y="16320"/>
                    <a:pt x="18443" y="16257"/>
                  </a:cubicBezTo>
                  <a:cubicBezTo>
                    <a:pt x="18436" y="16194"/>
                    <a:pt x="18401" y="16144"/>
                    <a:pt x="18367" y="16144"/>
                  </a:cubicBezTo>
                  <a:close/>
                  <a:moveTo>
                    <a:pt x="18563" y="16144"/>
                  </a:moveTo>
                  <a:cubicBezTo>
                    <a:pt x="18528" y="16144"/>
                    <a:pt x="18508" y="16196"/>
                    <a:pt x="18516" y="16258"/>
                  </a:cubicBezTo>
                  <a:cubicBezTo>
                    <a:pt x="18524" y="16321"/>
                    <a:pt x="18558" y="16372"/>
                    <a:pt x="18592" y="16372"/>
                  </a:cubicBezTo>
                  <a:cubicBezTo>
                    <a:pt x="18626" y="16372"/>
                    <a:pt x="18647" y="16320"/>
                    <a:pt x="18639" y="16257"/>
                  </a:cubicBezTo>
                  <a:cubicBezTo>
                    <a:pt x="18631" y="16194"/>
                    <a:pt x="18597" y="16144"/>
                    <a:pt x="18563" y="16144"/>
                  </a:cubicBezTo>
                  <a:close/>
                  <a:moveTo>
                    <a:pt x="18739" y="16144"/>
                  </a:moveTo>
                  <a:cubicBezTo>
                    <a:pt x="18704" y="16144"/>
                    <a:pt x="18683" y="16195"/>
                    <a:pt x="18691" y="16258"/>
                  </a:cubicBezTo>
                  <a:cubicBezTo>
                    <a:pt x="18700" y="16322"/>
                    <a:pt x="18734" y="16372"/>
                    <a:pt x="18768" y="16372"/>
                  </a:cubicBezTo>
                  <a:cubicBezTo>
                    <a:pt x="18802" y="16371"/>
                    <a:pt x="18823" y="16320"/>
                    <a:pt x="18815" y="16257"/>
                  </a:cubicBezTo>
                  <a:cubicBezTo>
                    <a:pt x="18807" y="16194"/>
                    <a:pt x="18773" y="16144"/>
                    <a:pt x="18739" y="16144"/>
                  </a:cubicBezTo>
                  <a:close/>
                  <a:moveTo>
                    <a:pt x="2713" y="16194"/>
                  </a:moveTo>
                  <a:cubicBezTo>
                    <a:pt x="2679" y="16194"/>
                    <a:pt x="2646" y="16245"/>
                    <a:pt x="2640" y="16307"/>
                  </a:cubicBezTo>
                  <a:cubicBezTo>
                    <a:pt x="2634" y="16369"/>
                    <a:pt x="2657" y="16419"/>
                    <a:pt x="2691" y="16419"/>
                  </a:cubicBezTo>
                  <a:cubicBezTo>
                    <a:pt x="2725" y="16419"/>
                    <a:pt x="2758" y="16368"/>
                    <a:pt x="2764" y="16306"/>
                  </a:cubicBezTo>
                  <a:cubicBezTo>
                    <a:pt x="2770" y="16244"/>
                    <a:pt x="2747" y="16194"/>
                    <a:pt x="2713" y="16194"/>
                  </a:cubicBezTo>
                  <a:close/>
                  <a:moveTo>
                    <a:pt x="2888" y="16194"/>
                  </a:moveTo>
                  <a:cubicBezTo>
                    <a:pt x="2854" y="16194"/>
                    <a:pt x="2822" y="16245"/>
                    <a:pt x="2816" y="16307"/>
                  </a:cubicBezTo>
                  <a:cubicBezTo>
                    <a:pt x="2810" y="16369"/>
                    <a:pt x="2833" y="16419"/>
                    <a:pt x="2867" y="16419"/>
                  </a:cubicBezTo>
                  <a:cubicBezTo>
                    <a:pt x="2901" y="16419"/>
                    <a:pt x="2934" y="16368"/>
                    <a:pt x="2940" y="16306"/>
                  </a:cubicBezTo>
                  <a:cubicBezTo>
                    <a:pt x="2945" y="16244"/>
                    <a:pt x="2922" y="16194"/>
                    <a:pt x="2888" y="16194"/>
                  </a:cubicBezTo>
                  <a:close/>
                  <a:moveTo>
                    <a:pt x="3064" y="16194"/>
                  </a:moveTo>
                  <a:cubicBezTo>
                    <a:pt x="3030" y="16194"/>
                    <a:pt x="2997" y="16245"/>
                    <a:pt x="2991" y="16307"/>
                  </a:cubicBezTo>
                  <a:cubicBezTo>
                    <a:pt x="2986" y="16369"/>
                    <a:pt x="3009" y="16419"/>
                    <a:pt x="3043" y="16419"/>
                  </a:cubicBezTo>
                  <a:cubicBezTo>
                    <a:pt x="3077" y="16419"/>
                    <a:pt x="3110" y="16368"/>
                    <a:pt x="3115" y="16306"/>
                  </a:cubicBezTo>
                  <a:cubicBezTo>
                    <a:pt x="3121" y="16244"/>
                    <a:pt x="3098" y="16194"/>
                    <a:pt x="3064" y="16194"/>
                  </a:cubicBezTo>
                  <a:close/>
                  <a:moveTo>
                    <a:pt x="3240" y="16194"/>
                  </a:moveTo>
                  <a:cubicBezTo>
                    <a:pt x="3205" y="16194"/>
                    <a:pt x="3173" y="16245"/>
                    <a:pt x="3167" y="16307"/>
                  </a:cubicBezTo>
                  <a:cubicBezTo>
                    <a:pt x="3162" y="16369"/>
                    <a:pt x="3185" y="16419"/>
                    <a:pt x="3219" y="16419"/>
                  </a:cubicBezTo>
                  <a:cubicBezTo>
                    <a:pt x="3253" y="16419"/>
                    <a:pt x="3285" y="16368"/>
                    <a:pt x="3291" y="16306"/>
                  </a:cubicBezTo>
                  <a:cubicBezTo>
                    <a:pt x="3296" y="16244"/>
                    <a:pt x="3274" y="16194"/>
                    <a:pt x="3240" y="16194"/>
                  </a:cubicBezTo>
                  <a:close/>
                  <a:moveTo>
                    <a:pt x="3415" y="16194"/>
                  </a:moveTo>
                  <a:cubicBezTo>
                    <a:pt x="3381" y="16194"/>
                    <a:pt x="3349" y="16245"/>
                    <a:pt x="3343" y="16307"/>
                  </a:cubicBezTo>
                  <a:cubicBezTo>
                    <a:pt x="3338" y="16369"/>
                    <a:pt x="3361" y="16419"/>
                    <a:pt x="3395" y="16419"/>
                  </a:cubicBezTo>
                  <a:cubicBezTo>
                    <a:pt x="3429" y="16419"/>
                    <a:pt x="3461" y="16368"/>
                    <a:pt x="3467" y="16306"/>
                  </a:cubicBezTo>
                  <a:cubicBezTo>
                    <a:pt x="3472" y="16244"/>
                    <a:pt x="3449" y="16194"/>
                    <a:pt x="3415" y="16194"/>
                  </a:cubicBezTo>
                  <a:close/>
                  <a:moveTo>
                    <a:pt x="3591" y="16194"/>
                  </a:moveTo>
                  <a:cubicBezTo>
                    <a:pt x="3557" y="16194"/>
                    <a:pt x="3525" y="16245"/>
                    <a:pt x="3519" y="16307"/>
                  </a:cubicBezTo>
                  <a:cubicBezTo>
                    <a:pt x="3514" y="16369"/>
                    <a:pt x="3538" y="16419"/>
                    <a:pt x="3572" y="16419"/>
                  </a:cubicBezTo>
                  <a:cubicBezTo>
                    <a:pt x="3606" y="16419"/>
                    <a:pt x="3638" y="16368"/>
                    <a:pt x="3643" y="16306"/>
                  </a:cubicBezTo>
                  <a:cubicBezTo>
                    <a:pt x="3648" y="16244"/>
                    <a:pt x="3625" y="16194"/>
                    <a:pt x="3591" y="16194"/>
                  </a:cubicBezTo>
                  <a:close/>
                  <a:moveTo>
                    <a:pt x="3766" y="16194"/>
                  </a:moveTo>
                  <a:cubicBezTo>
                    <a:pt x="3732" y="16194"/>
                    <a:pt x="3700" y="16245"/>
                    <a:pt x="3695" y="16307"/>
                  </a:cubicBezTo>
                  <a:cubicBezTo>
                    <a:pt x="3690" y="16370"/>
                    <a:pt x="3714" y="16419"/>
                    <a:pt x="3748" y="16419"/>
                  </a:cubicBezTo>
                  <a:cubicBezTo>
                    <a:pt x="3782" y="16419"/>
                    <a:pt x="3814" y="16368"/>
                    <a:pt x="3819" y="16306"/>
                  </a:cubicBezTo>
                  <a:cubicBezTo>
                    <a:pt x="3824" y="16244"/>
                    <a:pt x="3800" y="16194"/>
                    <a:pt x="3766" y="16194"/>
                  </a:cubicBezTo>
                  <a:close/>
                  <a:moveTo>
                    <a:pt x="3942" y="16194"/>
                  </a:moveTo>
                  <a:cubicBezTo>
                    <a:pt x="3908" y="16194"/>
                    <a:pt x="3876" y="16245"/>
                    <a:pt x="3871" y="16307"/>
                  </a:cubicBezTo>
                  <a:cubicBezTo>
                    <a:pt x="3866" y="16369"/>
                    <a:pt x="3890" y="16419"/>
                    <a:pt x="3924" y="16419"/>
                  </a:cubicBezTo>
                  <a:cubicBezTo>
                    <a:pt x="3958" y="16419"/>
                    <a:pt x="3990" y="16368"/>
                    <a:pt x="3995" y="16306"/>
                  </a:cubicBezTo>
                  <a:cubicBezTo>
                    <a:pt x="4000" y="16244"/>
                    <a:pt x="3976" y="16194"/>
                    <a:pt x="3942" y="16194"/>
                  </a:cubicBezTo>
                  <a:close/>
                  <a:moveTo>
                    <a:pt x="4117" y="16194"/>
                  </a:moveTo>
                  <a:cubicBezTo>
                    <a:pt x="4083" y="16194"/>
                    <a:pt x="4052" y="16245"/>
                    <a:pt x="4047" y="16307"/>
                  </a:cubicBezTo>
                  <a:cubicBezTo>
                    <a:pt x="4042" y="16369"/>
                    <a:pt x="4066" y="16419"/>
                    <a:pt x="4100" y="16419"/>
                  </a:cubicBezTo>
                  <a:cubicBezTo>
                    <a:pt x="4134" y="16419"/>
                    <a:pt x="4166" y="16369"/>
                    <a:pt x="4171" y="16307"/>
                  </a:cubicBezTo>
                  <a:cubicBezTo>
                    <a:pt x="4175" y="16245"/>
                    <a:pt x="4151" y="16194"/>
                    <a:pt x="4117" y="16194"/>
                  </a:cubicBezTo>
                  <a:close/>
                  <a:moveTo>
                    <a:pt x="4293" y="16194"/>
                  </a:moveTo>
                  <a:cubicBezTo>
                    <a:pt x="4259" y="16194"/>
                    <a:pt x="4228" y="16245"/>
                    <a:pt x="4223" y="16307"/>
                  </a:cubicBezTo>
                  <a:cubicBezTo>
                    <a:pt x="4218" y="16369"/>
                    <a:pt x="4242" y="16419"/>
                    <a:pt x="4276" y="16419"/>
                  </a:cubicBezTo>
                  <a:cubicBezTo>
                    <a:pt x="4310" y="16419"/>
                    <a:pt x="4342" y="16368"/>
                    <a:pt x="4347" y="16306"/>
                  </a:cubicBezTo>
                  <a:cubicBezTo>
                    <a:pt x="4351" y="16244"/>
                    <a:pt x="4327" y="16194"/>
                    <a:pt x="4293" y="16194"/>
                  </a:cubicBezTo>
                  <a:close/>
                  <a:moveTo>
                    <a:pt x="9563" y="16194"/>
                  </a:moveTo>
                  <a:cubicBezTo>
                    <a:pt x="9529" y="16194"/>
                    <a:pt x="9501" y="16245"/>
                    <a:pt x="9501" y="16307"/>
                  </a:cubicBezTo>
                  <a:cubicBezTo>
                    <a:pt x="9501" y="16370"/>
                    <a:pt x="9529" y="16420"/>
                    <a:pt x="9563" y="16420"/>
                  </a:cubicBezTo>
                  <a:cubicBezTo>
                    <a:pt x="9597" y="16420"/>
                    <a:pt x="9625" y="16370"/>
                    <a:pt x="9624" y="16307"/>
                  </a:cubicBezTo>
                  <a:cubicBezTo>
                    <a:pt x="9624" y="16245"/>
                    <a:pt x="9597" y="16194"/>
                    <a:pt x="9563" y="16194"/>
                  </a:cubicBezTo>
                  <a:close/>
                  <a:moveTo>
                    <a:pt x="9738" y="16194"/>
                  </a:moveTo>
                  <a:cubicBezTo>
                    <a:pt x="9704" y="16194"/>
                    <a:pt x="9677" y="16245"/>
                    <a:pt x="9677" y="16307"/>
                  </a:cubicBezTo>
                  <a:cubicBezTo>
                    <a:pt x="9677" y="16370"/>
                    <a:pt x="9705" y="16421"/>
                    <a:pt x="9739" y="16420"/>
                  </a:cubicBezTo>
                  <a:cubicBezTo>
                    <a:pt x="9774" y="16420"/>
                    <a:pt x="9801" y="16370"/>
                    <a:pt x="9800" y="16307"/>
                  </a:cubicBezTo>
                  <a:cubicBezTo>
                    <a:pt x="9800" y="16245"/>
                    <a:pt x="9772" y="16194"/>
                    <a:pt x="9738" y="16194"/>
                  </a:cubicBezTo>
                  <a:close/>
                  <a:moveTo>
                    <a:pt x="9914" y="16194"/>
                  </a:moveTo>
                  <a:cubicBezTo>
                    <a:pt x="9880" y="16194"/>
                    <a:pt x="9853" y="16245"/>
                    <a:pt x="9853" y="16307"/>
                  </a:cubicBezTo>
                  <a:cubicBezTo>
                    <a:pt x="9853" y="16370"/>
                    <a:pt x="9881" y="16421"/>
                    <a:pt x="9915" y="16420"/>
                  </a:cubicBezTo>
                  <a:cubicBezTo>
                    <a:pt x="9949" y="16420"/>
                    <a:pt x="9977" y="16370"/>
                    <a:pt x="9976" y="16307"/>
                  </a:cubicBezTo>
                  <a:cubicBezTo>
                    <a:pt x="9976" y="16245"/>
                    <a:pt x="9948" y="16194"/>
                    <a:pt x="9914" y="16194"/>
                  </a:cubicBezTo>
                  <a:close/>
                  <a:moveTo>
                    <a:pt x="10090" y="16194"/>
                  </a:moveTo>
                  <a:cubicBezTo>
                    <a:pt x="10056" y="16194"/>
                    <a:pt x="10028" y="16245"/>
                    <a:pt x="10029" y="16307"/>
                  </a:cubicBezTo>
                  <a:cubicBezTo>
                    <a:pt x="10029" y="16370"/>
                    <a:pt x="10058" y="16421"/>
                    <a:pt x="10092" y="16420"/>
                  </a:cubicBezTo>
                  <a:cubicBezTo>
                    <a:pt x="10126" y="16420"/>
                    <a:pt x="10153" y="16370"/>
                    <a:pt x="10152" y="16307"/>
                  </a:cubicBezTo>
                  <a:cubicBezTo>
                    <a:pt x="10152" y="16244"/>
                    <a:pt x="10124" y="16194"/>
                    <a:pt x="10090" y="16194"/>
                  </a:cubicBezTo>
                  <a:close/>
                  <a:moveTo>
                    <a:pt x="17352" y="16395"/>
                  </a:moveTo>
                  <a:cubicBezTo>
                    <a:pt x="17318" y="16395"/>
                    <a:pt x="17296" y="16447"/>
                    <a:pt x="17303" y="16510"/>
                  </a:cubicBezTo>
                  <a:cubicBezTo>
                    <a:pt x="17310" y="16573"/>
                    <a:pt x="17343" y="16623"/>
                    <a:pt x="17377" y="16623"/>
                  </a:cubicBezTo>
                  <a:cubicBezTo>
                    <a:pt x="17412" y="16623"/>
                    <a:pt x="17434" y="16571"/>
                    <a:pt x="17427" y="16508"/>
                  </a:cubicBezTo>
                  <a:cubicBezTo>
                    <a:pt x="17420" y="16445"/>
                    <a:pt x="17386" y="16395"/>
                    <a:pt x="17352" y="16395"/>
                  </a:cubicBezTo>
                  <a:close/>
                  <a:moveTo>
                    <a:pt x="17528" y="16395"/>
                  </a:moveTo>
                  <a:cubicBezTo>
                    <a:pt x="17494" y="16395"/>
                    <a:pt x="17472" y="16447"/>
                    <a:pt x="17479" y="16510"/>
                  </a:cubicBezTo>
                  <a:cubicBezTo>
                    <a:pt x="17486" y="16573"/>
                    <a:pt x="17520" y="16623"/>
                    <a:pt x="17554" y="16623"/>
                  </a:cubicBezTo>
                  <a:cubicBezTo>
                    <a:pt x="17588" y="16623"/>
                    <a:pt x="17610" y="16571"/>
                    <a:pt x="17603" y="16508"/>
                  </a:cubicBezTo>
                  <a:cubicBezTo>
                    <a:pt x="17596" y="16445"/>
                    <a:pt x="17562" y="16395"/>
                    <a:pt x="17528" y="16395"/>
                  </a:cubicBezTo>
                  <a:close/>
                  <a:moveTo>
                    <a:pt x="17704" y="16395"/>
                  </a:moveTo>
                  <a:cubicBezTo>
                    <a:pt x="17669" y="16395"/>
                    <a:pt x="17647" y="16447"/>
                    <a:pt x="17655" y="16510"/>
                  </a:cubicBezTo>
                  <a:cubicBezTo>
                    <a:pt x="17662" y="16573"/>
                    <a:pt x="17696" y="16623"/>
                    <a:pt x="17730" y="16623"/>
                  </a:cubicBezTo>
                  <a:cubicBezTo>
                    <a:pt x="17764" y="16623"/>
                    <a:pt x="17786" y="16571"/>
                    <a:pt x="17779" y="16508"/>
                  </a:cubicBezTo>
                  <a:cubicBezTo>
                    <a:pt x="17771" y="16445"/>
                    <a:pt x="17738" y="16395"/>
                    <a:pt x="17704" y="16395"/>
                  </a:cubicBezTo>
                  <a:close/>
                  <a:moveTo>
                    <a:pt x="17880" y="16395"/>
                  </a:moveTo>
                  <a:cubicBezTo>
                    <a:pt x="17845" y="16395"/>
                    <a:pt x="17823" y="16447"/>
                    <a:pt x="17831" y="16510"/>
                  </a:cubicBezTo>
                  <a:cubicBezTo>
                    <a:pt x="17838" y="16573"/>
                    <a:pt x="17872" y="16623"/>
                    <a:pt x="17906" y="16623"/>
                  </a:cubicBezTo>
                  <a:cubicBezTo>
                    <a:pt x="17941" y="16623"/>
                    <a:pt x="17962" y="16571"/>
                    <a:pt x="17955" y="16508"/>
                  </a:cubicBezTo>
                  <a:cubicBezTo>
                    <a:pt x="17947" y="16445"/>
                    <a:pt x="17914" y="16395"/>
                    <a:pt x="17880" y="16395"/>
                  </a:cubicBezTo>
                  <a:close/>
                  <a:moveTo>
                    <a:pt x="18055" y="16395"/>
                  </a:moveTo>
                  <a:cubicBezTo>
                    <a:pt x="18021" y="16395"/>
                    <a:pt x="17999" y="16447"/>
                    <a:pt x="18007" y="16510"/>
                  </a:cubicBezTo>
                  <a:cubicBezTo>
                    <a:pt x="18014" y="16573"/>
                    <a:pt x="18048" y="16623"/>
                    <a:pt x="18082" y="16623"/>
                  </a:cubicBezTo>
                  <a:cubicBezTo>
                    <a:pt x="18117" y="16623"/>
                    <a:pt x="18138" y="16571"/>
                    <a:pt x="18131" y="16508"/>
                  </a:cubicBezTo>
                  <a:cubicBezTo>
                    <a:pt x="18123" y="16445"/>
                    <a:pt x="18089" y="16395"/>
                    <a:pt x="18055" y="16395"/>
                  </a:cubicBezTo>
                  <a:close/>
                  <a:moveTo>
                    <a:pt x="18250" y="16395"/>
                  </a:moveTo>
                  <a:cubicBezTo>
                    <a:pt x="18216" y="16395"/>
                    <a:pt x="18195" y="16447"/>
                    <a:pt x="18203" y="16510"/>
                  </a:cubicBezTo>
                  <a:cubicBezTo>
                    <a:pt x="18210" y="16573"/>
                    <a:pt x="18244" y="16623"/>
                    <a:pt x="18278" y="16623"/>
                  </a:cubicBezTo>
                  <a:cubicBezTo>
                    <a:pt x="18313" y="16623"/>
                    <a:pt x="18335" y="16571"/>
                    <a:pt x="18327" y="16508"/>
                  </a:cubicBezTo>
                  <a:cubicBezTo>
                    <a:pt x="18319" y="16445"/>
                    <a:pt x="18285" y="16395"/>
                    <a:pt x="18250" y="16395"/>
                  </a:cubicBezTo>
                  <a:close/>
                  <a:moveTo>
                    <a:pt x="18407" y="16395"/>
                  </a:moveTo>
                  <a:cubicBezTo>
                    <a:pt x="18373" y="16395"/>
                    <a:pt x="18351" y="16447"/>
                    <a:pt x="18359" y="16510"/>
                  </a:cubicBezTo>
                  <a:cubicBezTo>
                    <a:pt x="18367" y="16573"/>
                    <a:pt x="18401" y="16623"/>
                    <a:pt x="18435" y="16623"/>
                  </a:cubicBezTo>
                  <a:cubicBezTo>
                    <a:pt x="18469" y="16623"/>
                    <a:pt x="18491" y="16571"/>
                    <a:pt x="18483" y="16508"/>
                  </a:cubicBezTo>
                  <a:cubicBezTo>
                    <a:pt x="18475" y="16445"/>
                    <a:pt x="18441" y="16395"/>
                    <a:pt x="18407" y="16395"/>
                  </a:cubicBezTo>
                  <a:close/>
                  <a:moveTo>
                    <a:pt x="18602" y="16395"/>
                  </a:moveTo>
                  <a:cubicBezTo>
                    <a:pt x="18567" y="16395"/>
                    <a:pt x="18547" y="16447"/>
                    <a:pt x="18555" y="16510"/>
                  </a:cubicBezTo>
                  <a:cubicBezTo>
                    <a:pt x="18563" y="16573"/>
                    <a:pt x="18597" y="16623"/>
                    <a:pt x="18631" y="16623"/>
                  </a:cubicBezTo>
                  <a:cubicBezTo>
                    <a:pt x="18665" y="16623"/>
                    <a:pt x="18687" y="16571"/>
                    <a:pt x="18679" y="16508"/>
                  </a:cubicBezTo>
                  <a:cubicBezTo>
                    <a:pt x="18670" y="16445"/>
                    <a:pt x="18636" y="16395"/>
                    <a:pt x="18602" y="16395"/>
                  </a:cubicBezTo>
                  <a:close/>
                  <a:moveTo>
                    <a:pt x="18778" y="16395"/>
                  </a:moveTo>
                  <a:cubicBezTo>
                    <a:pt x="18743" y="16395"/>
                    <a:pt x="18722" y="16447"/>
                    <a:pt x="18731" y="16510"/>
                  </a:cubicBezTo>
                  <a:cubicBezTo>
                    <a:pt x="18739" y="16573"/>
                    <a:pt x="18773" y="16623"/>
                    <a:pt x="18808" y="16623"/>
                  </a:cubicBezTo>
                  <a:cubicBezTo>
                    <a:pt x="18842" y="16623"/>
                    <a:pt x="18863" y="16571"/>
                    <a:pt x="18855" y="16508"/>
                  </a:cubicBezTo>
                  <a:cubicBezTo>
                    <a:pt x="18846" y="16445"/>
                    <a:pt x="18812" y="16395"/>
                    <a:pt x="18778" y="16395"/>
                  </a:cubicBezTo>
                  <a:close/>
                  <a:moveTo>
                    <a:pt x="18954" y="16395"/>
                  </a:moveTo>
                  <a:cubicBezTo>
                    <a:pt x="18919" y="16395"/>
                    <a:pt x="18898" y="16447"/>
                    <a:pt x="18907" y="16510"/>
                  </a:cubicBezTo>
                  <a:cubicBezTo>
                    <a:pt x="18915" y="16573"/>
                    <a:pt x="18949" y="16623"/>
                    <a:pt x="18984" y="16623"/>
                  </a:cubicBezTo>
                  <a:cubicBezTo>
                    <a:pt x="19018" y="16623"/>
                    <a:pt x="19039" y="16571"/>
                    <a:pt x="19031" y="16508"/>
                  </a:cubicBezTo>
                  <a:cubicBezTo>
                    <a:pt x="19022" y="16445"/>
                    <a:pt x="18988" y="16395"/>
                    <a:pt x="18954" y="16395"/>
                  </a:cubicBezTo>
                  <a:close/>
                  <a:moveTo>
                    <a:pt x="19129" y="16395"/>
                  </a:moveTo>
                  <a:cubicBezTo>
                    <a:pt x="19095" y="16395"/>
                    <a:pt x="19074" y="16447"/>
                    <a:pt x="19082" y="16510"/>
                  </a:cubicBezTo>
                  <a:cubicBezTo>
                    <a:pt x="19091" y="16573"/>
                    <a:pt x="19126" y="16623"/>
                    <a:pt x="19160" y="16623"/>
                  </a:cubicBezTo>
                  <a:cubicBezTo>
                    <a:pt x="19194" y="16623"/>
                    <a:pt x="19215" y="16573"/>
                    <a:pt x="19207" y="16510"/>
                  </a:cubicBezTo>
                  <a:cubicBezTo>
                    <a:pt x="19198" y="16447"/>
                    <a:pt x="19163" y="16395"/>
                    <a:pt x="19129" y="16395"/>
                  </a:cubicBezTo>
                  <a:close/>
                  <a:moveTo>
                    <a:pt x="19305" y="16395"/>
                  </a:moveTo>
                  <a:cubicBezTo>
                    <a:pt x="19271" y="16395"/>
                    <a:pt x="19250" y="16447"/>
                    <a:pt x="19258" y="16510"/>
                  </a:cubicBezTo>
                  <a:cubicBezTo>
                    <a:pt x="19267" y="16573"/>
                    <a:pt x="19302" y="16623"/>
                    <a:pt x="19336" y="16623"/>
                  </a:cubicBezTo>
                  <a:cubicBezTo>
                    <a:pt x="19370" y="16623"/>
                    <a:pt x="19391" y="16573"/>
                    <a:pt x="19382" y="16510"/>
                  </a:cubicBezTo>
                  <a:cubicBezTo>
                    <a:pt x="19374" y="16447"/>
                    <a:pt x="19339" y="16395"/>
                    <a:pt x="19305" y="16395"/>
                  </a:cubicBezTo>
                  <a:close/>
                  <a:moveTo>
                    <a:pt x="19481" y="16395"/>
                  </a:moveTo>
                  <a:cubicBezTo>
                    <a:pt x="19447" y="16395"/>
                    <a:pt x="19426" y="16447"/>
                    <a:pt x="19434" y="16510"/>
                  </a:cubicBezTo>
                  <a:cubicBezTo>
                    <a:pt x="19443" y="16573"/>
                    <a:pt x="19478" y="16623"/>
                    <a:pt x="19513" y="16623"/>
                  </a:cubicBezTo>
                  <a:cubicBezTo>
                    <a:pt x="19547" y="16623"/>
                    <a:pt x="19567" y="16573"/>
                    <a:pt x="19558" y="16510"/>
                  </a:cubicBezTo>
                  <a:cubicBezTo>
                    <a:pt x="19549" y="16447"/>
                    <a:pt x="19515" y="16395"/>
                    <a:pt x="19481" y="16395"/>
                  </a:cubicBezTo>
                  <a:close/>
                  <a:moveTo>
                    <a:pt x="19656" y="16395"/>
                  </a:moveTo>
                  <a:cubicBezTo>
                    <a:pt x="19622" y="16395"/>
                    <a:pt x="19601" y="16447"/>
                    <a:pt x="19610" y="16510"/>
                  </a:cubicBezTo>
                  <a:cubicBezTo>
                    <a:pt x="19619" y="16573"/>
                    <a:pt x="19655" y="16623"/>
                    <a:pt x="19689" y="16623"/>
                  </a:cubicBezTo>
                  <a:cubicBezTo>
                    <a:pt x="19723" y="16623"/>
                    <a:pt x="19743" y="16573"/>
                    <a:pt x="19734" y="16510"/>
                  </a:cubicBezTo>
                  <a:cubicBezTo>
                    <a:pt x="19725" y="16447"/>
                    <a:pt x="19690" y="16395"/>
                    <a:pt x="19656" y="16395"/>
                  </a:cubicBezTo>
                  <a:close/>
                  <a:moveTo>
                    <a:pt x="19852" y="16395"/>
                  </a:moveTo>
                  <a:cubicBezTo>
                    <a:pt x="19817" y="16395"/>
                    <a:pt x="19797" y="16447"/>
                    <a:pt x="19806" y="16510"/>
                  </a:cubicBezTo>
                  <a:cubicBezTo>
                    <a:pt x="19816" y="16573"/>
                    <a:pt x="19850" y="16623"/>
                    <a:pt x="19885" y="16623"/>
                  </a:cubicBezTo>
                  <a:cubicBezTo>
                    <a:pt x="19919" y="16623"/>
                    <a:pt x="19939" y="16573"/>
                    <a:pt x="19930" y="16510"/>
                  </a:cubicBezTo>
                  <a:cubicBezTo>
                    <a:pt x="19921" y="16447"/>
                    <a:pt x="19886" y="16395"/>
                    <a:pt x="19852" y="16395"/>
                  </a:cubicBezTo>
                  <a:close/>
                  <a:moveTo>
                    <a:pt x="20027" y="16395"/>
                  </a:moveTo>
                  <a:cubicBezTo>
                    <a:pt x="19993" y="16395"/>
                    <a:pt x="19973" y="16447"/>
                    <a:pt x="19982" y="16510"/>
                  </a:cubicBezTo>
                  <a:cubicBezTo>
                    <a:pt x="19992" y="16573"/>
                    <a:pt x="20027" y="16623"/>
                    <a:pt x="20061" y="16623"/>
                  </a:cubicBezTo>
                  <a:cubicBezTo>
                    <a:pt x="20096" y="16623"/>
                    <a:pt x="20116" y="16572"/>
                    <a:pt x="20106" y="16508"/>
                  </a:cubicBezTo>
                  <a:cubicBezTo>
                    <a:pt x="20097" y="16445"/>
                    <a:pt x="20061" y="16395"/>
                    <a:pt x="20027" y="16395"/>
                  </a:cubicBezTo>
                  <a:close/>
                  <a:moveTo>
                    <a:pt x="20203" y="16395"/>
                  </a:moveTo>
                  <a:cubicBezTo>
                    <a:pt x="20169" y="16395"/>
                    <a:pt x="20149" y="16447"/>
                    <a:pt x="20158" y="16510"/>
                  </a:cubicBezTo>
                  <a:cubicBezTo>
                    <a:pt x="20168" y="16573"/>
                    <a:pt x="20203" y="16623"/>
                    <a:pt x="20237" y="16623"/>
                  </a:cubicBezTo>
                  <a:cubicBezTo>
                    <a:pt x="20271" y="16623"/>
                    <a:pt x="20292" y="16573"/>
                    <a:pt x="20282" y="16510"/>
                  </a:cubicBezTo>
                  <a:cubicBezTo>
                    <a:pt x="20273" y="16447"/>
                    <a:pt x="20237" y="16395"/>
                    <a:pt x="20203" y="16395"/>
                  </a:cubicBezTo>
                  <a:close/>
                  <a:moveTo>
                    <a:pt x="20379" y="16395"/>
                  </a:moveTo>
                  <a:cubicBezTo>
                    <a:pt x="20345" y="16395"/>
                    <a:pt x="20325" y="16447"/>
                    <a:pt x="20334" y="16510"/>
                  </a:cubicBezTo>
                  <a:cubicBezTo>
                    <a:pt x="20344" y="16573"/>
                    <a:pt x="20379" y="16623"/>
                    <a:pt x="20414" y="16623"/>
                  </a:cubicBezTo>
                  <a:cubicBezTo>
                    <a:pt x="20448" y="16623"/>
                    <a:pt x="20468" y="16573"/>
                    <a:pt x="20458" y="16510"/>
                  </a:cubicBezTo>
                  <a:cubicBezTo>
                    <a:pt x="20449" y="16447"/>
                    <a:pt x="20413" y="16395"/>
                    <a:pt x="20379" y="16395"/>
                  </a:cubicBezTo>
                  <a:close/>
                  <a:moveTo>
                    <a:pt x="20960" y="16395"/>
                  </a:moveTo>
                  <a:cubicBezTo>
                    <a:pt x="20929" y="16395"/>
                    <a:pt x="20912" y="16442"/>
                    <a:pt x="20921" y="16499"/>
                  </a:cubicBezTo>
                  <a:cubicBezTo>
                    <a:pt x="20930" y="16556"/>
                    <a:pt x="20962" y="16601"/>
                    <a:pt x="20994" y="16601"/>
                  </a:cubicBezTo>
                  <a:cubicBezTo>
                    <a:pt x="21024" y="16601"/>
                    <a:pt x="21042" y="16554"/>
                    <a:pt x="21033" y="16497"/>
                  </a:cubicBezTo>
                  <a:cubicBezTo>
                    <a:pt x="21023" y="16440"/>
                    <a:pt x="20991" y="16395"/>
                    <a:pt x="20960" y="16395"/>
                  </a:cubicBezTo>
                  <a:close/>
                  <a:moveTo>
                    <a:pt x="12042" y="16446"/>
                  </a:moveTo>
                  <a:cubicBezTo>
                    <a:pt x="12008" y="16446"/>
                    <a:pt x="11982" y="16496"/>
                    <a:pt x="11984" y="16559"/>
                  </a:cubicBezTo>
                  <a:cubicBezTo>
                    <a:pt x="11986" y="16621"/>
                    <a:pt x="12016" y="16672"/>
                    <a:pt x="12050" y="16672"/>
                  </a:cubicBezTo>
                  <a:cubicBezTo>
                    <a:pt x="12084" y="16672"/>
                    <a:pt x="12110" y="16621"/>
                    <a:pt x="12108" y="16559"/>
                  </a:cubicBezTo>
                  <a:cubicBezTo>
                    <a:pt x="12106" y="16496"/>
                    <a:pt x="12076" y="16445"/>
                    <a:pt x="12042" y="16446"/>
                  </a:cubicBezTo>
                  <a:close/>
                  <a:moveTo>
                    <a:pt x="2674" y="16496"/>
                  </a:moveTo>
                  <a:cubicBezTo>
                    <a:pt x="2640" y="16496"/>
                    <a:pt x="2607" y="16547"/>
                    <a:pt x="2601" y="16609"/>
                  </a:cubicBezTo>
                  <a:cubicBezTo>
                    <a:pt x="2595" y="16671"/>
                    <a:pt x="2617" y="16721"/>
                    <a:pt x="2652" y="16721"/>
                  </a:cubicBezTo>
                  <a:cubicBezTo>
                    <a:pt x="2686" y="16720"/>
                    <a:pt x="2719" y="16670"/>
                    <a:pt x="2725" y="16607"/>
                  </a:cubicBezTo>
                  <a:cubicBezTo>
                    <a:pt x="2731" y="16545"/>
                    <a:pt x="2708" y="16496"/>
                    <a:pt x="2674" y="16496"/>
                  </a:cubicBezTo>
                  <a:close/>
                  <a:moveTo>
                    <a:pt x="2850" y="16496"/>
                  </a:moveTo>
                  <a:cubicBezTo>
                    <a:pt x="2816" y="16496"/>
                    <a:pt x="2783" y="16547"/>
                    <a:pt x="2777" y="16609"/>
                  </a:cubicBezTo>
                  <a:cubicBezTo>
                    <a:pt x="2771" y="16671"/>
                    <a:pt x="2794" y="16721"/>
                    <a:pt x="2828" y="16721"/>
                  </a:cubicBezTo>
                  <a:cubicBezTo>
                    <a:pt x="2863" y="16720"/>
                    <a:pt x="2895" y="16670"/>
                    <a:pt x="2901" y="16607"/>
                  </a:cubicBezTo>
                  <a:cubicBezTo>
                    <a:pt x="2907" y="16545"/>
                    <a:pt x="2884" y="16496"/>
                    <a:pt x="2850" y="16496"/>
                  </a:cubicBezTo>
                  <a:close/>
                  <a:moveTo>
                    <a:pt x="3025" y="16496"/>
                  </a:moveTo>
                  <a:cubicBezTo>
                    <a:pt x="2991" y="16496"/>
                    <a:pt x="2958" y="16547"/>
                    <a:pt x="2952" y="16609"/>
                  </a:cubicBezTo>
                  <a:cubicBezTo>
                    <a:pt x="2947" y="16671"/>
                    <a:pt x="2970" y="16721"/>
                    <a:pt x="3004" y="16721"/>
                  </a:cubicBezTo>
                  <a:cubicBezTo>
                    <a:pt x="3039" y="16720"/>
                    <a:pt x="3071" y="16670"/>
                    <a:pt x="3076" y="16607"/>
                  </a:cubicBezTo>
                  <a:cubicBezTo>
                    <a:pt x="3082" y="16545"/>
                    <a:pt x="3059" y="16496"/>
                    <a:pt x="3025" y="16496"/>
                  </a:cubicBezTo>
                  <a:close/>
                  <a:moveTo>
                    <a:pt x="3200" y="16496"/>
                  </a:moveTo>
                  <a:cubicBezTo>
                    <a:pt x="3166" y="16496"/>
                    <a:pt x="3134" y="16547"/>
                    <a:pt x="3128" y="16609"/>
                  </a:cubicBezTo>
                  <a:cubicBezTo>
                    <a:pt x="3123" y="16671"/>
                    <a:pt x="3146" y="16721"/>
                    <a:pt x="3180" y="16721"/>
                  </a:cubicBezTo>
                  <a:cubicBezTo>
                    <a:pt x="3215" y="16720"/>
                    <a:pt x="3247" y="16670"/>
                    <a:pt x="3252" y="16607"/>
                  </a:cubicBezTo>
                  <a:cubicBezTo>
                    <a:pt x="3258" y="16545"/>
                    <a:pt x="3235" y="16496"/>
                    <a:pt x="3200" y="16496"/>
                  </a:cubicBezTo>
                  <a:close/>
                  <a:moveTo>
                    <a:pt x="3376" y="16496"/>
                  </a:moveTo>
                  <a:cubicBezTo>
                    <a:pt x="3342" y="16496"/>
                    <a:pt x="3310" y="16547"/>
                    <a:pt x="3304" y="16609"/>
                  </a:cubicBezTo>
                  <a:cubicBezTo>
                    <a:pt x="3299" y="16671"/>
                    <a:pt x="3323" y="16721"/>
                    <a:pt x="3357" y="16721"/>
                  </a:cubicBezTo>
                  <a:cubicBezTo>
                    <a:pt x="3391" y="16720"/>
                    <a:pt x="3423" y="16670"/>
                    <a:pt x="3428" y="16607"/>
                  </a:cubicBezTo>
                  <a:cubicBezTo>
                    <a:pt x="3434" y="16545"/>
                    <a:pt x="3411" y="16496"/>
                    <a:pt x="3376" y="16496"/>
                  </a:cubicBezTo>
                  <a:close/>
                  <a:moveTo>
                    <a:pt x="3552" y="16496"/>
                  </a:moveTo>
                  <a:cubicBezTo>
                    <a:pt x="3517" y="16496"/>
                    <a:pt x="3486" y="16547"/>
                    <a:pt x="3480" y="16609"/>
                  </a:cubicBezTo>
                  <a:cubicBezTo>
                    <a:pt x="3475" y="16671"/>
                    <a:pt x="3498" y="16721"/>
                    <a:pt x="3533" y="16721"/>
                  </a:cubicBezTo>
                  <a:cubicBezTo>
                    <a:pt x="3567" y="16720"/>
                    <a:pt x="3599" y="16670"/>
                    <a:pt x="3604" y="16607"/>
                  </a:cubicBezTo>
                  <a:cubicBezTo>
                    <a:pt x="3609" y="16545"/>
                    <a:pt x="3586" y="16496"/>
                    <a:pt x="3552" y="16496"/>
                  </a:cubicBezTo>
                  <a:close/>
                  <a:moveTo>
                    <a:pt x="3728" y="16496"/>
                  </a:moveTo>
                  <a:cubicBezTo>
                    <a:pt x="3694" y="16496"/>
                    <a:pt x="3661" y="16547"/>
                    <a:pt x="3656" y="16609"/>
                  </a:cubicBezTo>
                  <a:cubicBezTo>
                    <a:pt x="3651" y="16671"/>
                    <a:pt x="3674" y="16721"/>
                    <a:pt x="3709" y="16721"/>
                  </a:cubicBezTo>
                  <a:cubicBezTo>
                    <a:pt x="3743" y="16720"/>
                    <a:pt x="3775" y="16670"/>
                    <a:pt x="3780" y="16607"/>
                  </a:cubicBezTo>
                  <a:cubicBezTo>
                    <a:pt x="3785" y="16545"/>
                    <a:pt x="3762" y="16496"/>
                    <a:pt x="3728" y="16496"/>
                  </a:cubicBezTo>
                  <a:close/>
                  <a:moveTo>
                    <a:pt x="3903" y="16496"/>
                  </a:moveTo>
                  <a:cubicBezTo>
                    <a:pt x="3869" y="16496"/>
                    <a:pt x="3837" y="16547"/>
                    <a:pt x="3832" y="16609"/>
                  </a:cubicBezTo>
                  <a:cubicBezTo>
                    <a:pt x="3827" y="16671"/>
                    <a:pt x="3851" y="16721"/>
                    <a:pt x="3885" y="16721"/>
                  </a:cubicBezTo>
                  <a:cubicBezTo>
                    <a:pt x="3920" y="16720"/>
                    <a:pt x="3951" y="16670"/>
                    <a:pt x="3956" y="16607"/>
                  </a:cubicBezTo>
                  <a:cubicBezTo>
                    <a:pt x="3961" y="16545"/>
                    <a:pt x="3937" y="16496"/>
                    <a:pt x="3903" y="16496"/>
                  </a:cubicBezTo>
                  <a:close/>
                  <a:moveTo>
                    <a:pt x="4098" y="16496"/>
                  </a:moveTo>
                  <a:cubicBezTo>
                    <a:pt x="4064" y="16496"/>
                    <a:pt x="4032" y="16547"/>
                    <a:pt x="4028" y="16609"/>
                  </a:cubicBezTo>
                  <a:cubicBezTo>
                    <a:pt x="4023" y="16671"/>
                    <a:pt x="4046" y="16721"/>
                    <a:pt x="4081" y="16721"/>
                  </a:cubicBezTo>
                  <a:cubicBezTo>
                    <a:pt x="4115" y="16720"/>
                    <a:pt x="4147" y="16670"/>
                    <a:pt x="4152" y="16607"/>
                  </a:cubicBezTo>
                  <a:cubicBezTo>
                    <a:pt x="4156" y="16545"/>
                    <a:pt x="4133" y="16496"/>
                    <a:pt x="4098" y="16496"/>
                  </a:cubicBezTo>
                  <a:close/>
                  <a:moveTo>
                    <a:pt x="4274" y="16496"/>
                  </a:moveTo>
                  <a:cubicBezTo>
                    <a:pt x="4240" y="16496"/>
                    <a:pt x="4208" y="16547"/>
                    <a:pt x="4204" y="16609"/>
                  </a:cubicBezTo>
                  <a:cubicBezTo>
                    <a:pt x="4199" y="16671"/>
                    <a:pt x="4223" y="16721"/>
                    <a:pt x="4257" y="16721"/>
                  </a:cubicBezTo>
                  <a:cubicBezTo>
                    <a:pt x="4292" y="16720"/>
                    <a:pt x="4323" y="16670"/>
                    <a:pt x="4328" y="16607"/>
                  </a:cubicBezTo>
                  <a:cubicBezTo>
                    <a:pt x="4332" y="16545"/>
                    <a:pt x="4308" y="16496"/>
                    <a:pt x="4274" y="16496"/>
                  </a:cubicBezTo>
                  <a:close/>
                  <a:moveTo>
                    <a:pt x="4450" y="16496"/>
                  </a:moveTo>
                  <a:cubicBezTo>
                    <a:pt x="4416" y="16496"/>
                    <a:pt x="4384" y="16547"/>
                    <a:pt x="4380" y="16609"/>
                  </a:cubicBezTo>
                  <a:cubicBezTo>
                    <a:pt x="4375" y="16671"/>
                    <a:pt x="4399" y="16721"/>
                    <a:pt x="4433" y="16721"/>
                  </a:cubicBezTo>
                  <a:cubicBezTo>
                    <a:pt x="4468" y="16720"/>
                    <a:pt x="4499" y="16670"/>
                    <a:pt x="4504" y="16607"/>
                  </a:cubicBezTo>
                  <a:cubicBezTo>
                    <a:pt x="4508" y="16545"/>
                    <a:pt x="4484" y="16496"/>
                    <a:pt x="4450" y="16496"/>
                  </a:cubicBezTo>
                  <a:close/>
                  <a:moveTo>
                    <a:pt x="9563" y="16496"/>
                  </a:moveTo>
                  <a:cubicBezTo>
                    <a:pt x="9529" y="16496"/>
                    <a:pt x="9501" y="16546"/>
                    <a:pt x="9501" y="16609"/>
                  </a:cubicBezTo>
                  <a:cubicBezTo>
                    <a:pt x="9501" y="16671"/>
                    <a:pt x="9529" y="16722"/>
                    <a:pt x="9563" y="16722"/>
                  </a:cubicBezTo>
                  <a:cubicBezTo>
                    <a:pt x="9598" y="16722"/>
                    <a:pt x="9625" y="16671"/>
                    <a:pt x="9625" y="16609"/>
                  </a:cubicBezTo>
                  <a:cubicBezTo>
                    <a:pt x="9625" y="16546"/>
                    <a:pt x="9597" y="16496"/>
                    <a:pt x="9563" y="16496"/>
                  </a:cubicBezTo>
                  <a:close/>
                  <a:moveTo>
                    <a:pt x="9739" y="16496"/>
                  </a:moveTo>
                  <a:cubicBezTo>
                    <a:pt x="9705" y="16496"/>
                    <a:pt x="9677" y="16546"/>
                    <a:pt x="9677" y="16609"/>
                  </a:cubicBezTo>
                  <a:cubicBezTo>
                    <a:pt x="9677" y="16671"/>
                    <a:pt x="9705" y="16722"/>
                    <a:pt x="9739" y="16722"/>
                  </a:cubicBezTo>
                  <a:cubicBezTo>
                    <a:pt x="9774" y="16722"/>
                    <a:pt x="9801" y="16671"/>
                    <a:pt x="9801" y="16609"/>
                  </a:cubicBezTo>
                  <a:cubicBezTo>
                    <a:pt x="9801" y="16546"/>
                    <a:pt x="9773" y="16496"/>
                    <a:pt x="9739" y="16496"/>
                  </a:cubicBezTo>
                  <a:close/>
                  <a:moveTo>
                    <a:pt x="9915" y="16496"/>
                  </a:moveTo>
                  <a:cubicBezTo>
                    <a:pt x="9880" y="16496"/>
                    <a:pt x="9853" y="16546"/>
                    <a:pt x="9853" y="16609"/>
                  </a:cubicBezTo>
                  <a:cubicBezTo>
                    <a:pt x="9853" y="16671"/>
                    <a:pt x="9882" y="16722"/>
                    <a:pt x="9916" y="16722"/>
                  </a:cubicBezTo>
                  <a:cubicBezTo>
                    <a:pt x="9950" y="16722"/>
                    <a:pt x="9977" y="16671"/>
                    <a:pt x="9977" y="16609"/>
                  </a:cubicBezTo>
                  <a:cubicBezTo>
                    <a:pt x="9977" y="16546"/>
                    <a:pt x="9949" y="16496"/>
                    <a:pt x="9915" y="16496"/>
                  </a:cubicBezTo>
                  <a:close/>
                  <a:moveTo>
                    <a:pt x="10090" y="16496"/>
                  </a:moveTo>
                  <a:cubicBezTo>
                    <a:pt x="10056" y="16496"/>
                    <a:pt x="10028" y="16546"/>
                    <a:pt x="10029" y="16609"/>
                  </a:cubicBezTo>
                  <a:cubicBezTo>
                    <a:pt x="10029" y="16671"/>
                    <a:pt x="10058" y="16722"/>
                    <a:pt x="10092" y="16722"/>
                  </a:cubicBezTo>
                  <a:cubicBezTo>
                    <a:pt x="10126" y="16722"/>
                    <a:pt x="10154" y="16671"/>
                    <a:pt x="10153" y="16609"/>
                  </a:cubicBezTo>
                  <a:cubicBezTo>
                    <a:pt x="10152" y="16546"/>
                    <a:pt x="10124" y="16496"/>
                    <a:pt x="10090" y="16496"/>
                  </a:cubicBezTo>
                  <a:close/>
                  <a:moveTo>
                    <a:pt x="10266" y="16496"/>
                  </a:moveTo>
                  <a:cubicBezTo>
                    <a:pt x="10232" y="16496"/>
                    <a:pt x="10204" y="16546"/>
                    <a:pt x="10205" y="16609"/>
                  </a:cubicBezTo>
                  <a:cubicBezTo>
                    <a:pt x="10205" y="16671"/>
                    <a:pt x="10234" y="16722"/>
                    <a:pt x="10268" y="16722"/>
                  </a:cubicBezTo>
                  <a:cubicBezTo>
                    <a:pt x="10303" y="16722"/>
                    <a:pt x="10330" y="16671"/>
                    <a:pt x="10329" y="16609"/>
                  </a:cubicBezTo>
                  <a:cubicBezTo>
                    <a:pt x="10328" y="16546"/>
                    <a:pt x="10300" y="16496"/>
                    <a:pt x="10266" y="16496"/>
                  </a:cubicBezTo>
                  <a:close/>
                  <a:moveTo>
                    <a:pt x="10461" y="16496"/>
                  </a:moveTo>
                  <a:cubicBezTo>
                    <a:pt x="10427" y="16496"/>
                    <a:pt x="10400" y="16546"/>
                    <a:pt x="10400" y="16609"/>
                  </a:cubicBezTo>
                  <a:cubicBezTo>
                    <a:pt x="10401" y="16671"/>
                    <a:pt x="10430" y="16722"/>
                    <a:pt x="10464" y="16722"/>
                  </a:cubicBezTo>
                  <a:cubicBezTo>
                    <a:pt x="10498" y="16722"/>
                    <a:pt x="10525" y="16671"/>
                    <a:pt x="10524" y="16609"/>
                  </a:cubicBezTo>
                  <a:cubicBezTo>
                    <a:pt x="10524" y="16546"/>
                    <a:pt x="10495" y="16496"/>
                    <a:pt x="10461" y="16496"/>
                  </a:cubicBezTo>
                  <a:close/>
                  <a:moveTo>
                    <a:pt x="10637" y="16496"/>
                  </a:moveTo>
                  <a:cubicBezTo>
                    <a:pt x="10603" y="16496"/>
                    <a:pt x="10575" y="16546"/>
                    <a:pt x="10576" y="16609"/>
                  </a:cubicBezTo>
                  <a:cubicBezTo>
                    <a:pt x="10577" y="16671"/>
                    <a:pt x="10606" y="16722"/>
                    <a:pt x="10640" y="16722"/>
                  </a:cubicBezTo>
                  <a:cubicBezTo>
                    <a:pt x="10674" y="16722"/>
                    <a:pt x="10701" y="16671"/>
                    <a:pt x="10700" y="16609"/>
                  </a:cubicBezTo>
                  <a:cubicBezTo>
                    <a:pt x="10699" y="16546"/>
                    <a:pt x="10671" y="16496"/>
                    <a:pt x="10637" y="16496"/>
                  </a:cubicBezTo>
                  <a:close/>
                  <a:moveTo>
                    <a:pt x="10812" y="16496"/>
                  </a:moveTo>
                  <a:cubicBezTo>
                    <a:pt x="10778" y="16496"/>
                    <a:pt x="10751" y="16546"/>
                    <a:pt x="10752" y="16609"/>
                  </a:cubicBezTo>
                  <a:cubicBezTo>
                    <a:pt x="10753" y="16671"/>
                    <a:pt x="10782" y="16722"/>
                    <a:pt x="10816" y="16722"/>
                  </a:cubicBezTo>
                  <a:cubicBezTo>
                    <a:pt x="10851" y="16722"/>
                    <a:pt x="10877" y="16671"/>
                    <a:pt x="10876" y="16609"/>
                  </a:cubicBezTo>
                  <a:cubicBezTo>
                    <a:pt x="10875" y="16546"/>
                    <a:pt x="10846" y="16496"/>
                    <a:pt x="10812" y="16496"/>
                  </a:cubicBezTo>
                  <a:close/>
                  <a:moveTo>
                    <a:pt x="10988" y="16496"/>
                  </a:moveTo>
                  <a:cubicBezTo>
                    <a:pt x="10954" y="16496"/>
                    <a:pt x="10927" y="16546"/>
                    <a:pt x="10928" y="16609"/>
                  </a:cubicBezTo>
                  <a:cubicBezTo>
                    <a:pt x="10930" y="16671"/>
                    <a:pt x="10959" y="16722"/>
                    <a:pt x="10993" y="16722"/>
                  </a:cubicBezTo>
                  <a:cubicBezTo>
                    <a:pt x="11027" y="16722"/>
                    <a:pt x="11054" y="16671"/>
                    <a:pt x="11052" y="16609"/>
                  </a:cubicBezTo>
                  <a:cubicBezTo>
                    <a:pt x="11051" y="16546"/>
                    <a:pt x="11022" y="16496"/>
                    <a:pt x="10988" y="16496"/>
                  </a:cubicBezTo>
                  <a:close/>
                  <a:moveTo>
                    <a:pt x="11867" y="16496"/>
                  </a:moveTo>
                  <a:cubicBezTo>
                    <a:pt x="11832" y="16496"/>
                    <a:pt x="11806" y="16546"/>
                    <a:pt x="11808" y="16609"/>
                  </a:cubicBezTo>
                  <a:cubicBezTo>
                    <a:pt x="11810" y="16671"/>
                    <a:pt x="11840" y="16722"/>
                    <a:pt x="11874" y="16722"/>
                  </a:cubicBezTo>
                  <a:cubicBezTo>
                    <a:pt x="11908" y="16722"/>
                    <a:pt x="11934" y="16672"/>
                    <a:pt x="11932" y="16609"/>
                  </a:cubicBezTo>
                  <a:cubicBezTo>
                    <a:pt x="11930" y="16546"/>
                    <a:pt x="11901" y="16496"/>
                    <a:pt x="11867" y="16496"/>
                  </a:cubicBezTo>
                  <a:close/>
                  <a:moveTo>
                    <a:pt x="17391" y="16747"/>
                  </a:moveTo>
                  <a:cubicBezTo>
                    <a:pt x="17357" y="16747"/>
                    <a:pt x="17335" y="16799"/>
                    <a:pt x="17342" y="16862"/>
                  </a:cubicBezTo>
                  <a:cubicBezTo>
                    <a:pt x="17349" y="16925"/>
                    <a:pt x="17383" y="16975"/>
                    <a:pt x="17417" y="16975"/>
                  </a:cubicBezTo>
                  <a:cubicBezTo>
                    <a:pt x="17452" y="16975"/>
                    <a:pt x="17474" y="16923"/>
                    <a:pt x="17467" y="16860"/>
                  </a:cubicBezTo>
                  <a:cubicBezTo>
                    <a:pt x="17459" y="16797"/>
                    <a:pt x="17426" y="16747"/>
                    <a:pt x="17391" y="16747"/>
                  </a:cubicBezTo>
                  <a:close/>
                  <a:moveTo>
                    <a:pt x="17567" y="16747"/>
                  </a:moveTo>
                  <a:cubicBezTo>
                    <a:pt x="17533" y="16748"/>
                    <a:pt x="17511" y="16799"/>
                    <a:pt x="17518" y="16862"/>
                  </a:cubicBezTo>
                  <a:cubicBezTo>
                    <a:pt x="17525" y="16925"/>
                    <a:pt x="17559" y="16975"/>
                    <a:pt x="17593" y="16975"/>
                  </a:cubicBezTo>
                  <a:cubicBezTo>
                    <a:pt x="17628" y="16975"/>
                    <a:pt x="17650" y="16923"/>
                    <a:pt x="17642" y="16860"/>
                  </a:cubicBezTo>
                  <a:cubicBezTo>
                    <a:pt x="17635" y="16797"/>
                    <a:pt x="17602" y="16747"/>
                    <a:pt x="17567" y="16747"/>
                  </a:cubicBezTo>
                  <a:close/>
                  <a:moveTo>
                    <a:pt x="17743" y="16747"/>
                  </a:moveTo>
                  <a:cubicBezTo>
                    <a:pt x="17709" y="16747"/>
                    <a:pt x="17687" y="16799"/>
                    <a:pt x="17694" y="16862"/>
                  </a:cubicBezTo>
                  <a:cubicBezTo>
                    <a:pt x="17701" y="16925"/>
                    <a:pt x="17735" y="16975"/>
                    <a:pt x="17770" y="16975"/>
                  </a:cubicBezTo>
                  <a:cubicBezTo>
                    <a:pt x="17804" y="16975"/>
                    <a:pt x="17826" y="16923"/>
                    <a:pt x="17818" y="16860"/>
                  </a:cubicBezTo>
                  <a:cubicBezTo>
                    <a:pt x="17811" y="16797"/>
                    <a:pt x="17778" y="16747"/>
                    <a:pt x="17743" y="16747"/>
                  </a:cubicBezTo>
                  <a:close/>
                  <a:moveTo>
                    <a:pt x="17919" y="16747"/>
                  </a:moveTo>
                  <a:cubicBezTo>
                    <a:pt x="17884" y="16747"/>
                    <a:pt x="17862" y="16799"/>
                    <a:pt x="17870" y="16862"/>
                  </a:cubicBezTo>
                  <a:cubicBezTo>
                    <a:pt x="17877" y="16925"/>
                    <a:pt x="17911" y="16975"/>
                    <a:pt x="17946" y="16975"/>
                  </a:cubicBezTo>
                  <a:cubicBezTo>
                    <a:pt x="17980" y="16975"/>
                    <a:pt x="18002" y="16923"/>
                    <a:pt x="17994" y="16860"/>
                  </a:cubicBezTo>
                  <a:cubicBezTo>
                    <a:pt x="17987" y="16797"/>
                    <a:pt x="17953" y="16747"/>
                    <a:pt x="17919" y="16747"/>
                  </a:cubicBezTo>
                  <a:close/>
                  <a:moveTo>
                    <a:pt x="18095" y="16747"/>
                  </a:moveTo>
                  <a:cubicBezTo>
                    <a:pt x="18060" y="16747"/>
                    <a:pt x="18038" y="16799"/>
                    <a:pt x="18046" y="16862"/>
                  </a:cubicBezTo>
                  <a:cubicBezTo>
                    <a:pt x="18053" y="16925"/>
                    <a:pt x="18088" y="16975"/>
                    <a:pt x="18122" y="16975"/>
                  </a:cubicBezTo>
                  <a:cubicBezTo>
                    <a:pt x="18157" y="16975"/>
                    <a:pt x="18178" y="16923"/>
                    <a:pt x="18170" y="16860"/>
                  </a:cubicBezTo>
                  <a:cubicBezTo>
                    <a:pt x="18163" y="16797"/>
                    <a:pt x="18129" y="16747"/>
                    <a:pt x="18095" y="16747"/>
                  </a:cubicBezTo>
                  <a:close/>
                  <a:moveTo>
                    <a:pt x="18290" y="16747"/>
                  </a:moveTo>
                  <a:cubicBezTo>
                    <a:pt x="18256" y="16748"/>
                    <a:pt x="18234" y="16799"/>
                    <a:pt x="18242" y="16862"/>
                  </a:cubicBezTo>
                  <a:cubicBezTo>
                    <a:pt x="18250" y="16925"/>
                    <a:pt x="18283" y="16975"/>
                    <a:pt x="18318" y="16975"/>
                  </a:cubicBezTo>
                  <a:cubicBezTo>
                    <a:pt x="18352" y="16975"/>
                    <a:pt x="18374" y="16923"/>
                    <a:pt x="18366" y="16860"/>
                  </a:cubicBezTo>
                  <a:cubicBezTo>
                    <a:pt x="18358" y="16797"/>
                    <a:pt x="18324" y="16747"/>
                    <a:pt x="18290" y="16747"/>
                  </a:cubicBezTo>
                  <a:close/>
                  <a:moveTo>
                    <a:pt x="18446" y="16747"/>
                  </a:moveTo>
                  <a:cubicBezTo>
                    <a:pt x="18412" y="16747"/>
                    <a:pt x="18390" y="16799"/>
                    <a:pt x="18398" y="16862"/>
                  </a:cubicBezTo>
                  <a:cubicBezTo>
                    <a:pt x="18406" y="16925"/>
                    <a:pt x="18440" y="16975"/>
                    <a:pt x="18475" y="16975"/>
                  </a:cubicBezTo>
                  <a:cubicBezTo>
                    <a:pt x="18509" y="16975"/>
                    <a:pt x="18530" y="16923"/>
                    <a:pt x="18522" y="16860"/>
                  </a:cubicBezTo>
                  <a:cubicBezTo>
                    <a:pt x="18514" y="16797"/>
                    <a:pt x="18480" y="16747"/>
                    <a:pt x="18446" y="16747"/>
                  </a:cubicBezTo>
                  <a:close/>
                  <a:moveTo>
                    <a:pt x="18641" y="16747"/>
                  </a:moveTo>
                  <a:cubicBezTo>
                    <a:pt x="18607" y="16747"/>
                    <a:pt x="18586" y="16799"/>
                    <a:pt x="18594" y="16862"/>
                  </a:cubicBezTo>
                  <a:cubicBezTo>
                    <a:pt x="18602" y="16925"/>
                    <a:pt x="18636" y="16975"/>
                    <a:pt x="18671" y="16975"/>
                  </a:cubicBezTo>
                  <a:cubicBezTo>
                    <a:pt x="18705" y="16975"/>
                    <a:pt x="18726" y="16923"/>
                    <a:pt x="18718" y="16860"/>
                  </a:cubicBezTo>
                  <a:cubicBezTo>
                    <a:pt x="18710" y="16797"/>
                    <a:pt x="18676" y="16747"/>
                    <a:pt x="18641" y="16747"/>
                  </a:cubicBezTo>
                  <a:close/>
                  <a:moveTo>
                    <a:pt x="18817" y="16747"/>
                  </a:moveTo>
                  <a:cubicBezTo>
                    <a:pt x="18782" y="16747"/>
                    <a:pt x="18761" y="16799"/>
                    <a:pt x="18770" y="16862"/>
                  </a:cubicBezTo>
                  <a:cubicBezTo>
                    <a:pt x="18778" y="16925"/>
                    <a:pt x="18812" y="16975"/>
                    <a:pt x="18847" y="16975"/>
                  </a:cubicBezTo>
                  <a:cubicBezTo>
                    <a:pt x="18881" y="16975"/>
                    <a:pt x="18903" y="16923"/>
                    <a:pt x="18894" y="16860"/>
                  </a:cubicBezTo>
                  <a:cubicBezTo>
                    <a:pt x="18886" y="16797"/>
                    <a:pt x="18851" y="16747"/>
                    <a:pt x="18817" y="16747"/>
                  </a:cubicBezTo>
                  <a:close/>
                  <a:moveTo>
                    <a:pt x="18993" y="16747"/>
                  </a:moveTo>
                  <a:cubicBezTo>
                    <a:pt x="18958" y="16747"/>
                    <a:pt x="18937" y="16799"/>
                    <a:pt x="18946" y="16862"/>
                  </a:cubicBezTo>
                  <a:cubicBezTo>
                    <a:pt x="18954" y="16925"/>
                    <a:pt x="18989" y="16975"/>
                    <a:pt x="19023" y="16975"/>
                  </a:cubicBezTo>
                  <a:cubicBezTo>
                    <a:pt x="19058" y="16975"/>
                    <a:pt x="19079" y="16923"/>
                    <a:pt x="19070" y="16860"/>
                  </a:cubicBezTo>
                  <a:cubicBezTo>
                    <a:pt x="19062" y="16797"/>
                    <a:pt x="19027" y="16747"/>
                    <a:pt x="18993" y="16747"/>
                  </a:cubicBezTo>
                  <a:close/>
                  <a:moveTo>
                    <a:pt x="19169" y="16747"/>
                  </a:moveTo>
                  <a:cubicBezTo>
                    <a:pt x="19134" y="16747"/>
                    <a:pt x="19113" y="16799"/>
                    <a:pt x="19122" y="16862"/>
                  </a:cubicBezTo>
                  <a:cubicBezTo>
                    <a:pt x="19130" y="16925"/>
                    <a:pt x="19165" y="16975"/>
                    <a:pt x="19199" y="16975"/>
                  </a:cubicBezTo>
                  <a:cubicBezTo>
                    <a:pt x="19234" y="16975"/>
                    <a:pt x="19255" y="16923"/>
                    <a:pt x="19246" y="16860"/>
                  </a:cubicBezTo>
                  <a:cubicBezTo>
                    <a:pt x="19238" y="16797"/>
                    <a:pt x="19203" y="16747"/>
                    <a:pt x="19169" y="16747"/>
                  </a:cubicBezTo>
                  <a:close/>
                  <a:moveTo>
                    <a:pt x="19344" y="16747"/>
                  </a:moveTo>
                  <a:cubicBezTo>
                    <a:pt x="19310" y="16747"/>
                    <a:pt x="19289" y="16799"/>
                    <a:pt x="19298" y="16862"/>
                  </a:cubicBezTo>
                  <a:cubicBezTo>
                    <a:pt x="19306" y="16925"/>
                    <a:pt x="19341" y="16975"/>
                    <a:pt x="19376" y="16975"/>
                  </a:cubicBezTo>
                  <a:cubicBezTo>
                    <a:pt x="19410" y="16975"/>
                    <a:pt x="19431" y="16923"/>
                    <a:pt x="19422" y="16860"/>
                  </a:cubicBezTo>
                  <a:cubicBezTo>
                    <a:pt x="19413" y="16797"/>
                    <a:pt x="19378" y="16747"/>
                    <a:pt x="19344" y="16747"/>
                  </a:cubicBezTo>
                  <a:close/>
                  <a:moveTo>
                    <a:pt x="19520" y="16747"/>
                  </a:moveTo>
                  <a:cubicBezTo>
                    <a:pt x="19486" y="16747"/>
                    <a:pt x="19465" y="16799"/>
                    <a:pt x="19473" y="16862"/>
                  </a:cubicBezTo>
                  <a:cubicBezTo>
                    <a:pt x="19482" y="16925"/>
                    <a:pt x="19517" y="16975"/>
                    <a:pt x="19552" y="16975"/>
                  </a:cubicBezTo>
                  <a:cubicBezTo>
                    <a:pt x="19586" y="16975"/>
                    <a:pt x="19607" y="16923"/>
                    <a:pt x="19598" y="16860"/>
                  </a:cubicBezTo>
                  <a:cubicBezTo>
                    <a:pt x="19589" y="16797"/>
                    <a:pt x="19554" y="16747"/>
                    <a:pt x="19520" y="16747"/>
                  </a:cubicBezTo>
                  <a:close/>
                  <a:moveTo>
                    <a:pt x="19696" y="16747"/>
                  </a:moveTo>
                  <a:cubicBezTo>
                    <a:pt x="19661" y="16747"/>
                    <a:pt x="19640" y="16799"/>
                    <a:pt x="19649" y="16862"/>
                  </a:cubicBezTo>
                  <a:cubicBezTo>
                    <a:pt x="19658" y="16925"/>
                    <a:pt x="19694" y="16975"/>
                    <a:pt x="19728" y="16975"/>
                  </a:cubicBezTo>
                  <a:cubicBezTo>
                    <a:pt x="19763" y="16975"/>
                    <a:pt x="19783" y="16925"/>
                    <a:pt x="19774" y="16862"/>
                  </a:cubicBezTo>
                  <a:cubicBezTo>
                    <a:pt x="19765" y="16799"/>
                    <a:pt x="19730" y="16747"/>
                    <a:pt x="19696" y="16747"/>
                  </a:cubicBezTo>
                  <a:close/>
                  <a:moveTo>
                    <a:pt x="19891" y="16747"/>
                  </a:moveTo>
                  <a:cubicBezTo>
                    <a:pt x="19856" y="16747"/>
                    <a:pt x="19836" y="16799"/>
                    <a:pt x="19846" y="16862"/>
                  </a:cubicBezTo>
                  <a:cubicBezTo>
                    <a:pt x="19855" y="16925"/>
                    <a:pt x="19890" y="16975"/>
                    <a:pt x="19924" y="16975"/>
                  </a:cubicBezTo>
                  <a:cubicBezTo>
                    <a:pt x="19959" y="16975"/>
                    <a:pt x="19979" y="16924"/>
                    <a:pt x="19970" y="16860"/>
                  </a:cubicBezTo>
                  <a:cubicBezTo>
                    <a:pt x="19960" y="16797"/>
                    <a:pt x="19925" y="16747"/>
                    <a:pt x="19891" y="16747"/>
                  </a:cubicBezTo>
                  <a:close/>
                  <a:moveTo>
                    <a:pt x="20067" y="16747"/>
                  </a:moveTo>
                  <a:cubicBezTo>
                    <a:pt x="20032" y="16748"/>
                    <a:pt x="20012" y="16799"/>
                    <a:pt x="20022" y="16862"/>
                  </a:cubicBezTo>
                  <a:cubicBezTo>
                    <a:pt x="20031" y="16925"/>
                    <a:pt x="20066" y="16975"/>
                    <a:pt x="20100" y="16975"/>
                  </a:cubicBezTo>
                  <a:cubicBezTo>
                    <a:pt x="20135" y="16975"/>
                    <a:pt x="20155" y="16925"/>
                    <a:pt x="20146" y="16862"/>
                  </a:cubicBezTo>
                  <a:cubicBezTo>
                    <a:pt x="20136" y="16799"/>
                    <a:pt x="20101" y="16747"/>
                    <a:pt x="20067" y="16747"/>
                  </a:cubicBezTo>
                  <a:close/>
                  <a:moveTo>
                    <a:pt x="20243" y="16747"/>
                  </a:moveTo>
                  <a:cubicBezTo>
                    <a:pt x="20208" y="16747"/>
                    <a:pt x="20188" y="16799"/>
                    <a:pt x="20197" y="16862"/>
                  </a:cubicBezTo>
                  <a:cubicBezTo>
                    <a:pt x="20207" y="16925"/>
                    <a:pt x="20242" y="16975"/>
                    <a:pt x="20277" y="16975"/>
                  </a:cubicBezTo>
                  <a:cubicBezTo>
                    <a:pt x="20311" y="16975"/>
                    <a:pt x="20332" y="16925"/>
                    <a:pt x="20322" y="16862"/>
                  </a:cubicBezTo>
                  <a:cubicBezTo>
                    <a:pt x="20313" y="16799"/>
                    <a:pt x="20277" y="16747"/>
                    <a:pt x="20243" y="16747"/>
                  </a:cubicBezTo>
                  <a:close/>
                  <a:moveTo>
                    <a:pt x="20418" y="16747"/>
                  </a:moveTo>
                  <a:cubicBezTo>
                    <a:pt x="20384" y="16747"/>
                    <a:pt x="20364" y="16799"/>
                    <a:pt x="20373" y="16862"/>
                  </a:cubicBezTo>
                  <a:cubicBezTo>
                    <a:pt x="20383" y="16925"/>
                    <a:pt x="20418" y="16975"/>
                    <a:pt x="20453" y="16975"/>
                  </a:cubicBezTo>
                  <a:cubicBezTo>
                    <a:pt x="20487" y="16975"/>
                    <a:pt x="20508" y="16925"/>
                    <a:pt x="20498" y="16862"/>
                  </a:cubicBezTo>
                  <a:cubicBezTo>
                    <a:pt x="20488" y="16799"/>
                    <a:pt x="20452" y="16747"/>
                    <a:pt x="20418" y="16747"/>
                  </a:cubicBezTo>
                  <a:close/>
                  <a:moveTo>
                    <a:pt x="3357" y="16798"/>
                  </a:moveTo>
                  <a:cubicBezTo>
                    <a:pt x="3322" y="16798"/>
                    <a:pt x="3290" y="16849"/>
                    <a:pt x="3285" y="16911"/>
                  </a:cubicBezTo>
                  <a:cubicBezTo>
                    <a:pt x="3279" y="16973"/>
                    <a:pt x="3303" y="17022"/>
                    <a:pt x="3337" y="17022"/>
                  </a:cubicBezTo>
                  <a:cubicBezTo>
                    <a:pt x="3372" y="17022"/>
                    <a:pt x="3404" y="16971"/>
                    <a:pt x="3409" y="16909"/>
                  </a:cubicBezTo>
                  <a:cubicBezTo>
                    <a:pt x="3415" y="16847"/>
                    <a:pt x="3391" y="16797"/>
                    <a:pt x="3357" y="16798"/>
                  </a:cubicBezTo>
                  <a:close/>
                  <a:moveTo>
                    <a:pt x="3533" y="16798"/>
                  </a:moveTo>
                  <a:cubicBezTo>
                    <a:pt x="3498" y="16798"/>
                    <a:pt x="3466" y="16848"/>
                    <a:pt x="3461" y="16911"/>
                  </a:cubicBezTo>
                  <a:cubicBezTo>
                    <a:pt x="3455" y="16973"/>
                    <a:pt x="3479" y="17022"/>
                    <a:pt x="3513" y="17022"/>
                  </a:cubicBezTo>
                  <a:cubicBezTo>
                    <a:pt x="3548" y="17022"/>
                    <a:pt x="3580" y="16971"/>
                    <a:pt x="3585" y="16909"/>
                  </a:cubicBezTo>
                  <a:cubicBezTo>
                    <a:pt x="3591" y="16847"/>
                    <a:pt x="3567" y="16797"/>
                    <a:pt x="3533" y="16798"/>
                  </a:cubicBezTo>
                  <a:close/>
                  <a:moveTo>
                    <a:pt x="3708" y="16798"/>
                  </a:moveTo>
                  <a:cubicBezTo>
                    <a:pt x="3674" y="16798"/>
                    <a:pt x="3642" y="16849"/>
                    <a:pt x="3637" y="16911"/>
                  </a:cubicBezTo>
                  <a:cubicBezTo>
                    <a:pt x="3631" y="16973"/>
                    <a:pt x="3655" y="17023"/>
                    <a:pt x="3690" y="17022"/>
                  </a:cubicBezTo>
                  <a:cubicBezTo>
                    <a:pt x="3724" y="17022"/>
                    <a:pt x="3756" y="16971"/>
                    <a:pt x="3761" y="16909"/>
                  </a:cubicBezTo>
                  <a:cubicBezTo>
                    <a:pt x="3766" y="16847"/>
                    <a:pt x="3742" y="16797"/>
                    <a:pt x="3708" y="16798"/>
                  </a:cubicBezTo>
                  <a:close/>
                  <a:moveTo>
                    <a:pt x="3884" y="16798"/>
                  </a:moveTo>
                  <a:cubicBezTo>
                    <a:pt x="3850" y="16798"/>
                    <a:pt x="3818" y="16849"/>
                    <a:pt x="3813" y="16911"/>
                  </a:cubicBezTo>
                  <a:cubicBezTo>
                    <a:pt x="3808" y="16973"/>
                    <a:pt x="3831" y="17022"/>
                    <a:pt x="3866" y="17022"/>
                  </a:cubicBezTo>
                  <a:cubicBezTo>
                    <a:pt x="3900" y="17022"/>
                    <a:pt x="3932" y="16971"/>
                    <a:pt x="3937" y="16909"/>
                  </a:cubicBezTo>
                  <a:cubicBezTo>
                    <a:pt x="3942" y="16847"/>
                    <a:pt x="3918" y="16797"/>
                    <a:pt x="3884" y="16798"/>
                  </a:cubicBezTo>
                  <a:close/>
                  <a:moveTo>
                    <a:pt x="4059" y="16798"/>
                  </a:moveTo>
                  <a:cubicBezTo>
                    <a:pt x="4025" y="16798"/>
                    <a:pt x="3993" y="16849"/>
                    <a:pt x="3989" y="16911"/>
                  </a:cubicBezTo>
                  <a:cubicBezTo>
                    <a:pt x="3984" y="16973"/>
                    <a:pt x="4008" y="17022"/>
                    <a:pt x="4042" y="17022"/>
                  </a:cubicBezTo>
                  <a:cubicBezTo>
                    <a:pt x="4077" y="17022"/>
                    <a:pt x="4108" y="16971"/>
                    <a:pt x="4113" y="16909"/>
                  </a:cubicBezTo>
                  <a:cubicBezTo>
                    <a:pt x="4118" y="16847"/>
                    <a:pt x="4094" y="16797"/>
                    <a:pt x="4059" y="16798"/>
                  </a:cubicBezTo>
                  <a:close/>
                  <a:moveTo>
                    <a:pt x="4235" y="16798"/>
                  </a:moveTo>
                  <a:cubicBezTo>
                    <a:pt x="4201" y="16798"/>
                    <a:pt x="4169" y="16849"/>
                    <a:pt x="4164" y="16911"/>
                  </a:cubicBezTo>
                  <a:cubicBezTo>
                    <a:pt x="4160" y="16973"/>
                    <a:pt x="4184" y="17022"/>
                    <a:pt x="4218" y="17022"/>
                  </a:cubicBezTo>
                  <a:cubicBezTo>
                    <a:pt x="4253" y="17022"/>
                    <a:pt x="4285" y="16971"/>
                    <a:pt x="4289" y="16909"/>
                  </a:cubicBezTo>
                  <a:cubicBezTo>
                    <a:pt x="4294" y="16847"/>
                    <a:pt x="4270" y="16797"/>
                    <a:pt x="4235" y="16798"/>
                  </a:cubicBezTo>
                  <a:close/>
                  <a:moveTo>
                    <a:pt x="4411" y="16798"/>
                  </a:moveTo>
                  <a:cubicBezTo>
                    <a:pt x="4376" y="16798"/>
                    <a:pt x="4345" y="16848"/>
                    <a:pt x="4340" y="16911"/>
                  </a:cubicBezTo>
                  <a:cubicBezTo>
                    <a:pt x="4336" y="16973"/>
                    <a:pt x="4360" y="17022"/>
                    <a:pt x="4395" y="17022"/>
                  </a:cubicBezTo>
                  <a:cubicBezTo>
                    <a:pt x="4429" y="17022"/>
                    <a:pt x="4461" y="16971"/>
                    <a:pt x="4465" y="16909"/>
                  </a:cubicBezTo>
                  <a:cubicBezTo>
                    <a:pt x="4470" y="16847"/>
                    <a:pt x="4445" y="16797"/>
                    <a:pt x="4411" y="16798"/>
                  </a:cubicBezTo>
                  <a:close/>
                  <a:moveTo>
                    <a:pt x="10286" y="16798"/>
                  </a:moveTo>
                  <a:cubicBezTo>
                    <a:pt x="10251" y="16798"/>
                    <a:pt x="10224" y="16848"/>
                    <a:pt x="10224" y="16911"/>
                  </a:cubicBezTo>
                  <a:cubicBezTo>
                    <a:pt x="10225" y="16973"/>
                    <a:pt x="10253" y="17024"/>
                    <a:pt x="10288" y="17024"/>
                  </a:cubicBezTo>
                  <a:cubicBezTo>
                    <a:pt x="10322" y="17024"/>
                    <a:pt x="10350" y="16974"/>
                    <a:pt x="10349" y="16911"/>
                  </a:cubicBezTo>
                  <a:cubicBezTo>
                    <a:pt x="10348" y="16848"/>
                    <a:pt x="10320" y="16797"/>
                    <a:pt x="10286" y="16798"/>
                  </a:cubicBezTo>
                  <a:close/>
                  <a:moveTo>
                    <a:pt x="10461" y="16798"/>
                  </a:moveTo>
                  <a:cubicBezTo>
                    <a:pt x="10427" y="16798"/>
                    <a:pt x="10400" y="16848"/>
                    <a:pt x="10400" y="16911"/>
                  </a:cubicBezTo>
                  <a:cubicBezTo>
                    <a:pt x="10401" y="16973"/>
                    <a:pt x="10430" y="17024"/>
                    <a:pt x="10465" y="17024"/>
                  </a:cubicBezTo>
                  <a:cubicBezTo>
                    <a:pt x="10499" y="17024"/>
                    <a:pt x="10526" y="16974"/>
                    <a:pt x="10525" y="16911"/>
                  </a:cubicBezTo>
                  <a:cubicBezTo>
                    <a:pt x="10524" y="16848"/>
                    <a:pt x="10496" y="16797"/>
                    <a:pt x="10461" y="16798"/>
                  </a:cubicBezTo>
                  <a:close/>
                  <a:moveTo>
                    <a:pt x="10637" y="16798"/>
                  </a:moveTo>
                  <a:cubicBezTo>
                    <a:pt x="10602" y="16798"/>
                    <a:pt x="10575" y="16848"/>
                    <a:pt x="10576" y="16911"/>
                  </a:cubicBezTo>
                  <a:cubicBezTo>
                    <a:pt x="10577" y="16974"/>
                    <a:pt x="10606" y="17024"/>
                    <a:pt x="10640" y="17024"/>
                  </a:cubicBezTo>
                  <a:cubicBezTo>
                    <a:pt x="10675" y="17024"/>
                    <a:pt x="10702" y="16974"/>
                    <a:pt x="10701" y="16911"/>
                  </a:cubicBezTo>
                  <a:cubicBezTo>
                    <a:pt x="10700" y="16848"/>
                    <a:pt x="10671" y="16797"/>
                    <a:pt x="10637" y="16798"/>
                  </a:cubicBezTo>
                  <a:close/>
                  <a:moveTo>
                    <a:pt x="10812" y="16798"/>
                  </a:moveTo>
                  <a:cubicBezTo>
                    <a:pt x="10778" y="16798"/>
                    <a:pt x="10751" y="16848"/>
                    <a:pt x="10752" y="16911"/>
                  </a:cubicBezTo>
                  <a:cubicBezTo>
                    <a:pt x="10753" y="16974"/>
                    <a:pt x="10782" y="17024"/>
                    <a:pt x="10816" y="17024"/>
                  </a:cubicBezTo>
                  <a:cubicBezTo>
                    <a:pt x="10851" y="17024"/>
                    <a:pt x="10878" y="16973"/>
                    <a:pt x="10877" y="16911"/>
                  </a:cubicBezTo>
                  <a:cubicBezTo>
                    <a:pt x="10876" y="16848"/>
                    <a:pt x="10847" y="16797"/>
                    <a:pt x="10812" y="16798"/>
                  </a:cubicBezTo>
                  <a:close/>
                  <a:moveTo>
                    <a:pt x="2635" y="16848"/>
                  </a:moveTo>
                  <a:cubicBezTo>
                    <a:pt x="2601" y="16848"/>
                    <a:pt x="2568" y="16899"/>
                    <a:pt x="2562" y="16961"/>
                  </a:cubicBezTo>
                  <a:cubicBezTo>
                    <a:pt x="2556" y="17023"/>
                    <a:pt x="2579" y="17073"/>
                    <a:pt x="2613" y="17073"/>
                  </a:cubicBezTo>
                  <a:cubicBezTo>
                    <a:pt x="2648" y="17073"/>
                    <a:pt x="2681" y="17021"/>
                    <a:pt x="2687" y="16959"/>
                  </a:cubicBezTo>
                  <a:cubicBezTo>
                    <a:pt x="2693" y="16897"/>
                    <a:pt x="2670" y="16848"/>
                    <a:pt x="2635" y="16848"/>
                  </a:cubicBezTo>
                  <a:close/>
                  <a:moveTo>
                    <a:pt x="2830" y="16848"/>
                  </a:moveTo>
                  <a:cubicBezTo>
                    <a:pt x="2796" y="16848"/>
                    <a:pt x="2763" y="16899"/>
                    <a:pt x="2757" y="16961"/>
                  </a:cubicBezTo>
                  <a:cubicBezTo>
                    <a:pt x="2752" y="17023"/>
                    <a:pt x="2774" y="17073"/>
                    <a:pt x="2809" y="17073"/>
                  </a:cubicBezTo>
                  <a:cubicBezTo>
                    <a:pt x="2843" y="17072"/>
                    <a:pt x="2876" y="17021"/>
                    <a:pt x="2881" y="16959"/>
                  </a:cubicBezTo>
                  <a:cubicBezTo>
                    <a:pt x="2887" y="16897"/>
                    <a:pt x="2864" y="16848"/>
                    <a:pt x="2830" y="16848"/>
                  </a:cubicBezTo>
                  <a:close/>
                  <a:moveTo>
                    <a:pt x="3006" y="16848"/>
                  </a:moveTo>
                  <a:cubicBezTo>
                    <a:pt x="2971" y="16848"/>
                    <a:pt x="2939" y="16899"/>
                    <a:pt x="2933" y="16961"/>
                  </a:cubicBezTo>
                  <a:cubicBezTo>
                    <a:pt x="2927" y="17023"/>
                    <a:pt x="2950" y="17073"/>
                    <a:pt x="2985" y="17073"/>
                  </a:cubicBezTo>
                  <a:cubicBezTo>
                    <a:pt x="3019" y="17073"/>
                    <a:pt x="3052" y="17021"/>
                    <a:pt x="3057" y="16959"/>
                  </a:cubicBezTo>
                  <a:cubicBezTo>
                    <a:pt x="3063" y="16897"/>
                    <a:pt x="3040" y="16848"/>
                    <a:pt x="3006" y="16848"/>
                  </a:cubicBezTo>
                  <a:close/>
                  <a:moveTo>
                    <a:pt x="3181" y="16848"/>
                  </a:moveTo>
                  <a:cubicBezTo>
                    <a:pt x="3147" y="16848"/>
                    <a:pt x="3114" y="16899"/>
                    <a:pt x="3109" y="16961"/>
                  </a:cubicBezTo>
                  <a:cubicBezTo>
                    <a:pt x="3103" y="17023"/>
                    <a:pt x="3127" y="17073"/>
                    <a:pt x="3161" y="17073"/>
                  </a:cubicBezTo>
                  <a:cubicBezTo>
                    <a:pt x="3196" y="17073"/>
                    <a:pt x="3228" y="17021"/>
                    <a:pt x="3233" y="16959"/>
                  </a:cubicBezTo>
                  <a:cubicBezTo>
                    <a:pt x="3239" y="16897"/>
                    <a:pt x="3216" y="16848"/>
                    <a:pt x="3181" y="16848"/>
                  </a:cubicBezTo>
                  <a:close/>
                  <a:moveTo>
                    <a:pt x="9563" y="16848"/>
                  </a:moveTo>
                  <a:cubicBezTo>
                    <a:pt x="9529" y="16848"/>
                    <a:pt x="9501" y="16899"/>
                    <a:pt x="9501" y="16961"/>
                  </a:cubicBezTo>
                  <a:cubicBezTo>
                    <a:pt x="9501" y="17024"/>
                    <a:pt x="9529" y="17074"/>
                    <a:pt x="9563" y="17074"/>
                  </a:cubicBezTo>
                  <a:cubicBezTo>
                    <a:pt x="9598" y="17074"/>
                    <a:pt x="9626" y="17024"/>
                    <a:pt x="9626" y="16961"/>
                  </a:cubicBezTo>
                  <a:cubicBezTo>
                    <a:pt x="9626" y="16899"/>
                    <a:pt x="9598" y="16848"/>
                    <a:pt x="9563" y="16848"/>
                  </a:cubicBezTo>
                  <a:close/>
                  <a:moveTo>
                    <a:pt x="9739" y="16848"/>
                  </a:moveTo>
                  <a:cubicBezTo>
                    <a:pt x="9704" y="16848"/>
                    <a:pt x="9677" y="16899"/>
                    <a:pt x="9677" y="16961"/>
                  </a:cubicBezTo>
                  <a:cubicBezTo>
                    <a:pt x="9677" y="17024"/>
                    <a:pt x="9705" y="17074"/>
                    <a:pt x="9739" y="17074"/>
                  </a:cubicBezTo>
                  <a:cubicBezTo>
                    <a:pt x="9774" y="17074"/>
                    <a:pt x="9802" y="17024"/>
                    <a:pt x="9802" y="16961"/>
                  </a:cubicBezTo>
                  <a:cubicBezTo>
                    <a:pt x="9801" y="16899"/>
                    <a:pt x="9773" y="16848"/>
                    <a:pt x="9739" y="16848"/>
                  </a:cubicBezTo>
                  <a:close/>
                  <a:moveTo>
                    <a:pt x="9915" y="16848"/>
                  </a:moveTo>
                  <a:cubicBezTo>
                    <a:pt x="9880" y="16848"/>
                    <a:pt x="9853" y="16899"/>
                    <a:pt x="9853" y="16961"/>
                  </a:cubicBezTo>
                  <a:cubicBezTo>
                    <a:pt x="9853" y="17024"/>
                    <a:pt x="9881" y="17074"/>
                    <a:pt x="9916" y="17074"/>
                  </a:cubicBezTo>
                  <a:cubicBezTo>
                    <a:pt x="9950" y="17074"/>
                    <a:pt x="9978" y="17024"/>
                    <a:pt x="9978" y="16961"/>
                  </a:cubicBezTo>
                  <a:cubicBezTo>
                    <a:pt x="9977" y="16899"/>
                    <a:pt x="9949" y="16848"/>
                    <a:pt x="9915" y="16848"/>
                  </a:cubicBezTo>
                  <a:close/>
                  <a:moveTo>
                    <a:pt x="10091" y="16848"/>
                  </a:moveTo>
                  <a:cubicBezTo>
                    <a:pt x="10056" y="16848"/>
                    <a:pt x="10028" y="16899"/>
                    <a:pt x="10029" y="16961"/>
                  </a:cubicBezTo>
                  <a:cubicBezTo>
                    <a:pt x="10029" y="17024"/>
                    <a:pt x="10058" y="17074"/>
                    <a:pt x="10092" y="17074"/>
                  </a:cubicBezTo>
                  <a:cubicBezTo>
                    <a:pt x="10127" y="17074"/>
                    <a:pt x="10154" y="17024"/>
                    <a:pt x="10154" y="16961"/>
                  </a:cubicBezTo>
                  <a:cubicBezTo>
                    <a:pt x="10153" y="16899"/>
                    <a:pt x="10125" y="16848"/>
                    <a:pt x="10091" y="16848"/>
                  </a:cubicBezTo>
                  <a:close/>
                  <a:moveTo>
                    <a:pt x="17431" y="17099"/>
                  </a:moveTo>
                  <a:cubicBezTo>
                    <a:pt x="17397" y="17100"/>
                    <a:pt x="17374" y="17151"/>
                    <a:pt x="17381" y="17214"/>
                  </a:cubicBezTo>
                  <a:cubicBezTo>
                    <a:pt x="17388" y="17277"/>
                    <a:pt x="17422" y="17327"/>
                    <a:pt x="17456" y="17327"/>
                  </a:cubicBezTo>
                  <a:cubicBezTo>
                    <a:pt x="17491" y="17327"/>
                    <a:pt x="17513" y="17275"/>
                    <a:pt x="17506" y="17212"/>
                  </a:cubicBezTo>
                  <a:cubicBezTo>
                    <a:pt x="17499" y="17150"/>
                    <a:pt x="17466" y="17099"/>
                    <a:pt x="17431" y="17099"/>
                  </a:cubicBezTo>
                  <a:close/>
                  <a:moveTo>
                    <a:pt x="17606" y="17099"/>
                  </a:moveTo>
                  <a:cubicBezTo>
                    <a:pt x="17572" y="17099"/>
                    <a:pt x="17550" y="17151"/>
                    <a:pt x="17557" y="17214"/>
                  </a:cubicBezTo>
                  <a:cubicBezTo>
                    <a:pt x="17564" y="17277"/>
                    <a:pt x="17598" y="17327"/>
                    <a:pt x="17633" y="17327"/>
                  </a:cubicBezTo>
                  <a:cubicBezTo>
                    <a:pt x="17667" y="17327"/>
                    <a:pt x="17689" y="17275"/>
                    <a:pt x="17682" y="17212"/>
                  </a:cubicBezTo>
                  <a:cubicBezTo>
                    <a:pt x="17675" y="17150"/>
                    <a:pt x="17641" y="17099"/>
                    <a:pt x="17606" y="17099"/>
                  </a:cubicBezTo>
                  <a:close/>
                  <a:moveTo>
                    <a:pt x="17782" y="17099"/>
                  </a:moveTo>
                  <a:cubicBezTo>
                    <a:pt x="17748" y="17099"/>
                    <a:pt x="17726" y="17151"/>
                    <a:pt x="17733" y="17214"/>
                  </a:cubicBezTo>
                  <a:cubicBezTo>
                    <a:pt x="17740" y="17277"/>
                    <a:pt x="17774" y="17327"/>
                    <a:pt x="17809" y="17327"/>
                  </a:cubicBezTo>
                  <a:cubicBezTo>
                    <a:pt x="17843" y="17327"/>
                    <a:pt x="17865" y="17275"/>
                    <a:pt x="17858" y="17212"/>
                  </a:cubicBezTo>
                  <a:cubicBezTo>
                    <a:pt x="17851" y="17150"/>
                    <a:pt x="17817" y="17099"/>
                    <a:pt x="17782" y="17099"/>
                  </a:cubicBezTo>
                  <a:close/>
                  <a:moveTo>
                    <a:pt x="17958" y="17099"/>
                  </a:moveTo>
                  <a:cubicBezTo>
                    <a:pt x="17924" y="17100"/>
                    <a:pt x="17902" y="17151"/>
                    <a:pt x="17909" y="17214"/>
                  </a:cubicBezTo>
                  <a:cubicBezTo>
                    <a:pt x="17916" y="17277"/>
                    <a:pt x="17951" y="17327"/>
                    <a:pt x="17985" y="17327"/>
                  </a:cubicBezTo>
                  <a:cubicBezTo>
                    <a:pt x="18020" y="17327"/>
                    <a:pt x="18042" y="17275"/>
                    <a:pt x="18034" y="17212"/>
                  </a:cubicBezTo>
                  <a:cubicBezTo>
                    <a:pt x="18027" y="17150"/>
                    <a:pt x="17993" y="17099"/>
                    <a:pt x="17958" y="17099"/>
                  </a:cubicBezTo>
                  <a:close/>
                  <a:moveTo>
                    <a:pt x="18134" y="17099"/>
                  </a:moveTo>
                  <a:cubicBezTo>
                    <a:pt x="18099" y="17100"/>
                    <a:pt x="18077" y="17151"/>
                    <a:pt x="18085" y="17214"/>
                  </a:cubicBezTo>
                  <a:cubicBezTo>
                    <a:pt x="18092" y="17277"/>
                    <a:pt x="18127" y="17327"/>
                    <a:pt x="18161" y="17327"/>
                  </a:cubicBezTo>
                  <a:cubicBezTo>
                    <a:pt x="18196" y="17327"/>
                    <a:pt x="18218" y="17275"/>
                    <a:pt x="18210" y="17212"/>
                  </a:cubicBezTo>
                  <a:cubicBezTo>
                    <a:pt x="18202" y="17150"/>
                    <a:pt x="18168" y="17099"/>
                    <a:pt x="18134" y="17099"/>
                  </a:cubicBezTo>
                  <a:close/>
                  <a:moveTo>
                    <a:pt x="18329" y="17099"/>
                  </a:moveTo>
                  <a:cubicBezTo>
                    <a:pt x="18295" y="17100"/>
                    <a:pt x="18273" y="17151"/>
                    <a:pt x="18280" y="17214"/>
                  </a:cubicBezTo>
                  <a:cubicBezTo>
                    <a:pt x="18288" y="17277"/>
                    <a:pt x="18323" y="17327"/>
                    <a:pt x="18357" y="17327"/>
                  </a:cubicBezTo>
                  <a:cubicBezTo>
                    <a:pt x="18392" y="17327"/>
                    <a:pt x="18413" y="17275"/>
                    <a:pt x="18406" y="17212"/>
                  </a:cubicBezTo>
                  <a:cubicBezTo>
                    <a:pt x="18398" y="17150"/>
                    <a:pt x="18364" y="17099"/>
                    <a:pt x="18329" y="17099"/>
                  </a:cubicBezTo>
                  <a:close/>
                  <a:moveTo>
                    <a:pt x="18486" y="17099"/>
                  </a:moveTo>
                  <a:cubicBezTo>
                    <a:pt x="18451" y="17099"/>
                    <a:pt x="18429" y="17151"/>
                    <a:pt x="18437" y="17214"/>
                  </a:cubicBezTo>
                  <a:cubicBezTo>
                    <a:pt x="18445" y="17277"/>
                    <a:pt x="18479" y="17327"/>
                    <a:pt x="18514" y="17327"/>
                  </a:cubicBezTo>
                  <a:cubicBezTo>
                    <a:pt x="18548" y="17327"/>
                    <a:pt x="18570" y="17275"/>
                    <a:pt x="18562" y="17212"/>
                  </a:cubicBezTo>
                  <a:cubicBezTo>
                    <a:pt x="18554" y="17150"/>
                    <a:pt x="18520" y="17099"/>
                    <a:pt x="18486" y="17099"/>
                  </a:cubicBezTo>
                  <a:close/>
                  <a:moveTo>
                    <a:pt x="18680" y="17099"/>
                  </a:moveTo>
                  <a:cubicBezTo>
                    <a:pt x="18646" y="17099"/>
                    <a:pt x="18625" y="17151"/>
                    <a:pt x="18633" y="17214"/>
                  </a:cubicBezTo>
                  <a:cubicBezTo>
                    <a:pt x="18641" y="17277"/>
                    <a:pt x="18675" y="17327"/>
                    <a:pt x="18710" y="17327"/>
                  </a:cubicBezTo>
                  <a:cubicBezTo>
                    <a:pt x="18744" y="17327"/>
                    <a:pt x="18766" y="17275"/>
                    <a:pt x="18758" y="17212"/>
                  </a:cubicBezTo>
                  <a:cubicBezTo>
                    <a:pt x="18750" y="17150"/>
                    <a:pt x="18715" y="17099"/>
                    <a:pt x="18680" y="17099"/>
                  </a:cubicBezTo>
                  <a:close/>
                  <a:moveTo>
                    <a:pt x="18856" y="17099"/>
                  </a:moveTo>
                  <a:cubicBezTo>
                    <a:pt x="18822" y="17100"/>
                    <a:pt x="18801" y="17151"/>
                    <a:pt x="18809" y="17214"/>
                  </a:cubicBezTo>
                  <a:cubicBezTo>
                    <a:pt x="18817" y="17277"/>
                    <a:pt x="18852" y="17327"/>
                    <a:pt x="18886" y="17327"/>
                  </a:cubicBezTo>
                  <a:cubicBezTo>
                    <a:pt x="18921" y="17327"/>
                    <a:pt x="18942" y="17275"/>
                    <a:pt x="18933" y="17212"/>
                  </a:cubicBezTo>
                  <a:cubicBezTo>
                    <a:pt x="18925" y="17150"/>
                    <a:pt x="18891" y="17099"/>
                    <a:pt x="18856" y="17099"/>
                  </a:cubicBezTo>
                  <a:close/>
                  <a:moveTo>
                    <a:pt x="19032" y="17099"/>
                  </a:moveTo>
                  <a:cubicBezTo>
                    <a:pt x="18998" y="17099"/>
                    <a:pt x="18976" y="17151"/>
                    <a:pt x="18985" y="17214"/>
                  </a:cubicBezTo>
                  <a:cubicBezTo>
                    <a:pt x="18993" y="17277"/>
                    <a:pt x="19028" y="17327"/>
                    <a:pt x="19062" y="17327"/>
                  </a:cubicBezTo>
                  <a:cubicBezTo>
                    <a:pt x="19097" y="17327"/>
                    <a:pt x="19118" y="17275"/>
                    <a:pt x="19110" y="17212"/>
                  </a:cubicBezTo>
                  <a:cubicBezTo>
                    <a:pt x="19102" y="17149"/>
                    <a:pt x="19067" y="17099"/>
                    <a:pt x="19032" y="17099"/>
                  </a:cubicBezTo>
                  <a:close/>
                  <a:moveTo>
                    <a:pt x="19208" y="17099"/>
                  </a:moveTo>
                  <a:cubicBezTo>
                    <a:pt x="19173" y="17099"/>
                    <a:pt x="19152" y="17151"/>
                    <a:pt x="19161" y="17214"/>
                  </a:cubicBezTo>
                  <a:cubicBezTo>
                    <a:pt x="19169" y="17277"/>
                    <a:pt x="19204" y="17327"/>
                    <a:pt x="19239" y="17327"/>
                  </a:cubicBezTo>
                  <a:cubicBezTo>
                    <a:pt x="19274" y="17327"/>
                    <a:pt x="19294" y="17277"/>
                    <a:pt x="19286" y="17214"/>
                  </a:cubicBezTo>
                  <a:cubicBezTo>
                    <a:pt x="19277" y="17151"/>
                    <a:pt x="19242" y="17099"/>
                    <a:pt x="19208" y="17099"/>
                  </a:cubicBezTo>
                  <a:close/>
                  <a:moveTo>
                    <a:pt x="19384" y="17099"/>
                  </a:moveTo>
                  <a:cubicBezTo>
                    <a:pt x="19349" y="17100"/>
                    <a:pt x="19328" y="17151"/>
                    <a:pt x="19337" y="17214"/>
                  </a:cubicBezTo>
                  <a:cubicBezTo>
                    <a:pt x="19345" y="17277"/>
                    <a:pt x="19380" y="17327"/>
                    <a:pt x="19415" y="17327"/>
                  </a:cubicBezTo>
                  <a:cubicBezTo>
                    <a:pt x="19449" y="17327"/>
                    <a:pt x="19471" y="17277"/>
                    <a:pt x="19462" y="17214"/>
                  </a:cubicBezTo>
                  <a:cubicBezTo>
                    <a:pt x="19453" y="17151"/>
                    <a:pt x="19418" y="17099"/>
                    <a:pt x="19384" y="17099"/>
                  </a:cubicBezTo>
                  <a:close/>
                  <a:moveTo>
                    <a:pt x="19579" y="17099"/>
                  </a:moveTo>
                  <a:cubicBezTo>
                    <a:pt x="19544" y="17099"/>
                    <a:pt x="19523" y="17151"/>
                    <a:pt x="19532" y="17214"/>
                  </a:cubicBezTo>
                  <a:cubicBezTo>
                    <a:pt x="19541" y="17277"/>
                    <a:pt x="19576" y="17327"/>
                    <a:pt x="19611" y="17327"/>
                  </a:cubicBezTo>
                  <a:cubicBezTo>
                    <a:pt x="19646" y="17327"/>
                    <a:pt x="19666" y="17277"/>
                    <a:pt x="19657" y="17214"/>
                  </a:cubicBezTo>
                  <a:cubicBezTo>
                    <a:pt x="19648" y="17151"/>
                    <a:pt x="19613" y="17099"/>
                    <a:pt x="19579" y="17099"/>
                  </a:cubicBezTo>
                  <a:close/>
                  <a:moveTo>
                    <a:pt x="19755" y="17099"/>
                  </a:moveTo>
                  <a:cubicBezTo>
                    <a:pt x="19720" y="17100"/>
                    <a:pt x="19699" y="17151"/>
                    <a:pt x="19708" y="17214"/>
                  </a:cubicBezTo>
                  <a:cubicBezTo>
                    <a:pt x="19717" y="17277"/>
                    <a:pt x="19753" y="17327"/>
                    <a:pt x="19788" y="17327"/>
                  </a:cubicBezTo>
                  <a:cubicBezTo>
                    <a:pt x="19822" y="17327"/>
                    <a:pt x="19842" y="17277"/>
                    <a:pt x="19833" y="17214"/>
                  </a:cubicBezTo>
                  <a:cubicBezTo>
                    <a:pt x="19824" y="17151"/>
                    <a:pt x="19789" y="17099"/>
                    <a:pt x="19755" y="17099"/>
                  </a:cubicBezTo>
                  <a:close/>
                  <a:moveTo>
                    <a:pt x="19950" y="17099"/>
                  </a:moveTo>
                  <a:cubicBezTo>
                    <a:pt x="19916" y="17099"/>
                    <a:pt x="19895" y="17151"/>
                    <a:pt x="19904" y="17214"/>
                  </a:cubicBezTo>
                  <a:cubicBezTo>
                    <a:pt x="19913" y="17277"/>
                    <a:pt x="19948" y="17327"/>
                    <a:pt x="19983" y="17327"/>
                  </a:cubicBezTo>
                  <a:cubicBezTo>
                    <a:pt x="20018" y="17327"/>
                    <a:pt x="20038" y="17277"/>
                    <a:pt x="20029" y="17214"/>
                  </a:cubicBezTo>
                  <a:cubicBezTo>
                    <a:pt x="20020" y="17151"/>
                    <a:pt x="19985" y="17099"/>
                    <a:pt x="19950" y="17099"/>
                  </a:cubicBezTo>
                  <a:close/>
                  <a:moveTo>
                    <a:pt x="20125" y="17099"/>
                  </a:moveTo>
                  <a:cubicBezTo>
                    <a:pt x="20091" y="17099"/>
                    <a:pt x="20071" y="17151"/>
                    <a:pt x="20080" y="17214"/>
                  </a:cubicBezTo>
                  <a:cubicBezTo>
                    <a:pt x="20089" y="17277"/>
                    <a:pt x="20125" y="17327"/>
                    <a:pt x="20160" y="17327"/>
                  </a:cubicBezTo>
                  <a:cubicBezTo>
                    <a:pt x="20194" y="17327"/>
                    <a:pt x="20214" y="17277"/>
                    <a:pt x="20205" y="17214"/>
                  </a:cubicBezTo>
                  <a:cubicBezTo>
                    <a:pt x="20195" y="17151"/>
                    <a:pt x="20160" y="17099"/>
                    <a:pt x="20125" y="17099"/>
                  </a:cubicBezTo>
                  <a:close/>
                  <a:moveTo>
                    <a:pt x="20301" y="17099"/>
                  </a:moveTo>
                  <a:cubicBezTo>
                    <a:pt x="20267" y="17099"/>
                    <a:pt x="20247" y="17151"/>
                    <a:pt x="20256" y="17214"/>
                  </a:cubicBezTo>
                  <a:cubicBezTo>
                    <a:pt x="20265" y="17277"/>
                    <a:pt x="20301" y="17327"/>
                    <a:pt x="20336" y="17327"/>
                  </a:cubicBezTo>
                  <a:cubicBezTo>
                    <a:pt x="20370" y="17327"/>
                    <a:pt x="20391" y="17277"/>
                    <a:pt x="20381" y="17214"/>
                  </a:cubicBezTo>
                  <a:cubicBezTo>
                    <a:pt x="20372" y="17151"/>
                    <a:pt x="20336" y="17099"/>
                    <a:pt x="20301" y="17099"/>
                  </a:cubicBezTo>
                  <a:close/>
                  <a:moveTo>
                    <a:pt x="20477" y="17099"/>
                  </a:moveTo>
                  <a:cubicBezTo>
                    <a:pt x="20443" y="17099"/>
                    <a:pt x="20422" y="17151"/>
                    <a:pt x="20432" y="17214"/>
                  </a:cubicBezTo>
                  <a:cubicBezTo>
                    <a:pt x="20442" y="17277"/>
                    <a:pt x="20477" y="17327"/>
                    <a:pt x="20512" y="17327"/>
                  </a:cubicBezTo>
                  <a:cubicBezTo>
                    <a:pt x="20547" y="17327"/>
                    <a:pt x="20567" y="17277"/>
                    <a:pt x="20557" y="17214"/>
                  </a:cubicBezTo>
                  <a:cubicBezTo>
                    <a:pt x="20548" y="17151"/>
                    <a:pt x="20512" y="17099"/>
                    <a:pt x="20477" y="17099"/>
                  </a:cubicBezTo>
                  <a:close/>
                  <a:moveTo>
                    <a:pt x="2596" y="17150"/>
                  </a:moveTo>
                  <a:cubicBezTo>
                    <a:pt x="2562" y="17150"/>
                    <a:pt x="2529" y="17201"/>
                    <a:pt x="2523" y="17263"/>
                  </a:cubicBezTo>
                  <a:cubicBezTo>
                    <a:pt x="2517" y="17325"/>
                    <a:pt x="2540" y="17374"/>
                    <a:pt x="2574" y="17374"/>
                  </a:cubicBezTo>
                  <a:cubicBezTo>
                    <a:pt x="2609" y="17374"/>
                    <a:pt x="2641" y="17323"/>
                    <a:pt x="2648" y="17261"/>
                  </a:cubicBezTo>
                  <a:cubicBezTo>
                    <a:pt x="2654" y="17199"/>
                    <a:pt x="2631" y="17149"/>
                    <a:pt x="2596" y="17150"/>
                  </a:cubicBezTo>
                  <a:close/>
                  <a:moveTo>
                    <a:pt x="2791" y="17150"/>
                  </a:moveTo>
                  <a:cubicBezTo>
                    <a:pt x="2757" y="17150"/>
                    <a:pt x="2724" y="17201"/>
                    <a:pt x="2718" y="17263"/>
                  </a:cubicBezTo>
                  <a:cubicBezTo>
                    <a:pt x="2712" y="17325"/>
                    <a:pt x="2735" y="17375"/>
                    <a:pt x="2770" y="17374"/>
                  </a:cubicBezTo>
                  <a:cubicBezTo>
                    <a:pt x="2804" y="17374"/>
                    <a:pt x="2837" y="17323"/>
                    <a:pt x="2843" y="17261"/>
                  </a:cubicBezTo>
                  <a:cubicBezTo>
                    <a:pt x="2849" y="17199"/>
                    <a:pt x="2826" y="17149"/>
                    <a:pt x="2791" y="17150"/>
                  </a:cubicBezTo>
                  <a:close/>
                  <a:moveTo>
                    <a:pt x="2967" y="17150"/>
                  </a:moveTo>
                  <a:cubicBezTo>
                    <a:pt x="2933" y="17150"/>
                    <a:pt x="2899" y="17201"/>
                    <a:pt x="2894" y="17263"/>
                  </a:cubicBezTo>
                  <a:cubicBezTo>
                    <a:pt x="2888" y="17325"/>
                    <a:pt x="2912" y="17375"/>
                    <a:pt x="2946" y="17374"/>
                  </a:cubicBezTo>
                  <a:cubicBezTo>
                    <a:pt x="2981" y="17374"/>
                    <a:pt x="3013" y="17323"/>
                    <a:pt x="3019" y="17261"/>
                  </a:cubicBezTo>
                  <a:cubicBezTo>
                    <a:pt x="3025" y="17199"/>
                    <a:pt x="3002" y="17149"/>
                    <a:pt x="2967" y="17150"/>
                  </a:cubicBezTo>
                  <a:close/>
                  <a:moveTo>
                    <a:pt x="3142" y="17150"/>
                  </a:moveTo>
                  <a:cubicBezTo>
                    <a:pt x="3108" y="17150"/>
                    <a:pt x="3075" y="17201"/>
                    <a:pt x="3070" y="17263"/>
                  </a:cubicBezTo>
                  <a:cubicBezTo>
                    <a:pt x="3064" y="17325"/>
                    <a:pt x="3088" y="17375"/>
                    <a:pt x="3122" y="17374"/>
                  </a:cubicBezTo>
                  <a:cubicBezTo>
                    <a:pt x="3157" y="17374"/>
                    <a:pt x="3189" y="17323"/>
                    <a:pt x="3195" y="17261"/>
                  </a:cubicBezTo>
                  <a:cubicBezTo>
                    <a:pt x="3200" y="17199"/>
                    <a:pt x="3177" y="17149"/>
                    <a:pt x="3142" y="17150"/>
                  </a:cubicBezTo>
                  <a:close/>
                  <a:moveTo>
                    <a:pt x="3338" y="17150"/>
                  </a:moveTo>
                  <a:cubicBezTo>
                    <a:pt x="3303" y="17150"/>
                    <a:pt x="3271" y="17201"/>
                    <a:pt x="3265" y="17263"/>
                  </a:cubicBezTo>
                  <a:cubicBezTo>
                    <a:pt x="3260" y="17325"/>
                    <a:pt x="3284" y="17375"/>
                    <a:pt x="3318" y="17374"/>
                  </a:cubicBezTo>
                  <a:cubicBezTo>
                    <a:pt x="3353" y="17374"/>
                    <a:pt x="3385" y="17323"/>
                    <a:pt x="3390" y="17261"/>
                  </a:cubicBezTo>
                  <a:cubicBezTo>
                    <a:pt x="3396" y="17199"/>
                    <a:pt x="3372" y="17149"/>
                    <a:pt x="3338" y="17150"/>
                  </a:cubicBezTo>
                  <a:close/>
                  <a:moveTo>
                    <a:pt x="3513" y="17150"/>
                  </a:moveTo>
                  <a:cubicBezTo>
                    <a:pt x="3479" y="17150"/>
                    <a:pt x="3446" y="17201"/>
                    <a:pt x="3441" y="17263"/>
                  </a:cubicBezTo>
                  <a:cubicBezTo>
                    <a:pt x="3436" y="17325"/>
                    <a:pt x="3460" y="17374"/>
                    <a:pt x="3494" y="17374"/>
                  </a:cubicBezTo>
                  <a:cubicBezTo>
                    <a:pt x="3529" y="17374"/>
                    <a:pt x="3561" y="17323"/>
                    <a:pt x="3566" y="17261"/>
                  </a:cubicBezTo>
                  <a:cubicBezTo>
                    <a:pt x="3572" y="17199"/>
                    <a:pt x="3548" y="17149"/>
                    <a:pt x="3513" y="17150"/>
                  </a:cubicBezTo>
                  <a:close/>
                  <a:moveTo>
                    <a:pt x="3689" y="17150"/>
                  </a:moveTo>
                  <a:cubicBezTo>
                    <a:pt x="3655" y="17150"/>
                    <a:pt x="3622" y="17201"/>
                    <a:pt x="3617" y="17263"/>
                  </a:cubicBezTo>
                  <a:cubicBezTo>
                    <a:pt x="3612" y="17325"/>
                    <a:pt x="3636" y="17374"/>
                    <a:pt x="3670" y="17374"/>
                  </a:cubicBezTo>
                  <a:cubicBezTo>
                    <a:pt x="3705" y="17374"/>
                    <a:pt x="3737" y="17324"/>
                    <a:pt x="3742" y="17261"/>
                  </a:cubicBezTo>
                  <a:cubicBezTo>
                    <a:pt x="3747" y="17199"/>
                    <a:pt x="3724" y="17149"/>
                    <a:pt x="3689" y="17150"/>
                  </a:cubicBezTo>
                  <a:close/>
                  <a:moveTo>
                    <a:pt x="3864" y="17150"/>
                  </a:moveTo>
                  <a:cubicBezTo>
                    <a:pt x="3830" y="17150"/>
                    <a:pt x="3798" y="17201"/>
                    <a:pt x="3793" y="17263"/>
                  </a:cubicBezTo>
                  <a:cubicBezTo>
                    <a:pt x="3788" y="17325"/>
                    <a:pt x="3812" y="17374"/>
                    <a:pt x="3847" y="17374"/>
                  </a:cubicBezTo>
                  <a:cubicBezTo>
                    <a:pt x="3881" y="17374"/>
                    <a:pt x="3913" y="17323"/>
                    <a:pt x="3918" y="17261"/>
                  </a:cubicBezTo>
                  <a:cubicBezTo>
                    <a:pt x="3923" y="17199"/>
                    <a:pt x="3899" y="17150"/>
                    <a:pt x="3864" y="17150"/>
                  </a:cubicBezTo>
                  <a:close/>
                  <a:moveTo>
                    <a:pt x="4040" y="17150"/>
                  </a:moveTo>
                  <a:cubicBezTo>
                    <a:pt x="4006" y="17150"/>
                    <a:pt x="3974" y="17201"/>
                    <a:pt x="3969" y="17263"/>
                  </a:cubicBezTo>
                  <a:cubicBezTo>
                    <a:pt x="3964" y="17325"/>
                    <a:pt x="3988" y="17374"/>
                    <a:pt x="4023" y="17374"/>
                  </a:cubicBezTo>
                  <a:cubicBezTo>
                    <a:pt x="4057" y="17374"/>
                    <a:pt x="4089" y="17323"/>
                    <a:pt x="4094" y="17261"/>
                  </a:cubicBezTo>
                  <a:cubicBezTo>
                    <a:pt x="4099" y="17199"/>
                    <a:pt x="4075" y="17149"/>
                    <a:pt x="4040" y="17150"/>
                  </a:cubicBezTo>
                  <a:close/>
                  <a:moveTo>
                    <a:pt x="4216" y="17150"/>
                  </a:moveTo>
                  <a:cubicBezTo>
                    <a:pt x="4181" y="17150"/>
                    <a:pt x="4150" y="17201"/>
                    <a:pt x="4145" y="17263"/>
                  </a:cubicBezTo>
                  <a:cubicBezTo>
                    <a:pt x="4140" y="17325"/>
                    <a:pt x="4164" y="17375"/>
                    <a:pt x="4199" y="17374"/>
                  </a:cubicBezTo>
                  <a:cubicBezTo>
                    <a:pt x="4233" y="17374"/>
                    <a:pt x="4266" y="17324"/>
                    <a:pt x="4270" y="17261"/>
                  </a:cubicBezTo>
                  <a:cubicBezTo>
                    <a:pt x="4275" y="17199"/>
                    <a:pt x="4250" y="17149"/>
                    <a:pt x="4216" y="17150"/>
                  </a:cubicBezTo>
                  <a:close/>
                  <a:moveTo>
                    <a:pt x="4392" y="17150"/>
                  </a:moveTo>
                  <a:cubicBezTo>
                    <a:pt x="4357" y="17150"/>
                    <a:pt x="4325" y="17201"/>
                    <a:pt x="4321" y="17263"/>
                  </a:cubicBezTo>
                  <a:cubicBezTo>
                    <a:pt x="4316" y="17325"/>
                    <a:pt x="4341" y="17375"/>
                    <a:pt x="4375" y="17374"/>
                  </a:cubicBezTo>
                  <a:cubicBezTo>
                    <a:pt x="4410" y="17374"/>
                    <a:pt x="4442" y="17324"/>
                    <a:pt x="4446" y="17261"/>
                  </a:cubicBezTo>
                  <a:cubicBezTo>
                    <a:pt x="4451" y="17199"/>
                    <a:pt x="4426" y="17149"/>
                    <a:pt x="4392" y="17150"/>
                  </a:cubicBezTo>
                  <a:close/>
                  <a:moveTo>
                    <a:pt x="9563" y="17150"/>
                  </a:moveTo>
                  <a:cubicBezTo>
                    <a:pt x="9529" y="17150"/>
                    <a:pt x="9501" y="17200"/>
                    <a:pt x="9501" y="17263"/>
                  </a:cubicBezTo>
                  <a:cubicBezTo>
                    <a:pt x="9501" y="17325"/>
                    <a:pt x="9529" y="17376"/>
                    <a:pt x="9564" y="17376"/>
                  </a:cubicBezTo>
                  <a:cubicBezTo>
                    <a:pt x="9599" y="17376"/>
                    <a:pt x="9626" y="17325"/>
                    <a:pt x="9626" y="17263"/>
                  </a:cubicBezTo>
                  <a:cubicBezTo>
                    <a:pt x="9626" y="17200"/>
                    <a:pt x="9598" y="17149"/>
                    <a:pt x="9563" y="17150"/>
                  </a:cubicBezTo>
                  <a:close/>
                  <a:moveTo>
                    <a:pt x="9739" y="17150"/>
                  </a:moveTo>
                  <a:cubicBezTo>
                    <a:pt x="9705" y="17150"/>
                    <a:pt x="9677" y="17200"/>
                    <a:pt x="9677" y="17263"/>
                  </a:cubicBezTo>
                  <a:cubicBezTo>
                    <a:pt x="9677" y="17325"/>
                    <a:pt x="9705" y="17376"/>
                    <a:pt x="9740" y="17376"/>
                  </a:cubicBezTo>
                  <a:cubicBezTo>
                    <a:pt x="9775" y="17376"/>
                    <a:pt x="9803" y="17325"/>
                    <a:pt x="9802" y="17263"/>
                  </a:cubicBezTo>
                  <a:cubicBezTo>
                    <a:pt x="9802" y="17200"/>
                    <a:pt x="9774" y="17149"/>
                    <a:pt x="9739" y="17150"/>
                  </a:cubicBezTo>
                  <a:close/>
                  <a:moveTo>
                    <a:pt x="9915" y="17150"/>
                  </a:moveTo>
                  <a:cubicBezTo>
                    <a:pt x="9880" y="17150"/>
                    <a:pt x="9853" y="17200"/>
                    <a:pt x="9853" y="17263"/>
                  </a:cubicBezTo>
                  <a:cubicBezTo>
                    <a:pt x="9853" y="17325"/>
                    <a:pt x="9882" y="17376"/>
                    <a:pt x="9917" y="17376"/>
                  </a:cubicBezTo>
                  <a:cubicBezTo>
                    <a:pt x="9951" y="17376"/>
                    <a:pt x="9979" y="17325"/>
                    <a:pt x="9978" y="17263"/>
                  </a:cubicBezTo>
                  <a:cubicBezTo>
                    <a:pt x="9978" y="17200"/>
                    <a:pt x="9949" y="17149"/>
                    <a:pt x="9915" y="17150"/>
                  </a:cubicBezTo>
                  <a:close/>
                  <a:moveTo>
                    <a:pt x="10091" y="17150"/>
                  </a:moveTo>
                  <a:cubicBezTo>
                    <a:pt x="10056" y="17150"/>
                    <a:pt x="10028" y="17200"/>
                    <a:pt x="10029" y="17263"/>
                  </a:cubicBezTo>
                  <a:cubicBezTo>
                    <a:pt x="10029" y="17325"/>
                    <a:pt x="10058" y="17376"/>
                    <a:pt x="10092" y="17376"/>
                  </a:cubicBezTo>
                  <a:cubicBezTo>
                    <a:pt x="10127" y="17376"/>
                    <a:pt x="10155" y="17325"/>
                    <a:pt x="10154" y="17263"/>
                  </a:cubicBezTo>
                  <a:cubicBezTo>
                    <a:pt x="10154" y="17200"/>
                    <a:pt x="10125" y="17150"/>
                    <a:pt x="10091" y="17150"/>
                  </a:cubicBezTo>
                  <a:close/>
                  <a:moveTo>
                    <a:pt x="10286" y="17150"/>
                  </a:moveTo>
                  <a:cubicBezTo>
                    <a:pt x="10252" y="17150"/>
                    <a:pt x="10224" y="17200"/>
                    <a:pt x="10224" y="17263"/>
                  </a:cubicBezTo>
                  <a:cubicBezTo>
                    <a:pt x="10225" y="17325"/>
                    <a:pt x="10254" y="17376"/>
                    <a:pt x="10289" y="17376"/>
                  </a:cubicBezTo>
                  <a:cubicBezTo>
                    <a:pt x="10323" y="17376"/>
                    <a:pt x="10350" y="17325"/>
                    <a:pt x="10350" y="17263"/>
                  </a:cubicBezTo>
                  <a:cubicBezTo>
                    <a:pt x="10349" y="17200"/>
                    <a:pt x="10321" y="17150"/>
                    <a:pt x="10286" y="17150"/>
                  </a:cubicBezTo>
                  <a:close/>
                  <a:moveTo>
                    <a:pt x="10461" y="17150"/>
                  </a:moveTo>
                  <a:cubicBezTo>
                    <a:pt x="10427" y="17150"/>
                    <a:pt x="10400" y="17200"/>
                    <a:pt x="10400" y="17263"/>
                  </a:cubicBezTo>
                  <a:cubicBezTo>
                    <a:pt x="10401" y="17325"/>
                    <a:pt x="10430" y="17376"/>
                    <a:pt x="10465" y="17376"/>
                  </a:cubicBezTo>
                  <a:cubicBezTo>
                    <a:pt x="10499" y="17376"/>
                    <a:pt x="10527" y="17325"/>
                    <a:pt x="10526" y="17263"/>
                  </a:cubicBezTo>
                  <a:cubicBezTo>
                    <a:pt x="10525" y="17200"/>
                    <a:pt x="10496" y="17150"/>
                    <a:pt x="10461" y="17150"/>
                  </a:cubicBezTo>
                  <a:close/>
                  <a:moveTo>
                    <a:pt x="10637" y="17150"/>
                  </a:moveTo>
                  <a:cubicBezTo>
                    <a:pt x="10602" y="17150"/>
                    <a:pt x="10575" y="17200"/>
                    <a:pt x="10576" y="17263"/>
                  </a:cubicBezTo>
                  <a:cubicBezTo>
                    <a:pt x="10577" y="17325"/>
                    <a:pt x="10606" y="17376"/>
                    <a:pt x="10640" y="17376"/>
                  </a:cubicBezTo>
                  <a:cubicBezTo>
                    <a:pt x="10675" y="17376"/>
                    <a:pt x="10703" y="17325"/>
                    <a:pt x="10702" y="17263"/>
                  </a:cubicBezTo>
                  <a:cubicBezTo>
                    <a:pt x="10701" y="17200"/>
                    <a:pt x="10671" y="17149"/>
                    <a:pt x="10637" y="17150"/>
                  </a:cubicBezTo>
                  <a:close/>
                  <a:moveTo>
                    <a:pt x="10813" y="17150"/>
                  </a:moveTo>
                  <a:cubicBezTo>
                    <a:pt x="10778" y="17150"/>
                    <a:pt x="10751" y="17200"/>
                    <a:pt x="10752" y="17263"/>
                  </a:cubicBezTo>
                  <a:cubicBezTo>
                    <a:pt x="10753" y="17325"/>
                    <a:pt x="10782" y="17376"/>
                    <a:pt x="10817" y="17376"/>
                  </a:cubicBezTo>
                  <a:cubicBezTo>
                    <a:pt x="10852" y="17376"/>
                    <a:pt x="10879" y="17325"/>
                    <a:pt x="10878" y="17263"/>
                  </a:cubicBezTo>
                  <a:cubicBezTo>
                    <a:pt x="10876" y="17200"/>
                    <a:pt x="10847" y="17150"/>
                    <a:pt x="10813" y="17150"/>
                  </a:cubicBezTo>
                  <a:close/>
                  <a:moveTo>
                    <a:pt x="17451" y="17401"/>
                  </a:moveTo>
                  <a:cubicBezTo>
                    <a:pt x="17416" y="17401"/>
                    <a:pt x="17394" y="17453"/>
                    <a:pt x="17401" y="17516"/>
                  </a:cubicBezTo>
                  <a:cubicBezTo>
                    <a:pt x="17407" y="17579"/>
                    <a:pt x="17442" y="17629"/>
                    <a:pt x="17476" y="17629"/>
                  </a:cubicBezTo>
                  <a:cubicBezTo>
                    <a:pt x="17511" y="17629"/>
                    <a:pt x="17533" y="17577"/>
                    <a:pt x="17526" y="17514"/>
                  </a:cubicBezTo>
                  <a:cubicBezTo>
                    <a:pt x="17519" y="17451"/>
                    <a:pt x="17485" y="17401"/>
                    <a:pt x="17451" y="17401"/>
                  </a:cubicBezTo>
                  <a:close/>
                  <a:moveTo>
                    <a:pt x="17646" y="17401"/>
                  </a:moveTo>
                  <a:cubicBezTo>
                    <a:pt x="17611" y="17401"/>
                    <a:pt x="17589" y="17453"/>
                    <a:pt x="17596" y="17516"/>
                  </a:cubicBezTo>
                  <a:cubicBezTo>
                    <a:pt x="17603" y="17579"/>
                    <a:pt x="17637" y="17629"/>
                    <a:pt x="17672" y="17629"/>
                  </a:cubicBezTo>
                  <a:cubicBezTo>
                    <a:pt x="17707" y="17629"/>
                    <a:pt x="17729" y="17577"/>
                    <a:pt x="17722" y="17514"/>
                  </a:cubicBezTo>
                  <a:cubicBezTo>
                    <a:pt x="17715" y="17451"/>
                    <a:pt x="17681" y="17401"/>
                    <a:pt x="17646" y="17401"/>
                  </a:cubicBezTo>
                  <a:close/>
                  <a:moveTo>
                    <a:pt x="17822" y="17401"/>
                  </a:moveTo>
                  <a:cubicBezTo>
                    <a:pt x="17788" y="17401"/>
                    <a:pt x="17765" y="17453"/>
                    <a:pt x="17772" y="17516"/>
                  </a:cubicBezTo>
                  <a:cubicBezTo>
                    <a:pt x="17779" y="17579"/>
                    <a:pt x="17814" y="17629"/>
                    <a:pt x="17848" y="17629"/>
                  </a:cubicBezTo>
                  <a:cubicBezTo>
                    <a:pt x="17883" y="17629"/>
                    <a:pt x="17905" y="17577"/>
                    <a:pt x="17898" y="17514"/>
                  </a:cubicBezTo>
                  <a:cubicBezTo>
                    <a:pt x="17891" y="17451"/>
                    <a:pt x="17857" y="17401"/>
                    <a:pt x="17822" y="17401"/>
                  </a:cubicBezTo>
                  <a:close/>
                  <a:moveTo>
                    <a:pt x="17997" y="17401"/>
                  </a:moveTo>
                  <a:cubicBezTo>
                    <a:pt x="17963" y="17401"/>
                    <a:pt x="17941" y="17453"/>
                    <a:pt x="17948" y="17516"/>
                  </a:cubicBezTo>
                  <a:cubicBezTo>
                    <a:pt x="17955" y="17579"/>
                    <a:pt x="17990" y="17629"/>
                    <a:pt x="18024" y="17629"/>
                  </a:cubicBezTo>
                  <a:cubicBezTo>
                    <a:pt x="18059" y="17629"/>
                    <a:pt x="18081" y="17577"/>
                    <a:pt x="18074" y="17514"/>
                  </a:cubicBezTo>
                  <a:cubicBezTo>
                    <a:pt x="18066" y="17451"/>
                    <a:pt x="18032" y="17401"/>
                    <a:pt x="17997" y="17401"/>
                  </a:cubicBezTo>
                  <a:close/>
                  <a:moveTo>
                    <a:pt x="18173" y="17401"/>
                  </a:moveTo>
                  <a:cubicBezTo>
                    <a:pt x="18139" y="17401"/>
                    <a:pt x="18116" y="17453"/>
                    <a:pt x="18124" y="17516"/>
                  </a:cubicBezTo>
                  <a:cubicBezTo>
                    <a:pt x="18131" y="17579"/>
                    <a:pt x="18166" y="17629"/>
                    <a:pt x="18201" y="17629"/>
                  </a:cubicBezTo>
                  <a:cubicBezTo>
                    <a:pt x="18236" y="17629"/>
                    <a:pt x="18257" y="17577"/>
                    <a:pt x="18250" y="17514"/>
                  </a:cubicBezTo>
                  <a:cubicBezTo>
                    <a:pt x="18242" y="17451"/>
                    <a:pt x="18208" y="17401"/>
                    <a:pt x="18173" y="17401"/>
                  </a:cubicBezTo>
                  <a:close/>
                  <a:moveTo>
                    <a:pt x="18368" y="17401"/>
                  </a:moveTo>
                  <a:cubicBezTo>
                    <a:pt x="18334" y="17401"/>
                    <a:pt x="18312" y="17453"/>
                    <a:pt x="18320" y="17516"/>
                  </a:cubicBezTo>
                  <a:cubicBezTo>
                    <a:pt x="18328" y="17579"/>
                    <a:pt x="18362" y="17629"/>
                    <a:pt x="18396" y="17629"/>
                  </a:cubicBezTo>
                  <a:cubicBezTo>
                    <a:pt x="18431" y="17629"/>
                    <a:pt x="18453" y="17577"/>
                    <a:pt x="18445" y="17514"/>
                  </a:cubicBezTo>
                  <a:cubicBezTo>
                    <a:pt x="18437" y="17451"/>
                    <a:pt x="18403" y="17401"/>
                    <a:pt x="18368" y="17401"/>
                  </a:cubicBezTo>
                  <a:close/>
                  <a:moveTo>
                    <a:pt x="18525" y="17401"/>
                  </a:moveTo>
                  <a:cubicBezTo>
                    <a:pt x="18490" y="17401"/>
                    <a:pt x="18469" y="17453"/>
                    <a:pt x="18476" y="17516"/>
                  </a:cubicBezTo>
                  <a:cubicBezTo>
                    <a:pt x="18484" y="17579"/>
                    <a:pt x="18519" y="17629"/>
                    <a:pt x="18553" y="17629"/>
                  </a:cubicBezTo>
                  <a:cubicBezTo>
                    <a:pt x="18588" y="17629"/>
                    <a:pt x="18610" y="17577"/>
                    <a:pt x="18602" y="17514"/>
                  </a:cubicBezTo>
                  <a:cubicBezTo>
                    <a:pt x="18594" y="17451"/>
                    <a:pt x="18559" y="17401"/>
                    <a:pt x="18525" y="17401"/>
                  </a:cubicBezTo>
                  <a:close/>
                  <a:moveTo>
                    <a:pt x="18720" y="17401"/>
                  </a:moveTo>
                  <a:cubicBezTo>
                    <a:pt x="18686" y="17401"/>
                    <a:pt x="18664" y="17453"/>
                    <a:pt x="18672" y="17516"/>
                  </a:cubicBezTo>
                  <a:cubicBezTo>
                    <a:pt x="18680" y="17579"/>
                    <a:pt x="18715" y="17629"/>
                    <a:pt x="18750" y="17629"/>
                  </a:cubicBezTo>
                  <a:cubicBezTo>
                    <a:pt x="18784" y="17629"/>
                    <a:pt x="18806" y="17577"/>
                    <a:pt x="18798" y="17514"/>
                  </a:cubicBezTo>
                  <a:cubicBezTo>
                    <a:pt x="18790" y="17451"/>
                    <a:pt x="18755" y="17401"/>
                    <a:pt x="18720" y="17401"/>
                  </a:cubicBezTo>
                  <a:close/>
                  <a:moveTo>
                    <a:pt x="18896" y="17401"/>
                  </a:moveTo>
                  <a:cubicBezTo>
                    <a:pt x="18861" y="17401"/>
                    <a:pt x="18840" y="17453"/>
                    <a:pt x="18848" y="17516"/>
                  </a:cubicBezTo>
                  <a:cubicBezTo>
                    <a:pt x="18856" y="17579"/>
                    <a:pt x="18891" y="17629"/>
                    <a:pt x="18925" y="17629"/>
                  </a:cubicBezTo>
                  <a:cubicBezTo>
                    <a:pt x="18960" y="17629"/>
                    <a:pt x="18981" y="17577"/>
                    <a:pt x="18973" y="17514"/>
                  </a:cubicBezTo>
                  <a:cubicBezTo>
                    <a:pt x="18965" y="17451"/>
                    <a:pt x="18930" y="17401"/>
                    <a:pt x="18896" y="17401"/>
                  </a:cubicBezTo>
                  <a:close/>
                  <a:moveTo>
                    <a:pt x="19071" y="17401"/>
                  </a:moveTo>
                  <a:cubicBezTo>
                    <a:pt x="19037" y="17401"/>
                    <a:pt x="19016" y="17453"/>
                    <a:pt x="19024" y="17516"/>
                  </a:cubicBezTo>
                  <a:cubicBezTo>
                    <a:pt x="19032" y="17579"/>
                    <a:pt x="19067" y="17629"/>
                    <a:pt x="19101" y="17629"/>
                  </a:cubicBezTo>
                  <a:cubicBezTo>
                    <a:pt x="19136" y="17629"/>
                    <a:pt x="19158" y="17577"/>
                    <a:pt x="19150" y="17514"/>
                  </a:cubicBezTo>
                  <a:cubicBezTo>
                    <a:pt x="19141" y="17451"/>
                    <a:pt x="19106" y="17401"/>
                    <a:pt x="19071" y="17401"/>
                  </a:cubicBezTo>
                  <a:close/>
                  <a:moveTo>
                    <a:pt x="19247" y="17401"/>
                  </a:moveTo>
                  <a:cubicBezTo>
                    <a:pt x="19213" y="17401"/>
                    <a:pt x="19191" y="17453"/>
                    <a:pt x="19200" y="17516"/>
                  </a:cubicBezTo>
                  <a:cubicBezTo>
                    <a:pt x="19208" y="17579"/>
                    <a:pt x="19243" y="17629"/>
                    <a:pt x="19278" y="17629"/>
                  </a:cubicBezTo>
                  <a:cubicBezTo>
                    <a:pt x="19313" y="17629"/>
                    <a:pt x="19334" y="17577"/>
                    <a:pt x="19326" y="17514"/>
                  </a:cubicBezTo>
                  <a:cubicBezTo>
                    <a:pt x="19317" y="17451"/>
                    <a:pt x="19282" y="17401"/>
                    <a:pt x="19247" y="17401"/>
                  </a:cubicBezTo>
                  <a:close/>
                  <a:moveTo>
                    <a:pt x="19442" y="17401"/>
                  </a:moveTo>
                  <a:cubicBezTo>
                    <a:pt x="19408" y="17401"/>
                    <a:pt x="19387" y="17453"/>
                    <a:pt x="19395" y="17516"/>
                  </a:cubicBezTo>
                  <a:cubicBezTo>
                    <a:pt x="19404" y="17579"/>
                    <a:pt x="19439" y="17629"/>
                    <a:pt x="19474" y="17629"/>
                  </a:cubicBezTo>
                  <a:cubicBezTo>
                    <a:pt x="19509" y="17629"/>
                    <a:pt x="19530" y="17577"/>
                    <a:pt x="19521" y="17514"/>
                  </a:cubicBezTo>
                  <a:cubicBezTo>
                    <a:pt x="19512" y="17451"/>
                    <a:pt x="19477" y="17401"/>
                    <a:pt x="19442" y="17401"/>
                  </a:cubicBezTo>
                  <a:close/>
                  <a:moveTo>
                    <a:pt x="19618" y="17401"/>
                  </a:moveTo>
                  <a:cubicBezTo>
                    <a:pt x="19584" y="17401"/>
                    <a:pt x="19562" y="17453"/>
                    <a:pt x="19571" y="17516"/>
                  </a:cubicBezTo>
                  <a:cubicBezTo>
                    <a:pt x="19580" y="17579"/>
                    <a:pt x="19615" y="17629"/>
                    <a:pt x="19650" y="17629"/>
                  </a:cubicBezTo>
                  <a:cubicBezTo>
                    <a:pt x="19685" y="17629"/>
                    <a:pt x="19706" y="17577"/>
                    <a:pt x="19697" y="17514"/>
                  </a:cubicBezTo>
                  <a:cubicBezTo>
                    <a:pt x="19688" y="17451"/>
                    <a:pt x="19653" y="17401"/>
                    <a:pt x="19618" y="17401"/>
                  </a:cubicBezTo>
                  <a:close/>
                  <a:moveTo>
                    <a:pt x="19794" y="17401"/>
                  </a:moveTo>
                  <a:cubicBezTo>
                    <a:pt x="19760" y="17401"/>
                    <a:pt x="19738" y="17453"/>
                    <a:pt x="19747" y="17516"/>
                  </a:cubicBezTo>
                  <a:cubicBezTo>
                    <a:pt x="19756" y="17579"/>
                    <a:pt x="19792" y="17629"/>
                    <a:pt x="19827" y="17629"/>
                  </a:cubicBezTo>
                  <a:cubicBezTo>
                    <a:pt x="19861" y="17629"/>
                    <a:pt x="19882" y="17577"/>
                    <a:pt x="19873" y="17514"/>
                  </a:cubicBezTo>
                  <a:cubicBezTo>
                    <a:pt x="19864" y="17451"/>
                    <a:pt x="19829" y="17401"/>
                    <a:pt x="19794" y="17401"/>
                  </a:cubicBezTo>
                  <a:close/>
                  <a:moveTo>
                    <a:pt x="19989" y="17401"/>
                  </a:moveTo>
                  <a:cubicBezTo>
                    <a:pt x="19954" y="17401"/>
                    <a:pt x="19934" y="17453"/>
                    <a:pt x="19943" y="17516"/>
                  </a:cubicBezTo>
                  <a:cubicBezTo>
                    <a:pt x="19952" y="17579"/>
                    <a:pt x="19987" y="17629"/>
                    <a:pt x="20022" y="17629"/>
                  </a:cubicBezTo>
                  <a:cubicBezTo>
                    <a:pt x="20057" y="17629"/>
                    <a:pt x="20078" y="17577"/>
                    <a:pt x="20069" y="17514"/>
                  </a:cubicBezTo>
                  <a:cubicBezTo>
                    <a:pt x="20059" y="17451"/>
                    <a:pt x="20024" y="17401"/>
                    <a:pt x="19989" y="17401"/>
                  </a:cubicBezTo>
                  <a:close/>
                  <a:moveTo>
                    <a:pt x="20165" y="17401"/>
                  </a:moveTo>
                  <a:cubicBezTo>
                    <a:pt x="20131" y="17401"/>
                    <a:pt x="20110" y="17453"/>
                    <a:pt x="20119" y="17516"/>
                  </a:cubicBezTo>
                  <a:cubicBezTo>
                    <a:pt x="20129" y="17579"/>
                    <a:pt x="20164" y="17629"/>
                    <a:pt x="20199" y="17629"/>
                  </a:cubicBezTo>
                  <a:cubicBezTo>
                    <a:pt x="20233" y="17629"/>
                    <a:pt x="20254" y="17577"/>
                    <a:pt x="20244" y="17514"/>
                  </a:cubicBezTo>
                  <a:cubicBezTo>
                    <a:pt x="20235" y="17451"/>
                    <a:pt x="20200" y="17401"/>
                    <a:pt x="20165" y="17401"/>
                  </a:cubicBezTo>
                  <a:close/>
                  <a:moveTo>
                    <a:pt x="20341" y="17401"/>
                  </a:moveTo>
                  <a:cubicBezTo>
                    <a:pt x="20306" y="17401"/>
                    <a:pt x="20286" y="17453"/>
                    <a:pt x="20295" y="17516"/>
                  </a:cubicBezTo>
                  <a:cubicBezTo>
                    <a:pt x="20305" y="17579"/>
                    <a:pt x="20341" y="17629"/>
                    <a:pt x="20375" y="17629"/>
                  </a:cubicBezTo>
                  <a:cubicBezTo>
                    <a:pt x="20410" y="17629"/>
                    <a:pt x="20431" y="17577"/>
                    <a:pt x="20421" y="17514"/>
                  </a:cubicBezTo>
                  <a:cubicBezTo>
                    <a:pt x="20412" y="17451"/>
                    <a:pt x="20376" y="17401"/>
                    <a:pt x="20341" y="17401"/>
                  </a:cubicBezTo>
                  <a:close/>
                  <a:moveTo>
                    <a:pt x="20516" y="17401"/>
                  </a:moveTo>
                  <a:cubicBezTo>
                    <a:pt x="20482" y="17401"/>
                    <a:pt x="20462" y="17453"/>
                    <a:pt x="20471" y="17516"/>
                  </a:cubicBezTo>
                  <a:cubicBezTo>
                    <a:pt x="20481" y="17579"/>
                    <a:pt x="20516" y="17629"/>
                    <a:pt x="20551" y="17629"/>
                  </a:cubicBezTo>
                  <a:cubicBezTo>
                    <a:pt x="20586" y="17629"/>
                    <a:pt x="20607" y="17579"/>
                    <a:pt x="20597" y="17516"/>
                  </a:cubicBezTo>
                  <a:cubicBezTo>
                    <a:pt x="20587" y="17453"/>
                    <a:pt x="20551" y="17401"/>
                    <a:pt x="20516" y="17401"/>
                  </a:cubicBezTo>
                  <a:close/>
                  <a:moveTo>
                    <a:pt x="2577" y="17451"/>
                  </a:moveTo>
                  <a:cubicBezTo>
                    <a:pt x="2542" y="17452"/>
                    <a:pt x="2509" y="17503"/>
                    <a:pt x="2503" y="17565"/>
                  </a:cubicBezTo>
                  <a:cubicBezTo>
                    <a:pt x="2497" y="17627"/>
                    <a:pt x="2520" y="17676"/>
                    <a:pt x="2555" y="17676"/>
                  </a:cubicBezTo>
                  <a:cubicBezTo>
                    <a:pt x="2589" y="17676"/>
                    <a:pt x="2623" y="17625"/>
                    <a:pt x="2629" y="17563"/>
                  </a:cubicBezTo>
                  <a:cubicBezTo>
                    <a:pt x="2635" y="17501"/>
                    <a:pt x="2611" y="17451"/>
                    <a:pt x="2577" y="17451"/>
                  </a:cubicBezTo>
                  <a:close/>
                  <a:moveTo>
                    <a:pt x="2753" y="17451"/>
                  </a:moveTo>
                  <a:cubicBezTo>
                    <a:pt x="2718" y="17452"/>
                    <a:pt x="2685" y="17503"/>
                    <a:pt x="2679" y="17565"/>
                  </a:cubicBezTo>
                  <a:cubicBezTo>
                    <a:pt x="2673" y="17627"/>
                    <a:pt x="2696" y="17676"/>
                    <a:pt x="2731" y="17676"/>
                  </a:cubicBezTo>
                  <a:cubicBezTo>
                    <a:pt x="2766" y="17676"/>
                    <a:pt x="2799" y="17625"/>
                    <a:pt x="2805" y="17563"/>
                  </a:cubicBezTo>
                  <a:cubicBezTo>
                    <a:pt x="2810" y="17501"/>
                    <a:pt x="2787" y="17451"/>
                    <a:pt x="2753" y="17451"/>
                  </a:cubicBezTo>
                  <a:close/>
                  <a:moveTo>
                    <a:pt x="2928" y="17451"/>
                  </a:moveTo>
                  <a:cubicBezTo>
                    <a:pt x="2893" y="17451"/>
                    <a:pt x="2860" y="17503"/>
                    <a:pt x="2855" y="17565"/>
                  </a:cubicBezTo>
                  <a:cubicBezTo>
                    <a:pt x="2849" y="17627"/>
                    <a:pt x="2872" y="17676"/>
                    <a:pt x="2907" y="17676"/>
                  </a:cubicBezTo>
                  <a:cubicBezTo>
                    <a:pt x="2942" y="17676"/>
                    <a:pt x="2975" y="17625"/>
                    <a:pt x="2980" y="17563"/>
                  </a:cubicBezTo>
                  <a:cubicBezTo>
                    <a:pt x="2986" y="17501"/>
                    <a:pt x="2963" y="17451"/>
                    <a:pt x="2928" y="17451"/>
                  </a:cubicBezTo>
                  <a:close/>
                  <a:moveTo>
                    <a:pt x="3123" y="17451"/>
                  </a:moveTo>
                  <a:cubicBezTo>
                    <a:pt x="3089" y="17451"/>
                    <a:pt x="3056" y="17503"/>
                    <a:pt x="3050" y="17565"/>
                  </a:cubicBezTo>
                  <a:cubicBezTo>
                    <a:pt x="3044" y="17627"/>
                    <a:pt x="3068" y="17676"/>
                    <a:pt x="3103" y="17676"/>
                  </a:cubicBezTo>
                  <a:cubicBezTo>
                    <a:pt x="3138" y="17676"/>
                    <a:pt x="3170" y="17625"/>
                    <a:pt x="3176" y="17563"/>
                  </a:cubicBezTo>
                  <a:cubicBezTo>
                    <a:pt x="3181" y="17501"/>
                    <a:pt x="3158" y="17451"/>
                    <a:pt x="3123" y="17451"/>
                  </a:cubicBezTo>
                  <a:close/>
                  <a:moveTo>
                    <a:pt x="3299" y="17451"/>
                  </a:moveTo>
                  <a:cubicBezTo>
                    <a:pt x="3264" y="17451"/>
                    <a:pt x="3232" y="17503"/>
                    <a:pt x="3226" y="17565"/>
                  </a:cubicBezTo>
                  <a:cubicBezTo>
                    <a:pt x="3221" y="17627"/>
                    <a:pt x="3244" y="17676"/>
                    <a:pt x="3279" y="17676"/>
                  </a:cubicBezTo>
                  <a:cubicBezTo>
                    <a:pt x="3314" y="17676"/>
                    <a:pt x="3347" y="17625"/>
                    <a:pt x="3352" y="17563"/>
                  </a:cubicBezTo>
                  <a:cubicBezTo>
                    <a:pt x="3357" y="17501"/>
                    <a:pt x="3333" y="17451"/>
                    <a:pt x="3299" y="17451"/>
                  </a:cubicBezTo>
                  <a:close/>
                  <a:moveTo>
                    <a:pt x="3475" y="17451"/>
                  </a:moveTo>
                  <a:cubicBezTo>
                    <a:pt x="3440" y="17452"/>
                    <a:pt x="3407" y="17503"/>
                    <a:pt x="3402" y="17565"/>
                  </a:cubicBezTo>
                  <a:cubicBezTo>
                    <a:pt x="3397" y="17627"/>
                    <a:pt x="3420" y="17676"/>
                    <a:pt x="3455" y="17676"/>
                  </a:cubicBezTo>
                  <a:cubicBezTo>
                    <a:pt x="3490" y="17676"/>
                    <a:pt x="3523" y="17625"/>
                    <a:pt x="3528" y="17563"/>
                  </a:cubicBezTo>
                  <a:cubicBezTo>
                    <a:pt x="3533" y="17501"/>
                    <a:pt x="3509" y="17451"/>
                    <a:pt x="3475" y="17451"/>
                  </a:cubicBezTo>
                  <a:close/>
                  <a:moveTo>
                    <a:pt x="3650" y="17451"/>
                  </a:moveTo>
                  <a:cubicBezTo>
                    <a:pt x="3615" y="17452"/>
                    <a:pt x="3583" y="17503"/>
                    <a:pt x="3578" y="17565"/>
                  </a:cubicBezTo>
                  <a:cubicBezTo>
                    <a:pt x="3573" y="17627"/>
                    <a:pt x="3597" y="17676"/>
                    <a:pt x="3632" y="17676"/>
                  </a:cubicBezTo>
                  <a:cubicBezTo>
                    <a:pt x="3667" y="17676"/>
                    <a:pt x="3699" y="17627"/>
                    <a:pt x="3704" y="17565"/>
                  </a:cubicBezTo>
                  <a:cubicBezTo>
                    <a:pt x="3709" y="17502"/>
                    <a:pt x="3685" y="17451"/>
                    <a:pt x="3650" y="17451"/>
                  </a:cubicBezTo>
                  <a:close/>
                  <a:moveTo>
                    <a:pt x="3826" y="17451"/>
                  </a:moveTo>
                  <a:cubicBezTo>
                    <a:pt x="3791" y="17452"/>
                    <a:pt x="3759" y="17502"/>
                    <a:pt x="3754" y="17565"/>
                  </a:cubicBezTo>
                  <a:cubicBezTo>
                    <a:pt x="3749" y="17627"/>
                    <a:pt x="3773" y="17676"/>
                    <a:pt x="3808" y="17676"/>
                  </a:cubicBezTo>
                  <a:cubicBezTo>
                    <a:pt x="3842" y="17676"/>
                    <a:pt x="3875" y="17627"/>
                    <a:pt x="3880" y="17565"/>
                  </a:cubicBezTo>
                  <a:cubicBezTo>
                    <a:pt x="3885" y="17503"/>
                    <a:pt x="3861" y="17451"/>
                    <a:pt x="3826" y="17451"/>
                  </a:cubicBezTo>
                  <a:close/>
                  <a:moveTo>
                    <a:pt x="4021" y="17451"/>
                  </a:moveTo>
                  <a:cubicBezTo>
                    <a:pt x="3986" y="17452"/>
                    <a:pt x="3954" y="17503"/>
                    <a:pt x="3949" y="17565"/>
                  </a:cubicBezTo>
                  <a:cubicBezTo>
                    <a:pt x="3945" y="17627"/>
                    <a:pt x="3969" y="17676"/>
                    <a:pt x="4004" y="17676"/>
                  </a:cubicBezTo>
                  <a:cubicBezTo>
                    <a:pt x="4039" y="17676"/>
                    <a:pt x="4071" y="17625"/>
                    <a:pt x="4075" y="17563"/>
                  </a:cubicBezTo>
                  <a:cubicBezTo>
                    <a:pt x="4080" y="17501"/>
                    <a:pt x="4056" y="17451"/>
                    <a:pt x="4021" y="17451"/>
                  </a:cubicBezTo>
                  <a:close/>
                  <a:moveTo>
                    <a:pt x="4197" y="17451"/>
                  </a:moveTo>
                  <a:cubicBezTo>
                    <a:pt x="4162" y="17451"/>
                    <a:pt x="4130" y="17502"/>
                    <a:pt x="4125" y="17565"/>
                  </a:cubicBezTo>
                  <a:cubicBezTo>
                    <a:pt x="4121" y="17627"/>
                    <a:pt x="4145" y="17676"/>
                    <a:pt x="4180" y="17676"/>
                  </a:cubicBezTo>
                  <a:cubicBezTo>
                    <a:pt x="4215" y="17676"/>
                    <a:pt x="4247" y="17627"/>
                    <a:pt x="4251" y="17565"/>
                  </a:cubicBezTo>
                  <a:cubicBezTo>
                    <a:pt x="4256" y="17502"/>
                    <a:pt x="4232" y="17451"/>
                    <a:pt x="4197" y="17451"/>
                  </a:cubicBezTo>
                  <a:close/>
                  <a:moveTo>
                    <a:pt x="9739" y="17451"/>
                  </a:moveTo>
                  <a:cubicBezTo>
                    <a:pt x="9705" y="17452"/>
                    <a:pt x="9677" y="17502"/>
                    <a:pt x="9677" y="17565"/>
                  </a:cubicBezTo>
                  <a:cubicBezTo>
                    <a:pt x="9677" y="17627"/>
                    <a:pt x="9705" y="17678"/>
                    <a:pt x="9740" y="17678"/>
                  </a:cubicBezTo>
                  <a:cubicBezTo>
                    <a:pt x="9775" y="17678"/>
                    <a:pt x="9803" y="17627"/>
                    <a:pt x="9803" y="17565"/>
                  </a:cubicBezTo>
                  <a:cubicBezTo>
                    <a:pt x="9803" y="17502"/>
                    <a:pt x="9774" y="17451"/>
                    <a:pt x="9739" y="17451"/>
                  </a:cubicBezTo>
                  <a:close/>
                  <a:moveTo>
                    <a:pt x="9915" y="17451"/>
                  </a:moveTo>
                  <a:cubicBezTo>
                    <a:pt x="9881" y="17451"/>
                    <a:pt x="9853" y="17502"/>
                    <a:pt x="9853" y="17565"/>
                  </a:cubicBezTo>
                  <a:cubicBezTo>
                    <a:pt x="9853" y="17627"/>
                    <a:pt x="9882" y="17678"/>
                    <a:pt x="9917" y="17678"/>
                  </a:cubicBezTo>
                  <a:cubicBezTo>
                    <a:pt x="9951" y="17678"/>
                    <a:pt x="9979" y="17627"/>
                    <a:pt x="9979" y="17565"/>
                  </a:cubicBezTo>
                  <a:cubicBezTo>
                    <a:pt x="9978" y="17502"/>
                    <a:pt x="9950" y="17451"/>
                    <a:pt x="9915" y="17451"/>
                  </a:cubicBezTo>
                  <a:close/>
                  <a:moveTo>
                    <a:pt x="10110" y="17451"/>
                  </a:moveTo>
                  <a:cubicBezTo>
                    <a:pt x="10076" y="17452"/>
                    <a:pt x="10048" y="17502"/>
                    <a:pt x="10048" y="17565"/>
                  </a:cubicBezTo>
                  <a:cubicBezTo>
                    <a:pt x="10049" y="17627"/>
                    <a:pt x="10077" y="17678"/>
                    <a:pt x="10112" y="17678"/>
                  </a:cubicBezTo>
                  <a:cubicBezTo>
                    <a:pt x="10147" y="17678"/>
                    <a:pt x="10175" y="17627"/>
                    <a:pt x="10174" y="17565"/>
                  </a:cubicBezTo>
                  <a:cubicBezTo>
                    <a:pt x="10174" y="17502"/>
                    <a:pt x="10145" y="17451"/>
                    <a:pt x="10110" y="17451"/>
                  </a:cubicBezTo>
                  <a:close/>
                  <a:moveTo>
                    <a:pt x="10286" y="17451"/>
                  </a:moveTo>
                  <a:cubicBezTo>
                    <a:pt x="10251" y="17451"/>
                    <a:pt x="10224" y="17502"/>
                    <a:pt x="10224" y="17565"/>
                  </a:cubicBezTo>
                  <a:cubicBezTo>
                    <a:pt x="10225" y="17627"/>
                    <a:pt x="10254" y="17678"/>
                    <a:pt x="10289" y="17678"/>
                  </a:cubicBezTo>
                  <a:cubicBezTo>
                    <a:pt x="10323" y="17677"/>
                    <a:pt x="10351" y="17627"/>
                    <a:pt x="10350" y="17565"/>
                  </a:cubicBezTo>
                  <a:cubicBezTo>
                    <a:pt x="10350" y="17502"/>
                    <a:pt x="10321" y="17451"/>
                    <a:pt x="10286" y="17451"/>
                  </a:cubicBezTo>
                  <a:close/>
                  <a:moveTo>
                    <a:pt x="10462" y="17451"/>
                  </a:moveTo>
                  <a:cubicBezTo>
                    <a:pt x="10427" y="17451"/>
                    <a:pt x="10400" y="17502"/>
                    <a:pt x="10400" y="17565"/>
                  </a:cubicBezTo>
                  <a:cubicBezTo>
                    <a:pt x="10401" y="17627"/>
                    <a:pt x="10430" y="17678"/>
                    <a:pt x="10465" y="17678"/>
                  </a:cubicBezTo>
                  <a:cubicBezTo>
                    <a:pt x="10499" y="17678"/>
                    <a:pt x="10527" y="17627"/>
                    <a:pt x="10526" y="17565"/>
                  </a:cubicBezTo>
                  <a:cubicBezTo>
                    <a:pt x="10525" y="17502"/>
                    <a:pt x="10497" y="17451"/>
                    <a:pt x="10462" y="17451"/>
                  </a:cubicBezTo>
                  <a:close/>
                  <a:moveTo>
                    <a:pt x="10637" y="17451"/>
                  </a:moveTo>
                  <a:cubicBezTo>
                    <a:pt x="10603" y="17451"/>
                    <a:pt x="10575" y="17502"/>
                    <a:pt x="10576" y="17565"/>
                  </a:cubicBezTo>
                  <a:cubicBezTo>
                    <a:pt x="10577" y="17627"/>
                    <a:pt x="10606" y="17678"/>
                    <a:pt x="10641" y="17678"/>
                  </a:cubicBezTo>
                  <a:cubicBezTo>
                    <a:pt x="10676" y="17678"/>
                    <a:pt x="10703" y="17627"/>
                    <a:pt x="10702" y="17565"/>
                  </a:cubicBezTo>
                  <a:cubicBezTo>
                    <a:pt x="10701" y="17502"/>
                    <a:pt x="10672" y="17451"/>
                    <a:pt x="10637" y="17451"/>
                  </a:cubicBezTo>
                  <a:close/>
                  <a:moveTo>
                    <a:pt x="17666" y="17703"/>
                  </a:moveTo>
                  <a:cubicBezTo>
                    <a:pt x="17631" y="17703"/>
                    <a:pt x="17609" y="17755"/>
                    <a:pt x="17616" y="17818"/>
                  </a:cubicBezTo>
                  <a:cubicBezTo>
                    <a:pt x="17623" y="17880"/>
                    <a:pt x="17656" y="17931"/>
                    <a:pt x="17691" y="17931"/>
                  </a:cubicBezTo>
                  <a:cubicBezTo>
                    <a:pt x="17726" y="17931"/>
                    <a:pt x="17749" y="17880"/>
                    <a:pt x="17742" y="17818"/>
                  </a:cubicBezTo>
                  <a:cubicBezTo>
                    <a:pt x="17735" y="17755"/>
                    <a:pt x="17700" y="17703"/>
                    <a:pt x="17666" y="17703"/>
                  </a:cubicBezTo>
                  <a:close/>
                  <a:moveTo>
                    <a:pt x="17861" y="17703"/>
                  </a:moveTo>
                  <a:cubicBezTo>
                    <a:pt x="17826" y="17703"/>
                    <a:pt x="17804" y="17755"/>
                    <a:pt x="17811" y="17818"/>
                  </a:cubicBezTo>
                  <a:cubicBezTo>
                    <a:pt x="17818" y="17880"/>
                    <a:pt x="17853" y="17931"/>
                    <a:pt x="17887" y="17931"/>
                  </a:cubicBezTo>
                  <a:cubicBezTo>
                    <a:pt x="17922" y="17931"/>
                    <a:pt x="17945" y="17880"/>
                    <a:pt x="17938" y="17818"/>
                  </a:cubicBezTo>
                  <a:cubicBezTo>
                    <a:pt x="17930" y="17755"/>
                    <a:pt x="17896" y="17703"/>
                    <a:pt x="17861" y="17703"/>
                  </a:cubicBezTo>
                  <a:close/>
                  <a:moveTo>
                    <a:pt x="18037" y="17703"/>
                  </a:moveTo>
                  <a:cubicBezTo>
                    <a:pt x="18002" y="17703"/>
                    <a:pt x="17980" y="17755"/>
                    <a:pt x="17987" y="17818"/>
                  </a:cubicBezTo>
                  <a:cubicBezTo>
                    <a:pt x="17994" y="17880"/>
                    <a:pt x="18029" y="17931"/>
                    <a:pt x="18063" y="17931"/>
                  </a:cubicBezTo>
                  <a:cubicBezTo>
                    <a:pt x="18098" y="17931"/>
                    <a:pt x="18121" y="17879"/>
                    <a:pt x="18114" y="17816"/>
                  </a:cubicBezTo>
                  <a:cubicBezTo>
                    <a:pt x="18106" y="17753"/>
                    <a:pt x="18072" y="17703"/>
                    <a:pt x="18037" y="17703"/>
                  </a:cubicBezTo>
                  <a:close/>
                  <a:moveTo>
                    <a:pt x="18212" y="17703"/>
                  </a:moveTo>
                  <a:cubicBezTo>
                    <a:pt x="18178" y="17703"/>
                    <a:pt x="18155" y="17755"/>
                    <a:pt x="18163" y="17818"/>
                  </a:cubicBezTo>
                  <a:cubicBezTo>
                    <a:pt x="18171" y="17881"/>
                    <a:pt x="18205" y="17931"/>
                    <a:pt x="18240" y="17931"/>
                  </a:cubicBezTo>
                  <a:cubicBezTo>
                    <a:pt x="18275" y="17931"/>
                    <a:pt x="18297" y="17880"/>
                    <a:pt x="18289" y="17818"/>
                  </a:cubicBezTo>
                  <a:cubicBezTo>
                    <a:pt x="18282" y="17754"/>
                    <a:pt x="18247" y="17703"/>
                    <a:pt x="18212" y="17703"/>
                  </a:cubicBezTo>
                  <a:close/>
                  <a:moveTo>
                    <a:pt x="18408" y="17703"/>
                  </a:moveTo>
                  <a:cubicBezTo>
                    <a:pt x="18373" y="17703"/>
                    <a:pt x="18351" y="17754"/>
                    <a:pt x="18359" y="17818"/>
                  </a:cubicBezTo>
                  <a:cubicBezTo>
                    <a:pt x="18367" y="17880"/>
                    <a:pt x="18401" y="17931"/>
                    <a:pt x="18436" y="17931"/>
                  </a:cubicBezTo>
                  <a:cubicBezTo>
                    <a:pt x="18471" y="17931"/>
                    <a:pt x="18493" y="17879"/>
                    <a:pt x="18485" y="17816"/>
                  </a:cubicBezTo>
                  <a:cubicBezTo>
                    <a:pt x="18477" y="17753"/>
                    <a:pt x="18443" y="17703"/>
                    <a:pt x="18408" y="17703"/>
                  </a:cubicBezTo>
                  <a:close/>
                  <a:moveTo>
                    <a:pt x="18564" y="17703"/>
                  </a:moveTo>
                  <a:cubicBezTo>
                    <a:pt x="18530" y="17703"/>
                    <a:pt x="18508" y="17755"/>
                    <a:pt x="18516" y="17818"/>
                  </a:cubicBezTo>
                  <a:cubicBezTo>
                    <a:pt x="18523" y="17880"/>
                    <a:pt x="18558" y="17931"/>
                    <a:pt x="18593" y="17931"/>
                  </a:cubicBezTo>
                  <a:cubicBezTo>
                    <a:pt x="18627" y="17931"/>
                    <a:pt x="18649" y="17879"/>
                    <a:pt x="18641" y="17816"/>
                  </a:cubicBezTo>
                  <a:cubicBezTo>
                    <a:pt x="18633" y="17753"/>
                    <a:pt x="18599" y="17703"/>
                    <a:pt x="18564" y="17703"/>
                  </a:cubicBezTo>
                  <a:close/>
                  <a:moveTo>
                    <a:pt x="18759" y="17703"/>
                  </a:moveTo>
                  <a:cubicBezTo>
                    <a:pt x="18724" y="17703"/>
                    <a:pt x="18703" y="17755"/>
                    <a:pt x="18711" y="17818"/>
                  </a:cubicBezTo>
                  <a:cubicBezTo>
                    <a:pt x="18719" y="17881"/>
                    <a:pt x="18754" y="17931"/>
                    <a:pt x="18789" y="17931"/>
                  </a:cubicBezTo>
                  <a:cubicBezTo>
                    <a:pt x="18824" y="17931"/>
                    <a:pt x="18845" y="17879"/>
                    <a:pt x="18837" y="17816"/>
                  </a:cubicBezTo>
                  <a:cubicBezTo>
                    <a:pt x="18829" y="17753"/>
                    <a:pt x="18794" y="17703"/>
                    <a:pt x="18759" y="17703"/>
                  </a:cubicBezTo>
                  <a:close/>
                  <a:moveTo>
                    <a:pt x="18935" y="17703"/>
                  </a:moveTo>
                  <a:cubicBezTo>
                    <a:pt x="18900" y="17703"/>
                    <a:pt x="18879" y="17755"/>
                    <a:pt x="18887" y="17818"/>
                  </a:cubicBezTo>
                  <a:cubicBezTo>
                    <a:pt x="18895" y="17881"/>
                    <a:pt x="18930" y="17931"/>
                    <a:pt x="18965" y="17931"/>
                  </a:cubicBezTo>
                  <a:cubicBezTo>
                    <a:pt x="18999" y="17931"/>
                    <a:pt x="19021" y="17879"/>
                    <a:pt x="19013" y="17816"/>
                  </a:cubicBezTo>
                  <a:cubicBezTo>
                    <a:pt x="19005" y="17753"/>
                    <a:pt x="18970" y="17703"/>
                    <a:pt x="18935" y="17703"/>
                  </a:cubicBezTo>
                  <a:close/>
                  <a:moveTo>
                    <a:pt x="19111" y="17703"/>
                  </a:moveTo>
                  <a:cubicBezTo>
                    <a:pt x="19076" y="17703"/>
                    <a:pt x="19055" y="17754"/>
                    <a:pt x="19063" y="17818"/>
                  </a:cubicBezTo>
                  <a:cubicBezTo>
                    <a:pt x="19071" y="17880"/>
                    <a:pt x="19106" y="17931"/>
                    <a:pt x="19141" y="17931"/>
                  </a:cubicBezTo>
                  <a:cubicBezTo>
                    <a:pt x="19176" y="17931"/>
                    <a:pt x="19198" y="17880"/>
                    <a:pt x="19189" y="17818"/>
                  </a:cubicBezTo>
                  <a:cubicBezTo>
                    <a:pt x="19181" y="17754"/>
                    <a:pt x="19145" y="17703"/>
                    <a:pt x="19111" y="17703"/>
                  </a:cubicBezTo>
                  <a:close/>
                  <a:moveTo>
                    <a:pt x="19306" y="17703"/>
                  </a:moveTo>
                  <a:cubicBezTo>
                    <a:pt x="19271" y="17703"/>
                    <a:pt x="19250" y="17754"/>
                    <a:pt x="19258" y="17818"/>
                  </a:cubicBezTo>
                  <a:cubicBezTo>
                    <a:pt x="19267" y="17880"/>
                    <a:pt x="19302" y="17931"/>
                    <a:pt x="19337" y="17931"/>
                  </a:cubicBezTo>
                  <a:cubicBezTo>
                    <a:pt x="19372" y="17931"/>
                    <a:pt x="19394" y="17879"/>
                    <a:pt x="19385" y="17816"/>
                  </a:cubicBezTo>
                  <a:cubicBezTo>
                    <a:pt x="19376" y="17753"/>
                    <a:pt x="19341" y="17703"/>
                    <a:pt x="19306" y="17703"/>
                  </a:cubicBezTo>
                  <a:close/>
                  <a:moveTo>
                    <a:pt x="19482" y="17703"/>
                  </a:moveTo>
                  <a:cubicBezTo>
                    <a:pt x="19447" y="17703"/>
                    <a:pt x="19426" y="17754"/>
                    <a:pt x="19434" y="17818"/>
                  </a:cubicBezTo>
                  <a:cubicBezTo>
                    <a:pt x="19443" y="17880"/>
                    <a:pt x="19478" y="17931"/>
                    <a:pt x="19513" y="17931"/>
                  </a:cubicBezTo>
                  <a:cubicBezTo>
                    <a:pt x="19548" y="17931"/>
                    <a:pt x="19570" y="17881"/>
                    <a:pt x="19561" y="17818"/>
                  </a:cubicBezTo>
                  <a:cubicBezTo>
                    <a:pt x="19552" y="17755"/>
                    <a:pt x="19517" y="17703"/>
                    <a:pt x="19482" y="17703"/>
                  </a:cubicBezTo>
                  <a:close/>
                  <a:moveTo>
                    <a:pt x="19657" y="17703"/>
                  </a:moveTo>
                  <a:cubicBezTo>
                    <a:pt x="19623" y="17703"/>
                    <a:pt x="19602" y="17754"/>
                    <a:pt x="19610" y="17818"/>
                  </a:cubicBezTo>
                  <a:cubicBezTo>
                    <a:pt x="19619" y="17881"/>
                    <a:pt x="19655" y="17931"/>
                    <a:pt x="19690" y="17931"/>
                  </a:cubicBezTo>
                  <a:cubicBezTo>
                    <a:pt x="19725" y="17930"/>
                    <a:pt x="19746" y="17881"/>
                    <a:pt x="19737" y="17818"/>
                  </a:cubicBezTo>
                  <a:cubicBezTo>
                    <a:pt x="19728" y="17754"/>
                    <a:pt x="19692" y="17703"/>
                    <a:pt x="19657" y="17703"/>
                  </a:cubicBezTo>
                  <a:close/>
                  <a:moveTo>
                    <a:pt x="19853" y="17703"/>
                  </a:moveTo>
                  <a:cubicBezTo>
                    <a:pt x="19818" y="17703"/>
                    <a:pt x="19797" y="17754"/>
                    <a:pt x="19806" y="17818"/>
                  </a:cubicBezTo>
                  <a:cubicBezTo>
                    <a:pt x="19815" y="17881"/>
                    <a:pt x="19851" y="17931"/>
                    <a:pt x="19886" y="17931"/>
                  </a:cubicBezTo>
                  <a:cubicBezTo>
                    <a:pt x="19921" y="17931"/>
                    <a:pt x="19941" y="17880"/>
                    <a:pt x="19932" y="17818"/>
                  </a:cubicBezTo>
                  <a:cubicBezTo>
                    <a:pt x="19923" y="17754"/>
                    <a:pt x="19888" y="17703"/>
                    <a:pt x="19853" y="17703"/>
                  </a:cubicBezTo>
                  <a:close/>
                  <a:moveTo>
                    <a:pt x="20029" y="17703"/>
                  </a:moveTo>
                  <a:cubicBezTo>
                    <a:pt x="19994" y="17703"/>
                    <a:pt x="19973" y="17754"/>
                    <a:pt x="19982" y="17818"/>
                  </a:cubicBezTo>
                  <a:cubicBezTo>
                    <a:pt x="19991" y="17881"/>
                    <a:pt x="20027" y="17931"/>
                    <a:pt x="20062" y="17931"/>
                  </a:cubicBezTo>
                  <a:cubicBezTo>
                    <a:pt x="20097" y="17931"/>
                    <a:pt x="20117" y="17881"/>
                    <a:pt x="20108" y="17818"/>
                  </a:cubicBezTo>
                  <a:cubicBezTo>
                    <a:pt x="20099" y="17755"/>
                    <a:pt x="20064" y="17703"/>
                    <a:pt x="20029" y="17703"/>
                  </a:cubicBezTo>
                  <a:close/>
                  <a:moveTo>
                    <a:pt x="20204" y="17703"/>
                  </a:moveTo>
                  <a:cubicBezTo>
                    <a:pt x="20169" y="17703"/>
                    <a:pt x="20149" y="17754"/>
                    <a:pt x="20158" y="17818"/>
                  </a:cubicBezTo>
                  <a:cubicBezTo>
                    <a:pt x="20168" y="17881"/>
                    <a:pt x="20203" y="17931"/>
                    <a:pt x="20238" y="17931"/>
                  </a:cubicBezTo>
                  <a:cubicBezTo>
                    <a:pt x="20273" y="17931"/>
                    <a:pt x="20294" y="17880"/>
                    <a:pt x="20284" y="17818"/>
                  </a:cubicBezTo>
                  <a:cubicBezTo>
                    <a:pt x="20275" y="17754"/>
                    <a:pt x="20239" y="17703"/>
                    <a:pt x="20204" y="17703"/>
                  </a:cubicBezTo>
                  <a:close/>
                  <a:moveTo>
                    <a:pt x="20400" y="17703"/>
                  </a:moveTo>
                  <a:cubicBezTo>
                    <a:pt x="20365" y="17703"/>
                    <a:pt x="20344" y="17754"/>
                    <a:pt x="20354" y="17818"/>
                  </a:cubicBezTo>
                  <a:cubicBezTo>
                    <a:pt x="20363" y="17881"/>
                    <a:pt x="20399" y="17931"/>
                    <a:pt x="20434" y="17931"/>
                  </a:cubicBezTo>
                  <a:cubicBezTo>
                    <a:pt x="20469" y="17931"/>
                    <a:pt x="20489" y="17881"/>
                    <a:pt x="20480" y="17818"/>
                  </a:cubicBezTo>
                  <a:cubicBezTo>
                    <a:pt x="20470" y="17754"/>
                    <a:pt x="20435" y="17703"/>
                    <a:pt x="20400" y="17703"/>
                  </a:cubicBezTo>
                  <a:close/>
                  <a:moveTo>
                    <a:pt x="17490" y="17753"/>
                  </a:moveTo>
                  <a:cubicBezTo>
                    <a:pt x="17456" y="17753"/>
                    <a:pt x="17433" y="17805"/>
                    <a:pt x="17440" y="17868"/>
                  </a:cubicBezTo>
                  <a:cubicBezTo>
                    <a:pt x="17447" y="17931"/>
                    <a:pt x="17481" y="17981"/>
                    <a:pt x="17515" y="17981"/>
                  </a:cubicBezTo>
                  <a:cubicBezTo>
                    <a:pt x="17550" y="17981"/>
                    <a:pt x="17573" y="17929"/>
                    <a:pt x="17566" y="17866"/>
                  </a:cubicBezTo>
                  <a:cubicBezTo>
                    <a:pt x="17559" y="17803"/>
                    <a:pt x="17525" y="17753"/>
                    <a:pt x="17490" y="17753"/>
                  </a:cubicBezTo>
                  <a:close/>
                  <a:moveTo>
                    <a:pt x="2713" y="17803"/>
                  </a:moveTo>
                  <a:cubicBezTo>
                    <a:pt x="2679" y="17804"/>
                    <a:pt x="2646" y="17854"/>
                    <a:pt x="2640" y="17917"/>
                  </a:cubicBezTo>
                  <a:cubicBezTo>
                    <a:pt x="2634" y="17979"/>
                    <a:pt x="2657" y="18028"/>
                    <a:pt x="2692" y="18028"/>
                  </a:cubicBezTo>
                  <a:cubicBezTo>
                    <a:pt x="2727" y="18028"/>
                    <a:pt x="2760" y="17977"/>
                    <a:pt x="2766" y="17915"/>
                  </a:cubicBezTo>
                  <a:cubicBezTo>
                    <a:pt x="2772" y="17853"/>
                    <a:pt x="2748" y="17803"/>
                    <a:pt x="2713" y="17803"/>
                  </a:cubicBezTo>
                  <a:close/>
                  <a:moveTo>
                    <a:pt x="2909" y="17803"/>
                  </a:moveTo>
                  <a:cubicBezTo>
                    <a:pt x="2874" y="17804"/>
                    <a:pt x="2841" y="17854"/>
                    <a:pt x="2835" y="17917"/>
                  </a:cubicBezTo>
                  <a:cubicBezTo>
                    <a:pt x="2829" y="17979"/>
                    <a:pt x="2853" y="18028"/>
                    <a:pt x="2888" y="18028"/>
                  </a:cubicBezTo>
                  <a:cubicBezTo>
                    <a:pt x="2923" y="18028"/>
                    <a:pt x="2956" y="17977"/>
                    <a:pt x="2962" y="17915"/>
                  </a:cubicBezTo>
                  <a:cubicBezTo>
                    <a:pt x="2967" y="17853"/>
                    <a:pt x="2944" y="17803"/>
                    <a:pt x="2909" y="17803"/>
                  </a:cubicBezTo>
                  <a:close/>
                  <a:moveTo>
                    <a:pt x="3084" y="17803"/>
                  </a:moveTo>
                  <a:cubicBezTo>
                    <a:pt x="3050" y="17804"/>
                    <a:pt x="3017" y="17854"/>
                    <a:pt x="3011" y="17917"/>
                  </a:cubicBezTo>
                  <a:cubicBezTo>
                    <a:pt x="3005" y="17979"/>
                    <a:pt x="3029" y="18028"/>
                    <a:pt x="3064" y="18028"/>
                  </a:cubicBezTo>
                  <a:cubicBezTo>
                    <a:pt x="3099" y="18028"/>
                    <a:pt x="3132" y="17977"/>
                    <a:pt x="3137" y="17915"/>
                  </a:cubicBezTo>
                  <a:cubicBezTo>
                    <a:pt x="3143" y="17853"/>
                    <a:pt x="3119" y="17803"/>
                    <a:pt x="3084" y="17803"/>
                  </a:cubicBezTo>
                  <a:close/>
                  <a:moveTo>
                    <a:pt x="3260" y="17803"/>
                  </a:moveTo>
                  <a:cubicBezTo>
                    <a:pt x="3225" y="17804"/>
                    <a:pt x="3192" y="17854"/>
                    <a:pt x="3187" y="17917"/>
                  </a:cubicBezTo>
                  <a:cubicBezTo>
                    <a:pt x="3181" y="17979"/>
                    <a:pt x="3206" y="18028"/>
                    <a:pt x="3241" y="18028"/>
                  </a:cubicBezTo>
                  <a:cubicBezTo>
                    <a:pt x="3276" y="18028"/>
                    <a:pt x="3308" y="17979"/>
                    <a:pt x="3313" y="17917"/>
                  </a:cubicBezTo>
                  <a:cubicBezTo>
                    <a:pt x="3319" y="17854"/>
                    <a:pt x="3295" y="17803"/>
                    <a:pt x="3260" y="17803"/>
                  </a:cubicBezTo>
                  <a:close/>
                  <a:moveTo>
                    <a:pt x="3455" y="17803"/>
                  </a:moveTo>
                  <a:cubicBezTo>
                    <a:pt x="3420" y="17804"/>
                    <a:pt x="3388" y="17854"/>
                    <a:pt x="3382" y="17917"/>
                  </a:cubicBezTo>
                  <a:cubicBezTo>
                    <a:pt x="3377" y="17979"/>
                    <a:pt x="3401" y="18028"/>
                    <a:pt x="3436" y="18028"/>
                  </a:cubicBezTo>
                  <a:cubicBezTo>
                    <a:pt x="3471" y="18028"/>
                    <a:pt x="3504" y="17979"/>
                    <a:pt x="3509" y="17917"/>
                  </a:cubicBezTo>
                  <a:cubicBezTo>
                    <a:pt x="3514" y="17855"/>
                    <a:pt x="3490" y="17803"/>
                    <a:pt x="3455" y="17803"/>
                  </a:cubicBezTo>
                  <a:close/>
                  <a:moveTo>
                    <a:pt x="3631" y="17803"/>
                  </a:moveTo>
                  <a:cubicBezTo>
                    <a:pt x="3596" y="17803"/>
                    <a:pt x="3564" y="17854"/>
                    <a:pt x="3558" y="17917"/>
                  </a:cubicBezTo>
                  <a:cubicBezTo>
                    <a:pt x="3553" y="17979"/>
                    <a:pt x="3577" y="18028"/>
                    <a:pt x="3612" y="18028"/>
                  </a:cubicBezTo>
                  <a:cubicBezTo>
                    <a:pt x="3647" y="18028"/>
                    <a:pt x="3680" y="17979"/>
                    <a:pt x="3685" y="17917"/>
                  </a:cubicBezTo>
                  <a:cubicBezTo>
                    <a:pt x="3690" y="17854"/>
                    <a:pt x="3666" y="17803"/>
                    <a:pt x="3631" y="17803"/>
                  </a:cubicBezTo>
                  <a:close/>
                  <a:moveTo>
                    <a:pt x="3806" y="17803"/>
                  </a:moveTo>
                  <a:cubicBezTo>
                    <a:pt x="3772" y="17804"/>
                    <a:pt x="3739" y="17854"/>
                    <a:pt x="3734" y="17917"/>
                  </a:cubicBezTo>
                  <a:cubicBezTo>
                    <a:pt x="3729" y="17979"/>
                    <a:pt x="3754" y="18028"/>
                    <a:pt x="3789" y="18028"/>
                  </a:cubicBezTo>
                  <a:cubicBezTo>
                    <a:pt x="3824" y="18028"/>
                    <a:pt x="3856" y="17979"/>
                    <a:pt x="3861" y="17917"/>
                  </a:cubicBezTo>
                  <a:cubicBezTo>
                    <a:pt x="3866" y="17854"/>
                    <a:pt x="3841" y="17803"/>
                    <a:pt x="3806" y="17803"/>
                  </a:cubicBezTo>
                  <a:close/>
                  <a:moveTo>
                    <a:pt x="3982" y="17803"/>
                  </a:moveTo>
                  <a:cubicBezTo>
                    <a:pt x="3948" y="17804"/>
                    <a:pt x="3915" y="17854"/>
                    <a:pt x="3910" y="17917"/>
                  </a:cubicBezTo>
                  <a:cubicBezTo>
                    <a:pt x="3905" y="17979"/>
                    <a:pt x="3930" y="18028"/>
                    <a:pt x="3965" y="18028"/>
                  </a:cubicBezTo>
                  <a:cubicBezTo>
                    <a:pt x="4000" y="18028"/>
                    <a:pt x="4032" y="17979"/>
                    <a:pt x="4037" y="17917"/>
                  </a:cubicBezTo>
                  <a:cubicBezTo>
                    <a:pt x="4042" y="17854"/>
                    <a:pt x="4017" y="17803"/>
                    <a:pt x="3982" y="17803"/>
                  </a:cubicBezTo>
                  <a:close/>
                  <a:moveTo>
                    <a:pt x="4158" y="17803"/>
                  </a:moveTo>
                  <a:cubicBezTo>
                    <a:pt x="4123" y="17803"/>
                    <a:pt x="4091" y="17854"/>
                    <a:pt x="4086" y="17917"/>
                  </a:cubicBezTo>
                  <a:cubicBezTo>
                    <a:pt x="4082" y="17979"/>
                    <a:pt x="4106" y="18028"/>
                    <a:pt x="4141" y="18028"/>
                  </a:cubicBezTo>
                  <a:cubicBezTo>
                    <a:pt x="4176" y="18028"/>
                    <a:pt x="4208" y="17979"/>
                    <a:pt x="4213" y="17917"/>
                  </a:cubicBezTo>
                  <a:cubicBezTo>
                    <a:pt x="4217" y="17854"/>
                    <a:pt x="4193" y="17803"/>
                    <a:pt x="4158" y="17803"/>
                  </a:cubicBezTo>
                  <a:close/>
                  <a:moveTo>
                    <a:pt x="9740" y="17803"/>
                  </a:moveTo>
                  <a:cubicBezTo>
                    <a:pt x="9705" y="17804"/>
                    <a:pt x="9677" y="17854"/>
                    <a:pt x="9677" y="17917"/>
                  </a:cubicBezTo>
                  <a:cubicBezTo>
                    <a:pt x="9677" y="17979"/>
                    <a:pt x="9706" y="18030"/>
                    <a:pt x="9741" y="18030"/>
                  </a:cubicBezTo>
                  <a:cubicBezTo>
                    <a:pt x="9775" y="18030"/>
                    <a:pt x="9804" y="17979"/>
                    <a:pt x="9803" y="17917"/>
                  </a:cubicBezTo>
                  <a:cubicBezTo>
                    <a:pt x="9803" y="17854"/>
                    <a:pt x="9775" y="17803"/>
                    <a:pt x="9740" y="17803"/>
                  </a:cubicBezTo>
                  <a:close/>
                  <a:moveTo>
                    <a:pt x="9935" y="17803"/>
                  </a:moveTo>
                  <a:cubicBezTo>
                    <a:pt x="9900" y="17804"/>
                    <a:pt x="9872" y="17854"/>
                    <a:pt x="9873" y="17917"/>
                  </a:cubicBezTo>
                  <a:cubicBezTo>
                    <a:pt x="9873" y="17979"/>
                    <a:pt x="9901" y="18030"/>
                    <a:pt x="9936" y="18030"/>
                  </a:cubicBezTo>
                  <a:cubicBezTo>
                    <a:pt x="9971" y="18030"/>
                    <a:pt x="9999" y="17979"/>
                    <a:pt x="9999" y="17917"/>
                  </a:cubicBezTo>
                  <a:cubicBezTo>
                    <a:pt x="9999" y="17854"/>
                    <a:pt x="9970" y="17803"/>
                    <a:pt x="9935" y="17803"/>
                  </a:cubicBezTo>
                  <a:close/>
                  <a:moveTo>
                    <a:pt x="10111" y="17803"/>
                  </a:moveTo>
                  <a:cubicBezTo>
                    <a:pt x="10076" y="17804"/>
                    <a:pt x="10048" y="17854"/>
                    <a:pt x="10048" y="17917"/>
                  </a:cubicBezTo>
                  <a:cubicBezTo>
                    <a:pt x="10049" y="17979"/>
                    <a:pt x="10078" y="18030"/>
                    <a:pt x="10113" y="18030"/>
                  </a:cubicBezTo>
                  <a:cubicBezTo>
                    <a:pt x="10148" y="18030"/>
                    <a:pt x="10176" y="17979"/>
                    <a:pt x="10175" y="17917"/>
                  </a:cubicBezTo>
                  <a:cubicBezTo>
                    <a:pt x="10174" y="17854"/>
                    <a:pt x="10146" y="17803"/>
                    <a:pt x="10111" y="17803"/>
                  </a:cubicBezTo>
                  <a:close/>
                  <a:moveTo>
                    <a:pt x="10286" y="17803"/>
                  </a:moveTo>
                  <a:cubicBezTo>
                    <a:pt x="10251" y="17804"/>
                    <a:pt x="10224" y="17854"/>
                    <a:pt x="10224" y="17917"/>
                  </a:cubicBezTo>
                  <a:cubicBezTo>
                    <a:pt x="10225" y="17979"/>
                    <a:pt x="10254" y="18030"/>
                    <a:pt x="10289" y="18030"/>
                  </a:cubicBezTo>
                  <a:cubicBezTo>
                    <a:pt x="10323" y="18030"/>
                    <a:pt x="10352" y="17979"/>
                    <a:pt x="10351" y="17917"/>
                  </a:cubicBezTo>
                  <a:cubicBezTo>
                    <a:pt x="10350" y="17854"/>
                    <a:pt x="10321" y="17803"/>
                    <a:pt x="10286" y="17803"/>
                  </a:cubicBezTo>
                  <a:close/>
                  <a:moveTo>
                    <a:pt x="10482" y="17803"/>
                  </a:moveTo>
                  <a:cubicBezTo>
                    <a:pt x="10447" y="17803"/>
                    <a:pt x="10419" y="17854"/>
                    <a:pt x="10420" y="17917"/>
                  </a:cubicBezTo>
                  <a:cubicBezTo>
                    <a:pt x="10421" y="17979"/>
                    <a:pt x="10450" y="18030"/>
                    <a:pt x="10485" y="18030"/>
                  </a:cubicBezTo>
                  <a:cubicBezTo>
                    <a:pt x="10520" y="18030"/>
                    <a:pt x="10547" y="17979"/>
                    <a:pt x="10546" y="17917"/>
                  </a:cubicBezTo>
                  <a:cubicBezTo>
                    <a:pt x="10545" y="17854"/>
                    <a:pt x="10516" y="17803"/>
                    <a:pt x="10482" y="17803"/>
                  </a:cubicBezTo>
                  <a:close/>
                  <a:moveTo>
                    <a:pt x="17529" y="18055"/>
                  </a:moveTo>
                  <a:cubicBezTo>
                    <a:pt x="17495" y="18055"/>
                    <a:pt x="17472" y="18107"/>
                    <a:pt x="17479" y="18170"/>
                  </a:cubicBezTo>
                  <a:cubicBezTo>
                    <a:pt x="17486" y="18233"/>
                    <a:pt x="17520" y="18283"/>
                    <a:pt x="17555" y="18283"/>
                  </a:cubicBezTo>
                  <a:cubicBezTo>
                    <a:pt x="17590" y="18283"/>
                    <a:pt x="17613" y="18231"/>
                    <a:pt x="17606" y="18168"/>
                  </a:cubicBezTo>
                  <a:cubicBezTo>
                    <a:pt x="17599" y="18105"/>
                    <a:pt x="17564" y="18055"/>
                    <a:pt x="17529" y="18055"/>
                  </a:cubicBezTo>
                  <a:close/>
                  <a:moveTo>
                    <a:pt x="17705" y="18055"/>
                  </a:moveTo>
                  <a:cubicBezTo>
                    <a:pt x="17670" y="18055"/>
                    <a:pt x="17648" y="18107"/>
                    <a:pt x="17655" y="18170"/>
                  </a:cubicBezTo>
                  <a:cubicBezTo>
                    <a:pt x="17662" y="18232"/>
                    <a:pt x="17696" y="18283"/>
                    <a:pt x="17731" y="18283"/>
                  </a:cubicBezTo>
                  <a:cubicBezTo>
                    <a:pt x="17766" y="18283"/>
                    <a:pt x="17789" y="18231"/>
                    <a:pt x="17782" y="18168"/>
                  </a:cubicBezTo>
                  <a:cubicBezTo>
                    <a:pt x="17775" y="18105"/>
                    <a:pt x="17740" y="18055"/>
                    <a:pt x="17705" y="18055"/>
                  </a:cubicBezTo>
                  <a:close/>
                  <a:moveTo>
                    <a:pt x="17900" y="18055"/>
                  </a:moveTo>
                  <a:cubicBezTo>
                    <a:pt x="17865" y="18055"/>
                    <a:pt x="17843" y="18107"/>
                    <a:pt x="17850" y="18170"/>
                  </a:cubicBezTo>
                  <a:cubicBezTo>
                    <a:pt x="17857" y="18232"/>
                    <a:pt x="17892" y="18283"/>
                    <a:pt x="17927" y="18283"/>
                  </a:cubicBezTo>
                  <a:cubicBezTo>
                    <a:pt x="17962" y="18283"/>
                    <a:pt x="17985" y="18231"/>
                    <a:pt x="17977" y="18168"/>
                  </a:cubicBezTo>
                  <a:cubicBezTo>
                    <a:pt x="17970" y="18105"/>
                    <a:pt x="17935" y="18055"/>
                    <a:pt x="17900" y="18055"/>
                  </a:cubicBezTo>
                  <a:close/>
                  <a:moveTo>
                    <a:pt x="18994" y="18055"/>
                  </a:moveTo>
                  <a:cubicBezTo>
                    <a:pt x="18959" y="18055"/>
                    <a:pt x="18937" y="18107"/>
                    <a:pt x="18946" y="18170"/>
                  </a:cubicBezTo>
                  <a:cubicBezTo>
                    <a:pt x="18954" y="18233"/>
                    <a:pt x="18989" y="18283"/>
                    <a:pt x="19024" y="18283"/>
                  </a:cubicBezTo>
                  <a:cubicBezTo>
                    <a:pt x="19059" y="18283"/>
                    <a:pt x="19080" y="18231"/>
                    <a:pt x="19072" y="18168"/>
                  </a:cubicBezTo>
                  <a:cubicBezTo>
                    <a:pt x="19064" y="18105"/>
                    <a:pt x="19029" y="18055"/>
                    <a:pt x="18994" y="18055"/>
                  </a:cubicBezTo>
                  <a:close/>
                  <a:moveTo>
                    <a:pt x="19346" y="18055"/>
                  </a:moveTo>
                  <a:cubicBezTo>
                    <a:pt x="19311" y="18055"/>
                    <a:pt x="19289" y="18107"/>
                    <a:pt x="19298" y="18170"/>
                  </a:cubicBezTo>
                  <a:cubicBezTo>
                    <a:pt x="19306" y="18233"/>
                    <a:pt x="19341" y="18283"/>
                    <a:pt x="19376" y="18283"/>
                  </a:cubicBezTo>
                  <a:cubicBezTo>
                    <a:pt x="19411" y="18283"/>
                    <a:pt x="19433" y="18231"/>
                    <a:pt x="19425" y="18168"/>
                  </a:cubicBezTo>
                  <a:cubicBezTo>
                    <a:pt x="19416" y="18105"/>
                    <a:pt x="19381" y="18055"/>
                    <a:pt x="19346" y="18055"/>
                  </a:cubicBezTo>
                  <a:close/>
                  <a:moveTo>
                    <a:pt x="19521" y="18055"/>
                  </a:moveTo>
                  <a:cubicBezTo>
                    <a:pt x="19486" y="18055"/>
                    <a:pt x="19465" y="18107"/>
                    <a:pt x="19473" y="18170"/>
                  </a:cubicBezTo>
                  <a:cubicBezTo>
                    <a:pt x="19482" y="18233"/>
                    <a:pt x="19518" y="18283"/>
                    <a:pt x="19553" y="18283"/>
                  </a:cubicBezTo>
                  <a:cubicBezTo>
                    <a:pt x="19588" y="18283"/>
                    <a:pt x="19609" y="18231"/>
                    <a:pt x="19601" y="18168"/>
                  </a:cubicBezTo>
                  <a:cubicBezTo>
                    <a:pt x="19592" y="18105"/>
                    <a:pt x="19556" y="18055"/>
                    <a:pt x="19521" y="18055"/>
                  </a:cubicBezTo>
                  <a:close/>
                  <a:moveTo>
                    <a:pt x="19717" y="18055"/>
                  </a:moveTo>
                  <a:cubicBezTo>
                    <a:pt x="19682" y="18055"/>
                    <a:pt x="19660" y="18107"/>
                    <a:pt x="19669" y="18170"/>
                  </a:cubicBezTo>
                  <a:cubicBezTo>
                    <a:pt x="19678" y="18233"/>
                    <a:pt x="19713" y="18283"/>
                    <a:pt x="19748" y="18283"/>
                  </a:cubicBezTo>
                  <a:cubicBezTo>
                    <a:pt x="19783" y="18283"/>
                    <a:pt x="19805" y="18231"/>
                    <a:pt x="19796" y="18168"/>
                  </a:cubicBezTo>
                  <a:cubicBezTo>
                    <a:pt x="19787" y="18105"/>
                    <a:pt x="19752" y="18055"/>
                    <a:pt x="19717" y="18055"/>
                  </a:cubicBezTo>
                  <a:close/>
                  <a:moveTo>
                    <a:pt x="19893" y="18055"/>
                  </a:moveTo>
                  <a:cubicBezTo>
                    <a:pt x="19858" y="18055"/>
                    <a:pt x="19836" y="18107"/>
                    <a:pt x="19845" y="18170"/>
                  </a:cubicBezTo>
                  <a:cubicBezTo>
                    <a:pt x="19854" y="18233"/>
                    <a:pt x="19890" y="18283"/>
                    <a:pt x="19925" y="18283"/>
                  </a:cubicBezTo>
                  <a:cubicBezTo>
                    <a:pt x="19960" y="18283"/>
                    <a:pt x="19981" y="18232"/>
                    <a:pt x="19972" y="18168"/>
                  </a:cubicBezTo>
                  <a:cubicBezTo>
                    <a:pt x="19963" y="18105"/>
                    <a:pt x="19928" y="18055"/>
                    <a:pt x="19893" y="18055"/>
                  </a:cubicBezTo>
                  <a:close/>
                  <a:moveTo>
                    <a:pt x="20087" y="18055"/>
                  </a:moveTo>
                  <a:cubicBezTo>
                    <a:pt x="20052" y="18055"/>
                    <a:pt x="20031" y="18107"/>
                    <a:pt x="20040" y="18170"/>
                  </a:cubicBezTo>
                  <a:cubicBezTo>
                    <a:pt x="20050" y="18233"/>
                    <a:pt x="20085" y="18283"/>
                    <a:pt x="20120" y="18283"/>
                  </a:cubicBezTo>
                  <a:cubicBezTo>
                    <a:pt x="20156" y="18283"/>
                    <a:pt x="20177" y="18233"/>
                    <a:pt x="20168" y="18170"/>
                  </a:cubicBezTo>
                  <a:cubicBezTo>
                    <a:pt x="20158" y="18107"/>
                    <a:pt x="20123" y="18055"/>
                    <a:pt x="20087" y="18055"/>
                  </a:cubicBezTo>
                  <a:close/>
                  <a:moveTo>
                    <a:pt x="20263" y="18055"/>
                  </a:moveTo>
                  <a:cubicBezTo>
                    <a:pt x="20229" y="18055"/>
                    <a:pt x="20208" y="18107"/>
                    <a:pt x="20217" y="18170"/>
                  </a:cubicBezTo>
                  <a:cubicBezTo>
                    <a:pt x="20226" y="18233"/>
                    <a:pt x="20262" y="18283"/>
                    <a:pt x="20297" y="18283"/>
                  </a:cubicBezTo>
                  <a:cubicBezTo>
                    <a:pt x="20332" y="18283"/>
                    <a:pt x="20353" y="18231"/>
                    <a:pt x="20343" y="18168"/>
                  </a:cubicBezTo>
                  <a:cubicBezTo>
                    <a:pt x="20334" y="18105"/>
                    <a:pt x="20298" y="18055"/>
                    <a:pt x="20263" y="18055"/>
                  </a:cubicBezTo>
                  <a:close/>
                  <a:moveTo>
                    <a:pt x="2695" y="18105"/>
                  </a:moveTo>
                  <a:cubicBezTo>
                    <a:pt x="2660" y="18105"/>
                    <a:pt x="2627" y="18156"/>
                    <a:pt x="2621" y="18218"/>
                  </a:cubicBezTo>
                  <a:cubicBezTo>
                    <a:pt x="2615" y="18280"/>
                    <a:pt x="2638" y="18330"/>
                    <a:pt x="2673" y="18330"/>
                  </a:cubicBezTo>
                  <a:cubicBezTo>
                    <a:pt x="2708" y="18330"/>
                    <a:pt x="2741" y="18279"/>
                    <a:pt x="2747" y="18217"/>
                  </a:cubicBezTo>
                  <a:cubicBezTo>
                    <a:pt x="2753" y="18155"/>
                    <a:pt x="2730" y="18105"/>
                    <a:pt x="2695" y="18105"/>
                  </a:cubicBezTo>
                  <a:close/>
                  <a:moveTo>
                    <a:pt x="2870" y="18105"/>
                  </a:moveTo>
                  <a:cubicBezTo>
                    <a:pt x="2835" y="18105"/>
                    <a:pt x="2802" y="18156"/>
                    <a:pt x="2796" y="18218"/>
                  </a:cubicBezTo>
                  <a:cubicBezTo>
                    <a:pt x="2790" y="18281"/>
                    <a:pt x="2814" y="18330"/>
                    <a:pt x="2849" y="18330"/>
                  </a:cubicBezTo>
                  <a:cubicBezTo>
                    <a:pt x="2884" y="18330"/>
                    <a:pt x="2917" y="18279"/>
                    <a:pt x="2923" y="18217"/>
                  </a:cubicBezTo>
                  <a:cubicBezTo>
                    <a:pt x="2929" y="18155"/>
                    <a:pt x="2905" y="18105"/>
                    <a:pt x="2870" y="18105"/>
                  </a:cubicBezTo>
                  <a:close/>
                  <a:moveTo>
                    <a:pt x="3046" y="18105"/>
                  </a:moveTo>
                  <a:cubicBezTo>
                    <a:pt x="3011" y="18105"/>
                    <a:pt x="2978" y="18156"/>
                    <a:pt x="2972" y="18218"/>
                  </a:cubicBezTo>
                  <a:cubicBezTo>
                    <a:pt x="2966" y="18281"/>
                    <a:pt x="2990" y="18330"/>
                    <a:pt x="3025" y="18330"/>
                  </a:cubicBezTo>
                  <a:cubicBezTo>
                    <a:pt x="3060" y="18330"/>
                    <a:pt x="3093" y="18279"/>
                    <a:pt x="3099" y="18217"/>
                  </a:cubicBezTo>
                  <a:cubicBezTo>
                    <a:pt x="3105" y="18155"/>
                    <a:pt x="3081" y="18105"/>
                    <a:pt x="3046" y="18105"/>
                  </a:cubicBezTo>
                  <a:close/>
                  <a:moveTo>
                    <a:pt x="3241" y="18105"/>
                  </a:moveTo>
                  <a:cubicBezTo>
                    <a:pt x="3206" y="18105"/>
                    <a:pt x="3173" y="18156"/>
                    <a:pt x="3167" y="18218"/>
                  </a:cubicBezTo>
                  <a:cubicBezTo>
                    <a:pt x="3162" y="18280"/>
                    <a:pt x="3186" y="18330"/>
                    <a:pt x="3221" y="18330"/>
                  </a:cubicBezTo>
                  <a:cubicBezTo>
                    <a:pt x="3256" y="18330"/>
                    <a:pt x="3289" y="18279"/>
                    <a:pt x="3294" y="18217"/>
                  </a:cubicBezTo>
                  <a:cubicBezTo>
                    <a:pt x="3300" y="18155"/>
                    <a:pt x="3276" y="18105"/>
                    <a:pt x="3241" y="18105"/>
                  </a:cubicBezTo>
                  <a:close/>
                  <a:moveTo>
                    <a:pt x="3417" y="18105"/>
                  </a:moveTo>
                  <a:cubicBezTo>
                    <a:pt x="3382" y="18105"/>
                    <a:pt x="3349" y="18156"/>
                    <a:pt x="3343" y="18218"/>
                  </a:cubicBezTo>
                  <a:cubicBezTo>
                    <a:pt x="3338" y="18281"/>
                    <a:pt x="3362" y="18330"/>
                    <a:pt x="3397" y="18330"/>
                  </a:cubicBezTo>
                  <a:cubicBezTo>
                    <a:pt x="3432" y="18330"/>
                    <a:pt x="3465" y="18279"/>
                    <a:pt x="3470" y="18217"/>
                  </a:cubicBezTo>
                  <a:cubicBezTo>
                    <a:pt x="3476" y="18155"/>
                    <a:pt x="3452" y="18105"/>
                    <a:pt x="3417" y="18105"/>
                  </a:cubicBezTo>
                  <a:close/>
                  <a:moveTo>
                    <a:pt x="3592" y="18105"/>
                  </a:moveTo>
                  <a:cubicBezTo>
                    <a:pt x="3557" y="18105"/>
                    <a:pt x="3524" y="18156"/>
                    <a:pt x="3519" y="18218"/>
                  </a:cubicBezTo>
                  <a:cubicBezTo>
                    <a:pt x="3514" y="18281"/>
                    <a:pt x="3539" y="18330"/>
                    <a:pt x="3574" y="18330"/>
                  </a:cubicBezTo>
                  <a:cubicBezTo>
                    <a:pt x="3609" y="18330"/>
                    <a:pt x="3641" y="18279"/>
                    <a:pt x="3646" y="18217"/>
                  </a:cubicBezTo>
                  <a:cubicBezTo>
                    <a:pt x="3651" y="18155"/>
                    <a:pt x="3627" y="18105"/>
                    <a:pt x="3592" y="18105"/>
                  </a:cubicBezTo>
                  <a:close/>
                  <a:moveTo>
                    <a:pt x="3788" y="18105"/>
                  </a:moveTo>
                  <a:cubicBezTo>
                    <a:pt x="3753" y="18105"/>
                    <a:pt x="3720" y="18156"/>
                    <a:pt x="3715" y="18218"/>
                  </a:cubicBezTo>
                  <a:cubicBezTo>
                    <a:pt x="3710" y="18281"/>
                    <a:pt x="3734" y="18330"/>
                    <a:pt x="3769" y="18330"/>
                  </a:cubicBezTo>
                  <a:cubicBezTo>
                    <a:pt x="3804" y="18330"/>
                    <a:pt x="3837" y="18279"/>
                    <a:pt x="3842" y="18217"/>
                  </a:cubicBezTo>
                  <a:cubicBezTo>
                    <a:pt x="3847" y="18155"/>
                    <a:pt x="3822" y="18105"/>
                    <a:pt x="3788" y="18105"/>
                  </a:cubicBezTo>
                  <a:close/>
                  <a:moveTo>
                    <a:pt x="3963" y="18105"/>
                  </a:moveTo>
                  <a:cubicBezTo>
                    <a:pt x="3928" y="18105"/>
                    <a:pt x="3896" y="18156"/>
                    <a:pt x="3891" y="18218"/>
                  </a:cubicBezTo>
                  <a:cubicBezTo>
                    <a:pt x="3886" y="18281"/>
                    <a:pt x="3911" y="18330"/>
                    <a:pt x="3946" y="18330"/>
                  </a:cubicBezTo>
                  <a:cubicBezTo>
                    <a:pt x="3981" y="18330"/>
                    <a:pt x="4013" y="18279"/>
                    <a:pt x="4018" y="18217"/>
                  </a:cubicBezTo>
                  <a:cubicBezTo>
                    <a:pt x="4023" y="18155"/>
                    <a:pt x="3998" y="18105"/>
                    <a:pt x="3963" y="18105"/>
                  </a:cubicBezTo>
                  <a:close/>
                  <a:moveTo>
                    <a:pt x="9759" y="18105"/>
                  </a:moveTo>
                  <a:cubicBezTo>
                    <a:pt x="9725" y="18105"/>
                    <a:pt x="9696" y="18156"/>
                    <a:pt x="9697" y="18218"/>
                  </a:cubicBezTo>
                  <a:cubicBezTo>
                    <a:pt x="9697" y="18281"/>
                    <a:pt x="9725" y="18332"/>
                    <a:pt x="9760" y="18332"/>
                  </a:cubicBezTo>
                  <a:cubicBezTo>
                    <a:pt x="9795" y="18331"/>
                    <a:pt x="9823" y="18281"/>
                    <a:pt x="9823" y="18218"/>
                  </a:cubicBezTo>
                  <a:cubicBezTo>
                    <a:pt x="9823" y="18156"/>
                    <a:pt x="9795" y="18105"/>
                    <a:pt x="9759" y="18105"/>
                  </a:cubicBezTo>
                  <a:close/>
                  <a:moveTo>
                    <a:pt x="9935" y="18105"/>
                  </a:moveTo>
                  <a:cubicBezTo>
                    <a:pt x="9900" y="18105"/>
                    <a:pt x="9872" y="18156"/>
                    <a:pt x="9873" y="18218"/>
                  </a:cubicBezTo>
                  <a:cubicBezTo>
                    <a:pt x="9873" y="18281"/>
                    <a:pt x="9902" y="18332"/>
                    <a:pt x="9937" y="18332"/>
                  </a:cubicBezTo>
                  <a:cubicBezTo>
                    <a:pt x="9972" y="18331"/>
                    <a:pt x="10000" y="18281"/>
                    <a:pt x="10000" y="18218"/>
                  </a:cubicBezTo>
                  <a:cubicBezTo>
                    <a:pt x="9999" y="18156"/>
                    <a:pt x="9970" y="18105"/>
                    <a:pt x="9935" y="18105"/>
                  </a:cubicBezTo>
                  <a:close/>
                  <a:moveTo>
                    <a:pt x="10111" y="18105"/>
                  </a:moveTo>
                  <a:cubicBezTo>
                    <a:pt x="10076" y="18105"/>
                    <a:pt x="10048" y="18156"/>
                    <a:pt x="10048" y="18218"/>
                  </a:cubicBezTo>
                  <a:cubicBezTo>
                    <a:pt x="10049" y="18281"/>
                    <a:pt x="10078" y="18332"/>
                    <a:pt x="10113" y="18332"/>
                  </a:cubicBezTo>
                  <a:cubicBezTo>
                    <a:pt x="10148" y="18332"/>
                    <a:pt x="10176" y="18281"/>
                    <a:pt x="10176" y="18218"/>
                  </a:cubicBezTo>
                  <a:cubicBezTo>
                    <a:pt x="10175" y="18156"/>
                    <a:pt x="10146" y="18105"/>
                    <a:pt x="10111" y="18105"/>
                  </a:cubicBezTo>
                  <a:close/>
                  <a:moveTo>
                    <a:pt x="10287" y="18105"/>
                  </a:moveTo>
                  <a:cubicBezTo>
                    <a:pt x="10252" y="18105"/>
                    <a:pt x="10224" y="18156"/>
                    <a:pt x="10224" y="18218"/>
                  </a:cubicBezTo>
                  <a:cubicBezTo>
                    <a:pt x="10225" y="18281"/>
                    <a:pt x="10254" y="18332"/>
                    <a:pt x="10289" y="18332"/>
                  </a:cubicBezTo>
                  <a:cubicBezTo>
                    <a:pt x="10324" y="18331"/>
                    <a:pt x="10352" y="18281"/>
                    <a:pt x="10351" y="18218"/>
                  </a:cubicBezTo>
                  <a:cubicBezTo>
                    <a:pt x="10351" y="18156"/>
                    <a:pt x="10322" y="18105"/>
                    <a:pt x="10287" y="18105"/>
                  </a:cubicBezTo>
                  <a:close/>
                  <a:moveTo>
                    <a:pt x="19385" y="18407"/>
                  </a:moveTo>
                  <a:cubicBezTo>
                    <a:pt x="19350" y="18407"/>
                    <a:pt x="19328" y="18459"/>
                    <a:pt x="19337" y="18522"/>
                  </a:cubicBezTo>
                  <a:cubicBezTo>
                    <a:pt x="19345" y="18585"/>
                    <a:pt x="19381" y="18635"/>
                    <a:pt x="19416" y="18635"/>
                  </a:cubicBezTo>
                  <a:cubicBezTo>
                    <a:pt x="19451" y="18635"/>
                    <a:pt x="19473" y="18583"/>
                    <a:pt x="19464" y="18520"/>
                  </a:cubicBezTo>
                  <a:cubicBezTo>
                    <a:pt x="19456" y="18457"/>
                    <a:pt x="19420" y="18407"/>
                    <a:pt x="19385" y="18407"/>
                  </a:cubicBezTo>
                  <a:close/>
                  <a:moveTo>
                    <a:pt x="19580" y="18407"/>
                  </a:moveTo>
                  <a:cubicBezTo>
                    <a:pt x="19545" y="18407"/>
                    <a:pt x="19524" y="18459"/>
                    <a:pt x="19532" y="18522"/>
                  </a:cubicBezTo>
                  <a:cubicBezTo>
                    <a:pt x="19541" y="18585"/>
                    <a:pt x="19576" y="18635"/>
                    <a:pt x="19612" y="18635"/>
                  </a:cubicBezTo>
                  <a:cubicBezTo>
                    <a:pt x="19647" y="18635"/>
                    <a:pt x="19669" y="18583"/>
                    <a:pt x="19660" y="18520"/>
                  </a:cubicBezTo>
                  <a:cubicBezTo>
                    <a:pt x="19651" y="18457"/>
                    <a:pt x="19615" y="18407"/>
                    <a:pt x="19580" y="18407"/>
                  </a:cubicBezTo>
                  <a:close/>
                  <a:moveTo>
                    <a:pt x="19756" y="18407"/>
                  </a:moveTo>
                  <a:cubicBezTo>
                    <a:pt x="19721" y="18407"/>
                    <a:pt x="19699" y="18459"/>
                    <a:pt x="19708" y="18522"/>
                  </a:cubicBezTo>
                  <a:cubicBezTo>
                    <a:pt x="19717" y="18585"/>
                    <a:pt x="19753" y="18635"/>
                    <a:pt x="19788" y="18635"/>
                  </a:cubicBezTo>
                  <a:cubicBezTo>
                    <a:pt x="19823" y="18635"/>
                    <a:pt x="19845" y="18583"/>
                    <a:pt x="19836" y="18520"/>
                  </a:cubicBezTo>
                  <a:cubicBezTo>
                    <a:pt x="19827" y="18457"/>
                    <a:pt x="19791" y="18407"/>
                    <a:pt x="19756" y="18407"/>
                  </a:cubicBezTo>
                  <a:close/>
                  <a:moveTo>
                    <a:pt x="19932" y="18407"/>
                  </a:moveTo>
                  <a:cubicBezTo>
                    <a:pt x="19897" y="18407"/>
                    <a:pt x="19875" y="18459"/>
                    <a:pt x="19884" y="18522"/>
                  </a:cubicBezTo>
                  <a:cubicBezTo>
                    <a:pt x="19893" y="18585"/>
                    <a:pt x="19929" y="18635"/>
                    <a:pt x="19964" y="18635"/>
                  </a:cubicBezTo>
                  <a:cubicBezTo>
                    <a:pt x="19999" y="18635"/>
                    <a:pt x="20021" y="18583"/>
                    <a:pt x="20012" y="18520"/>
                  </a:cubicBezTo>
                  <a:cubicBezTo>
                    <a:pt x="20003" y="18457"/>
                    <a:pt x="19967" y="18407"/>
                    <a:pt x="19932" y="18407"/>
                  </a:cubicBezTo>
                  <a:close/>
                  <a:moveTo>
                    <a:pt x="20127" y="18407"/>
                  </a:moveTo>
                  <a:cubicBezTo>
                    <a:pt x="20092" y="18407"/>
                    <a:pt x="20070" y="18459"/>
                    <a:pt x="20080" y="18522"/>
                  </a:cubicBezTo>
                  <a:cubicBezTo>
                    <a:pt x="20089" y="18585"/>
                    <a:pt x="20125" y="18635"/>
                    <a:pt x="20160" y="18635"/>
                  </a:cubicBezTo>
                  <a:cubicBezTo>
                    <a:pt x="20196" y="18635"/>
                    <a:pt x="20217" y="18583"/>
                    <a:pt x="20207" y="18520"/>
                  </a:cubicBezTo>
                  <a:cubicBezTo>
                    <a:pt x="20198" y="18457"/>
                    <a:pt x="20162" y="18407"/>
                    <a:pt x="20127" y="18407"/>
                  </a:cubicBezTo>
                  <a:close/>
                  <a:moveTo>
                    <a:pt x="2655" y="18457"/>
                  </a:moveTo>
                  <a:cubicBezTo>
                    <a:pt x="2620" y="18457"/>
                    <a:pt x="2587" y="18508"/>
                    <a:pt x="2581" y="18570"/>
                  </a:cubicBezTo>
                  <a:cubicBezTo>
                    <a:pt x="2575" y="18632"/>
                    <a:pt x="2599" y="18682"/>
                    <a:pt x="2634" y="18682"/>
                  </a:cubicBezTo>
                  <a:cubicBezTo>
                    <a:pt x="2669" y="18682"/>
                    <a:pt x="2703" y="18632"/>
                    <a:pt x="2709" y="18570"/>
                  </a:cubicBezTo>
                  <a:cubicBezTo>
                    <a:pt x="2714" y="18508"/>
                    <a:pt x="2691" y="18457"/>
                    <a:pt x="2655" y="18457"/>
                  </a:cubicBezTo>
                  <a:close/>
                  <a:moveTo>
                    <a:pt x="2831" y="18457"/>
                  </a:moveTo>
                  <a:cubicBezTo>
                    <a:pt x="2796" y="18457"/>
                    <a:pt x="2763" y="18508"/>
                    <a:pt x="2757" y="18570"/>
                  </a:cubicBezTo>
                  <a:cubicBezTo>
                    <a:pt x="2751" y="18632"/>
                    <a:pt x="2775" y="18682"/>
                    <a:pt x="2811" y="18682"/>
                  </a:cubicBezTo>
                  <a:cubicBezTo>
                    <a:pt x="2846" y="18682"/>
                    <a:pt x="2879" y="18631"/>
                    <a:pt x="2885" y="18569"/>
                  </a:cubicBezTo>
                  <a:cubicBezTo>
                    <a:pt x="2890" y="18507"/>
                    <a:pt x="2867" y="18457"/>
                    <a:pt x="2831" y="18457"/>
                  </a:cubicBezTo>
                  <a:close/>
                  <a:moveTo>
                    <a:pt x="3026" y="18457"/>
                  </a:moveTo>
                  <a:cubicBezTo>
                    <a:pt x="2991" y="18457"/>
                    <a:pt x="2958" y="18508"/>
                    <a:pt x="2952" y="18570"/>
                  </a:cubicBezTo>
                  <a:cubicBezTo>
                    <a:pt x="2947" y="18632"/>
                    <a:pt x="2971" y="18682"/>
                    <a:pt x="3006" y="18682"/>
                  </a:cubicBezTo>
                  <a:cubicBezTo>
                    <a:pt x="3041" y="18682"/>
                    <a:pt x="3075" y="18632"/>
                    <a:pt x="3080" y="18570"/>
                  </a:cubicBezTo>
                  <a:cubicBezTo>
                    <a:pt x="3086" y="18508"/>
                    <a:pt x="3061" y="18457"/>
                    <a:pt x="3026" y="18457"/>
                  </a:cubicBezTo>
                  <a:close/>
                  <a:moveTo>
                    <a:pt x="3202" y="18457"/>
                  </a:moveTo>
                  <a:cubicBezTo>
                    <a:pt x="3167" y="18457"/>
                    <a:pt x="3134" y="18508"/>
                    <a:pt x="3128" y="18570"/>
                  </a:cubicBezTo>
                  <a:cubicBezTo>
                    <a:pt x="3123" y="18632"/>
                    <a:pt x="3147" y="18682"/>
                    <a:pt x="3183" y="18682"/>
                  </a:cubicBezTo>
                  <a:cubicBezTo>
                    <a:pt x="3218" y="18682"/>
                    <a:pt x="3251" y="18632"/>
                    <a:pt x="3256" y="18570"/>
                  </a:cubicBezTo>
                  <a:cubicBezTo>
                    <a:pt x="3261" y="18508"/>
                    <a:pt x="3237" y="18457"/>
                    <a:pt x="3202" y="18457"/>
                  </a:cubicBezTo>
                  <a:close/>
                  <a:moveTo>
                    <a:pt x="3397" y="18457"/>
                  </a:moveTo>
                  <a:cubicBezTo>
                    <a:pt x="3362" y="18457"/>
                    <a:pt x="3329" y="18508"/>
                    <a:pt x="3324" y="18570"/>
                  </a:cubicBezTo>
                  <a:cubicBezTo>
                    <a:pt x="3318" y="18632"/>
                    <a:pt x="3343" y="18682"/>
                    <a:pt x="3378" y="18682"/>
                  </a:cubicBezTo>
                  <a:cubicBezTo>
                    <a:pt x="3413" y="18682"/>
                    <a:pt x="3446" y="18632"/>
                    <a:pt x="3452" y="18570"/>
                  </a:cubicBezTo>
                  <a:cubicBezTo>
                    <a:pt x="3457" y="18508"/>
                    <a:pt x="3432" y="18457"/>
                    <a:pt x="3397" y="18457"/>
                  </a:cubicBezTo>
                  <a:close/>
                  <a:moveTo>
                    <a:pt x="3573" y="18457"/>
                  </a:moveTo>
                  <a:cubicBezTo>
                    <a:pt x="3538" y="18457"/>
                    <a:pt x="3505" y="18508"/>
                    <a:pt x="3500" y="18570"/>
                  </a:cubicBezTo>
                  <a:cubicBezTo>
                    <a:pt x="3495" y="18632"/>
                    <a:pt x="3519" y="18682"/>
                    <a:pt x="3554" y="18682"/>
                  </a:cubicBezTo>
                  <a:cubicBezTo>
                    <a:pt x="3589" y="18682"/>
                    <a:pt x="3622" y="18633"/>
                    <a:pt x="3627" y="18570"/>
                  </a:cubicBezTo>
                  <a:cubicBezTo>
                    <a:pt x="3633" y="18508"/>
                    <a:pt x="3608" y="18457"/>
                    <a:pt x="3573" y="18457"/>
                  </a:cubicBezTo>
                  <a:close/>
                  <a:moveTo>
                    <a:pt x="3748" y="18457"/>
                  </a:moveTo>
                  <a:cubicBezTo>
                    <a:pt x="3713" y="18457"/>
                    <a:pt x="3681" y="18508"/>
                    <a:pt x="3676" y="18570"/>
                  </a:cubicBezTo>
                  <a:cubicBezTo>
                    <a:pt x="3671" y="18633"/>
                    <a:pt x="3695" y="18682"/>
                    <a:pt x="3731" y="18682"/>
                  </a:cubicBezTo>
                  <a:cubicBezTo>
                    <a:pt x="3766" y="18682"/>
                    <a:pt x="3798" y="18632"/>
                    <a:pt x="3803" y="18570"/>
                  </a:cubicBezTo>
                  <a:cubicBezTo>
                    <a:pt x="3808" y="18508"/>
                    <a:pt x="3784" y="18457"/>
                    <a:pt x="3748" y="18457"/>
                  </a:cubicBezTo>
                  <a:close/>
                  <a:moveTo>
                    <a:pt x="19444" y="18709"/>
                  </a:moveTo>
                  <a:cubicBezTo>
                    <a:pt x="19408" y="18709"/>
                    <a:pt x="19387" y="18760"/>
                    <a:pt x="19395" y="18823"/>
                  </a:cubicBezTo>
                  <a:cubicBezTo>
                    <a:pt x="19404" y="18886"/>
                    <a:pt x="19439" y="18937"/>
                    <a:pt x="19475" y="18937"/>
                  </a:cubicBezTo>
                  <a:cubicBezTo>
                    <a:pt x="19510" y="18936"/>
                    <a:pt x="19532" y="18886"/>
                    <a:pt x="19524" y="18823"/>
                  </a:cubicBezTo>
                  <a:cubicBezTo>
                    <a:pt x="19515" y="18760"/>
                    <a:pt x="19479" y="18709"/>
                    <a:pt x="19444" y="18709"/>
                  </a:cubicBezTo>
                  <a:close/>
                  <a:moveTo>
                    <a:pt x="19620" y="18709"/>
                  </a:moveTo>
                  <a:cubicBezTo>
                    <a:pt x="19584" y="18709"/>
                    <a:pt x="19563" y="18760"/>
                    <a:pt x="19571" y="18823"/>
                  </a:cubicBezTo>
                  <a:cubicBezTo>
                    <a:pt x="19580" y="18886"/>
                    <a:pt x="19616" y="18937"/>
                    <a:pt x="19651" y="18937"/>
                  </a:cubicBezTo>
                  <a:cubicBezTo>
                    <a:pt x="19687" y="18937"/>
                    <a:pt x="19708" y="18886"/>
                    <a:pt x="19700" y="18823"/>
                  </a:cubicBezTo>
                  <a:cubicBezTo>
                    <a:pt x="19691" y="18760"/>
                    <a:pt x="19655" y="18709"/>
                    <a:pt x="19620" y="18709"/>
                  </a:cubicBezTo>
                  <a:close/>
                  <a:moveTo>
                    <a:pt x="19795" y="18709"/>
                  </a:moveTo>
                  <a:cubicBezTo>
                    <a:pt x="19760" y="18709"/>
                    <a:pt x="19738" y="18760"/>
                    <a:pt x="19747" y="18823"/>
                  </a:cubicBezTo>
                  <a:cubicBezTo>
                    <a:pt x="19756" y="18886"/>
                    <a:pt x="19792" y="18937"/>
                    <a:pt x="19827" y="18937"/>
                  </a:cubicBezTo>
                  <a:cubicBezTo>
                    <a:pt x="19863" y="18937"/>
                    <a:pt x="19884" y="18886"/>
                    <a:pt x="19875" y="18823"/>
                  </a:cubicBezTo>
                  <a:cubicBezTo>
                    <a:pt x="19867" y="18760"/>
                    <a:pt x="19831" y="18709"/>
                    <a:pt x="19795" y="18709"/>
                  </a:cubicBezTo>
                  <a:close/>
                  <a:moveTo>
                    <a:pt x="19990" y="18709"/>
                  </a:moveTo>
                  <a:cubicBezTo>
                    <a:pt x="19955" y="18709"/>
                    <a:pt x="19934" y="18760"/>
                    <a:pt x="19943" y="18823"/>
                  </a:cubicBezTo>
                  <a:cubicBezTo>
                    <a:pt x="19952" y="18886"/>
                    <a:pt x="19988" y="18937"/>
                    <a:pt x="20023" y="18937"/>
                  </a:cubicBezTo>
                  <a:cubicBezTo>
                    <a:pt x="20059" y="18937"/>
                    <a:pt x="20080" y="18886"/>
                    <a:pt x="20071" y="18823"/>
                  </a:cubicBezTo>
                  <a:cubicBezTo>
                    <a:pt x="20062" y="18760"/>
                    <a:pt x="20026" y="18709"/>
                    <a:pt x="19990" y="18709"/>
                  </a:cubicBezTo>
                  <a:close/>
                  <a:moveTo>
                    <a:pt x="21509" y="18709"/>
                  </a:moveTo>
                  <a:cubicBezTo>
                    <a:pt x="21477" y="18709"/>
                    <a:pt x="21459" y="18756"/>
                    <a:pt x="21468" y="18812"/>
                  </a:cubicBezTo>
                  <a:cubicBezTo>
                    <a:pt x="21477" y="18870"/>
                    <a:pt x="21511" y="18915"/>
                    <a:pt x="21543" y="18915"/>
                  </a:cubicBezTo>
                  <a:cubicBezTo>
                    <a:pt x="21575" y="18915"/>
                    <a:pt x="21593" y="18869"/>
                    <a:pt x="21584" y="18812"/>
                  </a:cubicBezTo>
                  <a:cubicBezTo>
                    <a:pt x="21574" y="18755"/>
                    <a:pt x="21541" y="18709"/>
                    <a:pt x="21509" y="18709"/>
                  </a:cubicBezTo>
                  <a:close/>
                  <a:moveTo>
                    <a:pt x="2637" y="18759"/>
                  </a:moveTo>
                  <a:cubicBezTo>
                    <a:pt x="2601" y="18759"/>
                    <a:pt x="2567" y="18810"/>
                    <a:pt x="2561" y="18872"/>
                  </a:cubicBezTo>
                  <a:cubicBezTo>
                    <a:pt x="2555" y="18934"/>
                    <a:pt x="2580" y="18984"/>
                    <a:pt x="2615" y="18984"/>
                  </a:cubicBezTo>
                  <a:cubicBezTo>
                    <a:pt x="2651" y="18984"/>
                    <a:pt x="2684" y="18933"/>
                    <a:pt x="2690" y="18871"/>
                  </a:cubicBezTo>
                  <a:cubicBezTo>
                    <a:pt x="2696" y="18809"/>
                    <a:pt x="2672" y="18759"/>
                    <a:pt x="2637" y="18759"/>
                  </a:cubicBezTo>
                  <a:close/>
                  <a:moveTo>
                    <a:pt x="2812" y="18759"/>
                  </a:moveTo>
                  <a:cubicBezTo>
                    <a:pt x="2777" y="18759"/>
                    <a:pt x="2743" y="18810"/>
                    <a:pt x="2737" y="18872"/>
                  </a:cubicBezTo>
                  <a:cubicBezTo>
                    <a:pt x="2732" y="18934"/>
                    <a:pt x="2756" y="18984"/>
                    <a:pt x="2791" y="18984"/>
                  </a:cubicBezTo>
                  <a:cubicBezTo>
                    <a:pt x="2827" y="18984"/>
                    <a:pt x="2860" y="18934"/>
                    <a:pt x="2866" y="18872"/>
                  </a:cubicBezTo>
                  <a:cubicBezTo>
                    <a:pt x="2871" y="18810"/>
                    <a:pt x="2847" y="18759"/>
                    <a:pt x="2812" y="18759"/>
                  </a:cubicBezTo>
                  <a:close/>
                  <a:moveTo>
                    <a:pt x="2988" y="18759"/>
                  </a:moveTo>
                  <a:cubicBezTo>
                    <a:pt x="2953" y="18759"/>
                    <a:pt x="2919" y="18810"/>
                    <a:pt x="2913" y="18872"/>
                  </a:cubicBezTo>
                  <a:cubicBezTo>
                    <a:pt x="2908" y="18934"/>
                    <a:pt x="2932" y="18984"/>
                    <a:pt x="2967" y="18984"/>
                  </a:cubicBezTo>
                  <a:cubicBezTo>
                    <a:pt x="3002" y="18984"/>
                    <a:pt x="3036" y="18934"/>
                    <a:pt x="3042" y="18872"/>
                  </a:cubicBezTo>
                  <a:cubicBezTo>
                    <a:pt x="3047" y="18810"/>
                    <a:pt x="3023" y="18759"/>
                    <a:pt x="2988" y="18759"/>
                  </a:cubicBezTo>
                  <a:close/>
                  <a:moveTo>
                    <a:pt x="3183" y="18759"/>
                  </a:moveTo>
                  <a:cubicBezTo>
                    <a:pt x="3147" y="18759"/>
                    <a:pt x="3114" y="18810"/>
                    <a:pt x="3109" y="18872"/>
                  </a:cubicBezTo>
                  <a:cubicBezTo>
                    <a:pt x="3103" y="18934"/>
                    <a:pt x="3128" y="18984"/>
                    <a:pt x="3163" y="18984"/>
                  </a:cubicBezTo>
                  <a:cubicBezTo>
                    <a:pt x="3199" y="18984"/>
                    <a:pt x="3232" y="18934"/>
                    <a:pt x="3237" y="18872"/>
                  </a:cubicBezTo>
                  <a:cubicBezTo>
                    <a:pt x="3242" y="18810"/>
                    <a:pt x="3218" y="18759"/>
                    <a:pt x="3183" y="18759"/>
                  </a:cubicBezTo>
                  <a:close/>
                  <a:moveTo>
                    <a:pt x="3359" y="18759"/>
                  </a:moveTo>
                  <a:cubicBezTo>
                    <a:pt x="3323" y="18759"/>
                    <a:pt x="3290" y="18810"/>
                    <a:pt x="3285" y="18872"/>
                  </a:cubicBezTo>
                  <a:cubicBezTo>
                    <a:pt x="3279" y="18934"/>
                    <a:pt x="3304" y="18984"/>
                    <a:pt x="3339" y="18984"/>
                  </a:cubicBezTo>
                  <a:cubicBezTo>
                    <a:pt x="3374" y="18984"/>
                    <a:pt x="3408" y="18934"/>
                    <a:pt x="3413" y="18872"/>
                  </a:cubicBezTo>
                  <a:cubicBezTo>
                    <a:pt x="3418" y="18810"/>
                    <a:pt x="3394" y="18759"/>
                    <a:pt x="3359" y="18759"/>
                  </a:cubicBezTo>
                  <a:close/>
                  <a:moveTo>
                    <a:pt x="3554" y="18759"/>
                  </a:moveTo>
                  <a:cubicBezTo>
                    <a:pt x="3518" y="18759"/>
                    <a:pt x="3485" y="18810"/>
                    <a:pt x="3480" y="18872"/>
                  </a:cubicBezTo>
                  <a:cubicBezTo>
                    <a:pt x="3475" y="18934"/>
                    <a:pt x="3500" y="18984"/>
                    <a:pt x="3535" y="18984"/>
                  </a:cubicBezTo>
                  <a:cubicBezTo>
                    <a:pt x="3571" y="18984"/>
                    <a:pt x="3603" y="18934"/>
                    <a:pt x="3609" y="18872"/>
                  </a:cubicBezTo>
                  <a:cubicBezTo>
                    <a:pt x="3614" y="18810"/>
                    <a:pt x="3589" y="18759"/>
                    <a:pt x="3554" y="18759"/>
                  </a:cubicBezTo>
                  <a:close/>
                  <a:moveTo>
                    <a:pt x="3729" y="18759"/>
                  </a:moveTo>
                  <a:cubicBezTo>
                    <a:pt x="3694" y="18759"/>
                    <a:pt x="3661" y="18810"/>
                    <a:pt x="3656" y="18872"/>
                  </a:cubicBezTo>
                  <a:cubicBezTo>
                    <a:pt x="3651" y="18934"/>
                    <a:pt x="3676" y="18984"/>
                    <a:pt x="3711" y="18984"/>
                  </a:cubicBezTo>
                  <a:cubicBezTo>
                    <a:pt x="3747" y="18984"/>
                    <a:pt x="3780" y="18934"/>
                    <a:pt x="3784" y="18872"/>
                  </a:cubicBezTo>
                  <a:cubicBezTo>
                    <a:pt x="3789" y="18810"/>
                    <a:pt x="3765" y="18759"/>
                    <a:pt x="3729" y="18759"/>
                  </a:cubicBezTo>
                  <a:close/>
                  <a:moveTo>
                    <a:pt x="2597" y="19061"/>
                  </a:moveTo>
                  <a:cubicBezTo>
                    <a:pt x="2562" y="19061"/>
                    <a:pt x="2528" y="19112"/>
                    <a:pt x="2522" y="19174"/>
                  </a:cubicBezTo>
                  <a:cubicBezTo>
                    <a:pt x="2516" y="19236"/>
                    <a:pt x="2540" y="19286"/>
                    <a:pt x="2576" y="19286"/>
                  </a:cubicBezTo>
                  <a:cubicBezTo>
                    <a:pt x="2612" y="19286"/>
                    <a:pt x="2645" y="19234"/>
                    <a:pt x="2651" y="19172"/>
                  </a:cubicBezTo>
                  <a:cubicBezTo>
                    <a:pt x="2657" y="19110"/>
                    <a:pt x="2633" y="19061"/>
                    <a:pt x="2597" y="19061"/>
                  </a:cubicBezTo>
                  <a:close/>
                  <a:moveTo>
                    <a:pt x="2773" y="19061"/>
                  </a:moveTo>
                  <a:cubicBezTo>
                    <a:pt x="2738" y="19061"/>
                    <a:pt x="2704" y="19112"/>
                    <a:pt x="2698" y="19174"/>
                  </a:cubicBezTo>
                  <a:cubicBezTo>
                    <a:pt x="2692" y="19236"/>
                    <a:pt x="2717" y="19286"/>
                    <a:pt x="2753" y="19286"/>
                  </a:cubicBezTo>
                  <a:cubicBezTo>
                    <a:pt x="2788" y="19285"/>
                    <a:pt x="2821" y="19236"/>
                    <a:pt x="2827" y="19174"/>
                  </a:cubicBezTo>
                  <a:cubicBezTo>
                    <a:pt x="2833" y="19112"/>
                    <a:pt x="2809" y="19061"/>
                    <a:pt x="2773" y="19061"/>
                  </a:cubicBezTo>
                  <a:close/>
                  <a:moveTo>
                    <a:pt x="2968" y="19061"/>
                  </a:moveTo>
                  <a:cubicBezTo>
                    <a:pt x="2933" y="19061"/>
                    <a:pt x="2899" y="19112"/>
                    <a:pt x="2894" y="19174"/>
                  </a:cubicBezTo>
                  <a:cubicBezTo>
                    <a:pt x="2888" y="19236"/>
                    <a:pt x="2913" y="19286"/>
                    <a:pt x="2948" y="19286"/>
                  </a:cubicBezTo>
                  <a:cubicBezTo>
                    <a:pt x="2984" y="19285"/>
                    <a:pt x="3017" y="19236"/>
                    <a:pt x="3023" y="19174"/>
                  </a:cubicBezTo>
                  <a:cubicBezTo>
                    <a:pt x="3028" y="19112"/>
                    <a:pt x="3004" y="19061"/>
                    <a:pt x="2968" y="19061"/>
                  </a:cubicBezTo>
                  <a:close/>
                  <a:moveTo>
                    <a:pt x="3164" y="19061"/>
                  </a:moveTo>
                  <a:cubicBezTo>
                    <a:pt x="3128" y="19061"/>
                    <a:pt x="3095" y="19112"/>
                    <a:pt x="3089" y="19174"/>
                  </a:cubicBezTo>
                  <a:cubicBezTo>
                    <a:pt x="3084" y="19236"/>
                    <a:pt x="3108" y="19286"/>
                    <a:pt x="3144" y="19286"/>
                  </a:cubicBezTo>
                  <a:cubicBezTo>
                    <a:pt x="3179" y="19286"/>
                    <a:pt x="3213" y="19236"/>
                    <a:pt x="3218" y="19174"/>
                  </a:cubicBezTo>
                  <a:cubicBezTo>
                    <a:pt x="3223" y="19112"/>
                    <a:pt x="3199" y="19061"/>
                    <a:pt x="3164" y="19061"/>
                  </a:cubicBezTo>
                  <a:close/>
                  <a:moveTo>
                    <a:pt x="3339" y="19061"/>
                  </a:moveTo>
                  <a:cubicBezTo>
                    <a:pt x="3304" y="19061"/>
                    <a:pt x="3270" y="19112"/>
                    <a:pt x="3265" y="19174"/>
                  </a:cubicBezTo>
                  <a:cubicBezTo>
                    <a:pt x="3260" y="19236"/>
                    <a:pt x="3285" y="19286"/>
                    <a:pt x="3320" y="19286"/>
                  </a:cubicBezTo>
                  <a:cubicBezTo>
                    <a:pt x="3356" y="19285"/>
                    <a:pt x="3389" y="19236"/>
                    <a:pt x="3394" y="19174"/>
                  </a:cubicBezTo>
                  <a:cubicBezTo>
                    <a:pt x="3399" y="19112"/>
                    <a:pt x="3374" y="19061"/>
                    <a:pt x="3339" y="19061"/>
                  </a:cubicBezTo>
                  <a:close/>
                  <a:moveTo>
                    <a:pt x="21411" y="19061"/>
                  </a:moveTo>
                  <a:cubicBezTo>
                    <a:pt x="21379" y="19061"/>
                    <a:pt x="21361" y="19108"/>
                    <a:pt x="21370" y="19164"/>
                  </a:cubicBezTo>
                  <a:cubicBezTo>
                    <a:pt x="21380" y="19221"/>
                    <a:pt x="21413" y="19267"/>
                    <a:pt x="21445" y="19267"/>
                  </a:cubicBezTo>
                  <a:cubicBezTo>
                    <a:pt x="21477" y="19267"/>
                    <a:pt x="21495" y="19221"/>
                    <a:pt x="21486" y="19164"/>
                  </a:cubicBezTo>
                  <a:cubicBezTo>
                    <a:pt x="21477" y="19108"/>
                    <a:pt x="21443" y="19061"/>
                    <a:pt x="21411" y="19061"/>
                  </a:cubicBezTo>
                  <a:close/>
                  <a:moveTo>
                    <a:pt x="21099" y="19312"/>
                  </a:moveTo>
                  <a:cubicBezTo>
                    <a:pt x="21067" y="19312"/>
                    <a:pt x="21049" y="19359"/>
                    <a:pt x="21058" y="19416"/>
                  </a:cubicBezTo>
                  <a:cubicBezTo>
                    <a:pt x="21067" y="19473"/>
                    <a:pt x="21099" y="19518"/>
                    <a:pt x="21132" y="19518"/>
                  </a:cubicBezTo>
                  <a:cubicBezTo>
                    <a:pt x="21164" y="19518"/>
                    <a:pt x="21183" y="19473"/>
                    <a:pt x="21174" y="19416"/>
                  </a:cubicBezTo>
                  <a:cubicBezTo>
                    <a:pt x="21165" y="19359"/>
                    <a:pt x="21131" y="19312"/>
                    <a:pt x="21099" y="19312"/>
                  </a:cubicBezTo>
                  <a:close/>
                  <a:moveTo>
                    <a:pt x="2754" y="19363"/>
                  </a:moveTo>
                  <a:cubicBezTo>
                    <a:pt x="2718" y="19363"/>
                    <a:pt x="2684" y="19413"/>
                    <a:pt x="2679" y="19476"/>
                  </a:cubicBezTo>
                  <a:cubicBezTo>
                    <a:pt x="2673" y="19538"/>
                    <a:pt x="2697" y="19587"/>
                    <a:pt x="2733" y="19587"/>
                  </a:cubicBezTo>
                  <a:cubicBezTo>
                    <a:pt x="2769" y="19587"/>
                    <a:pt x="2802" y="19536"/>
                    <a:pt x="2808" y="19474"/>
                  </a:cubicBezTo>
                  <a:cubicBezTo>
                    <a:pt x="2814" y="19412"/>
                    <a:pt x="2789" y="19362"/>
                    <a:pt x="2754" y="19363"/>
                  </a:cubicBezTo>
                  <a:close/>
                  <a:moveTo>
                    <a:pt x="19698" y="19363"/>
                  </a:moveTo>
                  <a:cubicBezTo>
                    <a:pt x="19663" y="19363"/>
                    <a:pt x="19641" y="19414"/>
                    <a:pt x="19649" y="19477"/>
                  </a:cubicBezTo>
                  <a:cubicBezTo>
                    <a:pt x="19658" y="19540"/>
                    <a:pt x="19694" y="19590"/>
                    <a:pt x="19729" y="19590"/>
                  </a:cubicBezTo>
                  <a:cubicBezTo>
                    <a:pt x="19765" y="19590"/>
                    <a:pt x="19787" y="19539"/>
                    <a:pt x="19778" y="19476"/>
                  </a:cubicBezTo>
                  <a:cubicBezTo>
                    <a:pt x="19770" y="19413"/>
                    <a:pt x="19734" y="19362"/>
                    <a:pt x="19698" y="19363"/>
                  </a:cubicBezTo>
                  <a:close/>
                  <a:moveTo>
                    <a:pt x="2949" y="19413"/>
                  </a:moveTo>
                  <a:cubicBezTo>
                    <a:pt x="2914" y="19413"/>
                    <a:pt x="2880" y="19464"/>
                    <a:pt x="2874" y="19526"/>
                  </a:cubicBezTo>
                  <a:cubicBezTo>
                    <a:pt x="2869" y="19588"/>
                    <a:pt x="2893" y="19638"/>
                    <a:pt x="2929" y="19638"/>
                  </a:cubicBezTo>
                  <a:cubicBezTo>
                    <a:pt x="2964" y="19638"/>
                    <a:pt x="2998" y="19588"/>
                    <a:pt x="3004" y="19526"/>
                  </a:cubicBezTo>
                  <a:cubicBezTo>
                    <a:pt x="3009" y="19464"/>
                    <a:pt x="2985" y="19413"/>
                    <a:pt x="2949" y="19413"/>
                  </a:cubicBezTo>
                  <a:close/>
                  <a:moveTo>
                    <a:pt x="3125" y="19413"/>
                  </a:moveTo>
                  <a:cubicBezTo>
                    <a:pt x="3089" y="19413"/>
                    <a:pt x="3056" y="19464"/>
                    <a:pt x="3050" y="19526"/>
                  </a:cubicBezTo>
                  <a:cubicBezTo>
                    <a:pt x="3045" y="19588"/>
                    <a:pt x="3069" y="19638"/>
                    <a:pt x="3105" y="19638"/>
                  </a:cubicBezTo>
                  <a:cubicBezTo>
                    <a:pt x="3141" y="19638"/>
                    <a:pt x="3174" y="19588"/>
                    <a:pt x="3180" y="19526"/>
                  </a:cubicBezTo>
                  <a:cubicBezTo>
                    <a:pt x="3185" y="19464"/>
                    <a:pt x="3160" y="19413"/>
                    <a:pt x="3125" y="19413"/>
                  </a:cubicBezTo>
                  <a:close/>
                  <a:moveTo>
                    <a:pt x="20826" y="19614"/>
                  </a:moveTo>
                  <a:cubicBezTo>
                    <a:pt x="20794" y="19614"/>
                    <a:pt x="20775" y="19661"/>
                    <a:pt x="20783" y="19718"/>
                  </a:cubicBezTo>
                  <a:cubicBezTo>
                    <a:pt x="20792" y="19775"/>
                    <a:pt x="20825" y="19820"/>
                    <a:pt x="20858" y="19820"/>
                  </a:cubicBezTo>
                  <a:cubicBezTo>
                    <a:pt x="20890" y="19820"/>
                    <a:pt x="20909" y="19775"/>
                    <a:pt x="20901" y="19718"/>
                  </a:cubicBezTo>
                  <a:cubicBezTo>
                    <a:pt x="20892" y="19661"/>
                    <a:pt x="20858" y="19614"/>
                    <a:pt x="20826" y="19614"/>
                  </a:cubicBezTo>
                  <a:close/>
                  <a:moveTo>
                    <a:pt x="20983" y="19614"/>
                  </a:moveTo>
                  <a:cubicBezTo>
                    <a:pt x="20950" y="19614"/>
                    <a:pt x="20931" y="19661"/>
                    <a:pt x="20940" y="19718"/>
                  </a:cubicBezTo>
                  <a:cubicBezTo>
                    <a:pt x="20949" y="19775"/>
                    <a:pt x="20982" y="19820"/>
                    <a:pt x="21014" y="19820"/>
                  </a:cubicBezTo>
                  <a:cubicBezTo>
                    <a:pt x="21047" y="19820"/>
                    <a:pt x="21066" y="19775"/>
                    <a:pt x="21057" y="19718"/>
                  </a:cubicBezTo>
                  <a:cubicBezTo>
                    <a:pt x="21048" y="19661"/>
                    <a:pt x="21015" y="19614"/>
                    <a:pt x="20983" y="19614"/>
                  </a:cubicBezTo>
                  <a:close/>
                  <a:moveTo>
                    <a:pt x="2715" y="19715"/>
                  </a:moveTo>
                  <a:cubicBezTo>
                    <a:pt x="2680" y="19715"/>
                    <a:pt x="2645" y="19766"/>
                    <a:pt x="2640" y="19828"/>
                  </a:cubicBezTo>
                  <a:cubicBezTo>
                    <a:pt x="2634" y="19890"/>
                    <a:pt x="2659" y="19939"/>
                    <a:pt x="2695" y="19939"/>
                  </a:cubicBezTo>
                  <a:cubicBezTo>
                    <a:pt x="2730" y="19939"/>
                    <a:pt x="2764" y="19890"/>
                    <a:pt x="2770" y="19828"/>
                  </a:cubicBezTo>
                  <a:cubicBezTo>
                    <a:pt x="2775" y="19766"/>
                    <a:pt x="2751" y="19715"/>
                    <a:pt x="2715" y="19715"/>
                  </a:cubicBezTo>
                  <a:close/>
                  <a:moveTo>
                    <a:pt x="2910" y="19715"/>
                  </a:moveTo>
                  <a:cubicBezTo>
                    <a:pt x="2874" y="19715"/>
                    <a:pt x="2841" y="19766"/>
                    <a:pt x="2835" y="19828"/>
                  </a:cubicBezTo>
                  <a:cubicBezTo>
                    <a:pt x="2829" y="19890"/>
                    <a:pt x="2854" y="19939"/>
                    <a:pt x="2890" y="19939"/>
                  </a:cubicBezTo>
                  <a:cubicBezTo>
                    <a:pt x="2926" y="19939"/>
                    <a:pt x="2960" y="19890"/>
                    <a:pt x="2965" y="19828"/>
                  </a:cubicBezTo>
                  <a:cubicBezTo>
                    <a:pt x="2971" y="19766"/>
                    <a:pt x="2946" y="19714"/>
                    <a:pt x="2910" y="19715"/>
                  </a:cubicBezTo>
                  <a:close/>
                  <a:moveTo>
                    <a:pt x="3106" y="19715"/>
                  </a:moveTo>
                  <a:cubicBezTo>
                    <a:pt x="3070" y="19715"/>
                    <a:pt x="3036" y="19766"/>
                    <a:pt x="3031" y="19828"/>
                  </a:cubicBezTo>
                  <a:cubicBezTo>
                    <a:pt x="3025" y="19890"/>
                    <a:pt x="3050" y="19939"/>
                    <a:pt x="3086" y="19939"/>
                  </a:cubicBezTo>
                  <a:cubicBezTo>
                    <a:pt x="3121" y="19939"/>
                    <a:pt x="3155" y="19888"/>
                    <a:pt x="3161" y="19826"/>
                  </a:cubicBezTo>
                  <a:cubicBezTo>
                    <a:pt x="3166" y="19764"/>
                    <a:pt x="3141" y="19714"/>
                    <a:pt x="3106" y="19715"/>
                  </a:cubicBezTo>
                  <a:close/>
                  <a:moveTo>
                    <a:pt x="20553" y="19916"/>
                  </a:moveTo>
                  <a:cubicBezTo>
                    <a:pt x="20521" y="19916"/>
                    <a:pt x="20501" y="19963"/>
                    <a:pt x="20510" y="20019"/>
                  </a:cubicBezTo>
                  <a:cubicBezTo>
                    <a:pt x="20518" y="20076"/>
                    <a:pt x="20551" y="20122"/>
                    <a:pt x="20584" y="20122"/>
                  </a:cubicBezTo>
                  <a:cubicBezTo>
                    <a:pt x="20616" y="20122"/>
                    <a:pt x="20635" y="20077"/>
                    <a:pt x="20627" y="20019"/>
                  </a:cubicBezTo>
                  <a:cubicBezTo>
                    <a:pt x="20618" y="19963"/>
                    <a:pt x="20585" y="19916"/>
                    <a:pt x="20553" y="19916"/>
                  </a:cubicBezTo>
                  <a:close/>
                  <a:moveTo>
                    <a:pt x="20690" y="19916"/>
                  </a:moveTo>
                  <a:cubicBezTo>
                    <a:pt x="20657" y="19916"/>
                    <a:pt x="20638" y="19963"/>
                    <a:pt x="20646" y="20019"/>
                  </a:cubicBezTo>
                  <a:cubicBezTo>
                    <a:pt x="20655" y="20077"/>
                    <a:pt x="20689" y="20122"/>
                    <a:pt x="20721" y="20122"/>
                  </a:cubicBezTo>
                  <a:cubicBezTo>
                    <a:pt x="20753" y="20122"/>
                    <a:pt x="20772" y="20076"/>
                    <a:pt x="20764" y="20019"/>
                  </a:cubicBezTo>
                  <a:cubicBezTo>
                    <a:pt x="20755" y="19963"/>
                    <a:pt x="20722" y="19916"/>
                    <a:pt x="20690" y="19916"/>
                  </a:cubicBezTo>
                  <a:close/>
                  <a:moveTo>
                    <a:pt x="2696" y="20016"/>
                  </a:moveTo>
                  <a:cubicBezTo>
                    <a:pt x="2660" y="20016"/>
                    <a:pt x="2626" y="20067"/>
                    <a:pt x="2620" y="20129"/>
                  </a:cubicBezTo>
                  <a:cubicBezTo>
                    <a:pt x="2614" y="20191"/>
                    <a:pt x="2639" y="20241"/>
                    <a:pt x="2675" y="20241"/>
                  </a:cubicBezTo>
                  <a:cubicBezTo>
                    <a:pt x="2711" y="20241"/>
                    <a:pt x="2745" y="20191"/>
                    <a:pt x="2751" y="20129"/>
                  </a:cubicBezTo>
                  <a:cubicBezTo>
                    <a:pt x="2756" y="20067"/>
                    <a:pt x="2732" y="20016"/>
                    <a:pt x="2696" y="20016"/>
                  </a:cubicBezTo>
                  <a:close/>
                  <a:moveTo>
                    <a:pt x="2891" y="20016"/>
                  </a:moveTo>
                  <a:cubicBezTo>
                    <a:pt x="2855" y="20016"/>
                    <a:pt x="2821" y="20067"/>
                    <a:pt x="2816" y="20129"/>
                  </a:cubicBezTo>
                  <a:cubicBezTo>
                    <a:pt x="2810" y="20192"/>
                    <a:pt x="2835" y="20241"/>
                    <a:pt x="2870" y="20241"/>
                  </a:cubicBezTo>
                  <a:cubicBezTo>
                    <a:pt x="2907" y="20241"/>
                    <a:pt x="2941" y="20192"/>
                    <a:pt x="2946" y="20129"/>
                  </a:cubicBezTo>
                  <a:cubicBezTo>
                    <a:pt x="2952" y="20067"/>
                    <a:pt x="2927" y="20016"/>
                    <a:pt x="2891" y="20016"/>
                  </a:cubicBezTo>
                  <a:close/>
                  <a:moveTo>
                    <a:pt x="3067" y="20067"/>
                  </a:moveTo>
                  <a:cubicBezTo>
                    <a:pt x="3031" y="20067"/>
                    <a:pt x="2997" y="20118"/>
                    <a:pt x="2991" y="20180"/>
                  </a:cubicBezTo>
                  <a:cubicBezTo>
                    <a:pt x="2986" y="20242"/>
                    <a:pt x="3011" y="20291"/>
                    <a:pt x="3047" y="20291"/>
                  </a:cubicBezTo>
                  <a:cubicBezTo>
                    <a:pt x="3083" y="20291"/>
                    <a:pt x="3117" y="20242"/>
                    <a:pt x="3122" y="20180"/>
                  </a:cubicBezTo>
                  <a:cubicBezTo>
                    <a:pt x="3128" y="20118"/>
                    <a:pt x="3103" y="20067"/>
                    <a:pt x="3067" y="20067"/>
                  </a:cubicBezTo>
                  <a:close/>
                  <a:moveTo>
                    <a:pt x="2657" y="20318"/>
                  </a:moveTo>
                  <a:cubicBezTo>
                    <a:pt x="2621" y="20318"/>
                    <a:pt x="2587" y="20369"/>
                    <a:pt x="2581" y="20431"/>
                  </a:cubicBezTo>
                  <a:cubicBezTo>
                    <a:pt x="2575" y="20493"/>
                    <a:pt x="2600" y="20543"/>
                    <a:pt x="2636" y="20543"/>
                  </a:cubicBezTo>
                  <a:cubicBezTo>
                    <a:pt x="2672" y="20543"/>
                    <a:pt x="2706" y="20492"/>
                    <a:pt x="2712" y="20430"/>
                  </a:cubicBezTo>
                  <a:cubicBezTo>
                    <a:pt x="2717" y="20368"/>
                    <a:pt x="2693" y="20318"/>
                    <a:pt x="2657" y="20318"/>
                  </a:cubicBezTo>
                  <a:close/>
                  <a:moveTo>
                    <a:pt x="2852" y="20318"/>
                  </a:moveTo>
                  <a:cubicBezTo>
                    <a:pt x="2816" y="20318"/>
                    <a:pt x="2782" y="20369"/>
                    <a:pt x="2776" y="20431"/>
                  </a:cubicBezTo>
                  <a:cubicBezTo>
                    <a:pt x="2771" y="20493"/>
                    <a:pt x="2796" y="20543"/>
                    <a:pt x="2832" y="20543"/>
                  </a:cubicBezTo>
                  <a:cubicBezTo>
                    <a:pt x="2868" y="20543"/>
                    <a:pt x="2902" y="20492"/>
                    <a:pt x="2907" y="20430"/>
                  </a:cubicBezTo>
                  <a:cubicBezTo>
                    <a:pt x="2913" y="20368"/>
                    <a:pt x="2888" y="20318"/>
                    <a:pt x="2852" y="20318"/>
                  </a:cubicBezTo>
                  <a:close/>
                  <a:moveTo>
                    <a:pt x="3047" y="20368"/>
                  </a:moveTo>
                  <a:cubicBezTo>
                    <a:pt x="3011" y="20368"/>
                    <a:pt x="2977" y="20420"/>
                    <a:pt x="2972" y="20482"/>
                  </a:cubicBezTo>
                  <a:cubicBezTo>
                    <a:pt x="2966" y="20544"/>
                    <a:pt x="2991" y="20593"/>
                    <a:pt x="3028" y="20593"/>
                  </a:cubicBezTo>
                  <a:cubicBezTo>
                    <a:pt x="3064" y="20593"/>
                    <a:pt x="3097" y="20544"/>
                    <a:pt x="3103" y="20482"/>
                  </a:cubicBezTo>
                  <a:cubicBezTo>
                    <a:pt x="3108" y="20420"/>
                    <a:pt x="3083" y="20368"/>
                    <a:pt x="3047" y="20368"/>
                  </a:cubicBezTo>
                  <a:close/>
                  <a:moveTo>
                    <a:pt x="3223" y="20368"/>
                  </a:moveTo>
                  <a:cubicBezTo>
                    <a:pt x="3187" y="20368"/>
                    <a:pt x="3153" y="20419"/>
                    <a:pt x="3148" y="20482"/>
                  </a:cubicBezTo>
                  <a:cubicBezTo>
                    <a:pt x="3143" y="20544"/>
                    <a:pt x="3168" y="20593"/>
                    <a:pt x="3204" y="20593"/>
                  </a:cubicBezTo>
                  <a:cubicBezTo>
                    <a:pt x="3240" y="20593"/>
                    <a:pt x="3273" y="20542"/>
                    <a:pt x="3279" y="20480"/>
                  </a:cubicBezTo>
                  <a:cubicBezTo>
                    <a:pt x="3284" y="20418"/>
                    <a:pt x="3259" y="20368"/>
                    <a:pt x="3223" y="20368"/>
                  </a:cubicBezTo>
                  <a:close/>
                  <a:moveTo>
                    <a:pt x="2833" y="20670"/>
                  </a:moveTo>
                  <a:cubicBezTo>
                    <a:pt x="2796" y="20670"/>
                    <a:pt x="2763" y="20721"/>
                    <a:pt x="2757" y="20783"/>
                  </a:cubicBezTo>
                  <a:cubicBezTo>
                    <a:pt x="2751" y="20845"/>
                    <a:pt x="2776" y="20895"/>
                    <a:pt x="2812" y="20895"/>
                  </a:cubicBezTo>
                  <a:cubicBezTo>
                    <a:pt x="2849" y="20895"/>
                    <a:pt x="2883" y="20845"/>
                    <a:pt x="2888" y="20783"/>
                  </a:cubicBezTo>
                  <a:cubicBezTo>
                    <a:pt x="2894" y="20721"/>
                    <a:pt x="2869" y="20670"/>
                    <a:pt x="2833" y="20670"/>
                  </a:cubicBezTo>
                  <a:close/>
                  <a:moveTo>
                    <a:pt x="3009" y="20670"/>
                  </a:moveTo>
                  <a:cubicBezTo>
                    <a:pt x="2972" y="20670"/>
                    <a:pt x="2938" y="20721"/>
                    <a:pt x="2933" y="20783"/>
                  </a:cubicBezTo>
                  <a:cubicBezTo>
                    <a:pt x="2927" y="20845"/>
                    <a:pt x="2953" y="20895"/>
                    <a:pt x="2989" y="20895"/>
                  </a:cubicBezTo>
                  <a:cubicBezTo>
                    <a:pt x="3025" y="20895"/>
                    <a:pt x="3059" y="20845"/>
                    <a:pt x="3064" y="20783"/>
                  </a:cubicBezTo>
                  <a:cubicBezTo>
                    <a:pt x="3070" y="20721"/>
                    <a:pt x="3045" y="20670"/>
                    <a:pt x="3009" y="20670"/>
                  </a:cubicBezTo>
                  <a:close/>
                  <a:moveTo>
                    <a:pt x="2989" y="20972"/>
                  </a:moveTo>
                  <a:cubicBezTo>
                    <a:pt x="2953" y="20972"/>
                    <a:pt x="2919" y="21023"/>
                    <a:pt x="2913" y="21085"/>
                  </a:cubicBezTo>
                  <a:cubicBezTo>
                    <a:pt x="2908" y="21147"/>
                    <a:pt x="2933" y="21197"/>
                    <a:pt x="2969" y="21197"/>
                  </a:cubicBezTo>
                  <a:cubicBezTo>
                    <a:pt x="3006" y="21197"/>
                    <a:pt x="3040" y="21147"/>
                    <a:pt x="3045" y="21085"/>
                  </a:cubicBezTo>
                  <a:cubicBezTo>
                    <a:pt x="3051" y="21023"/>
                    <a:pt x="3025" y="20972"/>
                    <a:pt x="2989" y="20972"/>
                  </a:cubicBezTo>
                  <a:close/>
                  <a:moveTo>
                    <a:pt x="3731" y="21022"/>
                  </a:moveTo>
                  <a:cubicBezTo>
                    <a:pt x="3694" y="21022"/>
                    <a:pt x="3661" y="21073"/>
                    <a:pt x="3656" y="21135"/>
                  </a:cubicBezTo>
                  <a:cubicBezTo>
                    <a:pt x="3651" y="21198"/>
                    <a:pt x="3677" y="21247"/>
                    <a:pt x="3714" y="21247"/>
                  </a:cubicBezTo>
                  <a:cubicBezTo>
                    <a:pt x="3750" y="21247"/>
                    <a:pt x="3783" y="21197"/>
                    <a:pt x="3788" y="21135"/>
                  </a:cubicBezTo>
                  <a:cubicBezTo>
                    <a:pt x="3793" y="21073"/>
                    <a:pt x="3767" y="21022"/>
                    <a:pt x="3731" y="21022"/>
                  </a:cubicBezTo>
                  <a:close/>
                  <a:moveTo>
                    <a:pt x="3145" y="21374"/>
                  </a:moveTo>
                  <a:cubicBezTo>
                    <a:pt x="3109" y="21374"/>
                    <a:pt x="3075" y="21425"/>
                    <a:pt x="3070" y="21487"/>
                  </a:cubicBezTo>
                  <a:cubicBezTo>
                    <a:pt x="3064" y="21550"/>
                    <a:pt x="3090" y="21599"/>
                    <a:pt x="3126" y="21599"/>
                  </a:cubicBezTo>
                  <a:cubicBezTo>
                    <a:pt x="3163" y="21599"/>
                    <a:pt x="3197" y="21550"/>
                    <a:pt x="3202" y="21487"/>
                  </a:cubicBezTo>
                  <a:cubicBezTo>
                    <a:pt x="3207" y="21425"/>
                    <a:pt x="3182" y="21374"/>
                    <a:pt x="3145" y="21374"/>
                  </a:cubicBezTo>
                  <a:close/>
                  <a:moveTo>
                    <a:pt x="3341" y="21374"/>
                  </a:moveTo>
                  <a:cubicBezTo>
                    <a:pt x="3304" y="21374"/>
                    <a:pt x="3270" y="21425"/>
                    <a:pt x="3265" y="21487"/>
                  </a:cubicBezTo>
                  <a:cubicBezTo>
                    <a:pt x="3260" y="21550"/>
                    <a:pt x="3285" y="21599"/>
                    <a:pt x="3322" y="21599"/>
                  </a:cubicBezTo>
                  <a:cubicBezTo>
                    <a:pt x="3359" y="21599"/>
                    <a:pt x="3393" y="21550"/>
                    <a:pt x="3398" y="21487"/>
                  </a:cubicBezTo>
                  <a:cubicBezTo>
                    <a:pt x="3403" y="21425"/>
                    <a:pt x="3377" y="21374"/>
                    <a:pt x="3341" y="21374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0"/>
              </a:schemeClr>
            </a:solidFill>
            <a:ln w="6350">
              <a:solidFill>
                <a:schemeClr val="tx2">
                  <a:lumMod val="40000"/>
                  <a:lumOff val="60000"/>
                  <a:alpha val="60792"/>
                </a:schemeClr>
              </a:solidFill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grpSp>
          <p:nvGrpSpPr>
            <p:cNvPr id="7" name="íṩļíḓè">
              <a:extLst>
                <a:ext uri="{FF2B5EF4-FFF2-40B4-BE49-F238E27FC236}">
                  <a16:creationId xmlns:a16="http://schemas.microsoft.com/office/drawing/2014/main" id="{E999BDC0-0BE8-47DE-98BF-D81641A287D3}"/>
                </a:ext>
              </a:extLst>
            </p:cNvPr>
            <p:cNvGrpSpPr/>
            <p:nvPr/>
          </p:nvGrpSpPr>
          <p:grpSpPr>
            <a:xfrm>
              <a:off x="660400" y="1173647"/>
              <a:ext cx="5206876" cy="1894333"/>
              <a:chOff x="660400" y="1173647"/>
              <a:chExt cx="5206876" cy="1894333"/>
            </a:xfrm>
          </p:grpSpPr>
          <p:sp>
            <p:nvSpPr>
              <p:cNvPr id="37" name="íṥlîḑê">
                <a:extLst>
                  <a:ext uri="{FF2B5EF4-FFF2-40B4-BE49-F238E27FC236}">
                    <a16:creationId xmlns:a16="http://schemas.microsoft.com/office/drawing/2014/main" id="{03AF567F-D956-4714-BD4A-659864A4976B}"/>
                  </a:ext>
                </a:extLst>
              </p:cNvPr>
              <p:cNvSpPr txBox="1"/>
              <p:nvPr/>
            </p:nvSpPr>
            <p:spPr>
              <a:xfrm>
                <a:off x="660401" y="1173647"/>
                <a:ext cx="5206875" cy="8521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buSzPct val="25000"/>
                </a:pPr>
                <a:r>
                  <a:rPr lang="en-US" sz="20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sz="2000" b="1" dirty="0"/>
                  <a:t>reading more fluent.</a:t>
                </a:r>
              </a:p>
            </p:txBody>
          </p:sp>
          <p:sp>
            <p:nvSpPr>
              <p:cNvPr id="38" name="iśľide">
                <a:extLst>
                  <a:ext uri="{FF2B5EF4-FFF2-40B4-BE49-F238E27FC236}">
                    <a16:creationId xmlns:a16="http://schemas.microsoft.com/office/drawing/2014/main" id="{FE1A0442-A8F3-4CC5-8F40-1F88A0731BE8}"/>
                  </a:ext>
                </a:extLst>
              </p:cNvPr>
              <p:cNvSpPr txBox="1"/>
              <p:nvPr/>
            </p:nvSpPr>
            <p:spPr>
              <a:xfrm>
                <a:off x="660400" y="2025808"/>
                <a:ext cx="5206876" cy="104217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3765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Adjust the spacing to adapt to Chinese typesetting, use the reference line in PPT.</a:t>
                </a:r>
              </a:p>
            </p:txBody>
          </p:sp>
        </p:grp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006C308B-8ACE-460B-8B95-7FB40532A8EC}"/>
                </a:ext>
              </a:extLst>
            </p:cNvPr>
            <p:cNvCxnSpPr/>
            <p:nvPr/>
          </p:nvCxnSpPr>
          <p:spPr>
            <a:xfrm>
              <a:off x="3347725" y="4708284"/>
              <a:ext cx="0" cy="142581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4C2763DB-5747-49DD-9551-C820121CCD16}"/>
                </a:ext>
              </a:extLst>
            </p:cNvPr>
            <p:cNvCxnSpPr/>
            <p:nvPr/>
          </p:nvCxnSpPr>
          <p:spPr>
            <a:xfrm>
              <a:off x="6095999" y="4708284"/>
              <a:ext cx="0" cy="142581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ïṩļíḋê">
              <a:extLst>
                <a:ext uri="{FF2B5EF4-FFF2-40B4-BE49-F238E27FC236}">
                  <a16:creationId xmlns:a16="http://schemas.microsoft.com/office/drawing/2014/main" id="{951E7804-32B3-4A57-AD33-1E608AB1523C}"/>
                </a:ext>
              </a:extLst>
            </p:cNvPr>
            <p:cNvGrpSpPr/>
            <p:nvPr/>
          </p:nvGrpSpPr>
          <p:grpSpPr>
            <a:xfrm>
              <a:off x="705448" y="3744000"/>
              <a:ext cx="10781103" cy="2546749"/>
              <a:chOff x="705448" y="2155626"/>
              <a:chExt cx="10781103" cy="2546749"/>
            </a:xfrm>
          </p:grpSpPr>
          <p:cxnSp>
            <p:nvCxnSpPr>
              <p:cNvPr id="12" name="直接连接符 11">
                <a:extLst>
                  <a:ext uri="{FF2B5EF4-FFF2-40B4-BE49-F238E27FC236}">
                    <a16:creationId xmlns:a16="http://schemas.microsoft.com/office/drawing/2014/main" id="{2FAFD469-EF7F-447F-A994-A60719C14434}"/>
                  </a:ext>
                </a:extLst>
              </p:cNvPr>
              <p:cNvCxnSpPr/>
              <p:nvPr/>
            </p:nvCxnSpPr>
            <p:spPr>
              <a:xfrm>
                <a:off x="792349" y="2493126"/>
                <a:ext cx="10678339" cy="1"/>
              </a:xfrm>
              <a:prstGeom prst="line">
                <a:avLst/>
              </a:prstGeom>
              <a:ln w="3175" cap="rnd">
                <a:solidFill>
                  <a:schemeClr val="tx1">
                    <a:lumMod val="50000"/>
                    <a:lumOff val="5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i$ḷîḓé">
                <a:extLst>
                  <a:ext uri="{FF2B5EF4-FFF2-40B4-BE49-F238E27FC236}">
                    <a16:creationId xmlns:a16="http://schemas.microsoft.com/office/drawing/2014/main" id="{64AAFBF7-DA1A-4E87-BFA8-E3AA6CEE81A6}"/>
                  </a:ext>
                </a:extLst>
              </p:cNvPr>
              <p:cNvGrpSpPr/>
              <p:nvPr/>
            </p:nvGrpSpPr>
            <p:grpSpPr>
              <a:xfrm>
                <a:off x="1636088" y="2155626"/>
                <a:ext cx="675000" cy="675005"/>
                <a:chOff x="2169903" y="3402251"/>
                <a:chExt cx="675000" cy="675005"/>
              </a:xfrm>
            </p:grpSpPr>
            <p:sp>
              <p:nvSpPr>
                <p:cNvPr id="35" name="iSḻïḓê">
                  <a:extLst>
                    <a:ext uri="{FF2B5EF4-FFF2-40B4-BE49-F238E27FC236}">
                      <a16:creationId xmlns:a16="http://schemas.microsoft.com/office/drawing/2014/main" id="{D08C5A13-35B1-40D4-B5F4-3268CF438FF9}"/>
                    </a:ext>
                  </a:extLst>
                </p:cNvPr>
                <p:cNvSpPr/>
                <p:nvPr/>
              </p:nvSpPr>
              <p:spPr>
                <a:xfrm>
                  <a:off x="2169903" y="3402251"/>
                  <a:ext cx="675000" cy="675005"/>
                </a:xfrm>
                <a:prstGeom prst="ellipse">
                  <a:avLst/>
                </a:prstGeom>
                <a:solidFill>
                  <a:schemeClr val="accent1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36" name="ïṣľïḋê">
                  <a:extLst>
                    <a:ext uri="{FF2B5EF4-FFF2-40B4-BE49-F238E27FC236}">
                      <a16:creationId xmlns:a16="http://schemas.microsoft.com/office/drawing/2014/main" id="{8F08FF1E-6273-4436-A543-8BE03DE323B4}"/>
                    </a:ext>
                  </a:extLst>
                </p:cNvPr>
                <p:cNvSpPr/>
                <p:nvPr/>
              </p:nvSpPr>
              <p:spPr bwMode="auto">
                <a:xfrm>
                  <a:off x="2335310" y="3571015"/>
                  <a:ext cx="344185" cy="337474"/>
                </a:xfrm>
                <a:custGeom>
                  <a:avLst/>
                  <a:gdLst>
                    <a:gd name="T0" fmla="*/ 1312 w 1990"/>
                    <a:gd name="T1" fmla="*/ 1552 h 1954"/>
                    <a:gd name="T2" fmla="*/ 291 w 1990"/>
                    <a:gd name="T3" fmla="*/ 1746 h 1954"/>
                    <a:gd name="T4" fmla="*/ 0 w 1990"/>
                    <a:gd name="T5" fmla="*/ 540 h 1954"/>
                    <a:gd name="T6" fmla="*/ 515 w 1990"/>
                    <a:gd name="T7" fmla="*/ 249 h 1954"/>
                    <a:gd name="T8" fmla="*/ 1205 w 1990"/>
                    <a:gd name="T9" fmla="*/ 0 h 1954"/>
                    <a:gd name="T10" fmla="*/ 1496 w 1990"/>
                    <a:gd name="T11" fmla="*/ 489 h 1954"/>
                    <a:gd name="T12" fmla="*/ 1413 w 1990"/>
                    <a:gd name="T13" fmla="*/ 291 h 1954"/>
                    <a:gd name="T14" fmla="*/ 802 w 1990"/>
                    <a:gd name="T15" fmla="*/ 83 h 1954"/>
                    <a:gd name="T16" fmla="*/ 1039 w 1990"/>
                    <a:gd name="T17" fmla="*/ 249 h 1954"/>
                    <a:gd name="T18" fmla="*/ 1243 w 1990"/>
                    <a:gd name="T19" fmla="*/ 499 h 1954"/>
                    <a:gd name="T20" fmla="*/ 291 w 1990"/>
                    <a:gd name="T21" fmla="*/ 333 h 1954"/>
                    <a:gd name="T22" fmla="*/ 83 w 1990"/>
                    <a:gd name="T23" fmla="*/ 1455 h 1954"/>
                    <a:gd name="T24" fmla="*/ 1039 w 1990"/>
                    <a:gd name="T25" fmla="*/ 1663 h 1954"/>
                    <a:gd name="T26" fmla="*/ 1641 w 1990"/>
                    <a:gd name="T27" fmla="*/ 1453 h 1954"/>
                    <a:gd name="T28" fmla="*/ 1138 w 1990"/>
                    <a:gd name="T29" fmla="*/ 583 h 1954"/>
                    <a:gd name="T30" fmla="*/ 1641 w 1990"/>
                    <a:gd name="T31" fmla="*/ 1453 h 1954"/>
                    <a:gd name="T32" fmla="*/ 1752 w 1990"/>
                    <a:gd name="T33" fmla="*/ 809 h 1954"/>
                    <a:gd name="T34" fmla="*/ 1026 w 1990"/>
                    <a:gd name="T35" fmla="*/ 1228 h 1954"/>
                    <a:gd name="T36" fmla="*/ 1767 w 1990"/>
                    <a:gd name="T37" fmla="*/ 1422 h 1954"/>
                    <a:gd name="T38" fmla="*/ 1717 w 1990"/>
                    <a:gd name="T39" fmla="*/ 1835 h 1954"/>
                    <a:gd name="T40" fmla="*/ 1767 w 1990"/>
                    <a:gd name="T41" fmla="*/ 1422 h 1954"/>
                    <a:gd name="T42" fmla="*/ 1739 w 1990"/>
                    <a:gd name="T43" fmla="*/ 1874 h 1954"/>
                    <a:gd name="T44" fmla="*/ 1956 w 1990"/>
                    <a:gd name="T45" fmla="*/ 1749 h 1954"/>
                    <a:gd name="T46" fmla="*/ 249 w 1990"/>
                    <a:gd name="T47" fmla="*/ 551 h 1954"/>
                    <a:gd name="T48" fmla="*/ 803 w 1990"/>
                    <a:gd name="T49" fmla="*/ 613 h 1954"/>
                    <a:gd name="T50" fmla="*/ 675 w 1990"/>
                    <a:gd name="T51" fmla="*/ 828 h 1954"/>
                    <a:gd name="T52" fmla="*/ 249 w 1990"/>
                    <a:gd name="T53" fmla="*/ 890 h 1954"/>
                    <a:gd name="T54" fmla="*/ 675 w 1990"/>
                    <a:gd name="T55" fmla="*/ 828 h 1954"/>
                    <a:gd name="T56" fmla="*/ 675 w 1990"/>
                    <a:gd name="T57" fmla="*/ 1167 h 1954"/>
                    <a:gd name="T58" fmla="*/ 249 w 1990"/>
                    <a:gd name="T59" fmla="*/ 1105 h 1954"/>
                    <a:gd name="T60" fmla="*/ 249 w 1990"/>
                    <a:gd name="T61" fmla="*/ 1444 h 1954"/>
                    <a:gd name="T62" fmla="*/ 803 w 1990"/>
                    <a:gd name="T63" fmla="*/ 1382 h 1954"/>
                    <a:gd name="T64" fmla="*/ 249 w 1990"/>
                    <a:gd name="T65" fmla="*/ 1444 h 1954"/>
                    <a:gd name="T66" fmla="*/ 1179 w 1990"/>
                    <a:gd name="T67" fmla="*/ 961 h 1954"/>
                    <a:gd name="T68" fmla="*/ 1300 w 1990"/>
                    <a:gd name="T69" fmla="*/ 1219 h 1954"/>
                    <a:gd name="T70" fmla="*/ 1604 w 1990"/>
                    <a:gd name="T71" fmla="*/ 858 h 19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90" h="1954">
                      <a:moveTo>
                        <a:pt x="1231" y="1534"/>
                      </a:moveTo>
                      <a:cubicBezTo>
                        <a:pt x="1258" y="1542"/>
                        <a:pt x="1285" y="1548"/>
                        <a:pt x="1312" y="1552"/>
                      </a:cubicBezTo>
                      <a:cubicBezTo>
                        <a:pt x="1272" y="1665"/>
                        <a:pt x="1165" y="1746"/>
                        <a:pt x="1039" y="1746"/>
                      </a:cubicBezTo>
                      <a:lnTo>
                        <a:pt x="291" y="1746"/>
                      </a:lnTo>
                      <a:cubicBezTo>
                        <a:pt x="131" y="1746"/>
                        <a:pt x="0" y="1615"/>
                        <a:pt x="0" y="1455"/>
                      </a:cubicBezTo>
                      <a:lnTo>
                        <a:pt x="0" y="540"/>
                      </a:lnTo>
                      <a:cubicBezTo>
                        <a:pt x="0" y="380"/>
                        <a:pt x="131" y="249"/>
                        <a:pt x="291" y="249"/>
                      </a:cubicBezTo>
                      <a:lnTo>
                        <a:pt x="515" y="249"/>
                      </a:lnTo>
                      <a:cubicBezTo>
                        <a:pt x="535" y="109"/>
                        <a:pt x="656" y="0"/>
                        <a:pt x="802" y="0"/>
                      </a:cubicBezTo>
                      <a:lnTo>
                        <a:pt x="1205" y="0"/>
                      </a:lnTo>
                      <a:cubicBezTo>
                        <a:pt x="1366" y="0"/>
                        <a:pt x="1496" y="131"/>
                        <a:pt x="1496" y="291"/>
                      </a:cubicBezTo>
                      <a:lnTo>
                        <a:pt x="1496" y="489"/>
                      </a:lnTo>
                      <a:cubicBezTo>
                        <a:pt x="1469" y="484"/>
                        <a:pt x="1441" y="480"/>
                        <a:pt x="1413" y="479"/>
                      </a:cubicBezTo>
                      <a:lnTo>
                        <a:pt x="1413" y="291"/>
                      </a:lnTo>
                      <a:cubicBezTo>
                        <a:pt x="1413" y="176"/>
                        <a:pt x="1320" y="83"/>
                        <a:pt x="1205" y="83"/>
                      </a:cubicBezTo>
                      <a:lnTo>
                        <a:pt x="802" y="83"/>
                      </a:lnTo>
                      <a:cubicBezTo>
                        <a:pt x="701" y="83"/>
                        <a:pt x="617" y="155"/>
                        <a:pt x="598" y="249"/>
                      </a:cubicBezTo>
                      <a:lnTo>
                        <a:pt x="1039" y="249"/>
                      </a:lnTo>
                      <a:cubicBezTo>
                        <a:pt x="1180" y="249"/>
                        <a:pt x="1297" y="349"/>
                        <a:pt x="1324" y="482"/>
                      </a:cubicBezTo>
                      <a:cubicBezTo>
                        <a:pt x="1297" y="485"/>
                        <a:pt x="1270" y="491"/>
                        <a:pt x="1243" y="499"/>
                      </a:cubicBezTo>
                      <a:cubicBezTo>
                        <a:pt x="1224" y="404"/>
                        <a:pt x="1140" y="333"/>
                        <a:pt x="1039" y="333"/>
                      </a:cubicBezTo>
                      <a:lnTo>
                        <a:pt x="291" y="333"/>
                      </a:lnTo>
                      <a:cubicBezTo>
                        <a:pt x="177" y="333"/>
                        <a:pt x="83" y="426"/>
                        <a:pt x="83" y="540"/>
                      </a:cubicBezTo>
                      <a:lnTo>
                        <a:pt x="83" y="1455"/>
                      </a:lnTo>
                      <a:cubicBezTo>
                        <a:pt x="83" y="1569"/>
                        <a:pt x="177" y="1663"/>
                        <a:pt x="291" y="1663"/>
                      </a:cubicBezTo>
                      <a:lnTo>
                        <a:pt x="1039" y="1663"/>
                      </a:lnTo>
                      <a:cubicBezTo>
                        <a:pt x="1126" y="1663"/>
                        <a:pt x="1200" y="1609"/>
                        <a:pt x="1231" y="1534"/>
                      </a:cubicBezTo>
                      <a:close/>
                      <a:moveTo>
                        <a:pt x="1641" y="1453"/>
                      </a:moveTo>
                      <a:cubicBezTo>
                        <a:pt x="1401" y="1591"/>
                        <a:pt x="1093" y="1509"/>
                        <a:pt x="955" y="1269"/>
                      </a:cubicBezTo>
                      <a:cubicBezTo>
                        <a:pt x="816" y="1029"/>
                        <a:pt x="899" y="722"/>
                        <a:pt x="1138" y="583"/>
                      </a:cubicBezTo>
                      <a:cubicBezTo>
                        <a:pt x="1378" y="445"/>
                        <a:pt x="1686" y="527"/>
                        <a:pt x="1824" y="767"/>
                      </a:cubicBezTo>
                      <a:cubicBezTo>
                        <a:pt x="1963" y="1007"/>
                        <a:pt x="1880" y="1314"/>
                        <a:pt x="1641" y="1453"/>
                      </a:cubicBezTo>
                      <a:close/>
                      <a:moveTo>
                        <a:pt x="1599" y="1381"/>
                      </a:moveTo>
                      <a:cubicBezTo>
                        <a:pt x="1799" y="1266"/>
                        <a:pt x="1868" y="1009"/>
                        <a:pt x="1752" y="809"/>
                      </a:cubicBezTo>
                      <a:cubicBezTo>
                        <a:pt x="1637" y="608"/>
                        <a:pt x="1380" y="539"/>
                        <a:pt x="1180" y="655"/>
                      </a:cubicBezTo>
                      <a:cubicBezTo>
                        <a:pt x="980" y="771"/>
                        <a:pt x="911" y="1027"/>
                        <a:pt x="1026" y="1228"/>
                      </a:cubicBezTo>
                      <a:cubicBezTo>
                        <a:pt x="1142" y="1428"/>
                        <a:pt x="1399" y="1497"/>
                        <a:pt x="1599" y="1381"/>
                      </a:cubicBezTo>
                      <a:close/>
                      <a:moveTo>
                        <a:pt x="1767" y="1422"/>
                      </a:moveTo>
                      <a:lnTo>
                        <a:pt x="1551" y="1547"/>
                      </a:lnTo>
                      <a:lnTo>
                        <a:pt x="1717" y="1835"/>
                      </a:lnTo>
                      <a:lnTo>
                        <a:pt x="1933" y="1710"/>
                      </a:lnTo>
                      <a:lnTo>
                        <a:pt x="1767" y="1422"/>
                      </a:lnTo>
                      <a:close/>
                      <a:moveTo>
                        <a:pt x="1956" y="1749"/>
                      </a:moveTo>
                      <a:lnTo>
                        <a:pt x="1739" y="1874"/>
                      </a:lnTo>
                      <a:cubicBezTo>
                        <a:pt x="1774" y="1934"/>
                        <a:pt x="1850" y="1954"/>
                        <a:pt x="1910" y="1919"/>
                      </a:cubicBezTo>
                      <a:cubicBezTo>
                        <a:pt x="1969" y="1885"/>
                        <a:pt x="1990" y="1809"/>
                        <a:pt x="1956" y="1749"/>
                      </a:cubicBezTo>
                      <a:close/>
                      <a:moveTo>
                        <a:pt x="803" y="551"/>
                      </a:moveTo>
                      <a:lnTo>
                        <a:pt x="249" y="551"/>
                      </a:lnTo>
                      <a:lnTo>
                        <a:pt x="249" y="613"/>
                      </a:lnTo>
                      <a:lnTo>
                        <a:pt x="803" y="613"/>
                      </a:lnTo>
                      <a:lnTo>
                        <a:pt x="803" y="551"/>
                      </a:lnTo>
                      <a:close/>
                      <a:moveTo>
                        <a:pt x="675" y="828"/>
                      </a:moveTo>
                      <a:lnTo>
                        <a:pt x="249" y="828"/>
                      </a:lnTo>
                      <a:lnTo>
                        <a:pt x="249" y="890"/>
                      </a:lnTo>
                      <a:lnTo>
                        <a:pt x="675" y="890"/>
                      </a:lnTo>
                      <a:lnTo>
                        <a:pt x="675" y="828"/>
                      </a:lnTo>
                      <a:close/>
                      <a:moveTo>
                        <a:pt x="249" y="1167"/>
                      </a:moveTo>
                      <a:lnTo>
                        <a:pt x="675" y="1167"/>
                      </a:lnTo>
                      <a:lnTo>
                        <a:pt x="675" y="1105"/>
                      </a:lnTo>
                      <a:lnTo>
                        <a:pt x="249" y="1105"/>
                      </a:lnTo>
                      <a:lnTo>
                        <a:pt x="249" y="1167"/>
                      </a:lnTo>
                      <a:close/>
                      <a:moveTo>
                        <a:pt x="249" y="1444"/>
                      </a:moveTo>
                      <a:lnTo>
                        <a:pt x="803" y="1444"/>
                      </a:lnTo>
                      <a:lnTo>
                        <a:pt x="803" y="1382"/>
                      </a:lnTo>
                      <a:lnTo>
                        <a:pt x="249" y="1382"/>
                      </a:lnTo>
                      <a:lnTo>
                        <a:pt x="249" y="1444"/>
                      </a:lnTo>
                      <a:close/>
                      <a:moveTo>
                        <a:pt x="1308" y="1105"/>
                      </a:moveTo>
                      <a:lnTo>
                        <a:pt x="1179" y="961"/>
                      </a:lnTo>
                      <a:lnTo>
                        <a:pt x="1118" y="1017"/>
                      </a:lnTo>
                      <a:lnTo>
                        <a:pt x="1300" y="1219"/>
                      </a:lnTo>
                      <a:lnTo>
                        <a:pt x="1657" y="922"/>
                      </a:lnTo>
                      <a:lnTo>
                        <a:pt x="1604" y="858"/>
                      </a:lnTo>
                      <a:lnTo>
                        <a:pt x="1308" y="110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  <p:grpSp>
            <p:nvGrpSpPr>
              <p:cNvPr id="14" name="îSḻïdé">
                <a:extLst>
                  <a:ext uri="{FF2B5EF4-FFF2-40B4-BE49-F238E27FC236}">
                    <a16:creationId xmlns:a16="http://schemas.microsoft.com/office/drawing/2014/main" id="{2A093DB0-7BE2-482C-AC24-3A481948DFBB}"/>
                  </a:ext>
                </a:extLst>
              </p:cNvPr>
              <p:cNvGrpSpPr/>
              <p:nvPr/>
            </p:nvGrpSpPr>
            <p:grpSpPr>
              <a:xfrm>
                <a:off x="705448" y="2936881"/>
                <a:ext cx="2536281" cy="1765494"/>
                <a:chOff x="985697" y="4183506"/>
                <a:chExt cx="2536281" cy="1765494"/>
              </a:xfrm>
            </p:grpSpPr>
            <p:sp>
              <p:nvSpPr>
                <p:cNvPr id="33" name="íšḷidé">
                  <a:extLst>
                    <a:ext uri="{FF2B5EF4-FFF2-40B4-BE49-F238E27FC236}">
                      <a16:creationId xmlns:a16="http://schemas.microsoft.com/office/drawing/2014/main" id="{90BC512B-3CA7-404C-B309-7DB9286A408F}"/>
                    </a:ext>
                  </a:extLst>
                </p:cNvPr>
                <p:cNvSpPr/>
                <p:nvPr/>
              </p:nvSpPr>
              <p:spPr bwMode="auto">
                <a:xfrm>
                  <a:off x="985697" y="4652753"/>
                  <a:ext cx="2536280" cy="1296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zh-CN" altLang="en-US" sz="1100" dirty="0"/>
                </a:p>
              </p:txBody>
            </p:sp>
            <p:sp>
              <p:nvSpPr>
                <p:cNvPr id="34" name="ïṧḷïďe">
                  <a:extLst>
                    <a:ext uri="{FF2B5EF4-FFF2-40B4-BE49-F238E27FC236}">
                      <a16:creationId xmlns:a16="http://schemas.microsoft.com/office/drawing/2014/main" id="{1B326525-4153-4831-BE0C-000D3BBFBDE9}"/>
                    </a:ext>
                  </a:extLst>
                </p:cNvPr>
                <p:cNvSpPr txBox="1"/>
                <p:nvPr/>
              </p:nvSpPr>
              <p:spPr bwMode="auto">
                <a:xfrm>
                  <a:off x="985697" y="4183506"/>
                  <a:ext cx="2536281" cy="469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grpSp>
            <p:nvGrpSpPr>
              <p:cNvPr id="15" name="îśḷïḍè">
                <a:extLst>
                  <a:ext uri="{FF2B5EF4-FFF2-40B4-BE49-F238E27FC236}">
                    <a16:creationId xmlns:a16="http://schemas.microsoft.com/office/drawing/2014/main" id="{0EBA9ACE-3E9F-4404-87E2-CC4DE4667A2D}"/>
                  </a:ext>
                </a:extLst>
              </p:cNvPr>
              <p:cNvGrpSpPr/>
              <p:nvPr/>
            </p:nvGrpSpPr>
            <p:grpSpPr>
              <a:xfrm>
                <a:off x="4384362" y="2155626"/>
                <a:ext cx="675000" cy="675005"/>
                <a:chOff x="5758500" y="3402251"/>
                <a:chExt cx="675000" cy="675005"/>
              </a:xfrm>
            </p:grpSpPr>
            <p:sp>
              <p:nvSpPr>
                <p:cNvPr id="31" name="î$lïḍe">
                  <a:extLst>
                    <a:ext uri="{FF2B5EF4-FFF2-40B4-BE49-F238E27FC236}">
                      <a16:creationId xmlns:a16="http://schemas.microsoft.com/office/drawing/2014/main" id="{801A7C4A-E15B-44DC-A53B-70C0B33AD847}"/>
                    </a:ext>
                  </a:extLst>
                </p:cNvPr>
                <p:cNvSpPr/>
                <p:nvPr/>
              </p:nvSpPr>
              <p:spPr>
                <a:xfrm>
                  <a:off x="5758500" y="3402251"/>
                  <a:ext cx="675000" cy="675005"/>
                </a:xfrm>
                <a:prstGeom prst="ellipse">
                  <a:avLst/>
                </a:prstGeom>
                <a:solidFill>
                  <a:schemeClr val="accent2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32" name="iṡľîde">
                  <a:extLst>
                    <a:ext uri="{FF2B5EF4-FFF2-40B4-BE49-F238E27FC236}">
                      <a16:creationId xmlns:a16="http://schemas.microsoft.com/office/drawing/2014/main" id="{67ADCE9E-C548-412C-BD55-9AFA43B826DB}"/>
                    </a:ext>
                  </a:extLst>
                </p:cNvPr>
                <p:cNvSpPr/>
                <p:nvPr/>
              </p:nvSpPr>
              <p:spPr bwMode="auto">
                <a:xfrm>
                  <a:off x="5926589" y="3567659"/>
                  <a:ext cx="338820" cy="344185"/>
                </a:xfrm>
                <a:custGeom>
                  <a:avLst/>
                  <a:gdLst>
                    <a:gd name="connsiteX0" fmla="*/ 149604 w 577154"/>
                    <a:gd name="connsiteY0" fmla="*/ 536234 h 586292"/>
                    <a:gd name="connsiteX1" fmla="*/ 214914 w 577154"/>
                    <a:gd name="connsiteY1" fmla="*/ 562021 h 586292"/>
                    <a:gd name="connsiteX2" fmla="*/ 211877 w 577154"/>
                    <a:gd name="connsiteY2" fmla="*/ 559746 h 586292"/>
                    <a:gd name="connsiteX3" fmla="*/ 202004 w 577154"/>
                    <a:gd name="connsiteY3" fmla="*/ 554437 h 586292"/>
                    <a:gd name="connsiteX4" fmla="*/ 196688 w 577154"/>
                    <a:gd name="connsiteY4" fmla="*/ 551403 h 586292"/>
                    <a:gd name="connsiteX5" fmla="*/ 184537 w 577154"/>
                    <a:gd name="connsiteY5" fmla="*/ 543818 h 586292"/>
                    <a:gd name="connsiteX6" fmla="*/ 177702 w 577154"/>
                    <a:gd name="connsiteY6" fmla="*/ 538509 h 586292"/>
                    <a:gd name="connsiteX7" fmla="*/ 173905 w 577154"/>
                    <a:gd name="connsiteY7" fmla="*/ 536234 h 586292"/>
                    <a:gd name="connsiteX8" fmla="*/ 299943 w 577154"/>
                    <a:gd name="connsiteY8" fmla="*/ 499816 h 586292"/>
                    <a:gd name="connsiteX9" fmla="*/ 318939 w 577154"/>
                    <a:gd name="connsiteY9" fmla="*/ 500576 h 586292"/>
                    <a:gd name="connsiteX10" fmla="*/ 329576 w 577154"/>
                    <a:gd name="connsiteY10" fmla="*/ 511222 h 586292"/>
                    <a:gd name="connsiteX11" fmla="*/ 319698 w 577154"/>
                    <a:gd name="connsiteY11" fmla="*/ 521108 h 586292"/>
                    <a:gd name="connsiteX12" fmla="*/ 318939 w 577154"/>
                    <a:gd name="connsiteY12" fmla="*/ 521108 h 586292"/>
                    <a:gd name="connsiteX13" fmla="*/ 297663 w 577154"/>
                    <a:gd name="connsiteY13" fmla="*/ 519587 h 586292"/>
                    <a:gd name="connsiteX14" fmla="*/ 288545 w 577154"/>
                    <a:gd name="connsiteY14" fmla="*/ 508941 h 586292"/>
                    <a:gd name="connsiteX15" fmla="*/ 299943 w 577154"/>
                    <a:gd name="connsiteY15" fmla="*/ 499816 h 586292"/>
                    <a:gd name="connsiteX16" fmla="*/ 88851 w 577154"/>
                    <a:gd name="connsiteY16" fmla="*/ 485417 h 586292"/>
                    <a:gd name="connsiteX17" fmla="*/ 119987 w 577154"/>
                    <a:gd name="connsiteY17" fmla="*/ 515755 h 586292"/>
                    <a:gd name="connsiteX18" fmla="*/ 150364 w 577154"/>
                    <a:gd name="connsiteY18" fmla="*/ 515755 h 586292"/>
                    <a:gd name="connsiteX19" fmla="*/ 148085 w 577154"/>
                    <a:gd name="connsiteY19" fmla="*/ 513480 h 586292"/>
                    <a:gd name="connsiteX20" fmla="*/ 142010 w 577154"/>
                    <a:gd name="connsiteY20" fmla="*/ 507412 h 586292"/>
                    <a:gd name="connsiteX21" fmla="*/ 136694 w 577154"/>
                    <a:gd name="connsiteY21" fmla="*/ 501344 h 586292"/>
                    <a:gd name="connsiteX22" fmla="*/ 127581 w 577154"/>
                    <a:gd name="connsiteY22" fmla="*/ 489967 h 586292"/>
                    <a:gd name="connsiteX23" fmla="*/ 123784 w 577154"/>
                    <a:gd name="connsiteY23" fmla="*/ 485417 h 586292"/>
                    <a:gd name="connsiteX24" fmla="*/ 399912 w 577154"/>
                    <a:gd name="connsiteY24" fmla="*/ 482256 h 586292"/>
                    <a:gd name="connsiteX25" fmla="*/ 405611 w 577154"/>
                    <a:gd name="connsiteY25" fmla="*/ 486996 h 586292"/>
                    <a:gd name="connsiteX26" fmla="*/ 401812 w 577154"/>
                    <a:gd name="connsiteY26" fmla="*/ 500648 h 586292"/>
                    <a:gd name="connsiteX27" fmla="*/ 382056 w 577154"/>
                    <a:gd name="connsiteY27" fmla="*/ 509750 h 586292"/>
                    <a:gd name="connsiteX28" fmla="*/ 378257 w 577154"/>
                    <a:gd name="connsiteY28" fmla="*/ 510508 h 586292"/>
                    <a:gd name="connsiteX29" fmla="*/ 369139 w 577154"/>
                    <a:gd name="connsiteY29" fmla="*/ 503682 h 586292"/>
                    <a:gd name="connsiteX30" fmla="*/ 375217 w 577154"/>
                    <a:gd name="connsiteY30" fmla="*/ 490789 h 586292"/>
                    <a:gd name="connsiteX31" fmla="*/ 391934 w 577154"/>
                    <a:gd name="connsiteY31" fmla="*/ 483204 h 586292"/>
                    <a:gd name="connsiteX32" fmla="*/ 399912 w 577154"/>
                    <a:gd name="connsiteY32" fmla="*/ 482256 h 586292"/>
                    <a:gd name="connsiteX33" fmla="*/ 229351 w 577154"/>
                    <a:gd name="connsiteY33" fmla="*/ 474063 h 586292"/>
                    <a:gd name="connsiteX34" fmla="*/ 246091 w 577154"/>
                    <a:gd name="connsiteY34" fmla="*/ 483157 h 586292"/>
                    <a:gd name="connsiteX35" fmla="*/ 250656 w 577154"/>
                    <a:gd name="connsiteY35" fmla="*/ 496797 h 586292"/>
                    <a:gd name="connsiteX36" fmla="*/ 241525 w 577154"/>
                    <a:gd name="connsiteY36" fmla="*/ 502101 h 586292"/>
                    <a:gd name="connsiteX37" fmla="*/ 236960 w 577154"/>
                    <a:gd name="connsiteY37" fmla="*/ 501343 h 586292"/>
                    <a:gd name="connsiteX38" fmla="*/ 218698 w 577154"/>
                    <a:gd name="connsiteY38" fmla="*/ 490735 h 586292"/>
                    <a:gd name="connsiteX39" fmla="*/ 215654 w 577154"/>
                    <a:gd name="connsiteY39" fmla="*/ 477094 h 586292"/>
                    <a:gd name="connsiteX40" fmla="*/ 229351 w 577154"/>
                    <a:gd name="connsiteY40" fmla="*/ 474063 h 586292"/>
                    <a:gd name="connsiteX41" fmla="*/ 464745 w 577154"/>
                    <a:gd name="connsiteY41" fmla="*/ 433889 h 586292"/>
                    <a:gd name="connsiteX42" fmla="*/ 466262 w 577154"/>
                    <a:gd name="connsiteY42" fmla="*/ 447550 h 586292"/>
                    <a:gd name="connsiteX43" fmla="*/ 451842 w 577154"/>
                    <a:gd name="connsiteY43" fmla="*/ 463488 h 586292"/>
                    <a:gd name="connsiteX44" fmla="*/ 445012 w 577154"/>
                    <a:gd name="connsiteY44" fmla="*/ 466524 h 586292"/>
                    <a:gd name="connsiteX45" fmla="*/ 438181 w 577154"/>
                    <a:gd name="connsiteY45" fmla="*/ 463488 h 586292"/>
                    <a:gd name="connsiteX46" fmla="*/ 438181 w 577154"/>
                    <a:gd name="connsiteY46" fmla="*/ 449068 h 586292"/>
                    <a:gd name="connsiteX47" fmla="*/ 450324 w 577154"/>
                    <a:gd name="connsiteY47" fmla="*/ 435407 h 586292"/>
                    <a:gd name="connsiteX48" fmla="*/ 464745 w 577154"/>
                    <a:gd name="connsiteY48" fmla="*/ 433889 h 586292"/>
                    <a:gd name="connsiteX49" fmla="*/ 49362 w 577154"/>
                    <a:gd name="connsiteY49" fmla="*/ 424740 h 586292"/>
                    <a:gd name="connsiteX50" fmla="*/ 73663 w 577154"/>
                    <a:gd name="connsiteY50" fmla="*/ 464938 h 586292"/>
                    <a:gd name="connsiteX51" fmla="*/ 109355 w 577154"/>
                    <a:gd name="connsiteY51" fmla="*/ 464938 h 586292"/>
                    <a:gd name="connsiteX52" fmla="*/ 104039 w 577154"/>
                    <a:gd name="connsiteY52" fmla="*/ 456595 h 586292"/>
                    <a:gd name="connsiteX53" fmla="*/ 101761 w 577154"/>
                    <a:gd name="connsiteY53" fmla="*/ 452044 h 586292"/>
                    <a:gd name="connsiteX54" fmla="*/ 94926 w 577154"/>
                    <a:gd name="connsiteY54" fmla="*/ 439909 h 586292"/>
                    <a:gd name="connsiteX55" fmla="*/ 92648 w 577154"/>
                    <a:gd name="connsiteY55" fmla="*/ 435358 h 586292"/>
                    <a:gd name="connsiteX56" fmla="*/ 88092 w 577154"/>
                    <a:gd name="connsiteY56" fmla="*/ 424740 h 586292"/>
                    <a:gd name="connsiteX57" fmla="*/ 161771 w 577154"/>
                    <a:gd name="connsiteY57" fmla="*/ 417898 h 586292"/>
                    <a:gd name="connsiteX58" fmla="*/ 176164 w 577154"/>
                    <a:gd name="connsiteY58" fmla="*/ 420173 h 586292"/>
                    <a:gd name="connsiteX59" fmla="*/ 187527 w 577154"/>
                    <a:gd name="connsiteY59" fmla="*/ 435341 h 586292"/>
                    <a:gd name="connsiteX60" fmla="*/ 186012 w 577154"/>
                    <a:gd name="connsiteY60" fmla="*/ 449750 h 586292"/>
                    <a:gd name="connsiteX61" fmla="*/ 179194 w 577154"/>
                    <a:gd name="connsiteY61" fmla="*/ 452025 h 586292"/>
                    <a:gd name="connsiteX62" fmla="*/ 171619 w 577154"/>
                    <a:gd name="connsiteY62" fmla="*/ 448233 h 586292"/>
                    <a:gd name="connsiteX63" fmla="*/ 159498 w 577154"/>
                    <a:gd name="connsiteY63" fmla="*/ 431549 h 586292"/>
                    <a:gd name="connsiteX64" fmla="*/ 161771 w 577154"/>
                    <a:gd name="connsiteY64" fmla="*/ 417898 h 586292"/>
                    <a:gd name="connsiteX65" fmla="*/ 31136 w 577154"/>
                    <a:gd name="connsiteY65" fmla="*/ 373923 h 586292"/>
                    <a:gd name="connsiteX66" fmla="*/ 41008 w 577154"/>
                    <a:gd name="connsiteY66" fmla="*/ 404261 h 586292"/>
                    <a:gd name="connsiteX67" fmla="*/ 79738 w 577154"/>
                    <a:gd name="connsiteY67" fmla="*/ 404261 h 586292"/>
                    <a:gd name="connsiteX68" fmla="*/ 78979 w 577154"/>
                    <a:gd name="connsiteY68" fmla="*/ 401227 h 586292"/>
                    <a:gd name="connsiteX69" fmla="*/ 77460 w 577154"/>
                    <a:gd name="connsiteY69" fmla="*/ 397435 h 586292"/>
                    <a:gd name="connsiteX70" fmla="*/ 72144 w 577154"/>
                    <a:gd name="connsiteY70" fmla="*/ 379232 h 586292"/>
                    <a:gd name="connsiteX71" fmla="*/ 71385 w 577154"/>
                    <a:gd name="connsiteY71" fmla="*/ 377715 h 586292"/>
                    <a:gd name="connsiteX72" fmla="*/ 70625 w 577154"/>
                    <a:gd name="connsiteY72" fmla="*/ 373923 h 586292"/>
                    <a:gd name="connsiteX73" fmla="*/ 499728 w 577154"/>
                    <a:gd name="connsiteY73" fmla="*/ 361797 h 586292"/>
                    <a:gd name="connsiteX74" fmla="*/ 506554 w 577154"/>
                    <a:gd name="connsiteY74" fmla="*/ 374694 h 586292"/>
                    <a:gd name="connsiteX75" fmla="*/ 498970 w 577154"/>
                    <a:gd name="connsiteY75" fmla="*/ 394418 h 586292"/>
                    <a:gd name="connsiteX76" fmla="*/ 489868 w 577154"/>
                    <a:gd name="connsiteY76" fmla="*/ 400487 h 586292"/>
                    <a:gd name="connsiteX77" fmla="*/ 485318 w 577154"/>
                    <a:gd name="connsiteY77" fmla="*/ 399729 h 586292"/>
                    <a:gd name="connsiteX78" fmla="*/ 480009 w 577154"/>
                    <a:gd name="connsiteY78" fmla="*/ 386073 h 586292"/>
                    <a:gd name="connsiteX79" fmla="*/ 486835 w 577154"/>
                    <a:gd name="connsiteY79" fmla="*/ 367866 h 586292"/>
                    <a:gd name="connsiteX80" fmla="*/ 499728 w 577154"/>
                    <a:gd name="connsiteY80" fmla="*/ 361797 h 586292"/>
                    <a:gd name="connsiteX81" fmla="*/ 132907 w 577154"/>
                    <a:gd name="connsiteY81" fmla="*/ 343643 h 586292"/>
                    <a:gd name="connsiteX82" fmla="*/ 145066 w 577154"/>
                    <a:gd name="connsiteY82" fmla="*/ 350471 h 586292"/>
                    <a:gd name="connsiteX83" fmla="*/ 150385 w 577154"/>
                    <a:gd name="connsiteY83" fmla="*/ 368678 h 586292"/>
                    <a:gd name="connsiteX84" fmla="*/ 144306 w 577154"/>
                    <a:gd name="connsiteY84" fmla="*/ 381575 h 586292"/>
                    <a:gd name="connsiteX85" fmla="*/ 141266 w 577154"/>
                    <a:gd name="connsiteY85" fmla="*/ 382333 h 586292"/>
                    <a:gd name="connsiteX86" fmla="*/ 131388 w 577154"/>
                    <a:gd name="connsiteY86" fmla="*/ 375506 h 586292"/>
                    <a:gd name="connsiteX87" fmla="*/ 125309 w 577154"/>
                    <a:gd name="connsiteY87" fmla="*/ 355781 h 586292"/>
                    <a:gd name="connsiteX88" fmla="*/ 132907 w 577154"/>
                    <a:gd name="connsiteY88" fmla="*/ 343643 h 586292"/>
                    <a:gd name="connsiteX89" fmla="*/ 21263 w 577154"/>
                    <a:gd name="connsiteY89" fmla="*/ 323864 h 586292"/>
                    <a:gd name="connsiteX90" fmla="*/ 25820 w 577154"/>
                    <a:gd name="connsiteY90" fmla="*/ 354203 h 586292"/>
                    <a:gd name="connsiteX91" fmla="*/ 66069 w 577154"/>
                    <a:gd name="connsiteY91" fmla="*/ 354203 h 586292"/>
                    <a:gd name="connsiteX92" fmla="*/ 63031 w 577154"/>
                    <a:gd name="connsiteY92" fmla="*/ 337516 h 586292"/>
                    <a:gd name="connsiteX93" fmla="*/ 63031 w 577154"/>
                    <a:gd name="connsiteY93" fmla="*/ 335999 h 586292"/>
                    <a:gd name="connsiteX94" fmla="*/ 61512 w 577154"/>
                    <a:gd name="connsiteY94" fmla="*/ 323864 h 586292"/>
                    <a:gd name="connsiteX95" fmla="*/ 509625 w 577154"/>
                    <a:gd name="connsiteY95" fmla="*/ 282911 h 586292"/>
                    <a:gd name="connsiteX96" fmla="*/ 519524 w 577154"/>
                    <a:gd name="connsiteY96" fmla="*/ 292773 h 586292"/>
                    <a:gd name="connsiteX97" fmla="*/ 519524 w 577154"/>
                    <a:gd name="connsiteY97" fmla="*/ 293532 h 586292"/>
                    <a:gd name="connsiteX98" fmla="*/ 518763 w 577154"/>
                    <a:gd name="connsiteY98" fmla="*/ 313256 h 586292"/>
                    <a:gd name="connsiteX99" fmla="*/ 508863 w 577154"/>
                    <a:gd name="connsiteY99" fmla="*/ 323118 h 586292"/>
                    <a:gd name="connsiteX100" fmla="*/ 508102 w 577154"/>
                    <a:gd name="connsiteY100" fmla="*/ 322360 h 586292"/>
                    <a:gd name="connsiteX101" fmla="*/ 498964 w 577154"/>
                    <a:gd name="connsiteY101" fmla="*/ 311739 h 586292"/>
                    <a:gd name="connsiteX102" fmla="*/ 498964 w 577154"/>
                    <a:gd name="connsiteY102" fmla="*/ 293532 h 586292"/>
                    <a:gd name="connsiteX103" fmla="*/ 509625 w 577154"/>
                    <a:gd name="connsiteY103" fmla="*/ 282911 h 586292"/>
                    <a:gd name="connsiteX104" fmla="*/ 20504 w 577154"/>
                    <a:gd name="connsiteY104" fmla="*/ 273047 h 586292"/>
                    <a:gd name="connsiteX105" fmla="*/ 19744 w 577154"/>
                    <a:gd name="connsiteY105" fmla="*/ 293525 h 586292"/>
                    <a:gd name="connsiteX106" fmla="*/ 20504 w 577154"/>
                    <a:gd name="connsiteY106" fmla="*/ 303385 h 586292"/>
                    <a:gd name="connsiteX107" fmla="*/ 60753 w 577154"/>
                    <a:gd name="connsiteY107" fmla="*/ 303385 h 586292"/>
                    <a:gd name="connsiteX108" fmla="*/ 60753 w 577154"/>
                    <a:gd name="connsiteY108" fmla="*/ 293525 h 586292"/>
                    <a:gd name="connsiteX109" fmla="*/ 61512 w 577154"/>
                    <a:gd name="connsiteY109" fmla="*/ 273805 h 586292"/>
                    <a:gd name="connsiteX110" fmla="*/ 61512 w 577154"/>
                    <a:gd name="connsiteY110" fmla="*/ 273047 h 586292"/>
                    <a:gd name="connsiteX111" fmla="*/ 129811 w 577154"/>
                    <a:gd name="connsiteY111" fmla="*/ 263173 h 586292"/>
                    <a:gd name="connsiteX112" fmla="*/ 138897 w 577154"/>
                    <a:gd name="connsiteY112" fmla="*/ 274553 h 586292"/>
                    <a:gd name="connsiteX113" fmla="*/ 138140 w 577154"/>
                    <a:gd name="connsiteY113" fmla="*/ 292760 h 586292"/>
                    <a:gd name="connsiteX114" fmla="*/ 138140 w 577154"/>
                    <a:gd name="connsiteY114" fmla="*/ 293518 h 586292"/>
                    <a:gd name="connsiteX115" fmla="*/ 128297 w 577154"/>
                    <a:gd name="connsiteY115" fmla="*/ 303380 h 586292"/>
                    <a:gd name="connsiteX116" fmla="*/ 117697 w 577154"/>
                    <a:gd name="connsiteY116" fmla="*/ 294277 h 586292"/>
                    <a:gd name="connsiteX117" fmla="*/ 117697 w 577154"/>
                    <a:gd name="connsiteY117" fmla="*/ 293518 h 586292"/>
                    <a:gd name="connsiteX118" fmla="*/ 118454 w 577154"/>
                    <a:gd name="connsiteY118" fmla="*/ 273035 h 586292"/>
                    <a:gd name="connsiteX119" fmla="*/ 129811 w 577154"/>
                    <a:gd name="connsiteY119" fmla="*/ 263173 h 586292"/>
                    <a:gd name="connsiteX120" fmla="*/ 28098 w 577154"/>
                    <a:gd name="connsiteY120" fmla="*/ 222230 h 586292"/>
                    <a:gd name="connsiteX121" fmla="*/ 22782 w 577154"/>
                    <a:gd name="connsiteY121" fmla="*/ 252568 h 586292"/>
                    <a:gd name="connsiteX122" fmla="*/ 63031 w 577154"/>
                    <a:gd name="connsiteY122" fmla="*/ 252568 h 586292"/>
                    <a:gd name="connsiteX123" fmla="*/ 63031 w 577154"/>
                    <a:gd name="connsiteY123" fmla="*/ 250293 h 586292"/>
                    <a:gd name="connsiteX124" fmla="*/ 63031 w 577154"/>
                    <a:gd name="connsiteY124" fmla="*/ 249535 h 586292"/>
                    <a:gd name="connsiteX125" fmla="*/ 66828 w 577154"/>
                    <a:gd name="connsiteY125" fmla="*/ 229815 h 586292"/>
                    <a:gd name="connsiteX126" fmla="*/ 67588 w 577154"/>
                    <a:gd name="connsiteY126" fmla="*/ 226022 h 586292"/>
                    <a:gd name="connsiteX127" fmla="*/ 68347 w 577154"/>
                    <a:gd name="connsiteY127" fmla="*/ 222230 h 586292"/>
                    <a:gd name="connsiteX128" fmla="*/ 492894 w 577154"/>
                    <a:gd name="connsiteY128" fmla="*/ 204013 h 586292"/>
                    <a:gd name="connsiteX129" fmla="*/ 505825 w 577154"/>
                    <a:gd name="connsiteY129" fmla="*/ 210836 h 586292"/>
                    <a:gd name="connsiteX130" fmla="*/ 511911 w 577154"/>
                    <a:gd name="connsiteY130" fmla="*/ 230547 h 586292"/>
                    <a:gd name="connsiteX131" fmla="*/ 504304 w 577154"/>
                    <a:gd name="connsiteY131" fmla="*/ 242677 h 586292"/>
                    <a:gd name="connsiteX132" fmla="*/ 502022 w 577154"/>
                    <a:gd name="connsiteY132" fmla="*/ 243435 h 586292"/>
                    <a:gd name="connsiteX133" fmla="*/ 492133 w 577154"/>
                    <a:gd name="connsiteY133" fmla="*/ 235854 h 586292"/>
                    <a:gd name="connsiteX134" fmla="*/ 486809 w 577154"/>
                    <a:gd name="connsiteY134" fmla="*/ 216901 h 586292"/>
                    <a:gd name="connsiteX135" fmla="*/ 492894 w 577154"/>
                    <a:gd name="connsiteY135" fmla="*/ 204013 h 586292"/>
                    <a:gd name="connsiteX136" fmla="*/ 151873 w 577154"/>
                    <a:gd name="connsiteY136" fmla="*/ 186619 h 586292"/>
                    <a:gd name="connsiteX137" fmla="*/ 157203 w 577154"/>
                    <a:gd name="connsiteY137" fmla="*/ 200274 h 586292"/>
                    <a:gd name="connsiteX138" fmla="*/ 150350 w 577154"/>
                    <a:gd name="connsiteY138" fmla="*/ 217723 h 586292"/>
                    <a:gd name="connsiteX139" fmla="*/ 140450 w 577154"/>
                    <a:gd name="connsiteY139" fmla="*/ 224550 h 586292"/>
                    <a:gd name="connsiteX140" fmla="*/ 137404 w 577154"/>
                    <a:gd name="connsiteY140" fmla="*/ 224550 h 586292"/>
                    <a:gd name="connsiteX141" fmla="*/ 131312 w 577154"/>
                    <a:gd name="connsiteY141" fmla="*/ 211654 h 586292"/>
                    <a:gd name="connsiteX142" fmla="*/ 138927 w 577154"/>
                    <a:gd name="connsiteY142" fmla="*/ 191929 h 586292"/>
                    <a:gd name="connsiteX143" fmla="*/ 151873 w 577154"/>
                    <a:gd name="connsiteY143" fmla="*/ 186619 h 586292"/>
                    <a:gd name="connsiteX144" fmla="*/ 218736 w 577154"/>
                    <a:gd name="connsiteY144" fmla="*/ 186536 h 586292"/>
                    <a:gd name="connsiteX145" fmla="*/ 281780 w 577154"/>
                    <a:gd name="connsiteY145" fmla="*/ 186536 h 586292"/>
                    <a:gd name="connsiteX146" fmla="*/ 292414 w 577154"/>
                    <a:gd name="connsiteY146" fmla="*/ 196401 h 586292"/>
                    <a:gd name="connsiteX147" fmla="*/ 281780 w 577154"/>
                    <a:gd name="connsiteY147" fmla="*/ 207024 h 586292"/>
                    <a:gd name="connsiteX148" fmla="*/ 264310 w 577154"/>
                    <a:gd name="connsiteY148" fmla="*/ 207024 h 586292"/>
                    <a:gd name="connsiteX149" fmla="*/ 322037 w 577154"/>
                    <a:gd name="connsiteY149" fmla="*/ 294288 h 586292"/>
                    <a:gd name="connsiteX150" fmla="*/ 379004 w 577154"/>
                    <a:gd name="connsiteY150" fmla="*/ 207024 h 586292"/>
                    <a:gd name="connsiteX151" fmla="*/ 361534 w 577154"/>
                    <a:gd name="connsiteY151" fmla="*/ 207024 h 586292"/>
                    <a:gd name="connsiteX152" fmla="*/ 351659 w 577154"/>
                    <a:gd name="connsiteY152" fmla="*/ 196401 h 586292"/>
                    <a:gd name="connsiteX153" fmla="*/ 361534 w 577154"/>
                    <a:gd name="connsiteY153" fmla="*/ 186536 h 586292"/>
                    <a:gd name="connsiteX154" fmla="*/ 425337 w 577154"/>
                    <a:gd name="connsiteY154" fmla="*/ 186536 h 586292"/>
                    <a:gd name="connsiteX155" fmla="*/ 435211 w 577154"/>
                    <a:gd name="connsiteY155" fmla="*/ 196401 h 586292"/>
                    <a:gd name="connsiteX156" fmla="*/ 425337 w 577154"/>
                    <a:gd name="connsiteY156" fmla="*/ 207024 h 586292"/>
                    <a:gd name="connsiteX157" fmla="*/ 405588 w 577154"/>
                    <a:gd name="connsiteY157" fmla="*/ 207024 h 586292"/>
                    <a:gd name="connsiteX158" fmla="*/ 401031 w 577154"/>
                    <a:gd name="connsiteY158" fmla="*/ 209301 h 586292"/>
                    <a:gd name="connsiteX159" fmla="*/ 337987 w 577154"/>
                    <a:gd name="connsiteY159" fmla="*/ 307947 h 586292"/>
                    <a:gd name="connsiteX160" fmla="*/ 373687 w 577154"/>
                    <a:gd name="connsiteY160" fmla="*/ 307947 h 586292"/>
                    <a:gd name="connsiteX161" fmla="*/ 384321 w 577154"/>
                    <a:gd name="connsiteY161" fmla="*/ 317812 h 586292"/>
                    <a:gd name="connsiteX162" fmla="*/ 373687 w 577154"/>
                    <a:gd name="connsiteY162" fmla="*/ 328435 h 586292"/>
                    <a:gd name="connsiteX163" fmla="*/ 331911 w 577154"/>
                    <a:gd name="connsiteY163" fmla="*/ 328435 h 586292"/>
                    <a:gd name="connsiteX164" fmla="*/ 331911 w 577154"/>
                    <a:gd name="connsiteY164" fmla="*/ 338300 h 586292"/>
                    <a:gd name="connsiteX165" fmla="*/ 373687 w 577154"/>
                    <a:gd name="connsiteY165" fmla="*/ 338300 h 586292"/>
                    <a:gd name="connsiteX166" fmla="*/ 384321 w 577154"/>
                    <a:gd name="connsiteY166" fmla="*/ 348164 h 586292"/>
                    <a:gd name="connsiteX167" fmla="*/ 373687 w 577154"/>
                    <a:gd name="connsiteY167" fmla="*/ 358788 h 586292"/>
                    <a:gd name="connsiteX168" fmla="*/ 331911 w 577154"/>
                    <a:gd name="connsiteY168" fmla="*/ 358788 h 586292"/>
                    <a:gd name="connsiteX169" fmla="*/ 331911 w 577154"/>
                    <a:gd name="connsiteY169" fmla="*/ 399005 h 586292"/>
                    <a:gd name="connsiteX170" fmla="*/ 355457 w 577154"/>
                    <a:gd name="connsiteY170" fmla="*/ 399005 h 586292"/>
                    <a:gd name="connsiteX171" fmla="*/ 365332 w 577154"/>
                    <a:gd name="connsiteY171" fmla="*/ 408870 h 586292"/>
                    <a:gd name="connsiteX172" fmla="*/ 355457 w 577154"/>
                    <a:gd name="connsiteY172" fmla="*/ 419493 h 586292"/>
                    <a:gd name="connsiteX173" fmla="*/ 288616 w 577154"/>
                    <a:gd name="connsiteY173" fmla="*/ 419493 h 586292"/>
                    <a:gd name="connsiteX174" fmla="*/ 278742 w 577154"/>
                    <a:gd name="connsiteY174" fmla="*/ 408870 h 586292"/>
                    <a:gd name="connsiteX175" fmla="*/ 288616 w 577154"/>
                    <a:gd name="connsiteY175" fmla="*/ 399005 h 586292"/>
                    <a:gd name="connsiteX176" fmla="*/ 312162 w 577154"/>
                    <a:gd name="connsiteY176" fmla="*/ 399005 h 586292"/>
                    <a:gd name="connsiteX177" fmla="*/ 312162 w 577154"/>
                    <a:gd name="connsiteY177" fmla="*/ 358788 h 586292"/>
                    <a:gd name="connsiteX178" fmla="*/ 270386 w 577154"/>
                    <a:gd name="connsiteY178" fmla="*/ 358788 h 586292"/>
                    <a:gd name="connsiteX179" fmla="*/ 259752 w 577154"/>
                    <a:gd name="connsiteY179" fmla="*/ 348164 h 586292"/>
                    <a:gd name="connsiteX180" fmla="*/ 270386 w 577154"/>
                    <a:gd name="connsiteY180" fmla="*/ 338300 h 586292"/>
                    <a:gd name="connsiteX181" fmla="*/ 312162 w 577154"/>
                    <a:gd name="connsiteY181" fmla="*/ 338300 h 586292"/>
                    <a:gd name="connsiteX182" fmla="*/ 312162 w 577154"/>
                    <a:gd name="connsiteY182" fmla="*/ 328435 h 586292"/>
                    <a:gd name="connsiteX183" fmla="*/ 270386 w 577154"/>
                    <a:gd name="connsiteY183" fmla="*/ 328435 h 586292"/>
                    <a:gd name="connsiteX184" fmla="*/ 259752 w 577154"/>
                    <a:gd name="connsiteY184" fmla="*/ 317812 h 586292"/>
                    <a:gd name="connsiteX185" fmla="*/ 270386 w 577154"/>
                    <a:gd name="connsiteY185" fmla="*/ 307947 h 586292"/>
                    <a:gd name="connsiteX186" fmla="*/ 305326 w 577154"/>
                    <a:gd name="connsiteY186" fmla="*/ 307947 h 586292"/>
                    <a:gd name="connsiteX187" fmla="*/ 242283 w 577154"/>
                    <a:gd name="connsiteY187" fmla="*/ 209301 h 586292"/>
                    <a:gd name="connsiteX188" fmla="*/ 238485 w 577154"/>
                    <a:gd name="connsiteY188" fmla="*/ 207024 h 586292"/>
                    <a:gd name="connsiteX189" fmla="*/ 218736 w 577154"/>
                    <a:gd name="connsiteY189" fmla="*/ 207024 h 586292"/>
                    <a:gd name="connsiteX190" fmla="*/ 208102 w 577154"/>
                    <a:gd name="connsiteY190" fmla="*/ 196401 h 586292"/>
                    <a:gd name="connsiteX191" fmla="*/ 218736 w 577154"/>
                    <a:gd name="connsiteY191" fmla="*/ 186536 h 586292"/>
                    <a:gd name="connsiteX192" fmla="*/ 44805 w 577154"/>
                    <a:gd name="connsiteY192" fmla="*/ 172171 h 586292"/>
                    <a:gd name="connsiteX193" fmla="*/ 33414 w 577154"/>
                    <a:gd name="connsiteY193" fmla="*/ 202510 h 586292"/>
                    <a:gd name="connsiteX194" fmla="*/ 73663 w 577154"/>
                    <a:gd name="connsiteY194" fmla="*/ 202510 h 586292"/>
                    <a:gd name="connsiteX195" fmla="*/ 77460 w 577154"/>
                    <a:gd name="connsiteY195" fmla="*/ 188858 h 586292"/>
                    <a:gd name="connsiteX196" fmla="*/ 78979 w 577154"/>
                    <a:gd name="connsiteY196" fmla="*/ 185065 h 586292"/>
                    <a:gd name="connsiteX197" fmla="*/ 83535 w 577154"/>
                    <a:gd name="connsiteY197" fmla="*/ 172171 h 586292"/>
                    <a:gd name="connsiteX198" fmla="*/ 451103 w 577154"/>
                    <a:gd name="connsiteY198" fmla="*/ 136487 h 586292"/>
                    <a:gd name="connsiteX199" fmla="*/ 465547 w 577154"/>
                    <a:gd name="connsiteY199" fmla="*/ 138009 h 586292"/>
                    <a:gd name="connsiteX200" fmla="*/ 477709 w 577154"/>
                    <a:gd name="connsiteY200" fmla="*/ 154748 h 586292"/>
                    <a:gd name="connsiteX201" fmla="*/ 475429 w 577154"/>
                    <a:gd name="connsiteY201" fmla="*/ 168444 h 586292"/>
                    <a:gd name="connsiteX202" fmla="*/ 469347 w 577154"/>
                    <a:gd name="connsiteY202" fmla="*/ 169966 h 586292"/>
                    <a:gd name="connsiteX203" fmla="*/ 460986 w 577154"/>
                    <a:gd name="connsiteY203" fmla="*/ 166161 h 586292"/>
                    <a:gd name="connsiteX204" fmla="*/ 449583 w 577154"/>
                    <a:gd name="connsiteY204" fmla="*/ 150183 h 586292"/>
                    <a:gd name="connsiteX205" fmla="*/ 451103 w 577154"/>
                    <a:gd name="connsiteY205" fmla="*/ 136487 h 586292"/>
                    <a:gd name="connsiteX206" fmla="*/ 185242 w 577154"/>
                    <a:gd name="connsiteY206" fmla="*/ 122835 h 586292"/>
                    <a:gd name="connsiteX207" fmla="*/ 199674 w 577154"/>
                    <a:gd name="connsiteY207" fmla="*/ 122835 h 586292"/>
                    <a:gd name="connsiteX208" fmla="*/ 199674 w 577154"/>
                    <a:gd name="connsiteY208" fmla="*/ 137266 h 586292"/>
                    <a:gd name="connsiteX209" fmla="*/ 186762 w 577154"/>
                    <a:gd name="connsiteY209" fmla="*/ 150938 h 586292"/>
                    <a:gd name="connsiteX210" fmla="*/ 179166 w 577154"/>
                    <a:gd name="connsiteY210" fmla="*/ 154736 h 586292"/>
                    <a:gd name="connsiteX211" fmla="*/ 173090 w 577154"/>
                    <a:gd name="connsiteY211" fmla="*/ 152457 h 586292"/>
                    <a:gd name="connsiteX212" fmla="*/ 171571 w 577154"/>
                    <a:gd name="connsiteY212" fmla="*/ 138026 h 586292"/>
                    <a:gd name="connsiteX213" fmla="*/ 185242 w 577154"/>
                    <a:gd name="connsiteY213" fmla="*/ 122835 h 586292"/>
                    <a:gd name="connsiteX214" fmla="*/ 81257 w 577154"/>
                    <a:gd name="connsiteY214" fmla="*/ 111494 h 586292"/>
                    <a:gd name="connsiteX215" fmla="*/ 54677 w 577154"/>
                    <a:gd name="connsiteY215" fmla="*/ 151692 h 586292"/>
                    <a:gd name="connsiteX216" fmla="*/ 92648 w 577154"/>
                    <a:gd name="connsiteY216" fmla="*/ 151692 h 586292"/>
                    <a:gd name="connsiteX217" fmla="*/ 92648 w 577154"/>
                    <a:gd name="connsiteY217" fmla="*/ 150934 h 586292"/>
                    <a:gd name="connsiteX218" fmla="*/ 94926 w 577154"/>
                    <a:gd name="connsiteY218" fmla="*/ 146383 h 586292"/>
                    <a:gd name="connsiteX219" fmla="*/ 101761 w 577154"/>
                    <a:gd name="connsiteY219" fmla="*/ 135006 h 586292"/>
                    <a:gd name="connsiteX220" fmla="*/ 104039 w 577154"/>
                    <a:gd name="connsiteY220" fmla="*/ 130455 h 586292"/>
                    <a:gd name="connsiteX221" fmla="*/ 113152 w 577154"/>
                    <a:gd name="connsiteY221" fmla="*/ 116803 h 586292"/>
                    <a:gd name="connsiteX222" fmla="*/ 116190 w 577154"/>
                    <a:gd name="connsiteY222" fmla="*/ 111494 h 586292"/>
                    <a:gd name="connsiteX223" fmla="*/ 400213 w 577154"/>
                    <a:gd name="connsiteY223" fmla="*/ 85002 h 586292"/>
                    <a:gd name="connsiteX224" fmla="*/ 418420 w 577154"/>
                    <a:gd name="connsiteY224" fmla="*/ 95611 h 586292"/>
                    <a:gd name="connsiteX225" fmla="*/ 421455 w 577154"/>
                    <a:gd name="connsiteY225" fmla="*/ 109251 h 586292"/>
                    <a:gd name="connsiteX226" fmla="*/ 413110 w 577154"/>
                    <a:gd name="connsiteY226" fmla="*/ 113798 h 586292"/>
                    <a:gd name="connsiteX227" fmla="*/ 407800 w 577154"/>
                    <a:gd name="connsiteY227" fmla="*/ 112282 h 586292"/>
                    <a:gd name="connsiteX228" fmla="*/ 391110 w 577154"/>
                    <a:gd name="connsiteY228" fmla="*/ 103189 h 586292"/>
                    <a:gd name="connsiteX229" fmla="*/ 386558 w 577154"/>
                    <a:gd name="connsiteY229" fmla="*/ 89549 h 586292"/>
                    <a:gd name="connsiteX230" fmla="*/ 400213 w 577154"/>
                    <a:gd name="connsiteY230" fmla="*/ 85002 h 586292"/>
                    <a:gd name="connsiteX231" fmla="*/ 255897 w 577154"/>
                    <a:gd name="connsiteY231" fmla="*/ 76571 h 586292"/>
                    <a:gd name="connsiteX232" fmla="*/ 268814 w 577154"/>
                    <a:gd name="connsiteY232" fmla="*/ 82644 h 586292"/>
                    <a:gd name="connsiteX233" fmla="*/ 262735 w 577154"/>
                    <a:gd name="connsiteY233" fmla="*/ 95550 h 586292"/>
                    <a:gd name="connsiteX234" fmla="*/ 245259 w 577154"/>
                    <a:gd name="connsiteY234" fmla="*/ 103141 h 586292"/>
                    <a:gd name="connsiteX235" fmla="*/ 240700 w 577154"/>
                    <a:gd name="connsiteY235" fmla="*/ 104660 h 586292"/>
                    <a:gd name="connsiteX236" fmla="*/ 231582 w 577154"/>
                    <a:gd name="connsiteY236" fmla="*/ 99346 h 586292"/>
                    <a:gd name="connsiteX237" fmla="*/ 236141 w 577154"/>
                    <a:gd name="connsiteY237" fmla="*/ 85681 h 586292"/>
                    <a:gd name="connsiteX238" fmla="*/ 255897 w 577154"/>
                    <a:gd name="connsiteY238" fmla="*/ 76571 h 586292"/>
                    <a:gd name="connsiteX239" fmla="*/ 318232 w 577154"/>
                    <a:gd name="connsiteY239" fmla="*/ 65184 h 586292"/>
                    <a:gd name="connsiteX240" fmla="*/ 318990 w 577154"/>
                    <a:gd name="connsiteY240" fmla="*/ 65184 h 586292"/>
                    <a:gd name="connsiteX241" fmla="*/ 339459 w 577154"/>
                    <a:gd name="connsiteY241" fmla="*/ 66705 h 586292"/>
                    <a:gd name="connsiteX242" fmla="*/ 348556 w 577154"/>
                    <a:gd name="connsiteY242" fmla="*/ 78111 h 586292"/>
                    <a:gd name="connsiteX243" fmla="*/ 337943 w 577154"/>
                    <a:gd name="connsiteY243" fmla="*/ 87237 h 586292"/>
                    <a:gd name="connsiteX244" fmla="*/ 337184 w 577154"/>
                    <a:gd name="connsiteY244" fmla="*/ 86476 h 586292"/>
                    <a:gd name="connsiteX245" fmla="*/ 318990 w 577154"/>
                    <a:gd name="connsiteY245" fmla="*/ 85716 h 586292"/>
                    <a:gd name="connsiteX246" fmla="*/ 308376 w 577154"/>
                    <a:gd name="connsiteY246" fmla="*/ 75830 h 586292"/>
                    <a:gd name="connsiteX247" fmla="*/ 318232 w 577154"/>
                    <a:gd name="connsiteY247" fmla="*/ 65184 h 586292"/>
                    <a:gd name="connsiteX248" fmla="*/ 133656 w 577154"/>
                    <a:gd name="connsiteY248" fmla="*/ 60677 h 586292"/>
                    <a:gd name="connsiteX249" fmla="*/ 98723 w 577154"/>
                    <a:gd name="connsiteY249" fmla="*/ 91015 h 586292"/>
                    <a:gd name="connsiteX250" fmla="*/ 132138 w 577154"/>
                    <a:gd name="connsiteY250" fmla="*/ 91015 h 586292"/>
                    <a:gd name="connsiteX251" fmla="*/ 136694 w 577154"/>
                    <a:gd name="connsiteY251" fmla="*/ 85706 h 586292"/>
                    <a:gd name="connsiteX252" fmla="*/ 142010 w 577154"/>
                    <a:gd name="connsiteY252" fmla="*/ 79638 h 586292"/>
                    <a:gd name="connsiteX253" fmla="*/ 148085 w 577154"/>
                    <a:gd name="connsiteY253" fmla="*/ 73571 h 586292"/>
                    <a:gd name="connsiteX254" fmla="*/ 154161 w 577154"/>
                    <a:gd name="connsiteY254" fmla="*/ 67503 h 586292"/>
                    <a:gd name="connsiteX255" fmla="*/ 161755 w 577154"/>
                    <a:gd name="connsiteY255" fmla="*/ 60677 h 586292"/>
                    <a:gd name="connsiteX256" fmla="*/ 214914 w 577154"/>
                    <a:gd name="connsiteY256" fmla="*/ 25029 h 586292"/>
                    <a:gd name="connsiteX257" fmla="*/ 168589 w 577154"/>
                    <a:gd name="connsiteY257" fmla="*/ 40198 h 586292"/>
                    <a:gd name="connsiteX258" fmla="*/ 188334 w 577154"/>
                    <a:gd name="connsiteY258" fmla="*/ 40198 h 586292"/>
                    <a:gd name="connsiteX259" fmla="*/ 196688 w 577154"/>
                    <a:gd name="connsiteY259" fmla="*/ 34889 h 586292"/>
                    <a:gd name="connsiteX260" fmla="*/ 202004 w 577154"/>
                    <a:gd name="connsiteY260" fmla="*/ 31855 h 586292"/>
                    <a:gd name="connsiteX261" fmla="*/ 211877 w 577154"/>
                    <a:gd name="connsiteY261" fmla="*/ 26546 h 586292"/>
                    <a:gd name="connsiteX262" fmla="*/ 214914 w 577154"/>
                    <a:gd name="connsiteY262" fmla="*/ 25029 h 586292"/>
                    <a:gd name="connsiteX263" fmla="*/ 318954 w 577154"/>
                    <a:gd name="connsiteY263" fmla="*/ 20478 h 586292"/>
                    <a:gd name="connsiteX264" fmla="*/ 294653 w 577154"/>
                    <a:gd name="connsiteY264" fmla="*/ 21237 h 586292"/>
                    <a:gd name="connsiteX265" fmla="*/ 290855 w 577154"/>
                    <a:gd name="connsiteY265" fmla="*/ 21995 h 586292"/>
                    <a:gd name="connsiteX266" fmla="*/ 289337 w 577154"/>
                    <a:gd name="connsiteY266" fmla="*/ 22754 h 586292"/>
                    <a:gd name="connsiteX267" fmla="*/ 278705 w 577154"/>
                    <a:gd name="connsiteY267" fmla="*/ 24271 h 586292"/>
                    <a:gd name="connsiteX268" fmla="*/ 277945 w 577154"/>
                    <a:gd name="connsiteY268" fmla="*/ 24271 h 586292"/>
                    <a:gd name="connsiteX269" fmla="*/ 268073 w 577154"/>
                    <a:gd name="connsiteY269" fmla="*/ 26546 h 586292"/>
                    <a:gd name="connsiteX270" fmla="*/ 266554 w 577154"/>
                    <a:gd name="connsiteY270" fmla="*/ 26546 h 586292"/>
                    <a:gd name="connsiteX271" fmla="*/ 257441 w 577154"/>
                    <a:gd name="connsiteY271" fmla="*/ 29580 h 586292"/>
                    <a:gd name="connsiteX272" fmla="*/ 254404 w 577154"/>
                    <a:gd name="connsiteY272" fmla="*/ 30338 h 586292"/>
                    <a:gd name="connsiteX273" fmla="*/ 246810 w 577154"/>
                    <a:gd name="connsiteY273" fmla="*/ 32614 h 586292"/>
                    <a:gd name="connsiteX274" fmla="*/ 240734 w 577154"/>
                    <a:gd name="connsiteY274" fmla="*/ 35648 h 586292"/>
                    <a:gd name="connsiteX275" fmla="*/ 236937 w 577154"/>
                    <a:gd name="connsiteY275" fmla="*/ 37164 h 586292"/>
                    <a:gd name="connsiteX276" fmla="*/ 109355 w 577154"/>
                    <a:gd name="connsiteY276" fmla="*/ 163069 h 586292"/>
                    <a:gd name="connsiteX277" fmla="*/ 109355 w 577154"/>
                    <a:gd name="connsiteY277" fmla="*/ 164586 h 586292"/>
                    <a:gd name="connsiteX278" fmla="*/ 104799 w 577154"/>
                    <a:gd name="connsiteY278" fmla="*/ 174446 h 586292"/>
                    <a:gd name="connsiteX279" fmla="*/ 103280 w 577154"/>
                    <a:gd name="connsiteY279" fmla="*/ 178239 h 586292"/>
                    <a:gd name="connsiteX280" fmla="*/ 100242 w 577154"/>
                    <a:gd name="connsiteY280" fmla="*/ 185823 h 586292"/>
                    <a:gd name="connsiteX281" fmla="*/ 97964 w 577154"/>
                    <a:gd name="connsiteY281" fmla="*/ 190374 h 586292"/>
                    <a:gd name="connsiteX282" fmla="*/ 95686 w 577154"/>
                    <a:gd name="connsiteY282" fmla="*/ 197201 h 586292"/>
                    <a:gd name="connsiteX283" fmla="*/ 94167 w 577154"/>
                    <a:gd name="connsiteY283" fmla="*/ 203268 h 586292"/>
                    <a:gd name="connsiteX284" fmla="*/ 92648 w 577154"/>
                    <a:gd name="connsiteY284" fmla="*/ 209336 h 586292"/>
                    <a:gd name="connsiteX285" fmla="*/ 90370 w 577154"/>
                    <a:gd name="connsiteY285" fmla="*/ 215404 h 586292"/>
                    <a:gd name="connsiteX286" fmla="*/ 88851 w 577154"/>
                    <a:gd name="connsiteY286" fmla="*/ 221471 h 586292"/>
                    <a:gd name="connsiteX287" fmla="*/ 87332 w 577154"/>
                    <a:gd name="connsiteY287" fmla="*/ 227539 h 586292"/>
                    <a:gd name="connsiteX288" fmla="*/ 86573 w 577154"/>
                    <a:gd name="connsiteY288" fmla="*/ 234365 h 586292"/>
                    <a:gd name="connsiteX289" fmla="*/ 85054 w 577154"/>
                    <a:gd name="connsiteY289" fmla="*/ 240433 h 586292"/>
                    <a:gd name="connsiteX290" fmla="*/ 84295 w 577154"/>
                    <a:gd name="connsiteY290" fmla="*/ 247259 h 586292"/>
                    <a:gd name="connsiteX291" fmla="*/ 83535 w 577154"/>
                    <a:gd name="connsiteY291" fmla="*/ 253327 h 586292"/>
                    <a:gd name="connsiteX292" fmla="*/ 82776 w 577154"/>
                    <a:gd name="connsiteY292" fmla="*/ 260912 h 586292"/>
                    <a:gd name="connsiteX293" fmla="*/ 82016 w 577154"/>
                    <a:gd name="connsiteY293" fmla="*/ 266221 h 586292"/>
                    <a:gd name="connsiteX294" fmla="*/ 81257 w 577154"/>
                    <a:gd name="connsiteY294" fmla="*/ 275322 h 586292"/>
                    <a:gd name="connsiteX295" fmla="*/ 81257 w 577154"/>
                    <a:gd name="connsiteY295" fmla="*/ 279873 h 586292"/>
                    <a:gd name="connsiteX296" fmla="*/ 80498 w 577154"/>
                    <a:gd name="connsiteY296" fmla="*/ 293525 h 586292"/>
                    <a:gd name="connsiteX297" fmla="*/ 81257 w 577154"/>
                    <a:gd name="connsiteY297" fmla="*/ 306419 h 586292"/>
                    <a:gd name="connsiteX298" fmla="*/ 81257 w 577154"/>
                    <a:gd name="connsiteY298" fmla="*/ 311729 h 586292"/>
                    <a:gd name="connsiteX299" fmla="*/ 82016 w 577154"/>
                    <a:gd name="connsiteY299" fmla="*/ 320072 h 586292"/>
                    <a:gd name="connsiteX300" fmla="*/ 82776 w 577154"/>
                    <a:gd name="connsiteY300" fmla="*/ 325381 h 586292"/>
                    <a:gd name="connsiteX301" fmla="*/ 83535 w 577154"/>
                    <a:gd name="connsiteY301" fmla="*/ 332966 h 586292"/>
                    <a:gd name="connsiteX302" fmla="*/ 84295 w 577154"/>
                    <a:gd name="connsiteY302" fmla="*/ 339033 h 586292"/>
                    <a:gd name="connsiteX303" fmla="*/ 85054 w 577154"/>
                    <a:gd name="connsiteY303" fmla="*/ 345859 h 586292"/>
                    <a:gd name="connsiteX304" fmla="*/ 86573 w 577154"/>
                    <a:gd name="connsiteY304" fmla="*/ 351927 h 586292"/>
                    <a:gd name="connsiteX305" fmla="*/ 87332 w 577154"/>
                    <a:gd name="connsiteY305" fmla="*/ 358753 h 586292"/>
                    <a:gd name="connsiteX306" fmla="*/ 88851 w 577154"/>
                    <a:gd name="connsiteY306" fmla="*/ 364821 h 586292"/>
                    <a:gd name="connsiteX307" fmla="*/ 90370 w 577154"/>
                    <a:gd name="connsiteY307" fmla="*/ 370889 h 586292"/>
                    <a:gd name="connsiteX308" fmla="*/ 91889 w 577154"/>
                    <a:gd name="connsiteY308" fmla="*/ 376956 h 586292"/>
                    <a:gd name="connsiteX309" fmla="*/ 94167 w 577154"/>
                    <a:gd name="connsiteY309" fmla="*/ 383783 h 586292"/>
                    <a:gd name="connsiteX310" fmla="*/ 95686 w 577154"/>
                    <a:gd name="connsiteY310" fmla="*/ 389092 h 586292"/>
                    <a:gd name="connsiteX311" fmla="*/ 97964 w 577154"/>
                    <a:gd name="connsiteY311" fmla="*/ 395918 h 586292"/>
                    <a:gd name="connsiteX312" fmla="*/ 100242 w 577154"/>
                    <a:gd name="connsiteY312" fmla="*/ 401227 h 586292"/>
                    <a:gd name="connsiteX313" fmla="*/ 103280 w 577154"/>
                    <a:gd name="connsiteY313" fmla="*/ 408812 h 586292"/>
                    <a:gd name="connsiteX314" fmla="*/ 104799 w 577154"/>
                    <a:gd name="connsiteY314" fmla="*/ 412604 h 586292"/>
                    <a:gd name="connsiteX315" fmla="*/ 108596 w 577154"/>
                    <a:gd name="connsiteY315" fmla="*/ 422464 h 586292"/>
                    <a:gd name="connsiteX316" fmla="*/ 109355 w 577154"/>
                    <a:gd name="connsiteY316" fmla="*/ 423223 h 586292"/>
                    <a:gd name="connsiteX317" fmla="*/ 236937 w 577154"/>
                    <a:gd name="connsiteY317" fmla="*/ 549886 h 586292"/>
                    <a:gd name="connsiteX318" fmla="*/ 240734 w 577154"/>
                    <a:gd name="connsiteY318" fmla="*/ 551403 h 586292"/>
                    <a:gd name="connsiteX319" fmla="*/ 246810 w 577154"/>
                    <a:gd name="connsiteY319" fmla="*/ 553678 h 586292"/>
                    <a:gd name="connsiteX320" fmla="*/ 254404 w 577154"/>
                    <a:gd name="connsiteY320" fmla="*/ 555954 h 586292"/>
                    <a:gd name="connsiteX321" fmla="*/ 257441 w 577154"/>
                    <a:gd name="connsiteY321" fmla="*/ 557471 h 586292"/>
                    <a:gd name="connsiteX322" fmla="*/ 266554 w 577154"/>
                    <a:gd name="connsiteY322" fmla="*/ 559746 h 586292"/>
                    <a:gd name="connsiteX323" fmla="*/ 268073 w 577154"/>
                    <a:gd name="connsiteY323" fmla="*/ 559746 h 586292"/>
                    <a:gd name="connsiteX324" fmla="*/ 277945 w 577154"/>
                    <a:gd name="connsiteY324" fmla="*/ 562021 h 586292"/>
                    <a:gd name="connsiteX325" fmla="*/ 278705 w 577154"/>
                    <a:gd name="connsiteY325" fmla="*/ 562780 h 586292"/>
                    <a:gd name="connsiteX326" fmla="*/ 289337 w 577154"/>
                    <a:gd name="connsiteY326" fmla="*/ 564297 h 586292"/>
                    <a:gd name="connsiteX327" fmla="*/ 290855 w 577154"/>
                    <a:gd name="connsiteY327" fmla="*/ 564297 h 586292"/>
                    <a:gd name="connsiteX328" fmla="*/ 294653 w 577154"/>
                    <a:gd name="connsiteY328" fmla="*/ 565055 h 586292"/>
                    <a:gd name="connsiteX329" fmla="*/ 318954 w 577154"/>
                    <a:gd name="connsiteY329" fmla="*/ 566572 h 586292"/>
                    <a:gd name="connsiteX330" fmla="*/ 556650 w 577154"/>
                    <a:gd name="connsiteY330" fmla="*/ 293525 h 586292"/>
                    <a:gd name="connsiteX331" fmla="*/ 318954 w 577154"/>
                    <a:gd name="connsiteY331" fmla="*/ 20478 h 586292"/>
                    <a:gd name="connsiteX332" fmla="*/ 258201 w 577154"/>
                    <a:gd name="connsiteY332" fmla="*/ 0 h 586292"/>
                    <a:gd name="connsiteX333" fmla="*/ 287818 w 577154"/>
                    <a:gd name="connsiteY333" fmla="*/ 2275 h 586292"/>
                    <a:gd name="connsiteX334" fmla="*/ 318954 w 577154"/>
                    <a:gd name="connsiteY334" fmla="*/ 0 h 586292"/>
                    <a:gd name="connsiteX335" fmla="*/ 577154 w 577154"/>
                    <a:gd name="connsiteY335" fmla="*/ 293525 h 586292"/>
                    <a:gd name="connsiteX336" fmla="*/ 318954 w 577154"/>
                    <a:gd name="connsiteY336" fmla="*/ 586292 h 586292"/>
                    <a:gd name="connsiteX337" fmla="*/ 287818 w 577154"/>
                    <a:gd name="connsiteY337" fmla="*/ 584775 h 586292"/>
                    <a:gd name="connsiteX338" fmla="*/ 258201 w 577154"/>
                    <a:gd name="connsiteY338" fmla="*/ 586292 h 586292"/>
                    <a:gd name="connsiteX339" fmla="*/ 110874 w 577154"/>
                    <a:gd name="connsiteY339" fmla="*/ 533958 h 586292"/>
                    <a:gd name="connsiteX340" fmla="*/ 108596 w 577154"/>
                    <a:gd name="connsiteY340" fmla="*/ 532441 h 586292"/>
                    <a:gd name="connsiteX341" fmla="*/ 60753 w 577154"/>
                    <a:gd name="connsiteY341" fmla="*/ 482383 h 586292"/>
                    <a:gd name="connsiteX342" fmla="*/ 59993 w 577154"/>
                    <a:gd name="connsiteY342" fmla="*/ 480866 h 586292"/>
                    <a:gd name="connsiteX343" fmla="*/ 25060 w 577154"/>
                    <a:gd name="connsiteY343" fmla="*/ 419430 h 586292"/>
                    <a:gd name="connsiteX344" fmla="*/ 24301 w 577154"/>
                    <a:gd name="connsiteY344" fmla="*/ 417913 h 586292"/>
                    <a:gd name="connsiteX345" fmla="*/ 0 w 577154"/>
                    <a:gd name="connsiteY345" fmla="*/ 293525 h 586292"/>
                    <a:gd name="connsiteX346" fmla="*/ 9872 w 577154"/>
                    <a:gd name="connsiteY346" fmla="*/ 211611 h 586292"/>
                    <a:gd name="connsiteX347" fmla="*/ 10632 w 577154"/>
                    <a:gd name="connsiteY347" fmla="*/ 207819 h 586292"/>
                    <a:gd name="connsiteX348" fmla="*/ 28857 w 577154"/>
                    <a:gd name="connsiteY348" fmla="*/ 158519 h 586292"/>
                    <a:gd name="connsiteX349" fmla="*/ 29617 w 577154"/>
                    <a:gd name="connsiteY349" fmla="*/ 157002 h 586292"/>
                    <a:gd name="connsiteX350" fmla="*/ 67588 w 577154"/>
                    <a:gd name="connsiteY350" fmla="*/ 94808 h 586292"/>
                    <a:gd name="connsiteX351" fmla="*/ 69106 w 577154"/>
                    <a:gd name="connsiteY351" fmla="*/ 94049 h 586292"/>
                    <a:gd name="connsiteX352" fmla="*/ 123025 w 577154"/>
                    <a:gd name="connsiteY352" fmla="*/ 43232 h 586292"/>
                    <a:gd name="connsiteX353" fmla="*/ 258201 w 577154"/>
                    <a:gd name="connsiteY353" fmla="*/ 0 h 5862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</a:cxnLst>
                  <a:rect l="l" t="t" r="r" b="b"/>
                  <a:pathLst>
                    <a:path w="577154" h="586292">
                      <a:moveTo>
                        <a:pt x="149604" y="536234"/>
                      </a:moveTo>
                      <a:cubicBezTo>
                        <a:pt x="170108" y="548369"/>
                        <a:pt x="191372" y="556712"/>
                        <a:pt x="214914" y="562021"/>
                      </a:cubicBezTo>
                      <a:cubicBezTo>
                        <a:pt x="214155" y="561263"/>
                        <a:pt x="212636" y="560504"/>
                        <a:pt x="211877" y="559746"/>
                      </a:cubicBezTo>
                      <a:cubicBezTo>
                        <a:pt x="208079" y="558229"/>
                        <a:pt x="205041" y="556712"/>
                        <a:pt x="202004" y="554437"/>
                      </a:cubicBezTo>
                      <a:cubicBezTo>
                        <a:pt x="199725" y="553678"/>
                        <a:pt x="198207" y="552920"/>
                        <a:pt x="196688" y="551403"/>
                      </a:cubicBezTo>
                      <a:cubicBezTo>
                        <a:pt x="192131" y="549128"/>
                        <a:pt x="188334" y="546094"/>
                        <a:pt x="184537" y="543818"/>
                      </a:cubicBezTo>
                      <a:cubicBezTo>
                        <a:pt x="182259" y="542301"/>
                        <a:pt x="179981" y="540784"/>
                        <a:pt x="177702" y="538509"/>
                      </a:cubicBezTo>
                      <a:cubicBezTo>
                        <a:pt x="176184" y="537751"/>
                        <a:pt x="175424" y="536992"/>
                        <a:pt x="173905" y="536234"/>
                      </a:cubicBezTo>
                      <a:close/>
                      <a:moveTo>
                        <a:pt x="299943" y="499816"/>
                      </a:moveTo>
                      <a:cubicBezTo>
                        <a:pt x="306021" y="500576"/>
                        <a:pt x="312100" y="500576"/>
                        <a:pt x="318939" y="500576"/>
                      </a:cubicBezTo>
                      <a:cubicBezTo>
                        <a:pt x="324257" y="500576"/>
                        <a:pt x="329576" y="505139"/>
                        <a:pt x="329576" y="511222"/>
                      </a:cubicBezTo>
                      <a:cubicBezTo>
                        <a:pt x="329576" y="516546"/>
                        <a:pt x="325017" y="521108"/>
                        <a:pt x="319698" y="521108"/>
                      </a:cubicBezTo>
                      <a:lnTo>
                        <a:pt x="318939" y="521108"/>
                      </a:lnTo>
                      <a:cubicBezTo>
                        <a:pt x="311340" y="521108"/>
                        <a:pt x="304502" y="520348"/>
                        <a:pt x="297663" y="519587"/>
                      </a:cubicBezTo>
                      <a:cubicBezTo>
                        <a:pt x="291584" y="518827"/>
                        <a:pt x="287785" y="514264"/>
                        <a:pt x="288545" y="508941"/>
                      </a:cubicBezTo>
                      <a:cubicBezTo>
                        <a:pt x="289305" y="502857"/>
                        <a:pt x="293864" y="499055"/>
                        <a:pt x="299943" y="499816"/>
                      </a:cubicBezTo>
                      <a:close/>
                      <a:moveTo>
                        <a:pt x="88851" y="485417"/>
                      </a:moveTo>
                      <a:cubicBezTo>
                        <a:pt x="98723" y="496794"/>
                        <a:pt x="109355" y="506654"/>
                        <a:pt x="119987" y="515755"/>
                      </a:cubicBezTo>
                      <a:lnTo>
                        <a:pt x="150364" y="515755"/>
                      </a:lnTo>
                      <a:cubicBezTo>
                        <a:pt x="149604" y="514997"/>
                        <a:pt x="148845" y="514238"/>
                        <a:pt x="148085" y="513480"/>
                      </a:cubicBezTo>
                      <a:cubicBezTo>
                        <a:pt x="146566" y="511204"/>
                        <a:pt x="144288" y="508929"/>
                        <a:pt x="142010" y="507412"/>
                      </a:cubicBezTo>
                      <a:cubicBezTo>
                        <a:pt x="140491" y="505137"/>
                        <a:pt x="138213" y="502861"/>
                        <a:pt x="136694" y="501344"/>
                      </a:cubicBezTo>
                      <a:cubicBezTo>
                        <a:pt x="133656" y="497552"/>
                        <a:pt x="130619" y="493760"/>
                        <a:pt x="127581" y="489967"/>
                      </a:cubicBezTo>
                      <a:cubicBezTo>
                        <a:pt x="126062" y="488450"/>
                        <a:pt x="125303" y="486934"/>
                        <a:pt x="123784" y="485417"/>
                      </a:cubicBezTo>
                      <a:close/>
                      <a:moveTo>
                        <a:pt x="399912" y="482256"/>
                      </a:moveTo>
                      <a:cubicBezTo>
                        <a:pt x="402382" y="483014"/>
                        <a:pt x="404471" y="484721"/>
                        <a:pt x="405611" y="486996"/>
                      </a:cubicBezTo>
                      <a:cubicBezTo>
                        <a:pt x="408650" y="492305"/>
                        <a:pt x="406371" y="498373"/>
                        <a:pt x="401812" y="500648"/>
                      </a:cubicBezTo>
                      <a:cubicBezTo>
                        <a:pt x="394973" y="504441"/>
                        <a:pt x="388895" y="506716"/>
                        <a:pt x="382056" y="509750"/>
                      </a:cubicBezTo>
                      <a:cubicBezTo>
                        <a:pt x="380536" y="509750"/>
                        <a:pt x="379776" y="510508"/>
                        <a:pt x="378257" y="510508"/>
                      </a:cubicBezTo>
                      <a:cubicBezTo>
                        <a:pt x="374458" y="510508"/>
                        <a:pt x="370658" y="507474"/>
                        <a:pt x="369139" y="503682"/>
                      </a:cubicBezTo>
                      <a:cubicBezTo>
                        <a:pt x="366859" y="498373"/>
                        <a:pt x="369899" y="492305"/>
                        <a:pt x="375217" y="490789"/>
                      </a:cubicBezTo>
                      <a:cubicBezTo>
                        <a:pt x="380536" y="488513"/>
                        <a:pt x="386615" y="486238"/>
                        <a:pt x="391934" y="483204"/>
                      </a:cubicBezTo>
                      <a:cubicBezTo>
                        <a:pt x="394593" y="481687"/>
                        <a:pt x="397443" y="481498"/>
                        <a:pt x="399912" y="482256"/>
                      </a:cubicBezTo>
                      <a:close/>
                      <a:moveTo>
                        <a:pt x="229351" y="474063"/>
                      </a:moveTo>
                      <a:cubicBezTo>
                        <a:pt x="234677" y="477094"/>
                        <a:pt x="240764" y="480126"/>
                        <a:pt x="246091" y="483157"/>
                      </a:cubicBezTo>
                      <a:cubicBezTo>
                        <a:pt x="250656" y="486188"/>
                        <a:pt x="252939" y="492250"/>
                        <a:pt x="250656" y="496797"/>
                      </a:cubicBezTo>
                      <a:cubicBezTo>
                        <a:pt x="248374" y="500586"/>
                        <a:pt x="245330" y="502101"/>
                        <a:pt x="241525" y="502101"/>
                      </a:cubicBezTo>
                      <a:cubicBezTo>
                        <a:pt x="240004" y="502101"/>
                        <a:pt x="238482" y="502101"/>
                        <a:pt x="236960" y="501343"/>
                      </a:cubicBezTo>
                      <a:cubicBezTo>
                        <a:pt x="230872" y="498312"/>
                        <a:pt x="224024" y="494523"/>
                        <a:pt x="218698" y="490735"/>
                      </a:cubicBezTo>
                      <a:cubicBezTo>
                        <a:pt x="214132" y="487703"/>
                        <a:pt x="212610" y="481641"/>
                        <a:pt x="215654" y="477094"/>
                      </a:cubicBezTo>
                      <a:cubicBezTo>
                        <a:pt x="218698" y="471790"/>
                        <a:pt x="224785" y="471032"/>
                        <a:pt x="229351" y="474063"/>
                      </a:cubicBezTo>
                      <a:close/>
                      <a:moveTo>
                        <a:pt x="464745" y="433889"/>
                      </a:moveTo>
                      <a:cubicBezTo>
                        <a:pt x="469298" y="436925"/>
                        <a:pt x="470057" y="443755"/>
                        <a:pt x="466262" y="447550"/>
                      </a:cubicBezTo>
                      <a:cubicBezTo>
                        <a:pt x="461709" y="453622"/>
                        <a:pt x="457155" y="458935"/>
                        <a:pt x="451842" y="463488"/>
                      </a:cubicBezTo>
                      <a:cubicBezTo>
                        <a:pt x="450324" y="465765"/>
                        <a:pt x="447288" y="466524"/>
                        <a:pt x="445012" y="466524"/>
                      </a:cubicBezTo>
                      <a:cubicBezTo>
                        <a:pt x="442735" y="466524"/>
                        <a:pt x="439699" y="465765"/>
                        <a:pt x="438181" y="463488"/>
                      </a:cubicBezTo>
                      <a:cubicBezTo>
                        <a:pt x="433627" y="459694"/>
                        <a:pt x="433627" y="453622"/>
                        <a:pt x="438181" y="449068"/>
                      </a:cubicBezTo>
                      <a:cubicBezTo>
                        <a:pt x="441976" y="444514"/>
                        <a:pt x="446530" y="439961"/>
                        <a:pt x="450324" y="435407"/>
                      </a:cubicBezTo>
                      <a:cubicBezTo>
                        <a:pt x="454119" y="430853"/>
                        <a:pt x="460191" y="430094"/>
                        <a:pt x="464745" y="433889"/>
                      </a:cubicBezTo>
                      <a:close/>
                      <a:moveTo>
                        <a:pt x="49362" y="424740"/>
                      </a:moveTo>
                      <a:cubicBezTo>
                        <a:pt x="56196" y="439150"/>
                        <a:pt x="64550" y="452803"/>
                        <a:pt x="73663" y="464938"/>
                      </a:cubicBezTo>
                      <a:lnTo>
                        <a:pt x="109355" y="464938"/>
                      </a:lnTo>
                      <a:cubicBezTo>
                        <a:pt x="107836" y="461904"/>
                        <a:pt x="106318" y="459629"/>
                        <a:pt x="104039" y="456595"/>
                      </a:cubicBezTo>
                      <a:cubicBezTo>
                        <a:pt x="103280" y="455078"/>
                        <a:pt x="102521" y="453561"/>
                        <a:pt x="101761" y="452044"/>
                      </a:cubicBezTo>
                      <a:cubicBezTo>
                        <a:pt x="99483" y="448252"/>
                        <a:pt x="97205" y="443701"/>
                        <a:pt x="94926" y="439909"/>
                      </a:cubicBezTo>
                      <a:cubicBezTo>
                        <a:pt x="94167" y="438392"/>
                        <a:pt x="93408" y="436875"/>
                        <a:pt x="92648" y="435358"/>
                      </a:cubicBezTo>
                      <a:cubicBezTo>
                        <a:pt x="91129" y="431566"/>
                        <a:pt x="89611" y="428532"/>
                        <a:pt x="88092" y="424740"/>
                      </a:cubicBezTo>
                      <a:close/>
                      <a:moveTo>
                        <a:pt x="161771" y="417898"/>
                      </a:moveTo>
                      <a:cubicBezTo>
                        <a:pt x="166316" y="414864"/>
                        <a:pt x="173134" y="415623"/>
                        <a:pt x="176164" y="420173"/>
                      </a:cubicBezTo>
                      <a:cubicBezTo>
                        <a:pt x="179194" y="425482"/>
                        <a:pt x="183739" y="430790"/>
                        <a:pt x="187527" y="435341"/>
                      </a:cubicBezTo>
                      <a:cubicBezTo>
                        <a:pt x="190557" y="439891"/>
                        <a:pt x="190557" y="446717"/>
                        <a:pt x="186012" y="449750"/>
                      </a:cubicBezTo>
                      <a:cubicBezTo>
                        <a:pt x="183739" y="451267"/>
                        <a:pt x="181466" y="452025"/>
                        <a:pt x="179194" y="452025"/>
                      </a:cubicBezTo>
                      <a:cubicBezTo>
                        <a:pt x="176921" y="452025"/>
                        <a:pt x="173891" y="451267"/>
                        <a:pt x="171619" y="448233"/>
                      </a:cubicBezTo>
                      <a:cubicBezTo>
                        <a:pt x="167074" y="442925"/>
                        <a:pt x="163286" y="437616"/>
                        <a:pt x="159498" y="431549"/>
                      </a:cubicBezTo>
                      <a:cubicBezTo>
                        <a:pt x="155711" y="426998"/>
                        <a:pt x="157226" y="420931"/>
                        <a:pt x="161771" y="417898"/>
                      </a:cubicBezTo>
                      <a:close/>
                      <a:moveTo>
                        <a:pt x="31136" y="373923"/>
                      </a:moveTo>
                      <a:cubicBezTo>
                        <a:pt x="33414" y="384541"/>
                        <a:pt x="37211" y="394401"/>
                        <a:pt x="41008" y="404261"/>
                      </a:cubicBezTo>
                      <a:lnTo>
                        <a:pt x="79738" y="404261"/>
                      </a:lnTo>
                      <a:cubicBezTo>
                        <a:pt x="79738" y="403503"/>
                        <a:pt x="78979" y="401986"/>
                        <a:pt x="78979" y="401227"/>
                      </a:cubicBezTo>
                      <a:cubicBezTo>
                        <a:pt x="78219" y="399710"/>
                        <a:pt x="77460" y="398952"/>
                        <a:pt x="77460" y="397435"/>
                      </a:cubicBezTo>
                      <a:cubicBezTo>
                        <a:pt x="75182" y="391367"/>
                        <a:pt x="73663" y="385300"/>
                        <a:pt x="72144" y="379232"/>
                      </a:cubicBezTo>
                      <a:cubicBezTo>
                        <a:pt x="71385" y="378473"/>
                        <a:pt x="71385" y="378473"/>
                        <a:pt x="71385" y="377715"/>
                      </a:cubicBezTo>
                      <a:cubicBezTo>
                        <a:pt x="71385" y="376956"/>
                        <a:pt x="70625" y="375439"/>
                        <a:pt x="70625" y="373923"/>
                      </a:cubicBezTo>
                      <a:close/>
                      <a:moveTo>
                        <a:pt x="499728" y="361797"/>
                      </a:moveTo>
                      <a:cubicBezTo>
                        <a:pt x="505037" y="363315"/>
                        <a:pt x="508071" y="369384"/>
                        <a:pt x="506554" y="374694"/>
                      </a:cubicBezTo>
                      <a:cubicBezTo>
                        <a:pt x="504279" y="381522"/>
                        <a:pt x="501245" y="387591"/>
                        <a:pt x="498970" y="394418"/>
                      </a:cubicBezTo>
                      <a:cubicBezTo>
                        <a:pt x="497453" y="398211"/>
                        <a:pt x="493661" y="400487"/>
                        <a:pt x="489868" y="400487"/>
                      </a:cubicBezTo>
                      <a:cubicBezTo>
                        <a:pt x="488352" y="400487"/>
                        <a:pt x="486835" y="399729"/>
                        <a:pt x="485318" y="399729"/>
                      </a:cubicBezTo>
                      <a:cubicBezTo>
                        <a:pt x="480767" y="397453"/>
                        <a:pt x="477733" y="391384"/>
                        <a:pt x="480009" y="386073"/>
                      </a:cubicBezTo>
                      <a:cubicBezTo>
                        <a:pt x="483042" y="380004"/>
                        <a:pt x="485318" y="373935"/>
                        <a:pt x="486835" y="367866"/>
                      </a:cubicBezTo>
                      <a:cubicBezTo>
                        <a:pt x="489110" y="362556"/>
                        <a:pt x="494419" y="360280"/>
                        <a:pt x="499728" y="361797"/>
                      </a:cubicBezTo>
                      <a:close/>
                      <a:moveTo>
                        <a:pt x="132907" y="343643"/>
                      </a:moveTo>
                      <a:cubicBezTo>
                        <a:pt x="138227" y="342126"/>
                        <a:pt x="143546" y="345161"/>
                        <a:pt x="145066" y="350471"/>
                      </a:cubicBezTo>
                      <a:cubicBezTo>
                        <a:pt x="146586" y="356540"/>
                        <a:pt x="148865" y="363368"/>
                        <a:pt x="150385" y="368678"/>
                      </a:cubicBezTo>
                      <a:cubicBezTo>
                        <a:pt x="152665" y="373988"/>
                        <a:pt x="149625" y="380057"/>
                        <a:pt x="144306" y="381575"/>
                      </a:cubicBezTo>
                      <a:cubicBezTo>
                        <a:pt x="142786" y="382333"/>
                        <a:pt x="142026" y="382333"/>
                        <a:pt x="141266" y="382333"/>
                      </a:cubicBezTo>
                      <a:cubicBezTo>
                        <a:pt x="136707" y="382333"/>
                        <a:pt x="132907" y="380057"/>
                        <a:pt x="131388" y="375506"/>
                      </a:cubicBezTo>
                      <a:cubicBezTo>
                        <a:pt x="129108" y="368678"/>
                        <a:pt x="126828" y="362609"/>
                        <a:pt x="125309" y="355781"/>
                      </a:cubicBezTo>
                      <a:cubicBezTo>
                        <a:pt x="123789" y="350471"/>
                        <a:pt x="127588" y="344402"/>
                        <a:pt x="132907" y="343643"/>
                      </a:cubicBezTo>
                      <a:close/>
                      <a:moveTo>
                        <a:pt x="21263" y="323864"/>
                      </a:moveTo>
                      <a:cubicBezTo>
                        <a:pt x="22782" y="333724"/>
                        <a:pt x="24301" y="344342"/>
                        <a:pt x="25820" y="354203"/>
                      </a:cubicBezTo>
                      <a:lnTo>
                        <a:pt x="66069" y="354203"/>
                      </a:lnTo>
                      <a:cubicBezTo>
                        <a:pt x="65309" y="348135"/>
                        <a:pt x="63790" y="342826"/>
                        <a:pt x="63031" y="337516"/>
                      </a:cubicBezTo>
                      <a:cubicBezTo>
                        <a:pt x="63031" y="336758"/>
                        <a:pt x="63031" y="336758"/>
                        <a:pt x="63031" y="335999"/>
                      </a:cubicBezTo>
                      <a:cubicBezTo>
                        <a:pt x="63031" y="332207"/>
                        <a:pt x="62272" y="327656"/>
                        <a:pt x="61512" y="323864"/>
                      </a:cubicBezTo>
                      <a:close/>
                      <a:moveTo>
                        <a:pt x="509625" y="282911"/>
                      </a:moveTo>
                      <a:cubicBezTo>
                        <a:pt x="514955" y="282911"/>
                        <a:pt x="519524" y="286704"/>
                        <a:pt x="519524" y="292773"/>
                      </a:cubicBezTo>
                      <a:lnTo>
                        <a:pt x="519524" y="293532"/>
                      </a:lnTo>
                      <a:cubicBezTo>
                        <a:pt x="519524" y="300360"/>
                        <a:pt x="519524" y="307187"/>
                        <a:pt x="518763" y="313256"/>
                      </a:cubicBezTo>
                      <a:cubicBezTo>
                        <a:pt x="518763" y="318567"/>
                        <a:pt x="514194" y="323118"/>
                        <a:pt x="508863" y="323118"/>
                      </a:cubicBezTo>
                      <a:cubicBezTo>
                        <a:pt x="508102" y="323118"/>
                        <a:pt x="508102" y="323118"/>
                        <a:pt x="508102" y="322360"/>
                      </a:cubicBezTo>
                      <a:cubicBezTo>
                        <a:pt x="502010" y="322360"/>
                        <a:pt x="498202" y="317808"/>
                        <a:pt x="498964" y="311739"/>
                      </a:cubicBezTo>
                      <a:cubicBezTo>
                        <a:pt x="498964" y="305670"/>
                        <a:pt x="498964" y="299601"/>
                        <a:pt x="498964" y="293532"/>
                      </a:cubicBezTo>
                      <a:cubicBezTo>
                        <a:pt x="498964" y="287463"/>
                        <a:pt x="503533" y="282911"/>
                        <a:pt x="509625" y="282911"/>
                      </a:cubicBezTo>
                      <a:close/>
                      <a:moveTo>
                        <a:pt x="20504" y="273047"/>
                      </a:moveTo>
                      <a:cubicBezTo>
                        <a:pt x="20504" y="279873"/>
                        <a:pt x="19744" y="286699"/>
                        <a:pt x="19744" y="293525"/>
                      </a:cubicBezTo>
                      <a:cubicBezTo>
                        <a:pt x="19744" y="296559"/>
                        <a:pt x="20504" y="300352"/>
                        <a:pt x="20504" y="303385"/>
                      </a:cubicBezTo>
                      <a:lnTo>
                        <a:pt x="60753" y="303385"/>
                      </a:lnTo>
                      <a:cubicBezTo>
                        <a:pt x="60753" y="300352"/>
                        <a:pt x="60753" y="296559"/>
                        <a:pt x="60753" y="293525"/>
                      </a:cubicBezTo>
                      <a:cubicBezTo>
                        <a:pt x="60753" y="286699"/>
                        <a:pt x="60753" y="279873"/>
                        <a:pt x="61512" y="273805"/>
                      </a:cubicBezTo>
                      <a:cubicBezTo>
                        <a:pt x="61512" y="273047"/>
                        <a:pt x="61512" y="273047"/>
                        <a:pt x="61512" y="273047"/>
                      </a:cubicBezTo>
                      <a:close/>
                      <a:moveTo>
                        <a:pt x="129811" y="263173"/>
                      </a:moveTo>
                      <a:cubicBezTo>
                        <a:pt x="135111" y="263932"/>
                        <a:pt x="138897" y="268484"/>
                        <a:pt x="138897" y="274553"/>
                      </a:cubicBezTo>
                      <a:cubicBezTo>
                        <a:pt x="138140" y="280622"/>
                        <a:pt x="138140" y="286691"/>
                        <a:pt x="138140" y="292760"/>
                      </a:cubicBezTo>
                      <a:lnTo>
                        <a:pt x="138140" y="293518"/>
                      </a:lnTo>
                      <a:cubicBezTo>
                        <a:pt x="138140" y="298829"/>
                        <a:pt x="133597" y="303380"/>
                        <a:pt x="128297" y="303380"/>
                      </a:cubicBezTo>
                      <a:cubicBezTo>
                        <a:pt x="122997" y="303380"/>
                        <a:pt x="118454" y="299587"/>
                        <a:pt x="117697" y="294277"/>
                      </a:cubicBezTo>
                      <a:lnTo>
                        <a:pt x="117697" y="293518"/>
                      </a:lnTo>
                      <a:cubicBezTo>
                        <a:pt x="117697" y="286691"/>
                        <a:pt x="118454" y="279863"/>
                        <a:pt x="118454" y="273035"/>
                      </a:cubicBezTo>
                      <a:cubicBezTo>
                        <a:pt x="119211" y="266966"/>
                        <a:pt x="123754" y="263173"/>
                        <a:pt x="129811" y="263173"/>
                      </a:cubicBezTo>
                      <a:close/>
                      <a:moveTo>
                        <a:pt x="28098" y="222230"/>
                      </a:moveTo>
                      <a:cubicBezTo>
                        <a:pt x="25820" y="232090"/>
                        <a:pt x="24301" y="242708"/>
                        <a:pt x="22782" y="252568"/>
                      </a:cubicBezTo>
                      <a:lnTo>
                        <a:pt x="63031" y="252568"/>
                      </a:lnTo>
                      <a:cubicBezTo>
                        <a:pt x="63031" y="251810"/>
                        <a:pt x="63031" y="251052"/>
                        <a:pt x="63031" y="250293"/>
                      </a:cubicBezTo>
                      <a:cubicBezTo>
                        <a:pt x="63031" y="250293"/>
                        <a:pt x="63031" y="249535"/>
                        <a:pt x="63031" y="249535"/>
                      </a:cubicBezTo>
                      <a:cubicBezTo>
                        <a:pt x="64550" y="242708"/>
                        <a:pt x="65309" y="236641"/>
                        <a:pt x="66828" y="229815"/>
                      </a:cubicBezTo>
                      <a:cubicBezTo>
                        <a:pt x="66828" y="229056"/>
                        <a:pt x="66828" y="227539"/>
                        <a:pt x="67588" y="226022"/>
                      </a:cubicBezTo>
                      <a:cubicBezTo>
                        <a:pt x="67588" y="225264"/>
                        <a:pt x="67588" y="223747"/>
                        <a:pt x="68347" y="222230"/>
                      </a:cubicBezTo>
                      <a:close/>
                      <a:moveTo>
                        <a:pt x="492894" y="204013"/>
                      </a:moveTo>
                      <a:cubicBezTo>
                        <a:pt x="498219" y="202497"/>
                        <a:pt x="504304" y="205530"/>
                        <a:pt x="505825" y="210836"/>
                      </a:cubicBezTo>
                      <a:cubicBezTo>
                        <a:pt x="508108" y="216901"/>
                        <a:pt x="510390" y="223724"/>
                        <a:pt x="511911" y="230547"/>
                      </a:cubicBezTo>
                      <a:cubicBezTo>
                        <a:pt x="513432" y="235854"/>
                        <a:pt x="509629" y="241161"/>
                        <a:pt x="504304" y="242677"/>
                      </a:cubicBezTo>
                      <a:cubicBezTo>
                        <a:pt x="503543" y="243435"/>
                        <a:pt x="502783" y="243435"/>
                        <a:pt x="502022" y="243435"/>
                      </a:cubicBezTo>
                      <a:cubicBezTo>
                        <a:pt x="497458" y="243435"/>
                        <a:pt x="493655" y="240403"/>
                        <a:pt x="492133" y="235854"/>
                      </a:cubicBezTo>
                      <a:cubicBezTo>
                        <a:pt x="490612" y="229031"/>
                        <a:pt x="489091" y="222966"/>
                        <a:pt x="486809" y="216901"/>
                      </a:cubicBezTo>
                      <a:cubicBezTo>
                        <a:pt x="485287" y="211595"/>
                        <a:pt x="487569" y="206288"/>
                        <a:pt x="492894" y="204013"/>
                      </a:cubicBezTo>
                      <a:close/>
                      <a:moveTo>
                        <a:pt x="151873" y="186619"/>
                      </a:moveTo>
                      <a:cubicBezTo>
                        <a:pt x="157203" y="188895"/>
                        <a:pt x="159488" y="194964"/>
                        <a:pt x="157203" y="200274"/>
                      </a:cubicBezTo>
                      <a:cubicBezTo>
                        <a:pt x="154919" y="205585"/>
                        <a:pt x="152634" y="211654"/>
                        <a:pt x="150350" y="217723"/>
                      </a:cubicBezTo>
                      <a:cubicBezTo>
                        <a:pt x="148827" y="222274"/>
                        <a:pt x="145019" y="224550"/>
                        <a:pt x="140450" y="224550"/>
                      </a:cubicBezTo>
                      <a:cubicBezTo>
                        <a:pt x="139689" y="224550"/>
                        <a:pt x="138927" y="224550"/>
                        <a:pt x="137404" y="224550"/>
                      </a:cubicBezTo>
                      <a:cubicBezTo>
                        <a:pt x="132074" y="222274"/>
                        <a:pt x="129028" y="216964"/>
                        <a:pt x="131312" y="211654"/>
                      </a:cubicBezTo>
                      <a:cubicBezTo>
                        <a:pt x="133597" y="204826"/>
                        <a:pt x="135881" y="197998"/>
                        <a:pt x="138927" y="191929"/>
                      </a:cubicBezTo>
                      <a:cubicBezTo>
                        <a:pt x="141212" y="186619"/>
                        <a:pt x="147304" y="184343"/>
                        <a:pt x="151873" y="186619"/>
                      </a:cubicBezTo>
                      <a:close/>
                      <a:moveTo>
                        <a:pt x="218736" y="186536"/>
                      </a:moveTo>
                      <a:lnTo>
                        <a:pt x="281780" y="186536"/>
                      </a:lnTo>
                      <a:cubicBezTo>
                        <a:pt x="288616" y="186536"/>
                        <a:pt x="292414" y="190330"/>
                        <a:pt x="292414" y="196401"/>
                      </a:cubicBezTo>
                      <a:cubicBezTo>
                        <a:pt x="292414" y="202471"/>
                        <a:pt x="288616" y="207024"/>
                        <a:pt x="281780" y="207024"/>
                      </a:cubicBezTo>
                      <a:lnTo>
                        <a:pt x="264310" y="207024"/>
                      </a:lnTo>
                      <a:lnTo>
                        <a:pt x="322037" y="294288"/>
                      </a:lnTo>
                      <a:lnTo>
                        <a:pt x="379004" y="207024"/>
                      </a:lnTo>
                      <a:lnTo>
                        <a:pt x="361534" y="207024"/>
                      </a:lnTo>
                      <a:cubicBezTo>
                        <a:pt x="355457" y="207024"/>
                        <a:pt x="351659" y="202471"/>
                        <a:pt x="351659" y="196401"/>
                      </a:cubicBezTo>
                      <a:cubicBezTo>
                        <a:pt x="351659" y="190330"/>
                        <a:pt x="355457" y="186536"/>
                        <a:pt x="361534" y="186536"/>
                      </a:cubicBezTo>
                      <a:lnTo>
                        <a:pt x="425337" y="186536"/>
                      </a:lnTo>
                      <a:cubicBezTo>
                        <a:pt x="431413" y="186536"/>
                        <a:pt x="435211" y="190330"/>
                        <a:pt x="435211" y="196401"/>
                      </a:cubicBezTo>
                      <a:cubicBezTo>
                        <a:pt x="435211" y="202471"/>
                        <a:pt x="431413" y="207024"/>
                        <a:pt x="425337" y="207024"/>
                      </a:cubicBezTo>
                      <a:lnTo>
                        <a:pt x="405588" y="207024"/>
                      </a:lnTo>
                      <a:cubicBezTo>
                        <a:pt x="404069" y="207024"/>
                        <a:pt x="402550" y="207024"/>
                        <a:pt x="401031" y="209301"/>
                      </a:cubicBezTo>
                      <a:lnTo>
                        <a:pt x="337987" y="307947"/>
                      </a:lnTo>
                      <a:lnTo>
                        <a:pt x="373687" y="307947"/>
                      </a:lnTo>
                      <a:cubicBezTo>
                        <a:pt x="380523" y="307947"/>
                        <a:pt x="384321" y="311741"/>
                        <a:pt x="384321" y="317812"/>
                      </a:cubicBezTo>
                      <a:cubicBezTo>
                        <a:pt x="384321" y="324641"/>
                        <a:pt x="380523" y="328435"/>
                        <a:pt x="373687" y="328435"/>
                      </a:cubicBezTo>
                      <a:lnTo>
                        <a:pt x="331911" y="328435"/>
                      </a:lnTo>
                      <a:lnTo>
                        <a:pt x="331911" y="338300"/>
                      </a:lnTo>
                      <a:lnTo>
                        <a:pt x="373687" y="338300"/>
                      </a:lnTo>
                      <a:cubicBezTo>
                        <a:pt x="380523" y="338300"/>
                        <a:pt x="384321" y="342094"/>
                        <a:pt x="384321" y="348164"/>
                      </a:cubicBezTo>
                      <a:cubicBezTo>
                        <a:pt x="384321" y="354994"/>
                        <a:pt x="380523" y="358788"/>
                        <a:pt x="373687" y="358788"/>
                      </a:cubicBezTo>
                      <a:lnTo>
                        <a:pt x="331911" y="358788"/>
                      </a:lnTo>
                      <a:lnTo>
                        <a:pt x="331911" y="399005"/>
                      </a:lnTo>
                      <a:lnTo>
                        <a:pt x="355457" y="399005"/>
                      </a:lnTo>
                      <a:cubicBezTo>
                        <a:pt x="361534" y="399005"/>
                        <a:pt x="365332" y="402799"/>
                        <a:pt x="365332" y="408870"/>
                      </a:cubicBezTo>
                      <a:cubicBezTo>
                        <a:pt x="365332" y="415699"/>
                        <a:pt x="361534" y="419493"/>
                        <a:pt x="355457" y="419493"/>
                      </a:cubicBezTo>
                      <a:lnTo>
                        <a:pt x="288616" y="419493"/>
                      </a:lnTo>
                      <a:cubicBezTo>
                        <a:pt x="282539" y="419493"/>
                        <a:pt x="278742" y="415699"/>
                        <a:pt x="278742" y="408870"/>
                      </a:cubicBezTo>
                      <a:cubicBezTo>
                        <a:pt x="278742" y="402799"/>
                        <a:pt x="282539" y="399005"/>
                        <a:pt x="288616" y="399005"/>
                      </a:cubicBezTo>
                      <a:lnTo>
                        <a:pt x="312162" y="399005"/>
                      </a:lnTo>
                      <a:lnTo>
                        <a:pt x="312162" y="358788"/>
                      </a:lnTo>
                      <a:lnTo>
                        <a:pt x="270386" y="358788"/>
                      </a:lnTo>
                      <a:cubicBezTo>
                        <a:pt x="264310" y="358788"/>
                        <a:pt x="259752" y="354994"/>
                        <a:pt x="259752" y="348164"/>
                      </a:cubicBezTo>
                      <a:cubicBezTo>
                        <a:pt x="259752" y="342094"/>
                        <a:pt x="264310" y="338300"/>
                        <a:pt x="270386" y="338300"/>
                      </a:cubicBezTo>
                      <a:lnTo>
                        <a:pt x="312162" y="338300"/>
                      </a:lnTo>
                      <a:lnTo>
                        <a:pt x="312162" y="328435"/>
                      </a:lnTo>
                      <a:lnTo>
                        <a:pt x="270386" y="328435"/>
                      </a:lnTo>
                      <a:cubicBezTo>
                        <a:pt x="264310" y="328435"/>
                        <a:pt x="259752" y="324641"/>
                        <a:pt x="259752" y="317812"/>
                      </a:cubicBezTo>
                      <a:cubicBezTo>
                        <a:pt x="259752" y="311741"/>
                        <a:pt x="264310" y="307947"/>
                        <a:pt x="270386" y="307947"/>
                      </a:cubicBezTo>
                      <a:lnTo>
                        <a:pt x="305326" y="307947"/>
                      </a:lnTo>
                      <a:lnTo>
                        <a:pt x="242283" y="209301"/>
                      </a:lnTo>
                      <a:cubicBezTo>
                        <a:pt x="241523" y="207024"/>
                        <a:pt x="240004" y="207024"/>
                        <a:pt x="238485" y="207024"/>
                      </a:cubicBezTo>
                      <a:lnTo>
                        <a:pt x="218736" y="207024"/>
                      </a:lnTo>
                      <a:cubicBezTo>
                        <a:pt x="211900" y="207024"/>
                        <a:pt x="208102" y="202471"/>
                        <a:pt x="208102" y="196401"/>
                      </a:cubicBezTo>
                      <a:cubicBezTo>
                        <a:pt x="208102" y="190330"/>
                        <a:pt x="211900" y="186536"/>
                        <a:pt x="218736" y="186536"/>
                      </a:cubicBezTo>
                      <a:close/>
                      <a:moveTo>
                        <a:pt x="44805" y="172171"/>
                      </a:moveTo>
                      <a:cubicBezTo>
                        <a:pt x="41008" y="182031"/>
                        <a:pt x="37211" y="191891"/>
                        <a:pt x="33414" y="202510"/>
                      </a:cubicBezTo>
                      <a:lnTo>
                        <a:pt x="73663" y="202510"/>
                      </a:lnTo>
                      <a:cubicBezTo>
                        <a:pt x="74422" y="197959"/>
                        <a:pt x="75941" y="193408"/>
                        <a:pt x="77460" y="188858"/>
                      </a:cubicBezTo>
                      <a:cubicBezTo>
                        <a:pt x="77460" y="188099"/>
                        <a:pt x="78219" y="186582"/>
                        <a:pt x="78979" y="185065"/>
                      </a:cubicBezTo>
                      <a:cubicBezTo>
                        <a:pt x="80498" y="180514"/>
                        <a:pt x="82016" y="175963"/>
                        <a:pt x="83535" y="172171"/>
                      </a:cubicBezTo>
                      <a:close/>
                      <a:moveTo>
                        <a:pt x="451103" y="136487"/>
                      </a:moveTo>
                      <a:cubicBezTo>
                        <a:pt x="455664" y="132683"/>
                        <a:pt x="461746" y="133444"/>
                        <a:pt x="465547" y="138009"/>
                      </a:cubicBezTo>
                      <a:cubicBezTo>
                        <a:pt x="470108" y="143335"/>
                        <a:pt x="473909" y="148661"/>
                        <a:pt x="477709" y="154748"/>
                      </a:cubicBezTo>
                      <a:cubicBezTo>
                        <a:pt x="481510" y="159313"/>
                        <a:pt x="479990" y="165400"/>
                        <a:pt x="475429" y="168444"/>
                      </a:cubicBezTo>
                      <a:cubicBezTo>
                        <a:pt x="473909" y="169966"/>
                        <a:pt x="471628" y="169966"/>
                        <a:pt x="469347" y="169966"/>
                      </a:cubicBezTo>
                      <a:cubicBezTo>
                        <a:pt x="466307" y="169966"/>
                        <a:pt x="463266" y="168444"/>
                        <a:pt x="460986" y="166161"/>
                      </a:cubicBezTo>
                      <a:cubicBezTo>
                        <a:pt x="457945" y="160835"/>
                        <a:pt x="454144" y="155509"/>
                        <a:pt x="449583" y="150183"/>
                      </a:cubicBezTo>
                      <a:cubicBezTo>
                        <a:pt x="446542" y="146379"/>
                        <a:pt x="446542" y="139531"/>
                        <a:pt x="451103" y="136487"/>
                      </a:cubicBezTo>
                      <a:close/>
                      <a:moveTo>
                        <a:pt x="185242" y="122835"/>
                      </a:moveTo>
                      <a:cubicBezTo>
                        <a:pt x="189040" y="119037"/>
                        <a:pt x="195876" y="119037"/>
                        <a:pt x="199674" y="122835"/>
                      </a:cubicBezTo>
                      <a:cubicBezTo>
                        <a:pt x="203472" y="126632"/>
                        <a:pt x="203472" y="132709"/>
                        <a:pt x="199674" y="137266"/>
                      </a:cubicBezTo>
                      <a:cubicBezTo>
                        <a:pt x="195117" y="141823"/>
                        <a:pt x="191319" y="146381"/>
                        <a:pt x="186762" y="150938"/>
                      </a:cubicBezTo>
                      <a:cubicBezTo>
                        <a:pt x="185242" y="153976"/>
                        <a:pt x="182204" y="154736"/>
                        <a:pt x="179166" y="154736"/>
                      </a:cubicBezTo>
                      <a:cubicBezTo>
                        <a:pt x="176887" y="154736"/>
                        <a:pt x="174609" y="153976"/>
                        <a:pt x="173090" y="152457"/>
                      </a:cubicBezTo>
                      <a:cubicBezTo>
                        <a:pt x="168532" y="149419"/>
                        <a:pt x="167773" y="142583"/>
                        <a:pt x="171571" y="138026"/>
                      </a:cubicBezTo>
                      <a:cubicBezTo>
                        <a:pt x="176128" y="132709"/>
                        <a:pt x="180685" y="127392"/>
                        <a:pt x="185242" y="122835"/>
                      </a:cubicBezTo>
                      <a:close/>
                      <a:moveTo>
                        <a:pt x="81257" y="111494"/>
                      </a:moveTo>
                      <a:cubicBezTo>
                        <a:pt x="71385" y="123629"/>
                        <a:pt x="62272" y="137282"/>
                        <a:pt x="54677" y="151692"/>
                      </a:cubicBezTo>
                      <a:lnTo>
                        <a:pt x="92648" y="151692"/>
                      </a:lnTo>
                      <a:lnTo>
                        <a:pt x="92648" y="150934"/>
                      </a:lnTo>
                      <a:cubicBezTo>
                        <a:pt x="93408" y="149417"/>
                        <a:pt x="94167" y="147900"/>
                        <a:pt x="94926" y="146383"/>
                      </a:cubicBezTo>
                      <a:cubicBezTo>
                        <a:pt x="97205" y="142591"/>
                        <a:pt x="99483" y="138799"/>
                        <a:pt x="101761" y="135006"/>
                      </a:cubicBezTo>
                      <a:cubicBezTo>
                        <a:pt x="102521" y="133489"/>
                        <a:pt x="103280" y="131972"/>
                        <a:pt x="104039" y="130455"/>
                      </a:cubicBezTo>
                      <a:cubicBezTo>
                        <a:pt x="107077" y="125905"/>
                        <a:pt x="110115" y="121354"/>
                        <a:pt x="113152" y="116803"/>
                      </a:cubicBezTo>
                      <a:cubicBezTo>
                        <a:pt x="113912" y="114528"/>
                        <a:pt x="115431" y="113011"/>
                        <a:pt x="116190" y="111494"/>
                      </a:cubicBezTo>
                      <a:close/>
                      <a:moveTo>
                        <a:pt x="400213" y="85002"/>
                      </a:moveTo>
                      <a:cubicBezTo>
                        <a:pt x="406282" y="88033"/>
                        <a:pt x="412351" y="91822"/>
                        <a:pt x="418420" y="95611"/>
                      </a:cubicBezTo>
                      <a:cubicBezTo>
                        <a:pt x="422972" y="98642"/>
                        <a:pt x="424489" y="104704"/>
                        <a:pt x="421455" y="109251"/>
                      </a:cubicBezTo>
                      <a:cubicBezTo>
                        <a:pt x="419179" y="112282"/>
                        <a:pt x="416144" y="113798"/>
                        <a:pt x="413110" y="113798"/>
                      </a:cubicBezTo>
                      <a:cubicBezTo>
                        <a:pt x="410834" y="113798"/>
                        <a:pt x="409317" y="113798"/>
                        <a:pt x="407800" y="112282"/>
                      </a:cubicBezTo>
                      <a:cubicBezTo>
                        <a:pt x="402489" y="109251"/>
                        <a:pt x="396420" y="106220"/>
                        <a:pt x="391110" y="103189"/>
                      </a:cubicBezTo>
                      <a:cubicBezTo>
                        <a:pt x="385799" y="100915"/>
                        <a:pt x="384282" y="94853"/>
                        <a:pt x="386558" y="89549"/>
                      </a:cubicBezTo>
                      <a:cubicBezTo>
                        <a:pt x="388834" y="84244"/>
                        <a:pt x="394903" y="82729"/>
                        <a:pt x="400213" y="85002"/>
                      </a:cubicBezTo>
                      <a:close/>
                      <a:moveTo>
                        <a:pt x="255897" y="76571"/>
                      </a:moveTo>
                      <a:cubicBezTo>
                        <a:pt x="261215" y="75053"/>
                        <a:pt x="266534" y="77330"/>
                        <a:pt x="268814" y="82644"/>
                      </a:cubicBezTo>
                      <a:cubicBezTo>
                        <a:pt x="271093" y="87958"/>
                        <a:pt x="268054" y="94032"/>
                        <a:pt x="262735" y="95550"/>
                      </a:cubicBezTo>
                      <a:cubicBezTo>
                        <a:pt x="257416" y="97827"/>
                        <a:pt x="251338" y="100864"/>
                        <a:pt x="245259" y="103141"/>
                      </a:cubicBezTo>
                      <a:cubicBezTo>
                        <a:pt x="243739" y="103901"/>
                        <a:pt x="242219" y="104660"/>
                        <a:pt x="240700" y="104660"/>
                      </a:cubicBezTo>
                      <a:cubicBezTo>
                        <a:pt x="237660" y="104660"/>
                        <a:pt x="233861" y="102382"/>
                        <a:pt x="231582" y="99346"/>
                      </a:cubicBezTo>
                      <a:cubicBezTo>
                        <a:pt x="229302" y="94032"/>
                        <a:pt x="231582" y="87958"/>
                        <a:pt x="236141" y="85681"/>
                      </a:cubicBezTo>
                      <a:cubicBezTo>
                        <a:pt x="242979" y="81885"/>
                        <a:pt x="249058" y="79608"/>
                        <a:pt x="255897" y="76571"/>
                      </a:cubicBezTo>
                      <a:close/>
                      <a:moveTo>
                        <a:pt x="318232" y="65184"/>
                      </a:moveTo>
                      <a:lnTo>
                        <a:pt x="318990" y="65184"/>
                      </a:lnTo>
                      <a:cubicBezTo>
                        <a:pt x="325813" y="65184"/>
                        <a:pt x="332636" y="65944"/>
                        <a:pt x="339459" y="66705"/>
                      </a:cubicBezTo>
                      <a:cubicBezTo>
                        <a:pt x="344766" y="67465"/>
                        <a:pt x="349314" y="72028"/>
                        <a:pt x="348556" y="78111"/>
                      </a:cubicBezTo>
                      <a:cubicBezTo>
                        <a:pt x="347798" y="83435"/>
                        <a:pt x="343249" y="87237"/>
                        <a:pt x="337943" y="87237"/>
                      </a:cubicBezTo>
                      <a:cubicBezTo>
                        <a:pt x="337943" y="87237"/>
                        <a:pt x="337184" y="86476"/>
                        <a:pt x="337184" y="86476"/>
                      </a:cubicBezTo>
                      <a:cubicBezTo>
                        <a:pt x="331120" y="85716"/>
                        <a:pt x="325055" y="85716"/>
                        <a:pt x="318990" y="85716"/>
                      </a:cubicBezTo>
                      <a:cubicBezTo>
                        <a:pt x="312925" y="85716"/>
                        <a:pt x="308376" y="81153"/>
                        <a:pt x="308376" y="75830"/>
                      </a:cubicBezTo>
                      <a:cubicBezTo>
                        <a:pt x="308376" y="69746"/>
                        <a:pt x="312925" y="65184"/>
                        <a:pt x="318232" y="65184"/>
                      </a:cubicBezTo>
                      <a:close/>
                      <a:moveTo>
                        <a:pt x="133656" y="60677"/>
                      </a:moveTo>
                      <a:cubicBezTo>
                        <a:pt x="121506" y="69778"/>
                        <a:pt x="109355" y="79638"/>
                        <a:pt x="98723" y="91015"/>
                      </a:cubicBezTo>
                      <a:lnTo>
                        <a:pt x="132138" y="91015"/>
                      </a:lnTo>
                      <a:cubicBezTo>
                        <a:pt x="133656" y="89498"/>
                        <a:pt x="135175" y="87223"/>
                        <a:pt x="136694" y="85706"/>
                      </a:cubicBezTo>
                      <a:cubicBezTo>
                        <a:pt x="138213" y="83431"/>
                        <a:pt x="140491" y="81155"/>
                        <a:pt x="142010" y="79638"/>
                      </a:cubicBezTo>
                      <a:cubicBezTo>
                        <a:pt x="144288" y="77363"/>
                        <a:pt x="146566" y="75088"/>
                        <a:pt x="148085" y="73571"/>
                      </a:cubicBezTo>
                      <a:cubicBezTo>
                        <a:pt x="150364" y="71295"/>
                        <a:pt x="151882" y="69020"/>
                        <a:pt x="154161" y="67503"/>
                      </a:cubicBezTo>
                      <a:cubicBezTo>
                        <a:pt x="156439" y="65228"/>
                        <a:pt x="159477" y="62952"/>
                        <a:pt x="161755" y="60677"/>
                      </a:cubicBezTo>
                      <a:close/>
                      <a:moveTo>
                        <a:pt x="214914" y="25029"/>
                      </a:moveTo>
                      <a:cubicBezTo>
                        <a:pt x="198966" y="28063"/>
                        <a:pt x="183018" y="33372"/>
                        <a:pt x="168589" y="40198"/>
                      </a:cubicBezTo>
                      <a:lnTo>
                        <a:pt x="188334" y="40198"/>
                      </a:lnTo>
                      <a:cubicBezTo>
                        <a:pt x="190612" y="38681"/>
                        <a:pt x="193650" y="37164"/>
                        <a:pt x="196688" y="34889"/>
                      </a:cubicBezTo>
                      <a:cubicBezTo>
                        <a:pt x="198207" y="34131"/>
                        <a:pt x="199725" y="32614"/>
                        <a:pt x="202004" y="31855"/>
                      </a:cubicBezTo>
                      <a:cubicBezTo>
                        <a:pt x="205041" y="30338"/>
                        <a:pt x="208079" y="28063"/>
                        <a:pt x="211877" y="26546"/>
                      </a:cubicBezTo>
                      <a:cubicBezTo>
                        <a:pt x="212636" y="25787"/>
                        <a:pt x="214155" y="25029"/>
                        <a:pt x="214914" y="25029"/>
                      </a:cubicBezTo>
                      <a:close/>
                      <a:moveTo>
                        <a:pt x="318954" y="20478"/>
                      </a:moveTo>
                      <a:cubicBezTo>
                        <a:pt x="310600" y="20478"/>
                        <a:pt x="303006" y="20478"/>
                        <a:pt x="294653" y="21237"/>
                      </a:cubicBezTo>
                      <a:lnTo>
                        <a:pt x="290855" y="21995"/>
                      </a:lnTo>
                      <a:cubicBezTo>
                        <a:pt x="290096" y="21995"/>
                        <a:pt x="290096" y="21995"/>
                        <a:pt x="289337" y="22754"/>
                      </a:cubicBezTo>
                      <a:cubicBezTo>
                        <a:pt x="285540" y="22754"/>
                        <a:pt x="282502" y="23512"/>
                        <a:pt x="278705" y="24271"/>
                      </a:cubicBezTo>
                      <a:cubicBezTo>
                        <a:pt x="278705" y="24271"/>
                        <a:pt x="278705" y="24271"/>
                        <a:pt x="277945" y="24271"/>
                      </a:cubicBezTo>
                      <a:cubicBezTo>
                        <a:pt x="274908" y="25029"/>
                        <a:pt x="271111" y="25787"/>
                        <a:pt x="268073" y="26546"/>
                      </a:cubicBezTo>
                      <a:cubicBezTo>
                        <a:pt x="267314" y="26546"/>
                        <a:pt x="267314" y="26546"/>
                        <a:pt x="266554" y="26546"/>
                      </a:cubicBezTo>
                      <a:cubicBezTo>
                        <a:pt x="263517" y="27304"/>
                        <a:pt x="260479" y="28821"/>
                        <a:pt x="257441" y="29580"/>
                      </a:cubicBezTo>
                      <a:cubicBezTo>
                        <a:pt x="256682" y="29580"/>
                        <a:pt x="255922" y="30338"/>
                        <a:pt x="254404" y="30338"/>
                      </a:cubicBezTo>
                      <a:cubicBezTo>
                        <a:pt x="252125" y="31097"/>
                        <a:pt x="249847" y="31855"/>
                        <a:pt x="246810" y="32614"/>
                      </a:cubicBezTo>
                      <a:cubicBezTo>
                        <a:pt x="245291" y="33372"/>
                        <a:pt x="243012" y="34131"/>
                        <a:pt x="240734" y="35648"/>
                      </a:cubicBezTo>
                      <a:cubicBezTo>
                        <a:pt x="239215" y="35648"/>
                        <a:pt x="238456" y="36406"/>
                        <a:pt x="236937" y="37164"/>
                      </a:cubicBezTo>
                      <a:cubicBezTo>
                        <a:pt x="182259" y="59918"/>
                        <a:pt x="136694" y="105426"/>
                        <a:pt x="109355" y="163069"/>
                      </a:cubicBezTo>
                      <a:cubicBezTo>
                        <a:pt x="109355" y="163828"/>
                        <a:pt x="109355" y="163828"/>
                        <a:pt x="109355" y="164586"/>
                      </a:cubicBezTo>
                      <a:cubicBezTo>
                        <a:pt x="107836" y="167620"/>
                        <a:pt x="106318" y="170654"/>
                        <a:pt x="104799" y="174446"/>
                      </a:cubicBezTo>
                      <a:cubicBezTo>
                        <a:pt x="104039" y="175205"/>
                        <a:pt x="103280" y="176722"/>
                        <a:pt x="103280" y="178239"/>
                      </a:cubicBezTo>
                      <a:cubicBezTo>
                        <a:pt x="101761" y="180514"/>
                        <a:pt x="101002" y="182789"/>
                        <a:pt x="100242" y="185823"/>
                      </a:cubicBezTo>
                      <a:cubicBezTo>
                        <a:pt x="99483" y="187341"/>
                        <a:pt x="98723" y="188858"/>
                        <a:pt x="97964" y="190374"/>
                      </a:cubicBezTo>
                      <a:cubicBezTo>
                        <a:pt x="97205" y="192650"/>
                        <a:pt x="96445" y="194925"/>
                        <a:pt x="95686" y="197201"/>
                      </a:cubicBezTo>
                      <a:cubicBezTo>
                        <a:pt x="95686" y="199476"/>
                        <a:pt x="94926" y="200993"/>
                        <a:pt x="94167" y="203268"/>
                      </a:cubicBezTo>
                      <a:cubicBezTo>
                        <a:pt x="93408" y="204785"/>
                        <a:pt x="92648" y="207061"/>
                        <a:pt x="92648" y="209336"/>
                      </a:cubicBezTo>
                      <a:cubicBezTo>
                        <a:pt x="91889" y="211611"/>
                        <a:pt x="91129" y="213128"/>
                        <a:pt x="90370" y="215404"/>
                      </a:cubicBezTo>
                      <a:cubicBezTo>
                        <a:pt x="90370" y="217679"/>
                        <a:pt x="89611" y="219955"/>
                        <a:pt x="88851" y="221471"/>
                      </a:cubicBezTo>
                      <a:cubicBezTo>
                        <a:pt x="88851" y="223747"/>
                        <a:pt x="88092" y="226022"/>
                        <a:pt x="87332" y="227539"/>
                      </a:cubicBezTo>
                      <a:cubicBezTo>
                        <a:pt x="87332" y="229815"/>
                        <a:pt x="86573" y="232090"/>
                        <a:pt x="86573" y="234365"/>
                      </a:cubicBezTo>
                      <a:cubicBezTo>
                        <a:pt x="85813" y="236641"/>
                        <a:pt x="85813" y="238158"/>
                        <a:pt x="85054" y="240433"/>
                      </a:cubicBezTo>
                      <a:cubicBezTo>
                        <a:pt x="85054" y="242708"/>
                        <a:pt x="84295" y="244984"/>
                        <a:pt x="84295" y="247259"/>
                      </a:cubicBezTo>
                      <a:cubicBezTo>
                        <a:pt x="83535" y="249535"/>
                        <a:pt x="83535" y="251810"/>
                        <a:pt x="83535" y="253327"/>
                      </a:cubicBezTo>
                      <a:cubicBezTo>
                        <a:pt x="82776" y="255602"/>
                        <a:pt x="82776" y="258636"/>
                        <a:pt x="82776" y="260912"/>
                      </a:cubicBezTo>
                      <a:cubicBezTo>
                        <a:pt x="82016" y="262428"/>
                        <a:pt x="82016" y="264704"/>
                        <a:pt x="82016" y="266221"/>
                      </a:cubicBezTo>
                      <a:cubicBezTo>
                        <a:pt x="82016" y="269255"/>
                        <a:pt x="81257" y="272288"/>
                        <a:pt x="81257" y="275322"/>
                      </a:cubicBezTo>
                      <a:cubicBezTo>
                        <a:pt x="81257" y="276839"/>
                        <a:pt x="81257" y="278356"/>
                        <a:pt x="81257" y="279873"/>
                      </a:cubicBezTo>
                      <a:cubicBezTo>
                        <a:pt x="80498" y="284424"/>
                        <a:pt x="80498" y="288975"/>
                        <a:pt x="80498" y="293525"/>
                      </a:cubicBezTo>
                      <a:cubicBezTo>
                        <a:pt x="80498" y="298076"/>
                        <a:pt x="80498" y="302627"/>
                        <a:pt x="81257" y="306419"/>
                      </a:cubicBezTo>
                      <a:cubicBezTo>
                        <a:pt x="81257" y="308695"/>
                        <a:pt x="81257" y="310212"/>
                        <a:pt x="81257" y="311729"/>
                      </a:cubicBezTo>
                      <a:cubicBezTo>
                        <a:pt x="81257" y="314004"/>
                        <a:pt x="81257" y="317038"/>
                        <a:pt x="82016" y="320072"/>
                      </a:cubicBezTo>
                      <a:cubicBezTo>
                        <a:pt x="82016" y="321589"/>
                        <a:pt x="82016" y="323864"/>
                        <a:pt x="82776" y="325381"/>
                      </a:cubicBezTo>
                      <a:cubicBezTo>
                        <a:pt x="82776" y="328415"/>
                        <a:pt x="82776" y="330690"/>
                        <a:pt x="83535" y="332966"/>
                      </a:cubicBezTo>
                      <a:cubicBezTo>
                        <a:pt x="83535" y="335241"/>
                        <a:pt x="83535" y="336758"/>
                        <a:pt x="84295" y="339033"/>
                      </a:cubicBezTo>
                      <a:cubicBezTo>
                        <a:pt x="84295" y="341309"/>
                        <a:pt x="85054" y="343584"/>
                        <a:pt x="85054" y="345859"/>
                      </a:cubicBezTo>
                      <a:cubicBezTo>
                        <a:pt x="85813" y="348135"/>
                        <a:pt x="85813" y="350410"/>
                        <a:pt x="86573" y="351927"/>
                      </a:cubicBezTo>
                      <a:cubicBezTo>
                        <a:pt x="86573" y="354203"/>
                        <a:pt x="87332" y="356478"/>
                        <a:pt x="87332" y="358753"/>
                      </a:cubicBezTo>
                      <a:cubicBezTo>
                        <a:pt x="88092" y="361029"/>
                        <a:pt x="88851" y="362546"/>
                        <a:pt x="88851" y="364821"/>
                      </a:cubicBezTo>
                      <a:cubicBezTo>
                        <a:pt x="89611" y="367096"/>
                        <a:pt x="90370" y="369372"/>
                        <a:pt x="90370" y="370889"/>
                      </a:cubicBezTo>
                      <a:cubicBezTo>
                        <a:pt x="91129" y="373164"/>
                        <a:pt x="91889" y="375439"/>
                        <a:pt x="91889" y="376956"/>
                      </a:cubicBezTo>
                      <a:cubicBezTo>
                        <a:pt x="92648" y="379232"/>
                        <a:pt x="93408" y="381507"/>
                        <a:pt x="94167" y="383783"/>
                      </a:cubicBezTo>
                      <a:cubicBezTo>
                        <a:pt x="94926" y="385300"/>
                        <a:pt x="95686" y="387575"/>
                        <a:pt x="95686" y="389092"/>
                      </a:cubicBezTo>
                      <a:cubicBezTo>
                        <a:pt x="96445" y="391367"/>
                        <a:pt x="97205" y="393643"/>
                        <a:pt x="97964" y="395918"/>
                      </a:cubicBezTo>
                      <a:cubicBezTo>
                        <a:pt x="98723" y="397435"/>
                        <a:pt x="99483" y="398952"/>
                        <a:pt x="100242" y="401227"/>
                      </a:cubicBezTo>
                      <a:cubicBezTo>
                        <a:pt x="101002" y="403503"/>
                        <a:pt x="101761" y="405778"/>
                        <a:pt x="103280" y="408812"/>
                      </a:cubicBezTo>
                      <a:cubicBezTo>
                        <a:pt x="103280" y="409570"/>
                        <a:pt x="104039" y="411087"/>
                        <a:pt x="104799" y="412604"/>
                      </a:cubicBezTo>
                      <a:cubicBezTo>
                        <a:pt x="106318" y="415638"/>
                        <a:pt x="107077" y="418672"/>
                        <a:pt x="108596" y="422464"/>
                      </a:cubicBezTo>
                      <a:cubicBezTo>
                        <a:pt x="109355" y="422464"/>
                        <a:pt x="109355" y="423223"/>
                        <a:pt x="109355" y="423223"/>
                      </a:cubicBezTo>
                      <a:cubicBezTo>
                        <a:pt x="136694" y="481624"/>
                        <a:pt x="182259" y="526374"/>
                        <a:pt x="236937" y="549886"/>
                      </a:cubicBezTo>
                      <a:cubicBezTo>
                        <a:pt x="237697" y="549886"/>
                        <a:pt x="239215" y="550644"/>
                        <a:pt x="240734" y="551403"/>
                      </a:cubicBezTo>
                      <a:cubicBezTo>
                        <a:pt x="243012" y="552161"/>
                        <a:pt x="245291" y="552920"/>
                        <a:pt x="246810" y="553678"/>
                      </a:cubicBezTo>
                      <a:cubicBezTo>
                        <a:pt x="249847" y="554437"/>
                        <a:pt x="252125" y="555195"/>
                        <a:pt x="254404" y="555954"/>
                      </a:cubicBezTo>
                      <a:cubicBezTo>
                        <a:pt x="255922" y="556712"/>
                        <a:pt x="256682" y="556712"/>
                        <a:pt x="257441" y="557471"/>
                      </a:cubicBezTo>
                      <a:cubicBezTo>
                        <a:pt x="260479" y="558229"/>
                        <a:pt x="263517" y="558988"/>
                        <a:pt x="266554" y="559746"/>
                      </a:cubicBezTo>
                      <a:cubicBezTo>
                        <a:pt x="267314" y="559746"/>
                        <a:pt x="267314" y="559746"/>
                        <a:pt x="268073" y="559746"/>
                      </a:cubicBezTo>
                      <a:cubicBezTo>
                        <a:pt x="271111" y="560504"/>
                        <a:pt x="274908" y="561263"/>
                        <a:pt x="277945" y="562021"/>
                      </a:cubicBezTo>
                      <a:cubicBezTo>
                        <a:pt x="278705" y="562021"/>
                        <a:pt x="278705" y="562021"/>
                        <a:pt x="278705" y="562780"/>
                      </a:cubicBezTo>
                      <a:cubicBezTo>
                        <a:pt x="282502" y="562780"/>
                        <a:pt x="285540" y="563538"/>
                        <a:pt x="289337" y="564297"/>
                      </a:cubicBezTo>
                      <a:cubicBezTo>
                        <a:pt x="290096" y="564297"/>
                        <a:pt x="290096" y="564297"/>
                        <a:pt x="290855" y="564297"/>
                      </a:cubicBezTo>
                      <a:lnTo>
                        <a:pt x="294653" y="565055"/>
                      </a:lnTo>
                      <a:cubicBezTo>
                        <a:pt x="303006" y="565814"/>
                        <a:pt x="310600" y="566572"/>
                        <a:pt x="318954" y="566572"/>
                      </a:cubicBezTo>
                      <a:cubicBezTo>
                        <a:pt x="449573" y="566572"/>
                        <a:pt x="556650" y="443701"/>
                        <a:pt x="556650" y="293525"/>
                      </a:cubicBezTo>
                      <a:cubicBezTo>
                        <a:pt x="556650" y="142591"/>
                        <a:pt x="449573" y="20478"/>
                        <a:pt x="318954" y="20478"/>
                      </a:cubicBezTo>
                      <a:close/>
                      <a:moveTo>
                        <a:pt x="258201" y="0"/>
                      </a:moveTo>
                      <a:cubicBezTo>
                        <a:pt x="268073" y="0"/>
                        <a:pt x="277945" y="758"/>
                        <a:pt x="287818" y="2275"/>
                      </a:cubicBezTo>
                      <a:cubicBezTo>
                        <a:pt x="298450" y="758"/>
                        <a:pt x="308322" y="0"/>
                        <a:pt x="318954" y="0"/>
                      </a:cubicBezTo>
                      <a:cubicBezTo>
                        <a:pt x="460964" y="0"/>
                        <a:pt x="577154" y="131214"/>
                        <a:pt x="577154" y="293525"/>
                      </a:cubicBezTo>
                      <a:cubicBezTo>
                        <a:pt x="577154" y="455078"/>
                        <a:pt x="460964" y="586292"/>
                        <a:pt x="318954" y="586292"/>
                      </a:cubicBezTo>
                      <a:cubicBezTo>
                        <a:pt x="308322" y="586292"/>
                        <a:pt x="298450" y="585534"/>
                        <a:pt x="287818" y="584775"/>
                      </a:cubicBezTo>
                      <a:cubicBezTo>
                        <a:pt x="277945" y="585534"/>
                        <a:pt x="268073" y="586292"/>
                        <a:pt x="258201" y="586292"/>
                      </a:cubicBezTo>
                      <a:cubicBezTo>
                        <a:pt x="203522" y="586292"/>
                        <a:pt x="152642" y="567331"/>
                        <a:pt x="110874" y="533958"/>
                      </a:cubicBezTo>
                      <a:cubicBezTo>
                        <a:pt x="110115" y="533200"/>
                        <a:pt x="109355" y="533200"/>
                        <a:pt x="108596" y="532441"/>
                      </a:cubicBezTo>
                      <a:cubicBezTo>
                        <a:pt x="91129" y="518031"/>
                        <a:pt x="75182" y="501344"/>
                        <a:pt x="60753" y="482383"/>
                      </a:cubicBezTo>
                      <a:cubicBezTo>
                        <a:pt x="60753" y="482383"/>
                        <a:pt x="59993" y="481624"/>
                        <a:pt x="59993" y="480866"/>
                      </a:cubicBezTo>
                      <a:cubicBezTo>
                        <a:pt x="46324" y="461904"/>
                        <a:pt x="34173" y="441426"/>
                        <a:pt x="25060" y="419430"/>
                      </a:cubicBezTo>
                      <a:cubicBezTo>
                        <a:pt x="24301" y="418672"/>
                        <a:pt x="24301" y="417913"/>
                        <a:pt x="24301" y="417913"/>
                      </a:cubicBezTo>
                      <a:cubicBezTo>
                        <a:pt x="8353" y="379990"/>
                        <a:pt x="0" y="337516"/>
                        <a:pt x="0" y="293525"/>
                      </a:cubicBezTo>
                      <a:cubicBezTo>
                        <a:pt x="0" y="264704"/>
                        <a:pt x="3037" y="237399"/>
                        <a:pt x="9872" y="211611"/>
                      </a:cubicBezTo>
                      <a:cubicBezTo>
                        <a:pt x="9872" y="210095"/>
                        <a:pt x="10632" y="209336"/>
                        <a:pt x="10632" y="207819"/>
                      </a:cubicBezTo>
                      <a:cubicBezTo>
                        <a:pt x="15188" y="191133"/>
                        <a:pt x="21263" y="174446"/>
                        <a:pt x="28857" y="158519"/>
                      </a:cubicBezTo>
                      <a:cubicBezTo>
                        <a:pt x="28857" y="157760"/>
                        <a:pt x="28857" y="157760"/>
                        <a:pt x="29617" y="157002"/>
                      </a:cubicBezTo>
                      <a:cubicBezTo>
                        <a:pt x="39489" y="134248"/>
                        <a:pt x="52399" y="113769"/>
                        <a:pt x="67588" y="94808"/>
                      </a:cubicBezTo>
                      <a:cubicBezTo>
                        <a:pt x="68347" y="94808"/>
                        <a:pt x="68347" y="94049"/>
                        <a:pt x="69106" y="94049"/>
                      </a:cubicBezTo>
                      <a:cubicBezTo>
                        <a:pt x="85054" y="74329"/>
                        <a:pt x="103280" y="57643"/>
                        <a:pt x="123025" y="43232"/>
                      </a:cubicBezTo>
                      <a:cubicBezTo>
                        <a:pt x="162514" y="15927"/>
                        <a:pt x="208839" y="0"/>
                        <a:pt x="258201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  <p:grpSp>
            <p:nvGrpSpPr>
              <p:cNvPr id="16" name="î$líďê">
                <a:extLst>
                  <a:ext uri="{FF2B5EF4-FFF2-40B4-BE49-F238E27FC236}">
                    <a16:creationId xmlns:a16="http://schemas.microsoft.com/office/drawing/2014/main" id="{AA8DCD2C-054D-4497-BDAD-81D4DE144587}"/>
                  </a:ext>
                </a:extLst>
              </p:cNvPr>
              <p:cNvGrpSpPr/>
              <p:nvPr/>
            </p:nvGrpSpPr>
            <p:grpSpPr>
              <a:xfrm>
                <a:off x="3453722" y="2936881"/>
                <a:ext cx="2536281" cy="1765494"/>
                <a:chOff x="4635207" y="4183506"/>
                <a:chExt cx="2536281" cy="1765494"/>
              </a:xfrm>
            </p:grpSpPr>
            <p:sp>
              <p:nvSpPr>
                <p:cNvPr id="29" name="îśḻîḑè">
                  <a:extLst>
                    <a:ext uri="{FF2B5EF4-FFF2-40B4-BE49-F238E27FC236}">
                      <a16:creationId xmlns:a16="http://schemas.microsoft.com/office/drawing/2014/main" id="{90BC512B-3CA7-404C-B309-7DB9286A408F}"/>
                    </a:ext>
                  </a:extLst>
                </p:cNvPr>
                <p:cNvSpPr/>
                <p:nvPr/>
              </p:nvSpPr>
              <p:spPr bwMode="auto">
                <a:xfrm>
                  <a:off x="4635207" y="4652753"/>
                  <a:ext cx="2536280" cy="1296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zh-CN" altLang="en-US" sz="1100" dirty="0"/>
                </a:p>
              </p:txBody>
            </p:sp>
            <p:sp>
              <p:nvSpPr>
                <p:cNvPr id="30" name="îṩliḋé">
                  <a:extLst>
                    <a:ext uri="{FF2B5EF4-FFF2-40B4-BE49-F238E27FC236}">
                      <a16:creationId xmlns:a16="http://schemas.microsoft.com/office/drawing/2014/main" id="{1B326525-4153-4831-BE0C-000D3BBFBDE9}"/>
                    </a:ext>
                  </a:extLst>
                </p:cNvPr>
                <p:cNvSpPr txBox="1"/>
                <p:nvPr/>
              </p:nvSpPr>
              <p:spPr bwMode="auto">
                <a:xfrm>
                  <a:off x="4635207" y="4183506"/>
                  <a:ext cx="2536281" cy="469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grpSp>
            <p:nvGrpSpPr>
              <p:cNvPr id="17" name="ïṩḷíḍè">
                <a:extLst>
                  <a:ext uri="{FF2B5EF4-FFF2-40B4-BE49-F238E27FC236}">
                    <a16:creationId xmlns:a16="http://schemas.microsoft.com/office/drawing/2014/main" id="{C007B4B1-4158-45CF-B2AD-85D2C2948CAA}"/>
                  </a:ext>
                </a:extLst>
              </p:cNvPr>
              <p:cNvGrpSpPr/>
              <p:nvPr/>
            </p:nvGrpSpPr>
            <p:grpSpPr>
              <a:xfrm>
                <a:off x="6201996" y="2936881"/>
                <a:ext cx="2536281" cy="1765494"/>
                <a:chOff x="8284719" y="4183506"/>
                <a:chExt cx="2536281" cy="1765494"/>
              </a:xfrm>
            </p:grpSpPr>
            <p:sp>
              <p:nvSpPr>
                <p:cNvPr id="27" name="iSlïdè">
                  <a:extLst>
                    <a:ext uri="{FF2B5EF4-FFF2-40B4-BE49-F238E27FC236}">
                      <a16:creationId xmlns:a16="http://schemas.microsoft.com/office/drawing/2014/main" id="{90BC512B-3CA7-404C-B309-7DB9286A408F}"/>
                    </a:ext>
                  </a:extLst>
                </p:cNvPr>
                <p:cNvSpPr/>
                <p:nvPr/>
              </p:nvSpPr>
              <p:spPr bwMode="auto">
                <a:xfrm>
                  <a:off x="8284719" y="4652753"/>
                  <a:ext cx="2536280" cy="1296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zh-CN" altLang="en-US" sz="1100" dirty="0"/>
                </a:p>
              </p:txBody>
            </p:sp>
            <p:sp>
              <p:nvSpPr>
                <p:cNvPr id="28" name="ís1îdé">
                  <a:extLst>
                    <a:ext uri="{FF2B5EF4-FFF2-40B4-BE49-F238E27FC236}">
                      <a16:creationId xmlns:a16="http://schemas.microsoft.com/office/drawing/2014/main" id="{1B326525-4153-4831-BE0C-000D3BBFBDE9}"/>
                    </a:ext>
                  </a:extLst>
                </p:cNvPr>
                <p:cNvSpPr txBox="1"/>
                <p:nvPr/>
              </p:nvSpPr>
              <p:spPr bwMode="auto">
                <a:xfrm>
                  <a:off x="8284719" y="4183506"/>
                  <a:ext cx="2536281" cy="469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grpSp>
            <p:nvGrpSpPr>
              <p:cNvPr id="18" name="îŝḻîdê">
                <a:extLst>
                  <a:ext uri="{FF2B5EF4-FFF2-40B4-BE49-F238E27FC236}">
                    <a16:creationId xmlns:a16="http://schemas.microsoft.com/office/drawing/2014/main" id="{2708BD13-8741-4922-BFCB-04CBC40C5E77}"/>
                  </a:ext>
                </a:extLst>
              </p:cNvPr>
              <p:cNvGrpSpPr/>
              <p:nvPr/>
            </p:nvGrpSpPr>
            <p:grpSpPr>
              <a:xfrm>
                <a:off x="7132636" y="2155626"/>
                <a:ext cx="675000" cy="675005"/>
                <a:chOff x="9401661" y="3402251"/>
                <a:chExt cx="675000" cy="675005"/>
              </a:xfrm>
            </p:grpSpPr>
            <p:sp>
              <p:nvSpPr>
                <p:cNvPr id="25" name="îšliḓê">
                  <a:extLst>
                    <a:ext uri="{FF2B5EF4-FFF2-40B4-BE49-F238E27FC236}">
                      <a16:creationId xmlns:a16="http://schemas.microsoft.com/office/drawing/2014/main" id="{C8156FE0-916B-4CBC-A3C6-E7DD6AC6E2F9}"/>
                    </a:ext>
                  </a:extLst>
                </p:cNvPr>
                <p:cNvSpPr/>
                <p:nvPr/>
              </p:nvSpPr>
              <p:spPr>
                <a:xfrm>
                  <a:off x="9401661" y="3402251"/>
                  <a:ext cx="675000" cy="675005"/>
                </a:xfrm>
                <a:prstGeom prst="ellipse">
                  <a:avLst/>
                </a:prstGeom>
                <a:solidFill>
                  <a:schemeClr val="accent3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26" name="íšḷîḍê">
                  <a:extLst>
                    <a:ext uri="{FF2B5EF4-FFF2-40B4-BE49-F238E27FC236}">
                      <a16:creationId xmlns:a16="http://schemas.microsoft.com/office/drawing/2014/main" id="{AB4CB1D2-18DA-4A55-9D87-0D4E13E2CC7B}"/>
                    </a:ext>
                  </a:extLst>
                </p:cNvPr>
                <p:cNvSpPr/>
                <p:nvPr/>
              </p:nvSpPr>
              <p:spPr bwMode="auto">
                <a:xfrm>
                  <a:off x="9567069" y="3618823"/>
                  <a:ext cx="344185" cy="241860"/>
                </a:xfrm>
                <a:custGeom>
                  <a:avLst/>
                  <a:gdLst>
                    <a:gd name="connsiteX0" fmla="*/ 450100 w 607639"/>
                    <a:gd name="connsiteY0" fmla="*/ 313203 h 426991"/>
                    <a:gd name="connsiteX1" fmla="*/ 450100 w 607639"/>
                    <a:gd name="connsiteY1" fmla="*/ 403167 h 426991"/>
                    <a:gd name="connsiteX2" fmla="*/ 585744 w 607639"/>
                    <a:gd name="connsiteY2" fmla="*/ 403167 h 426991"/>
                    <a:gd name="connsiteX3" fmla="*/ 586100 w 607639"/>
                    <a:gd name="connsiteY3" fmla="*/ 313203 h 426991"/>
                    <a:gd name="connsiteX4" fmla="*/ 530294 w 607639"/>
                    <a:gd name="connsiteY4" fmla="*/ 313203 h 426991"/>
                    <a:gd name="connsiteX5" fmla="*/ 530116 w 607639"/>
                    <a:gd name="connsiteY5" fmla="*/ 313203 h 426991"/>
                    <a:gd name="connsiteX6" fmla="*/ 529760 w 607639"/>
                    <a:gd name="connsiteY6" fmla="*/ 313203 h 426991"/>
                    <a:gd name="connsiteX7" fmla="*/ 450901 w 607639"/>
                    <a:gd name="connsiteY7" fmla="*/ 313203 h 426991"/>
                    <a:gd name="connsiteX8" fmla="*/ 236309 w 607639"/>
                    <a:gd name="connsiteY8" fmla="*/ 313203 h 426991"/>
                    <a:gd name="connsiteX9" fmla="*/ 236309 w 607639"/>
                    <a:gd name="connsiteY9" fmla="*/ 403167 h 426991"/>
                    <a:gd name="connsiteX10" fmla="*/ 371953 w 607639"/>
                    <a:gd name="connsiteY10" fmla="*/ 403167 h 426991"/>
                    <a:gd name="connsiteX11" fmla="*/ 372754 w 607639"/>
                    <a:gd name="connsiteY11" fmla="*/ 313203 h 426991"/>
                    <a:gd name="connsiteX12" fmla="*/ 237110 w 607639"/>
                    <a:gd name="connsiteY12" fmla="*/ 313203 h 426991"/>
                    <a:gd name="connsiteX13" fmla="*/ 22519 w 607639"/>
                    <a:gd name="connsiteY13" fmla="*/ 313203 h 426991"/>
                    <a:gd name="connsiteX14" fmla="*/ 22519 w 607639"/>
                    <a:gd name="connsiteY14" fmla="*/ 403167 h 426991"/>
                    <a:gd name="connsiteX15" fmla="*/ 158163 w 607639"/>
                    <a:gd name="connsiteY15" fmla="*/ 403167 h 426991"/>
                    <a:gd name="connsiteX16" fmla="*/ 158964 w 607639"/>
                    <a:gd name="connsiteY16" fmla="*/ 313203 h 426991"/>
                    <a:gd name="connsiteX17" fmla="*/ 91498 w 607639"/>
                    <a:gd name="connsiteY17" fmla="*/ 313203 h 426991"/>
                    <a:gd name="connsiteX18" fmla="*/ 91231 w 607639"/>
                    <a:gd name="connsiteY18" fmla="*/ 313203 h 426991"/>
                    <a:gd name="connsiteX19" fmla="*/ 90964 w 607639"/>
                    <a:gd name="connsiteY19" fmla="*/ 313203 h 426991"/>
                    <a:gd name="connsiteX20" fmla="*/ 23320 w 607639"/>
                    <a:gd name="connsiteY20" fmla="*/ 313203 h 426991"/>
                    <a:gd name="connsiteX21" fmla="*/ 91409 w 607639"/>
                    <a:gd name="connsiteY21" fmla="*/ 224751 h 426991"/>
                    <a:gd name="connsiteX22" fmla="*/ 530294 w 607639"/>
                    <a:gd name="connsiteY22" fmla="*/ 224751 h 426991"/>
                    <a:gd name="connsiteX23" fmla="*/ 540084 w 607639"/>
                    <a:gd name="connsiteY23" fmla="*/ 234530 h 426991"/>
                    <a:gd name="connsiteX24" fmla="*/ 540084 w 607639"/>
                    <a:gd name="connsiteY24" fmla="*/ 292135 h 426991"/>
                    <a:gd name="connsiteX25" fmla="*/ 586456 w 607639"/>
                    <a:gd name="connsiteY25" fmla="*/ 292135 h 426991"/>
                    <a:gd name="connsiteX26" fmla="*/ 607639 w 607639"/>
                    <a:gd name="connsiteY26" fmla="*/ 313203 h 426991"/>
                    <a:gd name="connsiteX27" fmla="*/ 607639 w 607639"/>
                    <a:gd name="connsiteY27" fmla="*/ 403167 h 426991"/>
                    <a:gd name="connsiteX28" fmla="*/ 586456 w 607639"/>
                    <a:gd name="connsiteY28" fmla="*/ 426991 h 426991"/>
                    <a:gd name="connsiteX29" fmla="*/ 451524 w 607639"/>
                    <a:gd name="connsiteY29" fmla="*/ 426991 h 426991"/>
                    <a:gd name="connsiteX30" fmla="*/ 427582 w 607639"/>
                    <a:gd name="connsiteY30" fmla="*/ 403167 h 426991"/>
                    <a:gd name="connsiteX31" fmla="*/ 427582 w 607639"/>
                    <a:gd name="connsiteY31" fmla="*/ 313203 h 426991"/>
                    <a:gd name="connsiteX32" fmla="*/ 451524 w 607639"/>
                    <a:gd name="connsiteY32" fmla="*/ 292135 h 426991"/>
                    <a:gd name="connsiteX33" fmla="*/ 517566 w 607639"/>
                    <a:gd name="connsiteY33" fmla="*/ 292135 h 426991"/>
                    <a:gd name="connsiteX34" fmla="*/ 517566 w 607639"/>
                    <a:gd name="connsiteY34" fmla="*/ 247242 h 426991"/>
                    <a:gd name="connsiteX35" fmla="*/ 315079 w 607639"/>
                    <a:gd name="connsiteY35" fmla="*/ 247242 h 426991"/>
                    <a:gd name="connsiteX36" fmla="*/ 315079 w 607639"/>
                    <a:gd name="connsiteY36" fmla="*/ 292135 h 426991"/>
                    <a:gd name="connsiteX37" fmla="*/ 372665 w 607639"/>
                    <a:gd name="connsiteY37" fmla="*/ 292135 h 426991"/>
                    <a:gd name="connsiteX38" fmla="*/ 393849 w 607639"/>
                    <a:gd name="connsiteY38" fmla="*/ 313203 h 426991"/>
                    <a:gd name="connsiteX39" fmla="*/ 393849 w 607639"/>
                    <a:gd name="connsiteY39" fmla="*/ 403167 h 426991"/>
                    <a:gd name="connsiteX40" fmla="*/ 372665 w 607639"/>
                    <a:gd name="connsiteY40" fmla="*/ 426991 h 426991"/>
                    <a:gd name="connsiteX41" fmla="*/ 237733 w 607639"/>
                    <a:gd name="connsiteY41" fmla="*/ 426991 h 426991"/>
                    <a:gd name="connsiteX42" fmla="*/ 213791 w 607639"/>
                    <a:gd name="connsiteY42" fmla="*/ 403167 h 426991"/>
                    <a:gd name="connsiteX43" fmla="*/ 213791 w 607639"/>
                    <a:gd name="connsiteY43" fmla="*/ 313203 h 426991"/>
                    <a:gd name="connsiteX44" fmla="*/ 237733 w 607639"/>
                    <a:gd name="connsiteY44" fmla="*/ 292135 h 426991"/>
                    <a:gd name="connsiteX45" fmla="*/ 292561 w 607639"/>
                    <a:gd name="connsiteY45" fmla="*/ 292135 h 426991"/>
                    <a:gd name="connsiteX46" fmla="*/ 292561 w 607639"/>
                    <a:gd name="connsiteY46" fmla="*/ 247242 h 426991"/>
                    <a:gd name="connsiteX47" fmla="*/ 101288 w 607639"/>
                    <a:gd name="connsiteY47" fmla="*/ 247242 h 426991"/>
                    <a:gd name="connsiteX48" fmla="*/ 101288 w 607639"/>
                    <a:gd name="connsiteY48" fmla="*/ 292135 h 426991"/>
                    <a:gd name="connsiteX49" fmla="*/ 158875 w 607639"/>
                    <a:gd name="connsiteY49" fmla="*/ 292135 h 426991"/>
                    <a:gd name="connsiteX50" fmla="*/ 180058 w 607639"/>
                    <a:gd name="connsiteY50" fmla="*/ 313203 h 426991"/>
                    <a:gd name="connsiteX51" fmla="*/ 180058 w 607639"/>
                    <a:gd name="connsiteY51" fmla="*/ 403167 h 426991"/>
                    <a:gd name="connsiteX52" fmla="*/ 158875 w 607639"/>
                    <a:gd name="connsiteY52" fmla="*/ 426991 h 426991"/>
                    <a:gd name="connsiteX53" fmla="*/ 24032 w 607639"/>
                    <a:gd name="connsiteY53" fmla="*/ 426991 h 426991"/>
                    <a:gd name="connsiteX54" fmla="*/ 0 w 607639"/>
                    <a:gd name="connsiteY54" fmla="*/ 403167 h 426991"/>
                    <a:gd name="connsiteX55" fmla="*/ 0 w 607639"/>
                    <a:gd name="connsiteY55" fmla="*/ 313203 h 426991"/>
                    <a:gd name="connsiteX56" fmla="*/ 24032 w 607639"/>
                    <a:gd name="connsiteY56" fmla="*/ 292135 h 426991"/>
                    <a:gd name="connsiteX57" fmla="*/ 78770 w 607639"/>
                    <a:gd name="connsiteY57" fmla="*/ 292135 h 426991"/>
                    <a:gd name="connsiteX58" fmla="*/ 78770 w 607639"/>
                    <a:gd name="connsiteY58" fmla="*/ 234530 h 426991"/>
                    <a:gd name="connsiteX59" fmla="*/ 91409 w 607639"/>
                    <a:gd name="connsiteY59" fmla="*/ 224751 h 426991"/>
                    <a:gd name="connsiteX60" fmla="*/ 236326 w 607639"/>
                    <a:gd name="connsiteY60" fmla="*/ 21066 h 426991"/>
                    <a:gd name="connsiteX61" fmla="*/ 236326 w 607639"/>
                    <a:gd name="connsiteY61" fmla="*/ 111021 h 426991"/>
                    <a:gd name="connsiteX62" fmla="*/ 371758 w 607639"/>
                    <a:gd name="connsiteY62" fmla="*/ 111021 h 426991"/>
                    <a:gd name="connsiteX63" fmla="*/ 372380 w 607639"/>
                    <a:gd name="connsiteY63" fmla="*/ 21066 h 426991"/>
                    <a:gd name="connsiteX64" fmla="*/ 237127 w 607639"/>
                    <a:gd name="connsiteY64" fmla="*/ 21066 h 426991"/>
                    <a:gd name="connsiteX65" fmla="*/ 237750 w 607639"/>
                    <a:gd name="connsiteY65" fmla="*/ 0 h 426991"/>
                    <a:gd name="connsiteX66" fmla="*/ 372647 w 607639"/>
                    <a:gd name="connsiteY66" fmla="*/ 0 h 426991"/>
                    <a:gd name="connsiteX67" fmla="*/ 393825 w 607639"/>
                    <a:gd name="connsiteY67" fmla="*/ 21066 h 426991"/>
                    <a:gd name="connsiteX68" fmla="*/ 393825 w 607639"/>
                    <a:gd name="connsiteY68" fmla="*/ 111021 h 426991"/>
                    <a:gd name="connsiteX69" fmla="*/ 372647 w 607639"/>
                    <a:gd name="connsiteY69" fmla="*/ 134843 h 426991"/>
                    <a:gd name="connsiteX70" fmla="*/ 315076 w 607639"/>
                    <a:gd name="connsiteY70" fmla="*/ 134843 h 426991"/>
                    <a:gd name="connsiteX71" fmla="*/ 315076 w 607639"/>
                    <a:gd name="connsiteY71" fmla="*/ 191020 h 426991"/>
                    <a:gd name="connsiteX72" fmla="*/ 292563 w 607639"/>
                    <a:gd name="connsiteY72" fmla="*/ 191020 h 426991"/>
                    <a:gd name="connsiteX73" fmla="*/ 292563 w 607639"/>
                    <a:gd name="connsiteY73" fmla="*/ 134843 h 426991"/>
                    <a:gd name="connsiteX74" fmla="*/ 237750 w 607639"/>
                    <a:gd name="connsiteY74" fmla="*/ 134843 h 426991"/>
                    <a:gd name="connsiteX75" fmla="*/ 213813 w 607639"/>
                    <a:gd name="connsiteY75" fmla="*/ 111021 h 426991"/>
                    <a:gd name="connsiteX76" fmla="*/ 213813 w 607639"/>
                    <a:gd name="connsiteY76" fmla="*/ 21066 h 426991"/>
                    <a:gd name="connsiteX77" fmla="*/ 237750 w 607639"/>
                    <a:gd name="connsiteY77" fmla="*/ 0 h 4269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607639" h="426991">
                      <a:moveTo>
                        <a:pt x="450100" y="313203"/>
                      </a:moveTo>
                      <a:lnTo>
                        <a:pt x="450100" y="403167"/>
                      </a:lnTo>
                      <a:lnTo>
                        <a:pt x="585744" y="403167"/>
                      </a:lnTo>
                      <a:lnTo>
                        <a:pt x="586100" y="313203"/>
                      </a:lnTo>
                      <a:lnTo>
                        <a:pt x="530294" y="313203"/>
                      </a:lnTo>
                      <a:cubicBezTo>
                        <a:pt x="530294" y="313203"/>
                        <a:pt x="530116" y="313203"/>
                        <a:pt x="530116" y="313203"/>
                      </a:cubicBezTo>
                      <a:cubicBezTo>
                        <a:pt x="530027" y="313203"/>
                        <a:pt x="529849" y="313203"/>
                        <a:pt x="529760" y="313203"/>
                      </a:cubicBezTo>
                      <a:lnTo>
                        <a:pt x="450901" y="313203"/>
                      </a:lnTo>
                      <a:close/>
                      <a:moveTo>
                        <a:pt x="236309" y="313203"/>
                      </a:moveTo>
                      <a:lnTo>
                        <a:pt x="236309" y="403167"/>
                      </a:lnTo>
                      <a:lnTo>
                        <a:pt x="371953" y="403167"/>
                      </a:lnTo>
                      <a:lnTo>
                        <a:pt x="372754" y="313203"/>
                      </a:lnTo>
                      <a:lnTo>
                        <a:pt x="237110" y="313203"/>
                      </a:lnTo>
                      <a:close/>
                      <a:moveTo>
                        <a:pt x="22519" y="313203"/>
                      </a:moveTo>
                      <a:lnTo>
                        <a:pt x="22519" y="403167"/>
                      </a:lnTo>
                      <a:lnTo>
                        <a:pt x="158163" y="403167"/>
                      </a:lnTo>
                      <a:lnTo>
                        <a:pt x="158964" y="313203"/>
                      </a:lnTo>
                      <a:lnTo>
                        <a:pt x="91498" y="313203"/>
                      </a:lnTo>
                      <a:cubicBezTo>
                        <a:pt x="91409" y="313203"/>
                        <a:pt x="91320" y="313203"/>
                        <a:pt x="91231" y="313203"/>
                      </a:cubicBezTo>
                      <a:cubicBezTo>
                        <a:pt x="91231" y="313203"/>
                        <a:pt x="90964" y="313203"/>
                        <a:pt x="90964" y="313203"/>
                      </a:cubicBezTo>
                      <a:lnTo>
                        <a:pt x="23320" y="313203"/>
                      </a:lnTo>
                      <a:close/>
                      <a:moveTo>
                        <a:pt x="91409" y="224751"/>
                      </a:moveTo>
                      <a:lnTo>
                        <a:pt x="530294" y="224751"/>
                      </a:lnTo>
                      <a:cubicBezTo>
                        <a:pt x="536435" y="224751"/>
                        <a:pt x="540084" y="228396"/>
                        <a:pt x="540084" y="234530"/>
                      </a:cubicBezTo>
                      <a:lnTo>
                        <a:pt x="540084" y="292135"/>
                      </a:lnTo>
                      <a:lnTo>
                        <a:pt x="586456" y="292135"/>
                      </a:lnTo>
                      <a:cubicBezTo>
                        <a:pt x="598917" y="292135"/>
                        <a:pt x="607639" y="300847"/>
                        <a:pt x="607639" y="313203"/>
                      </a:cubicBezTo>
                      <a:lnTo>
                        <a:pt x="607639" y="403167"/>
                      </a:lnTo>
                      <a:cubicBezTo>
                        <a:pt x="607639" y="415524"/>
                        <a:pt x="598917" y="426991"/>
                        <a:pt x="586456" y="426991"/>
                      </a:cubicBezTo>
                      <a:lnTo>
                        <a:pt x="451524" y="426991"/>
                      </a:lnTo>
                      <a:cubicBezTo>
                        <a:pt x="439152" y="426991"/>
                        <a:pt x="427582" y="415524"/>
                        <a:pt x="427582" y="403167"/>
                      </a:cubicBezTo>
                      <a:lnTo>
                        <a:pt x="427582" y="313203"/>
                      </a:lnTo>
                      <a:cubicBezTo>
                        <a:pt x="427582" y="300847"/>
                        <a:pt x="439152" y="292135"/>
                        <a:pt x="451524" y="292135"/>
                      </a:cubicBezTo>
                      <a:lnTo>
                        <a:pt x="517566" y="292135"/>
                      </a:lnTo>
                      <a:lnTo>
                        <a:pt x="517566" y="247242"/>
                      </a:lnTo>
                      <a:lnTo>
                        <a:pt x="315079" y="247242"/>
                      </a:lnTo>
                      <a:lnTo>
                        <a:pt x="315079" y="292135"/>
                      </a:lnTo>
                      <a:lnTo>
                        <a:pt x="372665" y="292135"/>
                      </a:lnTo>
                      <a:cubicBezTo>
                        <a:pt x="385126" y="292135"/>
                        <a:pt x="393849" y="300847"/>
                        <a:pt x="393849" y="313203"/>
                      </a:cubicBezTo>
                      <a:lnTo>
                        <a:pt x="393849" y="403167"/>
                      </a:lnTo>
                      <a:cubicBezTo>
                        <a:pt x="393849" y="415524"/>
                        <a:pt x="385126" y="426991"/>
                        <a:pt x="372665" y="426991"/>
                      </a:cubicBezTo>
                      <a:lnTo>
                        <a:pt x="237733" y="426991"/>
                      </a:lnTo>
                      <a:cubicBezTo>
                        <a:pt x="225362" y="426991"/>
                        <a:pt x="213791" y="415524"/>
                        <a:pt x="213791" y="403167"/>
                      </a:cubicBezTo>
                      <a:lnTo>
                        <a:pt x="213791" y="313203"/>
                      </a:lnTo>
                      <a:cubicBezTo>
                        <a:pt x="213791" y="300847"/>
                        <a:pt x="225362" y="292135"/>
                        <a:pt x="237733" y="292135"/>
                      </a:cubicBezTo>
                      <a:lnTo>
                        <a:pt x="292561" y="292135"/>
                      </a:lnTo>
                      <a:lnTo>
                        <a:pt x="292561" y="247242"/>
                      </a:lnTo>
                      <a:lnTo>
                        <a:pt x="101288" y="247242"/>
                      </a:lnTo>
                      <a:lnTo>
                        <a:pt x="101288" y="292135"/>
                      </a:lnTo>
                      <a:lnTo>
                        <a:pt x="158875" y="292135"/>
                      </a:lnTo>
                      <a:cubicBezTo>
                        <a:pt x="171335" y="292135"/>
                        <a:pt x="180058" y="300847"/>
                        <a:pt x="180058" y="313203"/>
                      </a:cubicBezTo>
                      <a:lnTo>
                        <a:pt x="180058" y="403167"/>
                      </a:lnTo>
                      <a:cubicBezTo>
                        <a:pt x="180058" y="415524"/>
                        <a:pt x="171335" y="426991"/>
                        <a:pt x="158875" y="426991"/>
                      </a:cubicBezTo>
                      <a:lnTo>
                        <a:pt x="24032" y="426991"/>
                      </a:lnTo>
                      <a:cubicBezTo>
                        <a:pt x="11571" y="426991"/>
                        <a:pt x="0" y="415524"/>
                        <a:pt x="0" y="403167"/>
                      </a:cubicBezTo>
                      <a:lnTo>
                        <a:pt x="0" y="313203"/>
                      </a:lnTo>
                      <a:cubicBezTo>
                        <a:pt x="0" y="300847"/>
                        <a:pt x="11571" y="292135"/>
                        <a:pt x="24032" y="292135"/>
                      </a:cubicBezTo>
                      <a:lnTo>
                        <a:pt x="78770" y="292135"/>
                      </a:lnTo>
                      <a:lnTo>
                        <a:pt x="78770" y="234530"/>
                      </a:lnTo>
                      <a:cubicBezTo>
                        <a:pt x="78770" y="228396"/>
                        <a:pt x="85178" y="224751"/>
                        <a:pt x="91409" y="224751"/>
                      </a:cubicBezTo>
                      <a:close/>
                      <a:moveTo>
                        <a:pt x="236326" y="21066"/>
                      </a:moveTo>
                      <a:lnTo>
                        <a:pt x="236326" y="111021"/>
                      </a:lnTo>
                      <a:lnTo>
                        <a:pt x="371758" y="111021"/>
                      </a:lnTo>
                      <a:lnTo>
                        <a:pt x="372380" y="21066"/>
                      </a:lnTo>
                      <a:lnTo>
                        <a:pt x="237127" y="21066"/>
                      </a:lnTo>
                      <a:close/>
                      <a:moveTo>
                        <a:pt x="237750" y="0"/>
                      </a:moveTo>
                      <a:lnTo>
                        <a:pt x="372647" y="0"/>
                      </a:lnTo>
                      <a:cubicBezTo>
                        <a:pt x="385105" y="0"/>
                        <a:pt x="393825" y="8711"/>
                        <a:pt x="393825" y="21066"/>
                      </a:cubicBezTo>
                      <a:lnTo>
                        <a:pt x="393825" y="111021"/>
                      </a:lnTo>
                      <a:cubicBezTo>
                        <a:pt x="393825" y="123376"/>
                        <a:pt x="385105" y="134843"/>
                        <a:pt x="372647" y="134843"/>
                      </a:cubicBezTo>
                      <a:lnTo>
                        <a:pt x="315076" y="134843"/>
                      </a:lnTo>
                      <a:lnTo>
                        <a:pt x="315076" y="191020"/>
                      </a:lnTo>
                      <a:lnTo>
                        <a:pt x="292563" y="191020"/>
                      </a:lnTo>
                      <a:lnTo>
                        <a:pt x="292563" y="134843"/>
                      </a:lnTo>
                      <a:lnTo>
                        <a:pt x="237750" y="134843"/>
                      </a:lnTo>
                      <a:cubicBezTo>
                        <a:pt x="225381" y="134843"/>
                        <a:pt x="213813" y="123376"/>
                        <a:pt x="213813" y="111021"/>
                      </a:cubicBezTo>
                      <a:lnTo>
                        <a:pt x="213813" y="21066"/>
                      </a:lnTo>
                      <a:cubicBezTo>
                        <a:pt x="213813" y="8711"/>
                        <a:pt x="225381" y="0"/>
                        <a:pt x="23775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  <p:grpSp>
            <p:nvGrpSpPr>
              <p:cNvPr id="19" name="iṥlîḑê">
                <a:extLst>
                  <a:ext uri="{FF2B5EF4-FFF2-40B4-BE49-F238E27FC236}">
                    <a16:creationId xmlns:a16="http://schemas.microsoft.com/office/drawing/2014/main" id="{56D7B417-65E0-462C-B9E4-AA0018AC7F86}"/>
                  </a:ext>
                </a:extLst>
              </p:cNvPr>
              <p:cNvGrpSpPr/>
              <p:nvPr/>
            </p:nvGrpSpPr>
            <p:grpSpPr>
              <a:xfrm>
                <a:off x="8950270" y="2936881"/>
                <a:ext cx="2536281" cy="1765494"/>
                <a:chOff x="8943921" y="4183506"/>
                <a:chExt cx="2536281" cy="1765494"/>
              </a:xfrm>
            </p:grpSpPr>
            <p:sp>
              <p:nvSpPr>
                <p:cNvPr id="23" name="îṡliḋè">
                  <a:extLst>
                    <a:ext uri="{FF2B5EF4-FFF2-40B4-BE49-F238E27FC236}">
                      <a16:creationId xmlns:a16="http://schemas.microsoft.com/office/drawing/2014/main" id="{90BC512B-3CA7-404C-B309-7DB9286A408F}"/>
                    </a:ext>
                  </a:extLst>
                </p:cNvPr>
                <p:cNvSpPr/>
                <p:nvPr/>
              </p:nvSpPr>
              <p:spPr bwMode="auto">
                <a:xfrm>
                  <a:off x="8943921" y="4652753"/>
                  <a:ext cx="2536280" cy="129624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Supporting text here. 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When you copy &amp; paste, choose "keep text only" option.</a:t>
                  </a:r>
                </a:p>
                <a:p>
                  <a:pPr algn="ctr">
                    <a:lnSpc>
                      <a:spcPct val="150000"/>
                    </a:lnSpc>
                    <a:spcBef>
                      <a:spcPct val="0"/>
                    </a:spcBef>
                  </a:pPr>
                  <a:r>
                    <a:rPr lang="en-US" altLang="zh-CN" sz="1100" dirty="0"/>
                    <a:t>……</a:t>
                  </a:r>
                  <a:endParaRPr lang="zh-CN" altLang="en-US" sz="1100" dirty="0"/>
                </a:p>
              </p:txBody>
            </p:sp>
            <p:sp>
              <p:nvSpPr>
                <p:cNvPr id="24" name="ïṩḻíďè">
                  <a:extLst>
                    <a:ext uri="{FF2B5EF4-FFF2-40B4-BE49-F238E27FC236}">
                      <a16:creationId xmlns:a16="http://schemas.microsoft.com/office/drawing/2014/main" id="{1B326525-4153-4831-BE0C-000D3BBFBDE9}"/>
                    </a:ext>
                  </a:extLst>
                </p:cNvPr>
                <p:cNvSpPr txBox="1"/>
                <p:nvPr/>
              </p:nvSpPr>
              <p:spPr bwMode="auto">
                <a:xfrm>
                  <a:off x="8943921" y="4183506"/>
                  <a:ext cx="2536281" cy="469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grpSp>
            <p:nvGrpSpPr>
              <p:cNvPr id="20" name="îṡliďè">
                <a:extLst>
                  <a:ext uri="{FF2B5EF4-FFF2-40B4-BE49-F238E27FC236}">
                    <a16:creationId xmlns:a16="http://schemas.microsoft.com/office/drawing/2014/main" id="{4690C3C3-50A4-413C-ADB1-1F95760584A2}"/>
                  </a:ext>
                </a:extLst>
              </p:cNvPr>
              <p:cNvGrpSpPr/>
              <p:nvPr/>
            </p:nvGrpSpPr>
            <p:grpSpPr>
              <a:xfrm>
                <a:off x="9880910" y="2155626"/>
                <a:ext cx="675000" cy="675005"/>
                <a:chOff x="9874561" y="3402251"/>
                <a:chExt cx="675000" cy="675005"/>
              </a:xfrm>
            </p:grpSpPr>
            <p:sp>
              <p:nvSpPr>
                <p:cNvPr id="21" name="i$liḋê">
                  <a:extLst>
                    <a:ext uri="{FF2B5EF4-FFF2-40B4-BE49-F238E27FC236}">
                      <a16:creationId xmlns:a16="http://schemas.microsoft.com/office/drawing/2014/main" id="{7FADD3F8-935F-492E-BA5F-FD10DFA2A88B}"/>
                    </a:ext>
                  </a:extLst>
                </p:cNvPr>
                <p:cNvSpPr/>
                <p:nvPr/>
              </p:nvSpPr>
              <p:spPr>
                <a:xfrm>
                  <a:off x="9874561" y="3402251"/>
                  <a:ext cx="675000" cy="675005"/>
                </a:xfrm>
                <a:prstGeom prst="ellipse">
                  <a:avLst/>
                </a:prstGeom>
                <a:solidFill>
                  <a:schemeClr val="accent4"/>
                </a:solid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  <a:endParaRPr lang="zh-CN" altLang="en-US" dirty="0"/>
                </a:p>
              </p:txBody>
            </p:sp>
            <p:sp>
              <p:nvSpPr>
                <p:cNvPr id="22" name="işlídé">
                  <a:extLst>
                    <a:ext uri="{FF2B5EF4-FFF2-40B4-BE49-F238E27FC236}">
                      <a16:creationId xmlns:a16="http://schemas.microsoft.com/office/drawing/2014/main" id="{DFD27851-B7EC-40A4-9771-04284F7D25AF}"/>
                    </a:ext>
                  </a:extLst>
                </p:cNvPr>
                <p:cNvSpPr/>
                <p:nvPr/>
              </p:nvSpPr>
              <p:spPr bwMode="auto">
                <a:xfrm>
                  <a:off x="10047241" y="3567660"/>
                  <a:ext cx="329642" cy="344185"/>
                </a:xfrm>
                <a:custGeom>
                  <a:avLst/>
                  <a:gdLst>
                    <a:gd name="connsiteX0" fmla="*/ 290894 w 581627"/>
                    <a:gd name="connsiteY0" fmla="*/ 127512 h 607286"/>
                    <a:gd name="connsiteX1" fmla="*/ 303234 w 581627"/>
                    <a:gd name="connsiteY1" fmla="*/ 139829 h 607286"/>
                    <a:gd name="connsiteX2" fmla="*/ 303234 w 581627"/>
                    <a:gd name="connsiteY2" fmla="*/ 304505 h 607286"/>
                    <a:gd name="connsiteX3" fmla="*/ 309861 w 581627"/>
                    <a:gd name="connsiteY3" fmla="*/ 304505 h 607286"/>
                    <a:gd name="connsiteX4" fmla="*/ 322201 w 581627"/>
                    <a:gd name="connsiteY4" fmla="*/ 316822 h 607286"/>
                    <a:gd name="connsiteX5" fmla="*/ 309861 w 581627"/>
                    <a:gd name="connsiteY5" fmla="*/ 329138 h 607286"/>
                    <a:gd name="connsiteX6" fmla="*/ 303234 w 581627"/>
                    <a:gd name="connsiteY6" fmla="*/ 329138 h 607286"/>
                    <a:gd name="connsiteX7" fmla="*/ 303234 w 581627"/>
                    <a:gd name="connsiteY7" fmla="*/ 342937 h 607286"/>
                    <a:gd name="connsiteX8" fmla="*/ 290894 w 581627"/>
                    <a:gd name="connsiteY8" fmla="*/ 355368 h 607286"/>
                    <a:gd name="connsiteX9" fmla="*/ 278439 w 581627"/>
                    <a:gd name="connsiteY9" fmla="*/ 342937 h 607286"/>
                    <a:gd name="connsiteX10" fmla="*/ 278439 w 581627"/>
                    <a:gd name="connsiteY10" fmla="*/ 329138 h 607286"/>
                    <a:gd name="connsiteX11" fmla="*/ 272726 w 581627"/>
                    <a:gd name="connsiteY11" fmla="*/ 329138 h 607286"/>
                    <a:gd name="connsiteX12" fmla="*/ 260386 w 581627"/>
                    <a:gd name="connsiteY12" fmla="*/ 316822 h 607286"/>
                    <a:gd name="connsiteX13" fmla="*/ 272726 w 581627"/>
                    <a:gd name="connsiteY13" fmla="*/ 304391 h 607286"/>
                    <a:gd name="connsiteX14" fmla="*/ 278439 w 581627"/>
                    <a:gd name="connsiteY14" fmla="*/ 304391 h 607286"/>
                    <a:gd name="connsiteX15" fmla="*/ 278439 w 581627"/>
                    <a:gd name="connsiteY15" fmla="*/ 139829 h 607286"/>
                    <a:gd name="connsiteX16" fmla="*/ 290894 w 581627"/>
                    <a:gd name="connsiteY16" fmla="*/ 127512 h 607286"/>
                    <a:gd name="connsiteX17" fmla="*/ 278880 w 581627"/>
                    <a:gd name="connsiteY17" fmla="*/ 51662 h 607286"/>
                    <a:gd name="connsiteX18" fmla="*/ 120025 w 581627"/>
                    <a:gd name="connsiteY18" fmla="*/ 113360 h 607286"/>
                    <a:gd name="connsiteX19" fmla="*/ 141381 w 581627"/>
                    <a:gd name="connsiteY19" fmla="*/ 134686 h 607286"/>
                    <a:gd name="connsiteX20" fmla="*/ 141381 w 581627"/>
                    <a:gd name="connsiteY20" fmla="*/ 152135 h 607286"/>
                    <a:gd name="connsiteX21" fmla="*/ 132587 w 581627"/>
                    <a:gd name="connsiteY21" fmla="*/ 155785 h 607286"/>
                    <a:gd name="connsiteX22" fmla="*/ 123908 w 581627"/>
                    <a:gd name="connsiteY22" fmla="*/ 152135 h 607286"/>
                    <a:gd name="connsiteX23" fmla="*/ 101753 w 581627"/>
                    <a:gd name="connsiteY23" fmla="*/ 130125 h 607286"/>
                    <a:gd name="connsiteX24" fmla="*/ 26038 w 581627"/>
                    <a:gd name="connsiteY24" fmla="*/ 291269 h 607286"/>
                    <a:gd name="connsiteX25" fmla="*/ 66122 w 581627"/>
                    <a:gd name="connsiteY25" fmla="*/ 291269 h 607286"/>
                    <a:gd name="connsiteX26" fmla="*/ 78570 w 581627"/>
                    <a:gd name="connsiteY26" fmla="*/ 303700 h 607286"/>
                    <a:gd name="connsiteX27" fmla="*/ 66122 w 581627"/>
                    <a:gd name="connsiteY27" fmla="*/ 316017 h 607286"/>
                    <a:gd name="connsiteX28" fmla="*/ 24782 w 581627"/>
                    <a:gd name="connsiteY28" fmla="*/ 316017 h 607286"/>
                    <a:gd name="connsiteX29" fmla="*/ 24667 w 581627"/>
                    <a:gd name="connsiteY29" fmla="*/ 316815 h 607286"/>
                    <a:gd name="connsiteX30" fmla="*/ 89305 w 581627"/>
                    <a:gd name="connsiteY30" fmla="*/ 489934 h 607286"/>
                    <a:gd name="connsiteX31" fmla="*/ 89876 w 581627"/>
                    <a:gd name="connsiteY31" fmla="*/ 489136 h 607286"/>
                    <a:gd name="connsiteX32" fmla="*/ 123908 w 581627"/>
                    <a:gd name="connsiteY32" fmla="*/ 455151 h 607286"/>
                    <a:gd name="connsiteX33" fmla="*/ 141381 w 581627"/>
                    <a:gd name="connsiteY33" fmla="*/ 455151 h 607286"/>
                    <a:gd name="connsiteX34" fmla="*/ 141381 w 581627"/>
                    <a:gd name="connsiteY34" fmla="*/ 472600 h 607286"/>
                    <a:gd name="connsiteX35" fmla="*/ 107349 w 581627"/>
                    <a:gd name="connsiteY35" fmla="*/ 506585 h 607286"/>
                    <a:gd name="connsiteX36" fmla="*/ 105979 w 581627"/>
                    <a:gd name="connsiteY36" fmla="*/ 507497 h 607286"/>
                    <a:gd name="connsiteX37" fmla="*/ 281506 w 581627"/>
                    <a:gd name="connsiteY37" fmla="*/ 582082 h 607286"/>
                    <a:gd name="connsiteX38" fmla="*/ 280707 w 581627"/>
                    <a:gd name="connsiteY38" fmla="*/ 578319 h 607286"/>
                    <a:gd name="connsiteX39" fmla="*/ 280707 w 581627"/>
                    <a:gd name="connsiteY39" fmla="*/ 530192 h 607286"/>
                    <a:gd name="connsiteX40" fmla="*/ 293040 w 581627"/>
                    <a:gd name="connsiteY40" fmla="*/ 517875 h 607286"/>
                    <a:gd name="connsiteX41" fmla="*/ 305488 w 581627"/>
                    <a:gd name="connsiteY41" fmla="*/ 530192 h 607286"/>
                    <a:gd name="connsiteX42" fmla="*/ 305488 w 581627"/>
                    <a:gd name="connsiteY42" fmla="*/ 578319 h 607286"/>
                    <a:gd name="connsiteX43" fmla="*/ 304803 w 581627"/>
                    <a:gd name="connsiteY43" fmla="*/ 581854 h 607286"/>
                    <a:gd name="connsiteX44" fmla="*/ 477818 w 581627"/>
                    <a:gd name="connsiteY44" fmla="*/ 505673 h 607286"/>
                    <a:gd name="connsiteX45" fmla="*/ 444814 w 581627"/>
                    <a:gd name="connsiteY45" fmla="*/ 472600 h 607286"/>
                    <a:gd name="connsiteX46" fmla="*/ 444814 w 581627"/>
                    <a:gd name="connsiteY46" fmla="*/ 455151 h 607286"/>
                    <a:gd name="connsiteX47" fmla="*/ 462287 w 581627"/>
                    <a:gd name="connsiteY47" fmla="*/ 455151 h 607286"/>
                    <a:gd name="connsiteX48" fmla="*/ 494606 w 581627"/>
                    <a:gd name="connsiteY48" fmla="*/ 487425 h 607286"/>
                    <a:gd name="connsiteX49" fmla="*/ 556959 w 581627"/>
                    <a:gd name="connsiteY49" fmla="*/ 316815 h 607286"/>
                    <a:gd name="connsiteX50" fmla="*/ 556845 w 581627"/>
                    <a:gd name="connsiteY50" fmla="*/ 316017 h 607286"/>
                    <a:gd name="connsiteX51" fmla="*/ 519958 w 581627"/>
                    <a:gd name="connsiteY51" fmla="*/ 316017 h 607286"/>
                    <a:gd name="connsiteX52" fmla="*/ 507625 w 581627"/>
                    <a:gd name="connsiteY52" fmla="*/ 303700 h 607286"/>
                    <a:gd name="connsiteX53" fmla="*/ 519958 w 581627"/>
                    <a:gd name="connsiteY53" fmla="*/ 291269 h 607286"/>
                    <a:gd name="connsiteX54" fmla="*/ 555589 w 581627"/>
                    <a:gd name="connsiteY54" fmla="*/ 291269 h 607286"/>
                    <a:gd name="connsiteX55" fmla="*/ 482043 w 581627"/>
                    <a:gd name="connsiteY55" fmla="*/ 132406 h 607286"/>
                    <a:gd name="connsiteX56" fmla="*/ 462287 w 581627"/>
                    <a:gd name="connsiteY56" fmla="*/ 152135 h 607286"/>
                    <a:gd name="connsiteX57" fmla="*/ 453493 w 581627"/>
                    <a:gd name="connsiteY57" fmla="*/ 155785 h 607286"/>
                    <a:gd name="connsiteX58" fmla="*/ 444814 w 581627"/>
                    <a:gd name="connsiteY58" fmla="*/ 152135 h 607286"/>
                    <a:gd name="connsiteX59" fmla="*/ 444814 w 581627"/>
                    <a:gd name="connsiteY59" fmla="*/ 134686 h 607286"/>
                    <a:gd name="connsiteX60" fmla="*/ 464000 w 581627"/>
                    <a:gd name="connsiteY60" fmla="*/ 115527 h 607286"/>
                    <a:gd name="connsiteX61" fmla="*/ 303661 w 581627"/>
                    <a:gd name="connsiteY61" fmla="*/ 51776 h 607286"/>
                    <a:gd name="connsiteX62" fmla="*/ 303661 w 581627"/>
                    <a:gd name="connsiteY62" fmla="*/ 77094 h 607286"/>
                    <a:gd name="connsiteX63" fmla="*/ 291327 w 581627"/>
                    <a:gd name="connsiteY63" fmla="*/ 89411 h 607286"/>
                    <a:gd name="connsiteX64" fmla="*/ 278880 w 581627"/>
                    <a:gd name="connsiteY64" fmla="*/ 77094 h 607286"/>
                    <a:gd name="connsiteX65" fmla="*/ 290756 w 581627"/>
                    <a:gd name="connsiteY65" fmla="*/ 0 h 607286"/>
                    <a:gd name="connsiteX66" fmla="*/ 303204 w 581627"/>
                    <a:gd name="connsiteY66" fmla="*/ 12317 h 607286"/>
                    <a:gd name="connsiteX67" fmla="*/ 303204 w 581627"/>
                    <a:gd name="connsiteY67" fmla="*/ 26686 h 607286"/>
                    <a:gd name="connsiteX68" fmla="*/ 481929 w 581627"/>
                    <a:gd name="connsiteY68" fmla="*/ 98192 h 607286"/>
                    <a:gd name="connsiteX69" fmla="*/ 489923 w 581627"/>
                    <a:gd name="connsiteY69" fmla="*/ 90209 h 607286"/>
                    <a:gd name="connsiteX70" fmla="*/ 471880 w 581627"/>
                    <a:gd name="connsiteY70" fmla="*/ 72190 h 607286"/>
                    <a:gd name="connsiteX71" fmla="*/ 471880 w 581627"/>
                    <a:gd name="connsiteY71" fmla="*/ 54627 h 607286"/>
                    <a:gd name="connsiteX72" fmla="*/ 489352 w 581627"/>
                    <a:gd name="connsiteY72" fmla="*/ 54627 h 607286"/>
                    <a:gd name="connsiteX73" fmla="*/ 548166 w 581627"/>
                    <a:gd name="connsiteY73" fmla="*/ 113360 h 607286"/>
                    <a:gd name="connsiteX74" fmla="*/ 548166 w 581627"/>
                    <a:gd name="connsiteY74" fmla="*/ 130809 h 607286"/>
                    <a:gd name="connsiteX75" fmla="*/ 539373 w 581627"/>
                    <a:gd name="connsiteY75" fmla="*/ 134458 h 607286"/>
                    <a:gd name="connsiteX76" fmla="*/ 530693 w 581627"/>
                    <a:gd name="connsiteY76" fmla="*/ 130809 h 607286"/>
                    <a:gd name="connsiteX77" fmla="*/ 507396 w 581627"/>
                    <a:gd name="connsiteY77" fmla="*/ 107658 h 607286"/>
                    <a:gd name="connsiteX78" fmla="*/ 499973 w 581627"/>
                    <a:gd name="connsiteY78" fmla="*/ 115185 h 607286"/>
                    <a:gd name="connsiteX79" fmla="*/ 581627 w 581627"/>
                    <a:gd name="connsiteY79" fmla="*/ 316815 h 607286"/>
                    <a:gd name="connsiteX80" fmla="*/ 290756 w 581627"/>
                    <a:gd name="connsiteY80" fmla="*/ 607286 h 607286"/>
                    <a:gd name="connsiteX81" fmla="*/ 0 w 581627"/>
                    <a:gd name="connsiteY81" fmla="*/ 316815 h 607286"/>
                    <a:gd name="connsiteX82" fmla="*/ 278423 w 581627"/>
                    <a:gd name="connsiteY82" fmla="*/ 26686 h 607286"/>
                    <a:gd name="connsiteX83" fmla="*/ 278423 w 581627"/>
                    <a:gd name="connsiteY83" fmla="*/ 12317 h 607286"/>
                    <a:gd name="connsiteX84" fmla="*/ 290756 w 581627"/>
                    <a:gd name="connsiteY84" fmla="*/ 0 h 607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</a:cxnLst>
                  <a:rect l="l" t="t" r="r" b="b"/>
                  <a:pathLst>
                    <a:path w="581627" h="607286">
                      <a:moveTo>
                        <a:pt x="290894" y="127512"/>
                      </a:moveTo>
                      <a:cubicBezTo>
                        <a:pt x="297749" y="127512"/>
                        <a:pt x="303234" y="133100"/>
                        <a:pt x="303234" y="139829"/>
                      </a:cubicBezTo>
                      <a:lnTo>
                        <a:pt x="303234" y="304505"/>
                      </a:lnTo>
                      <a:lnTo>
                        <a:pt x="309861" y="304505"/>
                      </a:lnTo>
                      <a:cubicBezTo>
                        <a:pt x="316717" y="304505"/>
                        <a:pt x="322201" y="309979"/>
                        <a:pt x="322201" y="316822"/>
                      </a:cubicBezTo>
                      <a:cubicBezTo>
                        <a:pt x="322201" y="323664"/>
                        <a:pt x="316717" y="329138"/>
                        <a:pt x="309861" y="329138"/>
                      </a:cubicBezTo>
                      <a:lnTo>
                        <a:pt x="303234" y="329138"/>
                      </a:lnTo>
                      <a:lnTo>
                        <a:pt x="303234" y="342937"/>
                      </a:lnTo>
                      <a:cubicBezTo>
                        <a:pt x="303234" y="349780"/>
                        <a:pt x="297749" y="355368"/>
                        <a:pt x="290894" y="355368"/>
                      </a:cubicBezTo>
                      <a:cubicBezTo>
                        <a:pt x="284038" y="355368"/>
                        <a:pt x="278439" y="349780"/>
                        <a:pt x="278439" y="342937"/>
                      </a:cubicBezTo>
                      <a:lnTo>
                        <a:pt x="278439" y="329138"/>
                      </a:lnTo>
                      <a:lnTo>
                        <a:pt x="272726" y="329138"/>
                      </a:lnTo>
                      <a:cubicBezTo>
                        <a:pt x="265871" y="329138"/>
                        <a:pt x="260386" y="323664"/>
                        <a:pt x="260386" y="316822"/>
                      </a:cubicBezTo>
                      <a:cubicBezTo>
                        <a:pt x="260386" y="309979"/>
                        <a:pt x="265871" y="304391"/>
                        <a:pt x="272726" y="304391"/>
                      </a:cubicBezTo>
                      <a:lnTo>
                        <a:pt x="278439" y="304391"/>
                      </a:lnTo>
                      <a:lnTo>
                        <a:pt x="278439" y="139829"/>
                      </a:lnTo>
                      <a:cubicBezTo>
                        <a:pt x="278439" y="133100"/>
                        <a:pt x="284038" y="127512"/>
                        <a:pt x="290894" y="127512"/>
                      </a:cubicBezTo>
                      <a:close/>
                      <a:moveTo>
                        <a:pt x="278880" y="51662"/>
                      </a:moveTo>
                      <a:cubicBezTo>
                        <a:pt x="218581" y="54399"/>
                        <a:pt x="163422" y="76980"/>
                        <a:pt x="120025" y="113360"/>
                      </a:cubicBezTo>
                      <a:lnTo>
                        <a:pt x="141381" y="134686"/>
                      </a:lnTo>
                      <a:cubicBezTo>
                        <a:pt x="146177" y="139590"/>
                        <a:pt x="146177" y="147345"/>
                        <a:pt x="141381" y="152135"/>
                      </a:cubicBezTo>
                      <a:cubicBezTo>
                        <a:pt x="138983" y="154644"/>
                        <a:pt x="135785" y="155785"/>
                        <a:pt x="132587" y="155785"/>
                      </a:cubicBezTo>
                      <a:cubicBezTo>
                        <a:pt x="129504" y="155785"/>
                        <a:pt x="126306" y="154644"/>
                        <a:pt x="123908" y="152135"/>
                      </a:cubicBezTo>
                      <a:lnTo>
                        <a:pt x="101753" y="130125"/>
                      </a:lnTo>
                      <a:cubicBezTo>
                        <a:pt x="59841" y="172435"/>
                        <a:pt x="31976" y="228773"/>
                        <a:pt x="26038" y="291269"/>
                      </a:cubicBezTo>
                      <a:lnTo>
                        <a:pt x="66122" y="291269"/>
                      </a:lnTo>
                      <a:cubicBezTo>
                        <a:pt x="72974" y="291269"/>
                        <a:pt x="78570" y="296857"/>
                        <a:pt x="78570" y="303700"/>
                      </a:cubicBezTo>
                      <a:cubicBezTo>
                        <a:pt x="78570" y="310543"/>
                        <a:pt x="72974" y="316017"/>
                        <a:pt x="66122" y="316017"/>
                      </a:cubicBezTo>
                      <a:lnTo>
                        <a:pt x="24782" y="316017"/>
                      </a:lnTo>
                      <a:cubicBezTo>
                        <a:pt x="24782" y="316245"/>
                        <a:pt x="24667" y="316587"/>
                        <a:pt x="24667" y="316815"/>
                      </a:cubicBezTo>
                      <a:cubicBezTo>
                        <a:pt x="24667" y="382961"/>
                        <a:pt x="49221" y="443404"/>
                        <a:pt x="89305" y="489934"/>
                      </a:cubicBezTo>
                      <a:cubicBezTo>
                        <a:pt x="89534" y="489706"/>
                        <a:pt x="89648" y="489364"/>
                        <a:pt x="89876" y="489136"/>
                      </a:cubicBezTo>
                      <a:lnTo>
                        <a:pt x="123908" y="455151"/>
                      </a:lnTo>
                      <a:cubicBezTo>
                        <a:pt x="128705" y="450361"/>
                        <a:pt x="136585" y="450361"/>
                        <a:pt x="141381" y="455151"/>
                      </a:cubicBezTo>
                      <a:cubicBezTo>
                        <a:pt x="146177" y="459941"/>
                        <a:pt x="146177" y="467810"/>
                        <a:pt x="141381" y="472600"/>
                      </a:cubicBezTo>
                      <a:lnTo>
                        <a:pt x="107349" y="506585"/>
                      </a:lnTo>
                      <a:cubicBezTo>
                        <a:pt x="106892" y="507041"/>
                        <a:pt x="106435" y="507155"/>
                        <a:pt x="105979" y="507497"/>
                      </a:cubicBezTo>
                      <a:cubicBezTo>
                        <a:pt x="151773" y="551861"/>
                        <a:pt x="213328" y="579687"/>
                        <a:pt x="281506" y="582082"/>
                      </a:cubicBezTo>
                      <a:cubicBezTo>
                        <a:pt x="281049" y="580828"/>
                        <a:pt x="280707" y="579687"/>
                        <a:pt x="280707" y="578319"/>
                      </a:cubicBezTo>
                      <a:lnTo>
                        <a:pt x="280707" y="530192"/>
                      </a:lnTo>
                      <a:cubicBezTo>
                        <a:pt x="280707" y="523464"/>
                        <a:pt x="286188" y="517875"/>
                        <a:pt x="293040" y="517875"/>
                      </a:cubicBezTo>
                      <a:cubicBezTo>
                        <a:pt x="299893" y="517875"/>
                        <a:pt x="305488" y="523349"/>
                        <a:pt x="305488" y="530192"/>
                      </a:cubicBezTo>
                      <a:lnTo>
                        <a:pt x="305488" y="578319"/>
                      </a:lnTo>
                      <a:cubicBezTo>
                        <a:pt x="305488" y="579573"/>
                        <a:pt x="305146" y="580714"/>
                        <a:pt x="304803" y="581854"/>
                      </a:cubicBezTo>
                      <a:cubicBezTo>
                        <a:pt x="372068" y="578319"/>
                        <a:pt x="432823" y="550036"/>
                        <a:pt x="477818" y="505673"/>
                      </a:cubicBezTo>
                      <a:lnTo>
                        <a:pt x="444814" y="472600"/>
                      </a:lnTo>
                      <a:cubicBezTo>
                        <a:pt x="439903" y="467810"/>
                        <a:pt x="439903" y="459941"/>
                        <a:pt x="444814" y="455151"/>
                      </a:cubicBezTo>
                      <a:cubicBezTo>
                        <a:pt x="449610" y="450361"/>
                        <a:pt x="457490" y="450361"/>
                        <a:pt x="462287" y="455151"/>
                      </a:cubicBezTo>
                      <a:lnTo>
                        <a:pt x="494606" y="487425"/>
                      </a:lnTo>
                      <a:cubicBezTo>
                        <a:pt x="533434" y="441238"/>
                        <a:pt x="556959" y="381706"/>
                        <a:pt x="556959" y="316815"/>
                      </a:cubicBezTo>
                      <a:cubicBezTo>
                        <a:pt x="556959" y="316587"/>
                        <a:pt x="556845" y="316359"/>
                        <a:pt x="556845" y="316017"/>
                      </a:cubicBezTo>
                      <a:lnTo>
                        <a:pt x="519958" y="316017"/>
                      </a:lnTo>
                      <a:cubicBezTo>
                        <a:pt x="513106" y="316017"/>
                        <a:pt x="507625" y="310543"/>
                        <a:pt x="507625" y="303700"/>
                      </a:cubicBezTo>
                      <a:cubicBezTo>
                        <a:pt x="507625" y="296857"/>
                        <a:pt x="513106" y="291269"/>
                        <a:pt x="519958" y="291269"/>
                      </a:cubicBezTo>
                      <a:lnTo>
                        <a:pt x="555589" y="291269"/>
                      </a:lnTo>
                      <a:cubicBezTo>
                        <a:pt x="549765" y="229799"/>
                        <a:pt x="522699" y="174488"/>
                        <a:pt x="482043" y="132406"/>
                      </a:cubicBezTo>
                      <a:lnTo>
                        <a:pt x="462287" y="152135"/>
                      </a:lnTo>
                      <a:cubicBezTo>
                        <a:pt x="459888" y="154644"/>
                        <a:pt x="456691" y="155785"/>
                        <a:pt x="453493" y="155785"/>
                      </a:cubicBezTo>
                      <a:cubicBezTo>
                        <a:pt x="450296" y="155785"/>
                        <a:pt x="447212" y="154644"/>
                        <a:pt x="444814" y="152135"/>
                      </a:cubicBezTo>
                      <a:cubicBezTo>
                        <a:pt x="439903" y="147345"/>
                        <a:pt x="439903" y="139476"/>
                        <a:pt x="444814" y="134686"/>
                      </a:cubicBezTo>
                      <a:lnTo>
                        <a:pt x="464000" y="115527"/>
                      </a:lnTo>
                      <a:cubicBezTo>
                        <a:pt x="420489" y="78120"/>
                        <a:pt x="364759" y="54627"/>
                        <a:pt x="303661" y="51776"/>
                      </a:cubicBezTo>
                      <a:lnTo>
                        <a:pt x="303661" y="77094"/>
                      </a:lnTo>
                      <a:cubicBezTo>
                        <a:pt x="303661" y="83937"/>
                        <a:pt x="298065" y="89411"/>
                        <a:pt x="291327" y="89411"/>
                      </a:cubicBezTo>
                      <a:cubicBezTo>
                        <a:pt x="284475" y="89411"/>
                        <a:pt x="278880" y="83937"/>
                        <a:pt x="278880" y="77094"/>
                      </a:cubicBezTo>
                      <a:close/>
                      <a:moveTo>
                        <a:pt x="290756" y="0"/>
                      </a:moveTo>
                      <a:cubicBezTo>
                        <a:pt x="297609" y="0"/>
                        <a:pt x="303204" y="5588"/>
                        <a:pt x="303204" y="12317"/>
                      </a:cubicBezTo>
                      <a:lnTo>
                        <a:pt x="303204" y="26686"/>
                      </a:lnTo>
                      <a:cubicBezTo>
                        <a:pt x="371497" y="29537"/>
                        <a:pt x="433736" y="55996"/>
                        <a:pt x="481929" y="98192"/>
                      </a:cubicBezTo>
                      <a:lnTo>
                        <a:pt x="489923" y="90209"/>
                      </a:lnTo>
                      <a:lnTo>
                        <a:pt x="471880" y="72190"/>
                      </a:lnTo>
                      <a:cubicBezTo>
                        <a:pt x="467083" y="67286"/>
                        <a:pt x="467083" y="59531"/>
                        <a:pt x="471880" y="54627"/>
                      </a:cubicBezTo>
                      <a:cubicBezTo>
                        <a:pt x="476676" y="49837"/>
                        <a:pt x="484556" y="49837"/>
                        <a:pt x="489352" y="54627"/>
                      </a:cubicBezTo>
                      <a:lnTo>
                        <a:pt x="548166" y="113360"/>
                      </a:lnTo>
                      <a:cubicBezTo>
                        <a:pt x="552962" y="118150"/>
                        <a:pt x="552962" y="126019"/>
                        <a:pt x="548166" y="130809"/>
                      </a:cubicBezTo>
                      <a:cubicBezTo>
                        <a:pt x="545768" y="133204"/>
                        <a:pt x="542570" y="134458"/>
                        <a:pt x="539373" y="134458"/>
                      </a:cubicBezTo>
                      <a:cubicBezTo>
                        <a:pt x="536289" y="134458"/>
                        <a:pt x="533091" y="133204"/>
                        <a:pt x="530693" y="130809"/>
                      </a:cubicBezTo>
                      <a:lnTo>
                        <a:pt x="507396" y="107658"/>
                      </a:lnTo>
                      <a:lnTo>
                        <a:pt x="499973" y="115185"/>
                      </a:lnTo>
                      <a:cubicBezTo>
                        <a:pt x="550450" y="167531"/>
                        <a:pt x="581741" y="238581"/>
                        <a:pt x="581627" y="316815"/>
                      </a:cubicBezTo>
                      <a:cubicBezTo>
                        <a:pt x="581627" y="476933"/>
                        <a:pt x="451209" y="607286"/>
                        <a:pt x="290756" y="607286"/>
                      </a:cubicBezTo>
                      <a:cubicBezTo>
                        <a:pt x="130418" y="607286"/>
                        <a:pt x="0" y="476933"/>
                        <a:pt x="0" y="316815"/>
                      </a:cubicBezTo>
                      <a:cubicBezTo>
                        <a:pt x="0" y="160803"/>
                        <a:pt x="123794" y="33187"/>
                        <a:pt x="278423" y="26686"/>
                      </a:cubicBezTo>
                      <a:lnTo>
                        <a:pt x="278423" y="12317"/>
                      </a:lnTo>
                      <a:cubicBezTo>
                        <a:pt x="278423" y="5588"/>
                        <a:pt x="284019" y="0"/>
                        <a:pt x="2907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normAutofit fontScale="25000" lnSpcReduction="20000"/>
                </a:bodyPr>
                <a:lstStyle>
                  <a:defPPr>
                    <a:defRPr lang="zh-CN"/>
                  </a:defPPr>
                  <a:lvl1pPr marL="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8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60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2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4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600" algn="l" defTabSz="913765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endParaRPr lang="en-US" sz="7200" dirty="0"/>
                </a:p>
              </p:txBody>
            </p:sp>
          </p:grp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AB9E1489-56A9-4324-BCB4-0494393C3F13}"/>
                </a:ext>
              </a:extLst>
            </p:cNvPr>
            <p:cNvCxnSpPr/>
            <p:nvPr/>
          </p:nvCxnSpPr>
          <p:spPr>
            <a:xfrm>
              <a:off x="8844273" y="4708284"/>
              <a:ext cx="0" cy="142581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794823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CD68583-E3CB-4F6B-AE1F-0B60A0CBE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119B477-5142-439D-A83A-21BD55164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4AAD447-DCCB-44FC-855B-E4AB9AB53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grpSp>
        <p:nvGrpSpPr>
          <p:cNvPr id="5" name="2075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8CD61F5D-38BD-4AC3-9D1F-858ED373737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0"/>
            <a:ext cx="11518900" cy="5982032"/>
            <a:chOff x="673100" y="-1"/>
            <a:chExt cx="11518900" cy="5982032"/>
          </a:xfrm>
        </p:grpSpPr>
        <p:grpSp>
          <p:nvGrpSpPr>
            <p:cNvPr id="6" name="ïṣḷíḑè">
              <a:extLst>
                <a:ext uri="{FF2B5EF4-FFF2-40B4-BE49-F238E27FC236}">
                  <a16:creationId xmlns:a16="http://schemas.microsoft.com/office/drawing/2014/main" id="{3C3AAEF7-E616-4C8F-80CA-11809D24CF90}"/>
                </a:ext>
              </a:extLst>
            </p:cNvPr>
            <p:cNvGrpSpPr/>
            <p:nvPr/>
          </p:nvGrpSpPr>
          <p:grpSpPr>
            <a:xfrm>
              <a:off x="8840680" y="-1"/>
              <a:ext cx="3351320" cy="2847730"/>
              <a:chOff x="8403493" y="-272731"/>
              <a:chExt cx="3940600" cy="3348462"/>
            </a:xfrm>
          </p:grpSpPr>
          <p:sp>
            <p:nvSpPr>
              <p:cNvPr id="55" name="íṣlïḓè">
                <a:extLst>
                  <a:ext uri="{FF2B5EF4-FFF2-40B4-BE49-F238E27FC236}">
                    <a16:creationId xmlns:a16="http://schemas.microsoft.com/office/drawing/2014/main" id="{F8CAE088-2F80-44D5-A7D3-FE4E3AE91A73}"/>
                  </a:ext>
                </a:extLst>
              </p:cNvPr>
              <p:cNvSpPr/>
              <p:nvPr/>
            </p:nvSpPr>
            <p:spPr bwMode="auto">
              <a:xfrm>
                <a:off x="8403493" y="339185"/>
                <a:ext cx="3571666" cy="2736546"/>
              </a:xfrm>
              <a:custGeom>
                <a:avLst/>
                <a:gdLst>
                  <a:gd name="connsiteX0" fmla="*/ 3261426 w 3571666"/>
                  <a:gd name="connsiteY0" fmla="*/ 0 h 2736546"/>
                  <a:gd name="connsiteX1" fmla="*/ 3571666 w 3571666"/>
                  <a:gd name="connsiteY1" fmla="*/ 287025 h 2736546"/>
                  <a:gd name="connsiteX2" fmla="*/ 2608736 w 3571666"/>
                  <a:gd name="connsiteY2" fmla="*/ 1329583 h 2736546"/>
                  <a:gd name="connsiteX3" fmla="*/ 2608551 w 3571666"/>
                  <a:gd name="connsiteY3" fmla="*/ 1330967 h 2736546"/>
                  <a:gd name="connsiteX4" fmla="*/ 2600110 w 3571666"/>
                  <a:gd name="connsiteY4" fmla="*/ 1364735 h 2736546"/>
                  <a:gd name="connsiteX5" fmla="*/ 2591668 w 3571666"/>
                  <a:gd name="connsiteY5" fmla="*/ 1400613 h 2736546"/>
                  <a:gd name="connsiteX6" fmla="*/ 2581115 w 3571666"/>
                  <a:gd name="connsiteY6" fmla="*/ 1438601 h 2736546"/>
                  <a:gd name="connsiteX7" fmla="*/ 2570563 w 3571666"/>
                  <a:gd name="connsiteY7" fmla="*/ 1478700 h 2736546"/>
                  <a:gd name="connsiteX8" fmla="*/ 2555789 w 3571666"/>
                  <a:gd name="connsiteY8" fmla="*/ 1518800 h 2736546"/>
                  <a:gd name="connsiteX9" fmla="*/ 2538906 w 3571666"/>
                  <a:gd name="connsiteY9" fmla="*/ 1558899 h 2736546"/>
                  <a:gd name="connsiteX10" fmla="*/ 2522022 w 3571666"/>
                  <a:gd name="connsiteY10" fmla="*/ 1601108 h 2736546"/>
                  <a:gd name="connsiteX11" fmla="*/ 2503028 w 3571666"/>
                  <a:gd name="connsiteY11" fmla="*/ 1641207 h 2736546"/>
                  <a:gd name="connsiteX12" fmla="*/ 2481923 w 3571666"/>
                  <a:gd name="connsiteY12" fmla="*/ 1681306 h 2736546"/>
                  <a:gd name="connsiteX13" fmla="*/ 2460818 w 3571666"/>
                  <a:gd name="connsiteY13" fmla="*/ 1721406 h 2736546"/>
                  <a:gd name="connsiteX14" fmla="*/ 2437603 w 3571666"/>
                  <a:gd name="connsiteY14" fmla="*/ 1759394 h 2736546"/>
                  <a:gd name="connsiteX15" fmla="*/ 2412277 w 3571666"/>
                  <a:gd name="connsiteY15" fmla="*/ 1795272 h 2736546"/>
                  <a:gd name="connsiteX16" fmla="*/ 2386951 w 3571666"/>
                  <a:gd name="connsiteY16" fmla="*/ 1829040 h 2736546"/>
                  <a:gd name="connsiteX17" fmla="*/ 2359515 w 3571666"/>
                  <a:gd name="connsiteY17" fmla="*/ 1860697 h 2736546"/>
                  <a:gd name="connsiteX18" fmla="*/ 1838227 w 3571666"/>
                  <a:gd name="connsiteY18" fmla="*/ 2430527 h 2736546"/>
                  <a:gd name="connsiteX19" fmla="*/ 1827675 w 3571666"/>
                  <a:gd name="connsiteY19" fmla="*/ 2443190 h 2736546"/>
                  <a:gd name="connsiteX20" fmla="*/ 1815012 w 3571666"/>
                  <a:gd name="connsiteY20" fmla="*/ 2451631 h 2736546"/>
                  <a:gd name="connsiteX21" fmla="*/ 1791796 w 3571666"/>
                  <a:gd name="connsiteY21" fmla="*/ 2468515 h 2736546"/>
                  <a:gd name="connsiteX22" fmla="*/ 1766471 w 3571666"/>
                  <a:gd name="connsiteY22" fmla="*/ 2481178 h 2736546"/>
                  <a:gd name="connsiteX23" fmla="*/ 1739034 w 3571666"/>
                  <a:gd name="connsiteY23" fmla="*/ 2487510 h 2736546"/>
                  <a:gd name="connsiteX24" fmla="*/ 1711598 w 3571666"/>
                  <a:gd name="connsiteY24" fmla="*/ 2491731 h 2736546"/>
                  <a:gd name="connsiteX25" fmla="*/ 1686272 w 3571666"/>
                  <a:gd name="connsiteY25" fmla="*/ 2489620 h 2736546"/>
                  <a:gd name="connsiteX26" fmla="*/ 1658836 w 3571666"/>
                  <a:gd name="connsiteY26" fmla="*/ 2485399 h 2736546"/>
                  <a:gd name="connsiteX27" fmla="*/ 1633511 w 3571666"/>
                  <a:gd name="connsiteY27" fmla="*/ 2479068 h 2736546"/>
                  <a:gd name="connsiteX28" fmla="*/ 1610295 w 3571666"/>
                  <a:gd name="connsiteY28" fmla="*/ 2468515 h 2736546"/>
                  <a:gd name="connsiteX29" fmla="*/ 1587080 w 3571666"/>
                  <a:gd name="connsiteY29" fmla="*/ 2453742 h 2736546"/>
                  <a:gd name="connsiteX30" fmla="*/ 1568086 w 3571666"/>
                  <a:gd name="connsiteY30" fmla="*/ 2436858 h 2736546"/>
                  <a:gd name="connsiteX31" fmla="*/ 1551202 w 3571666"/>
                  <a:gd name="connsiteY31" fmla="*/ 2417864 h 2736546"/>
                  <a:gd name="connsiteX32" fmla="*/ 1538539 w 3571666"/>
                  <a:gd name="connsiteY32" fmla="*/ 2396759 h 2736546"/>
                  <a:gd name="connsiteX33" fmla="*/ 1530097 w 3571666"/>
                  <a:gd name="connsiteY33" fmla="*/ 2373544 h 2736546"/>
                  <a:gd name="connsiteX34" fmla="*/ 1525876 w 3571666"/>
                  <a:gd name="connsiteY34" fmla="*/ 2348218 h 2736546"/>
                  <a:gd name="connsiteX35" fmla="*/ 1525876 w 3571666"/>
                  <a:gd name="connsiteY35" fmla="*/ 2335555 h 2736546"/>
                  <a:gd name="connsiteX36" fmla="*/ 1525876 w 3571666"/>
                  <a:gd name="connsiteY36" fmla="*/ 2320782 h 2736546"/>
                  <a:gd name="connsiteX37" fmla="*/ 1500550 w 3571666"/>
                  <a:gd name="connsiteY37" fmla="*/ 2333445 h 2736546"/>
                  <a:gd name="connsiteX38" fmla="*/ 1473114 w 3571666"/>
                  <a:gd name="connsiteY38" fmla="*/ 2341887 h 2736546"/>
                  <a:gd name="connsiteX39" fmla="*/ 1447788 w 3571666"/>
                  <a:gd name="connsiteY39" fmla="*/ 2346108 h 2736546"/>
                  <a:gd name="connsiteX40" fmla="*/ 1420352 w 3571666"/>
                  <a:gd name="connsiteY40" fmla="*/ 2346108 h 2736546"/>
                  <a:gd name="connsiteX41" fmla="*/ 1392916 w 3571666"/>
                  <a:gd name="connsiteY41" fmla="*/ 2343997 h 2736546"/>
                  <a:gd name="connsiteX42" fmla="*/ 1367590 w 3571666"/>
                  <a:gd name="connsiteY42" fmla="*/ 2337666 h 2736546"/>
                  <a:gd name="connsiteX43" fmla="*/ 1342264 w 3571666"/>
                  <a:gd name="connsiteY43" fmla="*/ 2329224 h 2736546"/>
                  <a:gd name="connsiteX44" fmla="*/ 1319049 w 3571666"/>
                  <a:gd name="connsiteY44" fmla="*/ 2316561 h 2736546"/>
                  <a:gd name="connsiteX45" fmla="*/ 1297944 w 3571666"/>
                  <a:gd name="connsiteY45" fmla="*/ 2301787 h 2736546"/>
                  <a:gd name="connsiteX46" fmla="*/ 1281061 w 3571666"/>
                  <a:gd name="connsiteY46" fmla="*/ 2284904 h 2736546"/>
                  <a:gd name="connsiteX47" fmla="*/ 1264177 w 3571666"/>
                  <a:gd name="connsiteY47" fmla="*/ 2263799 h 2736546"/>
                  <a:gd name="connsiteX48" fmla="*/ 1251514 w 3571666"/>
                  <a:gd name="connsiteY48" fmla="*/ 2242694 h 2736546"/>
                  <a:gd name="connsiteX49" fmla="*/ 1243072 w 3571666"/>
                  <a:gd name="connsiteY49" fmla="*/ 2219479 h 2736546"/>
                  <a:gd name="connsiteX50" fmla="*/ 1238851 w 3571666"/>
                  <a:gd name="connsiteY50" fmla="*/ 2194153 h 2736546"/>
                  <a:gd name="connsiteX51" fmla="*/ 1238851 w 3571666"/>
                  <a:gd name="connsiteY51" fmla="*/ 2166717 h 2736546"/>
                  <a:gd name="connsiteX52" fmla="*/ 1245182 w 3571666"/>
                  <a:gd name="connsiteY52" fmla="*/ 2139281 h 2736546"/>
                  <a:gd name="connsiteX53" fmla="*/ 1219857 w 3571666"/>
                  <a:gd name="connsiteY53" fmla="*/ 2156164 h 2736546"/>
                  <a:gd name="connsiteX54" fmla="*/ 1194531 w 3571666"/>
                  <a:gd name="connsiteY54" fmla="*/ 2170938 h 2736546"/>
                  <a:gd name="connsiteX55" fmla="*/ 1167095 w 3571666"/>
                  <a:gd name="connsiteY55" fmla="*/ 2179380 h 2736546"/>
                  <a:gd name="connsiteX56" fmla="*/ 1139659 w 3571666"/>
                  <a:gd name="connsiteY56" fmla="*/ 2183601 h 2736546"/>
                  <a:gd name="connsiteX57" fmla="*/ 1112222 w 3571666"/>
                  <a:gd name="connsiteY57" fmla="*/ 2185711 h 2736546"/>
                  <a:gd name="connsiteX58" fmla="*/ 1084786 w 3571666"/>
                  <a:gd name="connsiteY58" fmla="*/ 2181490 h 2736546"/>
                  <a:gd name="connsiteX59" fmla="*/ 1059460 w 3571666"/>
                  <a:gd name="connsiteY59" fmla="*/ 2177269 h 2736546"/>
                  <a:gd name="connsiteX60" fmla="*/ 1034135 w 3571666"/>
                  <a:gd name="connsiteY60" fmla="*/ 2166717 h 2736546"/>
                  <a:gd name="connsiteX61" fmla="*/ 1008809 w 3571666"/>
                  <a:gd name="connsiteY61" fmla="*/ 2154054 h 2736546"/>
                  <a:gd name="connsiteX62" fmla="*/ 987704 w 3571666"/>
                  <a:gd name="connsiteY62" fmla="*/ 2139281 h 2736546"/>
                  <a:gd name="connsiteX63" fmla="*/ 968710 w 3571666"/>
                  <a:gd name="connsiteY63" fmla="*/ 2120286 h 2736546"/>
                  <a:gd name="connsiteX64" fmla="*/ 953936 w 3571666"/>
                  <a:gd name="connsiteY64" fmla="*/ 2101292 h 2736546"/>
                  <a:gd name="connsiteX65" fmla="*/ 941273 w 3571666"/>
                  <a:gd name="connsiteY65" fmla="*/ 2078077 h 2736546"/>
                  <a:gd name="connsiteX66" fmla="*/ 932832 w 3571666"/>
                  <a:gd name="connsiteY66" fmla="*/ 2052751 h 2736546"/>
                  <a:gd name="connsiteX67" fmla="*/ 928611 w 3571666"/>
                  <a:gd name="connsiteY67" fmla="*/ 2027425 h 2736546"/>
                  <a:gd name="connsiteX68" fmla="*/ 928611 w 3571666"/>
                  <a:gd name="connsiteY68" fmla="*/ 2012652 h 2736546"/>
                  <a:gd name="connsiteX69" fmla="*/ 930721 w 3571666"/>
                  <a:gd name="connsiteY69" fmla="*/ 1999989 h 2736546"/>
                  <a:gd name="connsiteX70" fmla="*/ 310240 w 3571666"/>
                  <a:gd name="connsiteY70" fmla="*/ 2675342 h 2736546"/>
                  <a:gd name="connsiteX71" fmla="*/ 295467 w 3571666"/>
                  <a:gd name="connsiteY71" fmla="*/ 2690116 h 2736546"/>
                  <a:gd name="connsiteX72" fmla="*/ 280694 w 3571666"/>
                  <a:gd name="connsiteY72" fmla="*/ 2700668 h 2736546"/>
                  <a:gd name="connsiteX73" fmla="*/ 265920 w 3571666"/>
                  <a:gd name="connsiteY73" fmla="*/ 2711220 h 2736546"/>
                  <a:gd name="connsiteX74" fmla="*/ 249036 w 3571666"/>
                  <a:gd name="connsiteY74" fmla="*/ 2719662 h 2736546"/>
                  <a:gd name="connsiteX75" fmla="*/ 232153 w 3571666"/>
                  <a:gd name="connsiteY75" fmla="*/ 2728104 h 2736546"/>
                  <a:gd name="connsiteX76" fmla="*/ 217379 w 3571666"/>
                  <a:gd name="connsiteY76" fmla="*/ 2732325 h 2736546"/>
                  <a:gd name="connsiteX77" fmla="*/ 200495 w 3571666"/>
                  <a:gd name="connsiteY77" fmla="*/ 2734436 h 2736546"/>
                  <a:gd name="connsiteX78" fmla="*/ 183612 w 3571666"/>
                  <a:gd name="connsiteY78" fmla="*/ 2736546 h 2736546"/>
                  <a:gd name="connsiteX79" fmla="*/ 166728 w 3571666"/>
                  <a:gd name="connsiteY79" fmla="*/ 2736546 h 2736546"/>
                  <a:gd name="connsiteX80" fmla="*/ 149844 w 3571666"/>
                  <a:gd name="connsiteY80" fmla="*/ 2734436 h 2736546"/>
                  <a:gd name="connsiteX81" fmla="*/ 132960 w 3571666"/>
                  <a:gd name="connsiteY81" fmla="*/ 2730215 h 2736546"/>
                  <a:gd name="connsiteX82" fmla="*/ 118187 w 3571666"/>
                  <a:gd name="connsiteY82" fmla="*/ 2725994 h 2736546"/>
                  <a:gd name="connsiteX83" fmla="*/ 101303 w 3571666"/>
                  <a:gd name="connsiteY83" fmla="*/ 2719662 h 2736546"/>
                  <a:gd name="connsiteX84" fmla="*/ 86530 w 3571666"/>
                  <a:gd name="connsiteY84" fmla="*/ 2713331 h 2736546"/>
                  <a:gd name="connsiteX85" fmla="*/ 73867 w 3571666"/>
                  <a:gd name="connsiteY85" fmla="*/ 2704889 h 2736546"/>
                  <a:gd name="connsiteX86" fmla="*/ 61204 w 3571666"/>
                  <a:gd name="connsiteY86" fmla="*/ 2694337 h 2736546"/>
                  <a:gd name="connsiteX87" fmla="*/ 48541 w 3571666"/>
                  <a:gd name="connsiteY87" fmla="*/ 2683784 h 2736546"/>
                  <a:gd name="connsiteX88" fmla="*/ 37989 w 3571666"/>
                  <a:gd name="connsiteY88" fmla="*/ 2671121 h 2736546"/>
                  <a:gd name="connsiteX89" fmla="*/ 27436 w 3571666"/>
                  <a:gd name="connsiteY89" fmla="*/ 2658458 h 2736546"/>
                  <a:gd name="connsiteX90" fmla="*/ 18994 w 3571666"/>
                  <a:gd name="connsiteY90" fmla="*/ 2645796 h 2736546"/>
                  <a:gd name="connsiteX91" fmla="*/ 12663 w 3571666"/>
                  <a:gd name="connsiteY91" fmla="*/ 2631022 h 2736546"/>
                  <a:gd name="connsiteX92" fmla="*/ 6331 w 3571666"/>
                  <a:gd name="connsiteY92" fmla="*/ 2616249 h 2736546"/>
                  <a:gd name="connsiteX93" fmla="*/ 2110 w 3571666"/>
                  <a:gd name="connsiteY93" fmla="*/ 2599365 h 2736546"/>
                  <a:gd name="connsiteX94" fmla="*/ 0 w 3571666"/>
                  <a:gd name="connsiteY94" fmla="*/ 2582481 h 2736546"/>
                  <a:gd name="connsiteX95" fmla="*/ 0 w 3571666"/>
                  <a:gd name="connsiteY95" fmla="*/ 2565597 h 2736546"/>
                  <a:gd name="connsiteX96" fmla="*/ 2110 w 3571666"/>
                  <a:gd name="connsiteY96" fmla="*/ 2548714 h 2736546"/>
                  <a:gd name="connsiteX97" fmla="*/ 6331 w 3571666"/>
                  <a:gd name="connsiteY97" fmla="*/ 2531830 h 2736546"/>
                  <a:gd name="connsiteX98" fmla="*/ 12663 w 3571666"/>
                  <a:gd name="connsiteY98" fmla="*/ 2512835 h 2736546"/>
                  <a:gd name="connsiteX99" fmla="*/ 21105 w 3571666"/>
                  <a:gd name="connsiteY99" fmla="*/ 2495952 h 2736546"/>
                  <a:gd name="connsiteX100" fmla="*/ 31657 w 3571666"/>
                  <a:gd name="connsiteY100" fmla="*/ 2476957 h 2736546"/>
                  <a:gd name="connsiteX101" fmla="*/ 46431 w 3571666"/>
                  <a:gd name="connsiteY101" fmla="*/ 2457963 h 2736546"/>
                  <a:gd name="connsiteX102" fmla="*/ 61204 w 3571666"/>
                  <a:gd name="connsiteY102" fmla="*/ 2438969 h 2736546"/>
                  <a:gd name="connsiteX103" fmla="*/ 882009 w 3571666"/>
                  <a:gd name="connsiteY103" fmla="*/ 1550456 h 2736546"/>
                  <a:gd name="connsiteX104" fmla="*/ 877959 w 3571666"/>
                  <a:gd name="connsiteY104" fmla="*/ 1550456 h 2736546"/>
                  <a:gd name="connsiteX105" fmla="*/ 856854 w 3571666"/>
                  <a:gd name="connsiteY105" fmla="*/ 1548346 h 2736546"/>
                  <a:gd name="connsiteX106" fmla="*/ 837860 w 3571666"/>
                  <a:gd name="connsiteY106" fmla="*/ 1544125 h 2736546"/>
                  <a:gd name="connsiteX107" fmla="*/ 818865 w 3571666"/>
                  <a:gd name="connsiteY107" fmla="*/ 1539904 h 2736546"/>
                  <a:gd name="connsiteX108" fmla="*/ 801982 w 3571666"/>
                  <a:gd name="connsiteY108" fmla="*/ 1533572 h 2736546"/>
                  <a:gd name="connsiteX109" fmla="*/ 785098 w 3571666"/>
                  <a:gd name="connsiteY109" fmla="*/ 1525130 h 2736546"/>
                  <a:gd name="connsiteX110" fmla="*/ 770324 w 3571666"/>
                  <a:gd name="connsiteY110" fmla="*/ 1516688 h 2736546"/>
                  <a:gd name="connsiteX111" fmla="*/ 755551 w 3571666"/>
                  <a:gd name="connsiteY111" fmla="*/ 1508247 h 2736546"/>
                  <a:gd name="connsiteX112" fmla="*/ 742888 w 3571666"/>
                  <a:gd name="connsiteY112" fmla="*/ 1499805 h 2736546"/>
                  <a:gd name="connsiteX113" fmla="*/ 734446 w 3571666"/>
                  <a:gd name="connsiteY113" fmla="*/ 1489252 h 2736546"/>
                  <a:gd name="connsiteX114" fmla="*/ 726004 w 3571666"/>
                  <a:gd name="connsiteY114" fmla="*/ 1478700 h 2736546"/>
                  <a:gd name="connsiteX115" fmla="*/ 719673 w 3571666"/>
                  <a:gd name="connsiteY115" fmla="*/ 1468147 h 2736546"/>
                  <a:gd name="connsiteX116" fmla="*/ 713341 w 3571666"/>
                  <a:gd name="connsiteY116" fmla="*/ 1457595 h 2736546"/>
                  <a:gd name="connsiteX117" fmla="*/ 709120 w 3571666"/>
                  <a:gd name="connsiteY117" fmla="*/ 1444932 h 2736546"/>
                  <a:gd name="connsiteX118" fmla="*/ 707010 w 3571666"/>
                  <a:gd name="connsiteY118" fmla="*/ 1432269 h 2736546"/>
                  <a:gd name="connsiteX119" fmla="*/ 707010 w 3571666"/>
                  <a:gd name="connsiteY119" fmla="*/ 1419606 h 2736546"/>
                  <a:gd name="connsiteX120" fmla="*/ 707010 w 3571666"/>
                  <a:gd name="connsiteY120" fmla="*/ 1406944 h 2736546"/>
                  <a:gd name="connsiteX121" fmla="*/ 709120 w 3571666"/>
                  <a:gd name="connsiteY121" fmla="*/ 1394281 h 2736546"/>
                  <a:gd name="connsiteX122" fmla="*/ 711231 w 3571666"/>
                  <a:gd name="connsiteY122" fmla="*/ 1381618 h 2736546"/>
                  <a:gd name="connsiteX123" fmla="*/ 717562 w 3571666"/>
                  <a:gd name="connsiteY123" fmla="*/ 1368955 h 2736546"/>
                  <a:gd name="connsiteX124" fmla="*/ 723894 w 3571666"/>
                  <a:gd name="connsiteY124" fmla="*/ 1358403 h 2736546"/>
                  <a:gd name="connsiteX125" fmla="*/ 730225 w 3571666"/>
                  <a:gd name="connsiteY125" fmla="*/ 1347850 h 2736546"/>
                  <a:gd name="connsiteX126" fmla="*/ 740778 w 3571666"/>
                  <a:gd name="connsiteY126" fmla="*/ 1337298 h 2736546"/>
                  <a:gd name="connsiteX127" fmla="*/ 751330 w 3571666"/>
                  <a:gd name="connsiteY127" fmla="*/ 1328856 h 2736546"/>
                  <a:gd name="connsiteX128" fmla="*/ 1287392 w 3571666"/>
                  <a:gd name="connsiteY128" fmla="*/ 934196 h 2736546"/>
                  <a:gd name="connsiteX129" fmla="*/ 1306386 w 3571666"/>
                  <a:gd name="connsiteY129" fmla="*/ 921534 h 2736546"/>
                  <a:gd name="connsiteX130" fmla="*/ 1329601 w 3571666"/>
                  <a:gd name="connsiteY130" fmla="*/ 908871 h 2736546"/>
                  <a:gd name="connsiteX131" fmla="*/ 1392916 w 3571666"/>
                  <a:gd name="connsiteY131" fmla="*/ 877214 h 2736546"/>
                  <a:gd name="connsiteX132" fmla="*/ 1468893 w 3571666"/>
                  <a:gd name="connsiteY132" fmla="*/ 847667 h 2736546"/>
                  <a:gd name="connsiteX133" fmla="*/ 1508992 w 3571666"/>
                  <a:gd name="connsiteY133" fmla="*/ 832894 h 2736546"/>
                  <a:gd name="connsiteX134" fmla="*/ 1551202 w 3571666"/>
                  <a:gd name="connsiteY134" fmla="*/ 818120 h 2736546"/>
                  <a:gd name="connsiteX135" fmla="*/ 1593411 w 3571666"/>
                  <a:gd name="connsiteY135" fmla="*/ 805457 h 2736546"/>
                  <a:gd name="connsiteX136" fmla="*/ 1597058 w 3571666"/>
                  <a:gd name="connsiteY136" fmla="*/ 804689 h 2736546"/>
                  <a:gd name="connsiteX137" fmla="*/ 1608185 w 3571666"/>
                  <a:gd name="connsiteY137" fmla="*/ 799126 h 2736546"/>
                  <a:gd name="connsiteX138" fmla="*/ 1629289 w 3571666"/>
                  <a:gd name="connsiteY138" fmla="*/ 790684 h 2736546"/>
                  <a:gd name="connsiteX139" fmla="*/ 1673609 w 3571666"/>
                  <a:gd name="connsiteY139" fmla="*/ 773800 h 2736546"/>
                  <a:gd name="connsiteX140" fmla="*/ 1724261 w 3571666"/>
                  <a:gd name="connsiteY140" fmla="*/ 759027 h 2736546"/>
                  <a:gd name="connsiteX141" fmla="*/ 1779133 w 3571666"/>
                  <a:gd name="connsiteY141" fmla="*/ 746364 h 2736546"/>
                  <a:gd name="connsiteX142" fmla="*/ 1890023 w 3571666"/>
                  <a:gd name="connsiteY142" fmla="*/ 719128 h 2736546"/>
                  <a:gd name="connsiteX143" fmla="*/ 2480549 w 3571666"/>
                  <a:gd name="connsiteY143" fmla="*/ 80198 h 2736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3571666" h="2736546">
                    <a:moveTo>
                      <a:pt x="3261426" y="0"/>
                    </a:moveTo>
                    <a:lnTo>
                      <a:pt x="3571666" y="287025"/>
                    </a:lnTo>
                    <a:lnTo>
                      <a:pt x="2608736" y="1329583"/>
                    </a:lnTo>
                    <a:lnTo>
                      <a:pt x="2608551" y="1330967"/>
                    </a:lnTo>
                    <a:lnTo>
                      <a:pt x="2600110" y="1364735"/>
                    </a:lnTo>
                    <a:lnTo>
                      <a:pt x="2591668" y="1400613"/>
                    </a:lnTo>
                    <a:lnTo>
                      <a:pt x="2581115" y="1438601"/>
                    </a:lnTo>
                    <a:lnTo>
                      <a:pt x="2570563" y="1478700"/>
                    </a:lnTo>
                    <a:lnTo>
                      <a:pt x="2555789" y="1518800"/>
                    </a:lnTo>
                    <a:lnTo>
                      <a:pt x="2538906" y="1558899"/>
                    </a:lnTo>
                    <a:lnTo>
                      <a:pt x="2522022" y="1601108"/>
                    </a:lnTo>
                    <a:lnTo>
                      <a:pt x="2503028" y="1641207"/>
                    </a:lnTo>
                    <a:lnTo>
                      <a:pt x="2481923" y="1681306"/>
                    </a:lnTo>
                    <a:lnTo>
                      <a:pt x="2460818" y="1721406"/>
                    </a:lnTo>
                    <a:lnTo>
                      <a:pt x="2437603" y="1759394"/>
                    </a:lnTo>
                    <a:lnTo>
                      <a:pt x="2412277" y="1795272"/>
                    </a:lnTo>
                    <a:lnTo>
                      <a:pt x="2386951" y="1829040"/>
                    </a:lnTo>
                    <a:lnTo>
                      <a:pt x="2359515" y="1860697"/>
                    </a:lnTo>
                    <a:lnTo>
                      <a:pt x="1838227" y="2430527"/>
                    </a:lnTo>
                    <a:lnTo>
                      <a:pt x="1827675" y="2443190"/>
                    </a:lnTo>
                    <a:lnTo>
                      <a:pt x="1815012" y="2451631"/>
                    </a:lnTo>
                    <a:lnTo>
                      <a:pt x="1791796" y="2468515"/>
                    </a:lnTo>
                    <a:lnTo>
                      <a:pt x="1766471" y="2481178"/>
                    </a:lnTo>
                    <a:lnTo>
                      <a:pt x="1739034" y="2487510"/>
                    </a:lnTo>
                    <a:lnTo>
                      <a:pt x="1711598" y="2491731"/>
                    </a:lnTo>
                    <a:lnTo>
                      <a:pt x="1686272" y="2489620"/>
                    </a:lnTo>
                    <a:lnTo>
                      <a:pt x="1658836" y="2485399"/>
                    </a:lnTo>
                    <a:lnTo>
                      <a:pt x="1633511" y="2479068"/>
                    </a:lnTo>
                    <a:lnTo>
                      <a:pt x="1610295" y="2468515"/>
                    </a:lnTo>
                    <a:lnTo>
                      <a:pt x="1587080" y="2453742"/>
                    </a:lnTo>
                    <a:lnTo>
                      <a:pt x="1568086" y="2436858"/>
                    </a:lnTo>
                    <a:lnTo>
                      <a:pt x="1551202" y="2417864"/>
                    </a:lnTo>
                    <a:lnTo>
                      <a:pt x="1538539" y="2396759"/>
                    </a:lnTo>
                    <a:lnTo>
                      <a:pt x="1530097" y="2373544"/>
                    </a:lnTo>
                    <a:lnTo>
                      <a:pt x="1525876" y="2348218"/>
                    </a:lnTo>
                    <a:lnTo>
                      <a:pt x="1525876" y="2335555"/>
                    </a:lnTo>
                    <a:lnTo>
                      <a:pt x="1525876" y="2320782"/>
                    </a:lnTo>
                    <a:lnTo>
                      <a:pt x="1500550" y="2333445"/>
                    </a:lnTo>
                    <a:lnTo>
                      <a:pt x="1473114" y="2341887"/>
                    </a:lnTo>
                    <a:lnTo>
                      <a:pt x="1447788" y="2346108"/>
                    </a:lnTo>
                    <a:lnTo>
                      <a:pt x="1420352" y="2346108"/>
                    </a:lnTo>
                    <a:lnTo>
                      <a:pt x="1392916" y="2343997"/>
                    </a:lnTo>
                    <a:lnTo>
                      <a:pt x="1367590" y="2337666"/>
                    </a:lnTo>
                    <a:lnTo>
                      <a:pt x="1342264" y="2329224"/>
                    </a:lnTo>
                    <a:lnTo>
                      <a:pt x="1319049" y="2316561"/>
                    </a:lnTo>
                    <a:lnTo>
                      <a:pt x="1297944" y="2301787"/>
                    </a:lnTo>
                    <a:lnTo>
                      <a:pt x="1281061" y="2284904"/>
                    </a:lnTo>
                    <a:lnTo>
                      <a:pt x="1264177" y="2263799"/>
                    </a:lnTo>
                    <a:lnTo>
                      <a:pt x="1251514" y="2242694"/>
                    </a:lnTo>
                    <a:lnTo>
                      <a:pt x="1243072" y="2219479"/>
                    </a:lnTo>
                    <a:lnTo>
                      <a:pt x="1238851" y="2194153"/>
                    </a:lnTo>
                    <a:lnTo>
                      <a:pt x="1238851" y="2166717"/>
                    </a:lnTo>
                    <a:lnTo>
                      <a:pt x="1245182" y="2139281"/>
                    </a:lnTo>
                    <a:lnTo>
                      <a:pt x="1219857" y="2156164"/>
                    </a:lnTo>
                    <a:lnTo>
                      <a:pt x="1194531" y="2170938"/>
                    </a:lnTo>
                    <a:lnTo>
                      <a:pt x="1167095" y="2179380"/>
                    </a:lnTo>
                    <a:lnTo>
                      <a:pt x="1139659" y="2183601"/>
                    </a:lnTo>
                    <a:lnTo>
                      <a:pt x="1112222" y="2185711"/>
                    </a:lnTo>
                    <a:lnTo>
                      <a:pt x="1084786" y="2181490"/>
                    </a:lnTo>
                    <a:lnTo>
                      <a:pt x="1059460" y="2177269"/>
                    </a:lnTo>
                    <a:lnTo>
                      <a:pt x="1034135" y="2166717"/>
                    </a:lnTo>
                    <a:lnTo>
                      <a:pt x="1008809" y="2154054"/>
                    </a:lnTo>
                    <a:lnTo>
                      <a:pt x="987704" y="2139281"/>
                    </a:lnTo>
                    <a:lnTo>
                      <a:pt x="968710" y="2120286"/>
                    </a:lnTo>
                    <a:lnTo>
                      <a:pt x="953936" y="2101292"/>
                    </a:lnTo>
                    <a:lnTo>
                      <a:pt x="941273" y="2078077"/>
                    </a:lnTo>
                    <a:lnTo>
                      <a:pt x="932832" y="2052751"/>
                    </a:lnTo>
                    <a:lnTo>
                      <a:pt x="928611" y="2027425"/>
                    </a:lnTo>
                    <a:lnTo>
                      <a:pt x="928611" y="2012652"/>
                    </a:lnTo>
                    <a:lnTo>
                      <a:pt x="930721" y="1999989"/>
                    </a:lnTo>
                    <a:lnTo>
                      <a:pt x="310240" y="2675342"/>
                    </a:lnTo>
                    <a:lnTo>
                      <a:pt x="295467" y="2690116"/>
                    </a:lnTo>
                    <a:lnTo>
                      <a:pt x="280694" y="2700668"/>
                    </a:lnTo>
                    <a:lnTo>
                      <a:pt x="265920" y="2711220"/>
                    </a:lnTo>
                    <a:lnTo>
                      <a:pt x="249036" y="2719662"/>
                    </a:lnTo>
                    <a:lnTo>
                      <a:pt x="232153" y="2728104"/>
                    </a:lnTo>
                    <a:lnTo>
                      <a:pt x="217379" y="2732325"/>
                    </a:lnTo>
                    <a:lnTo>
                      <a:pt x="200495" y="2734436"/>
                    </a:lnTo>
                    <a:lnTo>
                      <a:pt x="183612" y="2736546"/>
                    </a:lnTo>
                    <a:lnTo>
                      <a:pt x="166728" y="2736546"/>
                    </a:lnTo>
                    <a:lnTo>
                      <a:pt x="149844" y="2734436"/>
                    </a:lnTo>
                    <a:lnTo>
                      <a:pt x="132960" y="2730215"/>
                    </a:lnTo>
                    <a:lnTo>
                      <a:pt x="118187" y="2725994"/>
                    </a:lnTo>
                    <a:lnTo>
                      <a:pt x="101303" y="2719662"/>
                    </a:lnTo>
                    <a:lnTo>
                      <a:pt x="86530" y="2713331"/>
                    </a:lnTo>
                    <a:lnTo>
                      <a:pt x="73867" y="2704889"/>
                    </a:lnTo>
                    <a:lnTo>
                      <a:pt x="61204" y="2694337"/>
                    </a:lnTo>
                    <a:lnTo>
                      <a:pt x="48541" y="2683784"/>
                    </a:lnTo>
                    <a:lnTo>
                      <a:pt x="37989" y="2671121"/>
                    </a:lnTo>
                    <a:lnTo>
                      <a:pt x="27436" y="2658458"/>
                    </a:lnTo>
                    <a:lnTo>
                      <a:pt x="18994" y="2645796"/>
                    </a:lnTo>
                    <a:lnTo>
                      <a:pt x="12663" y="2631022"/>
                    </a:lnTo>
                    <a:lnTo>
                      <a:pt x="6331" y="2616249"/>
                    </a:lnTo>
                    <a:lnTo>
                      <a:pt x="2110" y="2599365"/>
                    </a:lnTo>
                    <a:lnTo>
                      <a:pt x="0" y="2582481"/>
                    </a:lnTo>
                    <a:lnTo>
                      <a:pt x="0" y="2565597"/>
                    </a:lnTo>
                    <a:lnTo>
                      <a:pt x="2110" y="2548714"/>
                    </a:lnTo>
                    <a:lnTo>
                      <a:pt x="6331" y="2531830"/>
                    </a:lnTo>
                    <a:lnTo>
                      <a:pt x="12663" y="2512835"/>
                    </a:lnTo>
                    <a:lnTo>
                      <a:pt x="21105" y="2495952"/>
                    </a:lnTo>
                    <a:lnTo>
                      <a:pt x="31657" y="2476957"/>
                    </a:lnTo>
                    <a:lnTo>
                      <a:pt x="46431" y="2457963"/>
                    </a:lnTo>
                    <a:lnTo>
                      <a:pt x="61204" y="2438969"/>
                    </a:lnTo>
                    <a:lnTo>
                      <a:pt x="882009" y="1550456"/>
                    </a:lnTo>
                    <a:lnTo>
                      <a:pt x="877959" y="1550456"/>
                    </a:lnTo>
                    <a:lnTo>
                      <a:pt x="856854" y="1548346"/>
                    </a:lnTo>
                    <a:lnTo>
                      <a:pt x="837860" y="1544125"/>
                    </a:lnTo>
                    <a:lnTo>
                      <a:pt x="818865" y="1539904"/>
                    </a:lnTo>
                    <a:lnTo>
                      <a:pt x="801982" y="1533572"/>
                    </a:lnTo>
                    <a:lnTo>
                      <a:pt x="785098" y="1525130"/>
                    </a:lnTo>
                    <a:lnTo>
                      <a:pt x="770324" y="1516688"/>
                    </a:lnTo>
                    <a:lnTo>
                      <a:pt x="755551" y="1508247"/>
                    </a:lnTo>
                    <a:lnTo>
                      <a:pt x="742888" y="1499805"/>
                    </a:lnTo>
                    <a:lnTo>
                      <a:pt x="734446" y="1489252"/>
                    </a:lnTo>
                    <a:lnTo>
                      <a:pt x="726004" y="1478700"/>
                    </a:lnTo>
                    <a:lnTo>
                      <a:pt x="719673" y="1468147"/>
                    </a:lnTo>
                    <a:lnTo>
                      <a:pt x="713341" y="1457595"/>
                    </a:lnTo>
                    <a:lnTo>
                      <a:pt x="709120" y="1444932"/>
                    </a:lnTo>
                    <a:lnTo>
                      <a:pt x="707010" y="1432269"/>
                    </a:lnTo>
                    <a:lnTo>
                      <a:pt x="707010" y="1419606"/>
                    </a:lnTo>
                    <a:lnTo>
                      <a:pt x="707010" y="1406944"/>
                    </a:lnTo>
                    <a:lnTo>
                      <a:pt x="709120" y="1394281"/>
                    </a:lnTo>
                    <a:lnTo>
                      <a:pt x="711231" y="1381618"/>
                    </a:lnTo>
                    <a:lnTo>
                      <a:pt x="717562" y="1368955"/>
                    </a:lnTo>
                    <a:lnTo>
                      <a:pt x="723894" y="1358403"/>
                    </a:lnTo>
                    <a:lnTo>
                      <a:pt x="730225" y="1347850"/>
                    </a:lnTo>
                    <a:lnTo>
                      <a:pt x="740778" y="1337298"/>
                    </a:lnTo>
                    <a:lnTo>
                      <a:pt x="751330" y="1328856"/>
                    </a:lnTo>
                    <a:lnTo>
                      <a:pt x="1287392" y="934196"/>
                    </a:lnTo>
                    <a:lnTo>
                      <a:pt x="1306386" y="921534"/>
                    </a:lnTo>
                    <a:lnTo>
                      <a:pt x="1329601" y="908871"/>
                    </a:lnTo>
                    <a:lnTo>
                      <a:pt x="1392916" y="877214"/>
                    </a:lnTo>
                    <a:lnTo>
                      <a:pt x="1468893" y="847667"/>
                    </a:lnTo>
                    <a:lnTo>
                      <a:pt x="1508992" y="832894"/>
                    </a:lnTo>
                    <a:lnTo>
                      <a:pt x="1551202" y="818120"/>
                    </a:lnTo>
                    <a:lnTo>
                      <a:pt x="1593411" y="805457"/>
                    </a:lnTo>
                    <a:lnTo>
                      <a:pt x="1597058" y="804689"/>
                    </a:lnTo>
                    <a:lnTo>
                      <a:pt x="1608185" y="799126"/>
                    </a:lnTo>
                    <a:lnTo>
                      <a:pt x="1629289" y="790684"/>
                    </a:lnTo>
                    <a:lnTo>
                      <a:pt x="1673609" y="773800"/>
                    </a:lnTo>
                    <a:lnTo>
                      <a:pt x="1724261" y="759027"/>
                    </a:lnTo>
                    <a:lnTo>
                      <a:pt x="1779133" y="746364"/>
                    </a:lnTo>
                    <a:lnTo>
                      <a:pt x="1890023" y="719128"/>
                    </a:lnTo>
                    <a:lnTo>
                      <a:pt x="2480549" y="80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6" name="ïŝḷîde">
                <a:extLst>
                  <a:ext uri="{FF2B5EF4-FFF2-40B4-BE49-F238E27FC236}">
                    <a16:creationId xmlns:a16="http://schemas.microsoft.com/office/drawing/2014/main" id="{8777342E-22EF-40AC-8147-AEE216B1E0B9}"/>
                  </a:ext>
                </a:extLst>
              </p:cNvPr>
              <p:cNvSpPr/>
              <p:nvPr/>
            </p:nvSpPr>
            <p:spPr bwMode="auto">
              <a:xfrm>
                <a:off x="10520304" y="258242"/>
                <a:ext cx="1483667" cy="1205084"/>
              </a:xfrm>
              <a:custGeom>
                <a:avLst/>
                <a:gdLst>
                  <a:gd name="T0" fmla="*/ 758 w 1406"/>
                  <a:gd name="T1" fmla="*/ 1142 h 1142"/>
                  <a:gd name="T2" fmla="*/ 1396 w 1406"/>
                  <a:gd name="T3" fmla="*/ 438 h 1142"/>
                  <a:gd name="T4" fmla="*/ 1406 w 1406"/>
                  <a:gd name="T5" fmla="*/ 248 h 1142"/>
                  <a:gd name="T6" fmla="*/ 1138 w 1406"/>
                  <a:gd name="T7" fmla="*/ 0 h 1142"/>
                  <a:gd name="T8" fmla="*/ 322 w 1406"/>
                  <a:gd name="T9" fmla="*/ 88 h 1142"/>
                  <a:gd name="T10" fmla="*/ 0 w 1406"/>
                  <a:gd name="T11" fmla="*/ 444 h 1142"/>
                  <a:gd name="T12" fmla="*/ 758 w 1406"/>
                  <a:gd name="T13" fmla="*/ 1142 h 1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6" h="1142">
                    <a:moveTo>
                      <a:pt x="758" y="1142"/>
                    </a:moveTo>
                    <a:lnTo>
                      <a:pt x="1396" y="438"/>
                    </a:lnTo>
                    <a:lnTo>
                      <a:pt x="1406" y="248"/>
                    </a:lnTo>
                    <a:lnTo>
                      <a:pt x="1138" y="0"/>
                    </a:lnTo>
                    <a:lnTo>
                      <a:pt x="322" y="88"/>
                    </a:lnTo>
                    <a:lnTo>
                      <a:pt x="0" y="444"/>
                    </a:lnTo>
                    <a:lnTo>
                      <a:pt x="758" y="1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7" name="îṥ1ïḑè">
                <a:extLst>
                  <a:ext uri="{FF2B5EF4-FFF2-40B4-BE49-F238E27FC236}">
                    <a16:creationId xmlns:a16="http://schemas.microsoft.com/office/drawing/2014/main" id="{EF9D14F5-D6B3-42D9-B4A5-820137648231}"/>
                  </a:ext>
                </a:extLst>
              </p:cNvPr>
              <p:cNvSpPr/>
              <p:nvPr/>
            </p:nvSpPr>
            <p:spPr bwMode="auto">
              <a:xfrm>
                <a:off x="10798887" y="-272731"/>
                <a:ext cx="1545206" cy="1438479"/>
              </a:xfrm>
              <a:custGeom>
                <a:avLst/>
                <a:gdLst>
                  <a:gd name="T0" fmla="*/ 1432 w 2042"/>
                  <a:gd name="T1" fmla="*/ 0 h 2314"/>
                  <a:gd name="T2" fmla="*/ 0 w 2042"/>
                  <a:gd name="T3" fmla="*/ 1586 h 2314"/>
                  <a:gd name="T4" fmla="*/ 796 w 2042"/>
                  <a:gd name="T5" fmla="*/ 2314 h 2314"/>
                  <a:gd name="T6" fmla="*/ 2042 w 2042"/>
                  <a:gd name="T7" fmla="*/ 934 h 2314"/>
                  <a:gd name="T8" fmla="*/ 2042 w 2042"/>
                  <a:gd name="T9" fmla="*/ 0 h 2314"/>
                  <a:gd name="T10" fmla="*/ 1432 w 2042"/>
                  <a:gd name="T11" fmla="*/ 0 h 2314"/>
                  <a:gd name="connsiteX0" fmla="*/ 7013 w 10000"/>
                  <a:gd name="connsiteY0" fmla="*/ 0 h 10000"/>
                  <a:gd name="connsiteX1" fmla="*/ 0 w 10000"/>
                  <a:gd name="connsiteY1" fmla="*/ 6854 h 10000"/>
                  <a:gd name="connsiteX2" fmla="*/ 3898 w 10000"/>
                  <a:gd name="connsiteY2" fmla="*/ 10000 h 10000"/>
                  <a:gd name="connsiteX3" fmla="*/ 7171 w 10000"/>
                  <a:gd name="connsiteY3" fmla="*/ 6272 h 10000"/>
                  <a:gd name="connsiteX4" fmla="*/ 10000 w 10000"/>
                  <a:gd name="connsiteY4" fmla="*/ 0 h 10000"/>
                  <a:gd name="connsiteX5" fmla="*/ 7013 w 10000"/>
                  <a:gd name="connsiteY5" fmla="*/ 0 h 10000"/>
                  <a:gd name="connsiteX0" fmla="*/ 2769 w 10000"/>
                  <a:gd name="connsiteY0" fmla="*/ 4109 h 10000"/>
                  <a:gd name="connsiteX1" fmla="*/ 0 w 10000"/>
                  <a:gd name="connsiteY1" fmla="*/ 6854 h 10000"/>
                  <a:gd name="connsiteX2" fmla="*/ 3898 w 10000"/>
                  <a:gd name="connsiteY2" fmla="*/ 10000 h 10000"/>
                  <a:gd name="connsiteX3" fmla="*/ 7171 w 10000"/>
                  <a:gd name="connsiteY3" fmla="*/ 6272 h 10000"/>
                  <a:gd name="connsiteX4" fmla="*/ 10000 w 10000"/>
                  <a:gd name="connsiteY4" fmla="*/ 0 h 10000"/>
                  <a:gd name="connsiteX5" fmla="*/ 2769 w 10000"/>
                  <a:gd name="connsiteY5" fmla="*/ 4109 h 10000"/>
                  <a:gd name="connsiteX0" fmla="*/ 2769 w 7171"/>
                  <a:gd name="connsiteY0" fmla="*/ 0 h 5891"/>
                  <a:gd name="connsiteX1" fmla="*/ 0 w 7171"/>
                  <a:gd name="connsiteY1" fmla="*/ 2745 h 5891"/>
                  <a:gd name="connsiteX2" fmla="*/ 3898 w 7171"/>
                  <a:gd name="connsiteY2" fmla="*/ 5891 h 5891"/>
                  <a:gd name="connsiteX3" fmla="*/ 7171 w 7171"/>
                  <a:gd name="connsiteY3" fmla="*/ 2163 h 5891"/>
                  <a:gd name="connsiteX4" fmla="*/ 7112 w 7171"/>
                  <a:gd name="connsiteY4" fmla="*/ 52 h 5891"/>
                  <a:gd name="connsiteX5" fmla="*/ 2769 w 7171"/>
                  <a:gd name="connsiteY5" fmla="*/ 0 h 5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71" h="5891">
                    <a:moveTo>
                      <a:pt x="2769" y="0"/>
                    </a:moveTo>
                    <a:lnTo>
                      <a:pt x="0" y="2745"/>
                    </a:lnTo>
                    <a:lnTo>
                      <a:pt x="3898" y="5891"/>
                    </a:lnTo>
                    <a:lnTo>
                      <a:pt x="7171" y="2163"/>
                    </a:lnTo>
                    <a:cubicBezTo>
                      <a:pt x="7151" y="1459"/>
                      <a:pt x="7132" y="756"/>
                      <a:pt x="7112" y="52"/>
                    </a:cubicBezTo>
                    <a:lnTo>
                      <a:pt x="2769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8" name="íṥ1îde">
                <a:extLst>
                  <a:ext uri="{FF2B5EF4-FFF2-40B4-BE49-F238E27FC236}">
                    <a16:creationId xmlns:a16="http://schemas.microsoft.com/office/drawing/2014/main" id="{E94C355C-AE53-45A2-A10C-DBADE208ABFC}"/>
                  </a:ext>
                </a:extLst>
              </p:cNvPr>
              <p:cNvSpPr/>
              <p:nvPr/>
            </p:nvSpPr>
            <p:spPr bwMode="auto">
              <a:xfrm>
                <a:off x="9344805" y="2054223"/>
                <a:ext cx="787209" cy="618370"/>
              </a:xfrm>
              <a:custGeom>
                <a:avLst/>
                <a:gdLst>
                  <a:gd name="T0" fmla="*/ 746 w 746"/>
                  <a:gd name="T1" fmla="*/ 380 h 586"/>
                  <a:gd name="T2" fmla="*/ 746 w 746"/>
                  <a:gd name="T3" fmla="*/ 380 h 586"/>
                  <a:gd name="T4" fmla="*/ 566 w 746"/>
                  <a:gd name="T5" fmla="*/ 586 h 586"/>
                  <a:gd name="T6" fmla="*/ 566 w 746"/>
                  <a:gd name="T7" fmla="*/ 586 h 586"/>
                  <a:gd name="T8" fmla="*/ 566 w 746"/>
                  <a:gd name="T9" fmla="*/ 562 h 586"/>
                  <a:gd name="T10" fmla="*/ 566 w 746"/>
                  <a:gd name="T11" fmla="*/ 562 h 586"/>
                  <a:gd name="T12" fmla="*/ 550 w 746"/>
                  <a:gd name="T13" fmla="*/ 572 h 586"/>
                  <a:gd name="T14" fmla="*/ 532 w 746"/>
                  <a:gd name="T15" fmla="*/ 578 h 586"/>
                  <a:gd name="T16" fmla="*/ 532 w 746"/>
                  <a:gd name="T17" fmla="*/ 578 h 586"/>
                  <a:gd name="T18" fmla="*/ 676 w 746"/>
                  <a:gd name="T19" fmla="*/ 446 h 586"/>
                  <a:gd name="T20" fmla="*/ 746 w 746"/>
                  <a:gd name="T21" fmla="*/ 380 h 586"/>
                  <a:gd name="T22" fmla="*/ 0 w 746"/>
                  <a:gd name="T23" fmla="*/ 262 h 586"/>
                  <a:gd name="T24" fmla="*/ 0 w 746"/>
                  <a:gd name="T25" fmla="*/ 262 h 586"/>
                  <a:gd name="T26" fmla="*/ 0 w 746"/>
                  <a:gd name="T27" fmla="*/ 280 h 586"/>
                  <a:gd name="T28" fmla="*/ 2 w 746"/>
                  <a:gd name="T29" fmla="*/ 298 h 586"/>
                  <a:gd name="T30" fmla="*/ 2 w 746"/>
                  <a:gd name="T31" fmla="*/ 298 h 586"/>
                  <a:gd name="T32" fmla="*/ 82 w 746"/>
                  <a:gd name="T33" fmla="*/ 206 h 586"/>
                  <a:gd name="T34" fmla="*/ 164 w 746"/>
                  <a:gd name="T35" fmla="*/ 110 h 586"/>
                  <a:gd name="T36" fmla="*/ 256 w 746"/>
                  <a:gd name="T37" fmla="*/ 0 h 586"/>
                  <a:gd name="T38" fmla="*/ 256 w 746"/>
                  <a:gd name="T39" fmla="*/ 0 h 586"/>
                  <a:gd name="T40" fmla="*/ 156 w 746"/>
                  <a:gd name="T41" fmla="*/ 100 h 586"/>
                  <a:gd name="T42" fmla="*/ 72 w 746"/>
                  <a:gd name="T43" fmla="*/ 184 h 586"/>
                  <a:gd name="T44" fmla="*/ 2 w 746"/>
                  <a:gd name="T45" fmla="*/ 258 h 586"/>
                  <a:gd name="T46" fmla="*/ 2 w 746"/>
                  <a:gd name="T47" fmla="*/ 258 h 586"/>
                  <a:gd name="T48" fmla="*/ 2 w 746"/>
                  <a:gd name="T49" fmla="*/ 258 h 586"/>
                  <a:gd name="T50" fmla="*/ 0 w 746"/>
                  <a:gd name="T51" fmla="*/ 262 h 586"/>
                  <a:gd name="T52" fmla="*/ 244 w 746"/>
                  <a:gd name="T53" fmla="*/ 422 h 586"/>
                  <a:gd name="T54" fmla="*/ 244 w 746"/>
                  <a:gd name="T55" fmla="*/ 422 h 586"/>
                  <a:gd name="T56" fmla="*/ 258 w 746"/>
                  <a:gd name="T57" fmla="*/ 416 h 586"/>
                  <a:gd name="T58" fmla="*/ 274 w 746"/>
                  <a:gd name="T59" fmla="*/ 408 h 586"/>
                  <a:gd name="T60" fmla="*/ 286 w 746"/>
                  <a:gd name="T61" fmla="*/ 400 h 586"/>
                  <a:gd name="T62" fmla="*/ 300 w 746"/>
                  <a:gd name="T63" fmla="*/ 390 h 586"/>
                  <a:gd name="T64" fmla="*/ 300 w 746"/>
                  <a:gd name="T65" fmla="*/ 390 h 586"/>
                  <a:gd name="T66" fmla="*/ 296 w 746"/>
                  <a:gd name="T67" fmla="*/ 404 h 586"/>
                  <a:gd name="T68" fmla="*/ 294 w 746"/>
                  <a:gd name="T69" fmla="*/ 418 h 586"/>
                  <a:gd name="T70" fmla="*/ 294 w 746"/>
                  <a:gd name="T71" fmla="*/ 418 h 586"/>
                  <a:gd name="T72" fmla="*/ 508 w 746"/>
                  <a:gd name="T73" fmla="*/ 180 h 586"/>
                  <a:gd name="T74" fmla="*/ 508 w 746"/>
                  <a:gd name="T75" fmla="*/ 180 h 586"/>
                  <a:gd name="T76" fmla="*/ 414 w 746"/>
                  <a:gd name="T77" fmla="*/ 266 h 586"/>
                  <a:gd name="T78" fmla="*/ 328 w 746"/>
                  <a:gd name="T79" fmla="*/ 344 h 586"/>
                  <a:gd name="T80" fmla="*/ 244 w 746"/>
                  <a:gd name="T81" fmla="*/ 422 h 5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46" h="586">
                    <a:moveTo>
                      <a:pt x="746" y="380"/>
                    </a:moveTo>
                    <a:lnTo>
                      <a:pt x="746" y="380"/>
                    </a:lnTo>
                    <a:lnTo>
                      <a:pt x="566" y="586"/>
                    </a:lnTo>
                    <a:lnTo>
                      <a:pt x="566" y="586"/>
                    </a:lnTo>
                    <a:lnTo>
                      <a:pt x="566" y="562"/>
                    </a:lnTo>
                    <a:lnTo>
                      <a:pt x="566" y="562"/>
                    </a:lnTo>
                    <a:lnTo>
                      <a:pt x="550" y="572"/>
                    </a:lnTo>
                    <a:lnTo>
                      <a:pt x="532" y="578"/>
                    </a:lnTo>
                    <a:lnTo>
                      <a:pt x="532" y="578"/>
                    </a:lnTo>
                    <a:lnTo>
                      <a:pt x="676" y="446"/>
                    </a:lnTo>
                    <a:lnTo>
                      <a:pt x="746" y="380"/>
                    </a:lnTo>
                    <a:close/>
                    <a:moveTo>
                      <a:pt x="0" y="262"/>
                    </a:moveTo>
                    <a:lnTo>
                      <a:pt x="0" y="262"/>
                    </a:lnTo>
                    <a:lnTo>
                      <a:pt x="0" y="280"/>
                    </a:lnTo>
                    <a:lnTo>
                      <a:pt x="2" y="298"/>
                    </a:lnTo>
                    <a:lnTo>
                      <a:pt x="2" y="298"/>
                    </a:lnTo>
                    <a:lnTo>
                      <a:pt x="82" y="206"/>
                    </a:lnTo>
                    <a:lnTo>
                      <a:pt x="164" y="110"/>
                    </a:lnTo>
                    <a:lnTo>
                      <a:pt x="256" y="0"/>
                    </a:lnTo>
                    <a:lnTo>
                      <a:pt x="256" y="0"/>
                    </a:lnTo>
                    <a:lnTo>
                      <a:pt x="156" y="100"/>
                    </a:lnTo>
                    <a:lnTo>
                      <a:pt x="72" y="184"/>
                    </a:lnTo>
                    <a:lnTo>
                      <a:pt x="2" y="258"/>
                    </a:lnTo>
                    <a:lnTo>
                      <a:pt x="2" y="258"/>
                    </a:lnTo>
                    <a:lnTo>
                      <a:pt x="2" y="258"/>
                    </a:lnTo>
                    <a:lnTo>
                      <a:pt x="0" y="262"/>
                    </a:lnTo>
                    <a:close/>
                    <a:moveTo>
                      <a:pt x="244" y="422"/>
                    </a:moveTo>
                    <a:lnTo>
                      <a:pt x="244" y="422"/>
                    </a:lnTo>
                    <a:lnTo>
                      <a:pt x="258" y="416"/>
                    </a:lnTo>
                    <a:lnTo>
                      <a:pt x="274" y="408"/>
                    </a:lnTo>
                    <a:lnTo>
                      <a:pt x="286" y="400"/>
                    </a:lnTo>
                    <a:lnTo>
                      <a:pt x="300" y="390"/>
                    </a:lnTo>
                    <a:lnTo>
                      <a:pt x="300" y="390"/>
                    </a:lnTo>
                    <a:lnTo>
                      <a:pt x="296" y="404"/>
                    </a:lnTo>
                    <a:lnTo>
                      <a:pt x="294" y="418"/>
                    </a:lnTo>
                    <a:lnTo>
                      <a:pt x="294" y="418"/>
                    </a:lnTo>
                    <a:lnTo>
                      <a:pt x="508" y="180"/>
                    </a:lnTo>
                    <a:lnTo>
                      <a:pt x="508" y="180"/>
                    </a:lnTo>
                    <a:lnTo>
                      <a:pt x="414" y="266"/>
                    </a:lnTo>
                    <a:lnTo>
                      <a:pt x="328" y="344"/>
                    </a:lnTo>
                    <a:lnTo>
                      <a:pt x="244" y="42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  <p:sp>
            <p:nvSpPr>
              <p:cNvPr id="59" name="ïṩḷïďê">
                <a:extLst>
                  <a:ext uri="{FF2B5EF4-FFF2-40B4-BE49-F238E27FC236}">
                    <a16:creationId xmlns:a16="http://schemas.microsoft.com/office/drawing/2014/main" id="{FC0552F0-9CCB-49D1-8D1E-B14E6E24836C}"/>
                  </a:ext>
                </a:extLst>
              </p:cNvPr>
              <p:cNvSpPr/>
              <p:nvPr/>
            </p:nvSpPr>
            <p:spPr bwMode="auto">
              <a:xfrm>
                <a:off x="11155409" y="1019828"/>
                <a:ext cx="257480" cy="257480"/>
              </a:xfrm>
              <a:custGeom>
                <a:avLst/>
                <a:gdLst>
                  <a:gd name="T0" fmla="*/ 94 w 116"/>
                  <a:gd name="T1" fmla="*/ 14 h 116"/>
                  <a:gd name="T2" fmla="*/ 94 w 116"/>
                  <a:gd name="T3" fmla="*/ 14 h 116"/>
                  <a:gd name="T4" fmla="*/ 102 w 116"/>
                  <a:gd name="T5" fmla="*/ 22 h 116"/>
                  <a:gd name="T6" fmla="*/ 110 w 116"/>
                  <a:gd name="T7" fmla="*/ 32 h 116"/>
                  <a:gd name="T8" fmla="*/ 114 w 116"/>
                  <a:gd name="T9" fmla="*/ 42 h 116"/>
                  <a:gd name="T10" fmla="*/ 116 w 116"/>
                  <a:gd name="T11" fmla="*/ 52 h 116"/>
                  <a:gd name="T12" fmla="*/ 116 w 116"/>
                  <a:gd name="T13" fmla="*/ 64 h 116"/>
                  <a:gd name="T14" fmla="*/ 114 w 116"/>
                  <a:gd name="T15" fmla="*/ 76 h 116"/>
                  <a:gd name="T16" fmla="*/ 110 w 116"/>
                  <a:gd name="T17" fmla="*/ 86 h 116"/>
                  <a:gd name="T18" fmla="*/ 102 w 116"/>
                  <a:gd name="T19" fmla="*/ 96 h 116"/>
                  <a:gd name="T20" fmla="*/ 102 w 116"/>
                  <a:gd name="T21" fmla="*/ 96 h 116"/>
                  <a:gd name="T22" fmla="*/ 94 w 116"/>
                  <a:gd name="T23" fmla="*/ 104 h 116"/>
                  <a:gd name="T24" fmla="*/ 84 w 116"/>
                  <a:gd name="T25" fmla="*/ 110 h 116"/>
                  <a:gd name="T26" fmla="*/ 74 w 116"/>
                  <a:gd name="T27" fmla="*/ 114 h 116"/>
                  <a:gd name="T28" fmla="*/ 64 w 116"/>
                  <a:gd name="T29" fmla="*/ 116 h 116"/>
                  <a:gd name="T30" fmla="*/ 52 w 116"/>
                  <a:gd name="T31" fmla="*/ 116 h 116"/>
                  <a:gd name="T32" fmla="*/ 40 w 116"/>
                  <a:gd name="T33" fmla="*/ 114 h 116"/>
                  <a:gd name="T34" fmla="*/ 30 w 116"/>
                  <a:gd name="T35" fmla="*/ 110 h 116"/>
                  <a:gd name="T36" fmla="*/ 20 w 116"/>
                  <a:gd name="T37" fmla="*/ 104 h 116"/>
                  <a:gd name="T38" fmla="*/ 20 w 116"/>
                  <a:gd name="T39" fmla="*/ 104 h 116"/>
                  <a:gd name="T40" fmla="*/ 12 w 116"/>
                  <a:gd name="T41" fmla="*/ 96 h 116"/>
                  <a:gd name="T42" fmla="*/ 6 w 116"/>
                  <a:gd name="T43" fmla="*/ 86 h 116"/>
                  <a:gd name="T44" fmla="*/ 2 w 116"/>
                  <a:gd name="T45" fmla="*/ 76 h 116"/>
                  <a:gd name="T46" fmla="*/ 0 w 116"/>
                  <a:gd name="T47" fmla="*/ 64 h 116"/>
                  <a:gd name="T48" fmla="*/ 0 w 116"/>
                  <a:gd name="T49" fmla="*/ 54 h 116"/>
                  <a:gd name="T50" fmla="*/ 2 w 116"/>
                  <a:gd name="T51" fmla="*/ 42 h 116"/>
                  <a:gd name="T52" fmla="*/ 6 w 116"/>
                  <a:gd name="T53" fmla="*/ 32 h 116"/>
                  <a:gd name="T54" fmla="*/ 12 w 116"/>
                  <a:gd name="T55" fmla="*/ 22 h 116"/>
                  <a:gd name="T56" fmla="*/ 12 w 116"/>
                  <a:gd name="T57" fmla="*/ 22 h 116"/>
                  <a:gd name="T58" fmla="*/ 20 w 116"/>
                  <a:gd name="T59" fmla="*/ 14 h 116"/>
                  <a:gd name="T60" fmla="*/ 30 w 116"/>
                  <a:gd name="T61" fmla="*/ 6 h 116"/>
                  <a:gd name="T62" fmla="*/ 40 w 116"/>
                  <a:gd name="T63" fmla="*/ 2 h 116"/>
                  <a:gd name="T64" fmla="*/ 52 w 116"/>
                  <a:gd name="T65" fmla="*/ 0 h 116"/>
                  <a:gd name="T66" fmla="*/ 62 w 116"/>
                  <a:gd name="T67" fmla="*/ 0 h 116"/>
                  <a:gd name="T68" fmla="*/ 74 w 116"/>
                  <a:gd name="T69" fmla="*/ 2 h 116"/>
                  <a:gd name="T70" fmla="*/ 84 w 116"/>
                  <a:gd name="T71" fmla="*/ 6 h 116"/>
                  <a:gd name="T72" fmla="*/ 94 w 116"/>
                  <a:gd name="T73" fmla="*/ 14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6" h="116">
                    <a:moveTo>
                      <a:pt x="94" y="14"/>
                    </a:moveTo>
                    <a:lnTo>
                      <a:pt x="94" y="14"/>
                    </a:lnTo>
                    <a:lnTo>
                      <a:pt x="102" y="22"/>
                    </a:lnTo>
                    <a:lnTo>
                      <a:pt x="110" y="32"/>
                    </a:lnTo>
                    <a:lnTo>
                      <a:pt x="114" y="42"/>
                    </a:lnTo>
                    <a:lnTo>
                      <a:pt x="116" y="52"/>
                    </a:lnTo>
                    <a:lnTo>
                      <a:pt x="116" y="64"/>
                    </a:lnTo>
                    <a:lnTo>
                      <a:pt x="114" y="76"/>
                    </a:lnTo>
                    <a:lnTo>
                      <a:pt x="110" y="86"/>
                    </a:lnTo>
                    <a:lnTo>
                      <a:pt x="102" y="96"/>
                    </a:lnTo>
                    <a:lnTo>
                      <a:pt x="102" y="96"/>
                    </a:lnTo>
                    <a:lnTo>
                      <a:pt x="94" y="104"/>
                    </a:lnTo>
                    <a:lnTo>
                      <a:pt x="84" y="110"/>
                    </a:lnTo>
                    <a:lnTo>
                      <a:pt x="74" y="114"/>
                    </a:lnTo>
                    <a:lnTo>
                      <a:pt x="64" y="116"/>
                    </a:lnTo>
                    <a:lnTo>
                      <a:pt x="52" y="116"/>
                    </a:lnTo>
                    <a:lnTo>
                      <a:pt x="40" y="114"/>
                    </a:lnTo>
                    <a:lnTo>
                      <a:pt x="30" y="110"/>
                    </a:lnTo>
                    <a:lnTo>
                      <a:pt x="20" y="104"/>
                    </a:lnTo>
                    <a:lnTo>
                      <a:pt x="20" y="104"/>
                    </a:lnTo>
                    <a:lnTo>
                      <a:pt x="12" y="96"/>
                    </a:lnTo>
                    <a:lnTo>
                      <a:pt x="6" y="86"/>
                    </a:lnTo>
                    <a:lnTo>
                      <a:pt x="2" y="76"/>
                    </a:lnTo>
                    <a:lnTo>
                      <a:pt x="0" y="64"/>
                    </a:lnTo>
                    <a:lnTo>
                      <a:pt x="0" y="54"/>
                    </a:lnTo>
                    <a:lnTo>
                      <a:pt x="2" y="42"/>
                    </a:lnTo>
                    <a:lnTo>
                      <a:pt x="6" y="3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20" y="14"/>
                    </a:lnTo>
                    <a:lnTo>
                      <a:pt x="30" y="6"/>
                    </a:lnTo>
                    <a:lnTo>
                      <a:pt x="40" y="2"/>
                    </a:lnTo>
                    <a:lnTo>
                      <a:pt x="52" y="0"/>
                    </a:lnTo>
                    <a:lnTo>
                      <a:pt x="62" y="0"/>
                    </a:lnTo>
                    <a:lnTo>
                      <a:pt x="74" y="2"/>
                    </a:lnTo>
                    <a:lnTo>
                      <a:pt x="84" y="6"/>
                    </a:lnTo>
                    <a:lnTo>
                      <a:pt x="94" y="14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55000" lnSpcReduction="20000"/>
              </a:bodyPr>
              <a:lstStyle/>
              <a:p>
                <a:endParaRPr lang="en-AU"/>
              </a:p>
            </p:txBody>
          </p:sp>
          <p:sp>
            <p:nvSpPr>
              <p:cNvPr id="60" name="íṥļidé">
                <a:extLst>
                  <a:ext uri="{FF2B5EF4-FFF2-40B4-BE49-F238E27FC236}">
                    <a16:creationId xmlns:a16="http://schemas.microsoft.com/office/drawing/2014/main" id="{A0500FC2-0F2A-4635-80E0-20844EF23B5C}"/>
                  </a:ext>
                </a:extLst>
              </p:cNvPr>
              <p:cNvSpPr/>
              <p:nvPr/>
            </p:nvSpPr>
            <p:spPr bwMode="auto">
              <a:xfrm>
                <a:off x="9243502" y="1408491"/>
                <a:ext cx="548724" cy="510736"/>
              </a:xfrm>
              <a:custGeom>
                <a:avLst/>
                <a:gdLst>
                  <a:gd name="T0" fmla="*/ 40 w 520"/>
                  <a:gd name="T1" fmla="*/ 480 h 484"/>
                  <a:gd name="T2" fmla="*/ 520 w 520"/>
                  <a:gd name="T3" fmla="*/ 0 h 484"/>
                  <a:gd name="T4" fmla="*/ 0 w 520"/>
                  <a:gd name="T5" fmla="*/ 484 h 484"/>
                  <a:gd name="T6" fmla="*/ 40 w 520"/>
                  <a:gd name="T7" fmla="*/ 480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0" h="484">
                    <a:moveTo>
                      <a:pt x="40" y="480"/>
                    </a:moveTo>
                    <a:lnTo>
                      <a:pt x="520" y="0"/>
                    </a:lnTo>
                    <a:lnTo>
                      <a:pt x="0" y="484"/>
                    </a:lnTo>
                    <a:lnTo>
                      <a:pt x="40" y="48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AU"/>
              </a:p>
            </p:txBody>
          </p:sp>
        </p:grpSp>
        <p:grpSp>
          <p:nvGrpSpPr>
            <p:cNvPr id="7" name="îṧliďê">
              <a:extLst>
                <a:ext uri="{FF2B5EF4-FFF2-40B4-BE49-F238E27FC236}">
                  <a16:creationId xmlns:a16="http://schemas.microsoft.com/office/drawing/2014/main" id="{FA9B01C8-C317-4361-B562-D49962140088}"/>
                </a:ext>
              </a:extLst>
            </p:cNvPr>
            <p:cNvGrpSpPr/>
            <p:nvPr/>
          </p:nvGrpSpPr>
          <p:grpSpPr>
            <a:xfrm>
              <a:off x="6994959" y="2962538"/>
              <a:ext cx="3691442" cy="2929180"/>
              <a:chOff x="6096000" y="3182558"/>
              <a:chExt cx="3813125" cy="3025736"/>
            </a:xfrm>
          </p:grpSpPr>
          <p:grpSp>
            <p:nvGrpSpPr>
              <p:cNvPr id="28" name="îšliḑe">
                <a:extLst>
                  <a:ext uri="{FF2B5EF4-FFF2-40B4-BE49-F238E27FC236}">
                    <a16:creationId xmlns:a16="http://schemas.microsoft.com/office/drawing/2014/main" id="{2CBC0F78-596F-405A-B534-2681769686F8}"/>
                  </a:ext>
                </a:extLst>
              </p:cNvPr>
              <p:cNvGrpSpPr/>
              <p:nvPr/>
            </p:nvGrpSpPr>
            <p:grpSpPr>
              <a:xfrm>
                <a:off x="6096000" y="3432684"/>
                <a:ext cx="1438225" cy="2339402"/>
                <a:chOff x="6096000" y="3432684"/>
                <a:chExt cx="1438225" cy="2339402"/>
              </a:xfrm>
            </p:grpSpPr>
            <p:grpSp>
              <p:nvGrpSpPr>
                <p:cNvPr id="47" name="îśḷíḓè">
                  <a:extLst>
                    <a:ext uri="{FF2B5EF4-FFF2-40B4-BE49-F238E27FC236}">
                      <a16:creationId xmlns:a16="http://schemas.microsoft.com/office/drawing/2014/main" id="{DF62D591-D998-4CE8-BA0E-AE20C8F8B60B}"/>
                    </a:ext>
                  </a:extLst>
                </p:cNvPr>
                <p:cNvGrpSpPr/>
                <p:nvPr/>
              </p:nvGrpSpPr>
              <p:grpSpPr>
                <a:xfrm>
                  <a:off x="6096000" y="3432684"/>
                  <a:ext cx="1438225" cy="2339402"/>
                  <a:chOff x="6096000" y="3432684"/>
                  <a:chExt cx="1438225" cy="2339402"/>
                </a:xfrm>
              </p:grpSpPr>
              <p:sp>
                <p:nvSpPr>
                  <p:cNvPr id="49" name="ïṩľîḑé">
                    <a:extLst>
                      <a:ext uri="{FF2B5EF4-FFF2-40B4-BE49-F238E27FC236}">
                        <a16:creationId xmlns:a16="http://schemas.microsoft.com/office/drawing/2014/main" id="{F0AF325D-6C29-42AE-901B-A48D7B72B90B}"/>
                      </a:ext>
                    </a:extLst>
                  </p:cNvPr>
                  <p:cNvSpPr/>
                  <p:nvPr/>
                </p:nvSpPr>
                <p:spPr>
                  <a:xfrm>
                    <a:off x="6096000" y="4072477"/>
                    <a:ext cx="1438225" cy="1699609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0" name="iṩḻíḑè">
                    <a:extLst>
                      <a:ext uri="{FF2B5EF4-FFF2-40B4-BE49-F238E27FC236}">
                        <a16:creationId xmlns:a16="http://schemas.microsoft.com/office/drawing/2014/main" id="{2E00BBF7-CE8E-493F-AA62-FE46497E90B4}"/>
                      </a:ext>
                    </a:extLst>
                  </p:cNvPr>
                  <p:cNvSpPr/>
                  <p:nvPr/>
                </p:nvSpPr>
                <p:spPr>
                  <a:xfrm>
                    <a:off x="6574391" y="3741608"/>
                    <a:ext cx="873749" cy="393037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1" name="îṧ1ïdê">
                    <a:extLst>
                      <a:ext uri="{FF2B5EF4-FFF2-40B4-BE49-F238E27FC236}">
                        <a16:creationId xmlns:a16="http://schemas.microsoft.com/office/drawing/2014/main" id="{E405D213-E005-4557-ADD9-294F5617C242}"/>
                      </a:ext>
                    </a:extLst>
                  </p:cNvPr>
                  <p:cNvSpPr/>
                  <p:nvPr/>
                </p:nvSpPr>
                <p:spPr>
                  <a:xfrm>
                    <a:off x="6463643" y="3432684"/>
                    <a:ext cx="676538" cy="475806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2" name="íšļiḓe">
                    <a:extLst>
                      <a:ext uri="{FF2B5EF4-FFF2-40B4-BE49-F238E27FC236}">
                        <a16:creationId xmlns:a16="http://schemas.microsoft.com/office/drawing/2014/main" id="{B0786252-CCE4-40C3-8F5C-08F4A5B18A79}"/>
                      </a:ext>
                    </a:extLst>
                  </p:cNvPr>
                  <p:cNvSpPr/>
                  <p:nvPr/>
                </p:nvSpPr>
                <p:spPr>
                  <a:xfrm flipH="1">
                    <a:off x="6959735" y="3552346"/>
                    <a:ext cx="171657" cy="341337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3" name="îšḷïḍé">
                    <a:extLst>
                      <a:ext uri="{FF2B5EF4-FFF2-40B4-BE49-F238E27FC236}">
                        <a16:creationId xmlns:a16="http://schemas.microsoft.com/office/drawing/2014/main" id="{A961C033-E248-49C5-BE33-0B8175E82C0A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6790528" y="3481242"/>
                    <a:ext cx="199365" cy="25803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6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54" name="îṣľíde">
                    <a:extLst>
                      <a:ext uri="{FF2B5EF4-FFF2-40B4-BE49-F238E27FC236}">
                        <a16:creationId xmlns:a16="http://schemas.microsoft.com/office/drawing/2014/main" id="{C339FDC2-5C69-40CF-A063-9C6E64E30ABC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6659783" y="3460799"/>
                    <a:ext cx="102488" cy="266601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700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48" name="iş1íḑé">
                  <a:extLst>
                    <a:ext uri="{FF2B5EF4-FFF2-40B4-BE49-F238E27FC236}">
                      <a16:creationId xmlns:a16="http://schemas.microsoft.com/office/drawing/2014/main" id="{7D21173B-5BE9-4E53-B4A4-35408BC97743}"/>
                    </a:ext>
                  </a:extLst>
                </p:cNvPr>
                <p:cNvSpPr txBox="1"/>
                <p:nvPr/>
              </p:nvSpPr>
              <p:spPr>
                <a:xfrm>
                  <a:off x="6464542" y="4541634"/>
                  <a:ext cx="701141" cy="793409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48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  <p:grpSp>
            <p:nvGrpSpPr>
              <p:cNvPr id="29" name="ïs1íḓe">
                <a:extLst>
                  <a:ext uri="{FF2B5EF4-FFF2-40B4-BE49-F238E27FC236}">
                    <a16:creationId xmlns:a16="http://schemas.microsoft.com/office/drawing/2014/main" id="{B0B278E9-A1FE-40EA-81A1-CFD4B2F64D8F}"/>
                  </a:ext>
                </a:extLst>
              </p:cNvPr>
              <p:cNvGrpSpPr/>
              <p:nvPr/>
            </p:nvGrpSpPr>
            <p:grpSpPr>
              <a:xfrm>
                <a:off x="8470900" y="3432684"/>
                <a:ext cx="1438225" cy="2339402"/>
                <a:chOff x="8470900" y="3432684"/>
                <a:chExt cx="1438225" cy="2339402"/>
              </a:xfrm>
            </p:grpSpPr>
            <p:grpSp>
              <p:nvGrpSpPr>
                <p:cNvPr id="39" name="íSḷiḑe">
                  <a:extLst>
                    <a:ext uri="{FF2B5EF4-FFF2-40B4-BE49-F238E27FC236}">
                      <a16:creationId xmlns:a16="http://schemas.microsoft.com/office/drawing/2014/main" id="{D2B1F8EF-0073-48AF-992F-F433B8429285}"/>
                    </a:ext>
                  </a:extLst>
                </p:cNvPr>
                <p:cNvGrpSpPr/>
                <p:nvPr/>
              </p:nvGrpSpPr>
              <p:grpSpPr>
                <a:xfrm>
                  <a:off x="8470900" y="3432684"/>
                  <a:ext cx="1438225" cy="2339402"/>
                  <a:chOff x="8470900" y="3432684"/>
                  <a:chExt cx="1438225" cy="2339402"/>
                </a:xfrm>
              </p:grpSpPr>
              <p:sp>
                <p:nvSpPr>
                  <p:cNvPr id="41" name="iṣḷíḍe">
                    <a:extLst>
                      <a:ext uri="{FF2B5EF4-FFF2-40B4-BE49-F238E27FC236}">
                        <a16:creationId xmlns:a16="http://schemas.microsoft.com/office/drawing/2014/main" id="{5A066496-C8FA-436D-A849-16285A23B928}"/>
                      </a:ext>
                    </a:extLst>
                  </p:cNvPr>
                  <p:cNvSpPr/>
                  <p:nvPr/>
                </p:nvSpPr>
                <p:spPr>
                  <a:xfrm>
                    <a:off x="8470900" y="4072477"/>
                    <a:ext cx="1438225" cy="1699609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2" name="îṩļîḑe">
                    <a:extLst>
                      <a:ext uri="{FF2B5EF4-FFF2-40B4-BE49-F238E27FC236}">
                        <a16:creationId xmlns:a16="http://schemas.microsoft.com/office/drawing/2014/main" id="{CC5E58B7-BF04-4348-B2FA-8191FE363D17}"/>
                      </a:ext>
                    </a:extLst>
                  </p:cNvPr>
                  <p:cNvSpPr/>
                  <p:nvPr/>
                </p:nvSpPr>
                <p:spPr>
                  <a:xfrm>
                    <a:off x="8949291" y="3741608"/>
                    <a:ext cx="873749" cy="393037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3" name="iŝļiďé">
                    <a:extLst>
                      <a:ext uri="{FF2B5EF4-FFF2-40B4-BE49-F238E27FC236}">
                        <a16:creationId xmlns:a16="http://schemas.microsoft.com/office/drawing/2014/main" id="{8A013D43-2392-48A5-81A8-AEFCA81F53E5}"/>
                      </a:ext>
                    </a:extLst>
                  </p:cNvPr>
                  <p:cNvSpPr/>
                  <p:nvPr/>
                </p:nvSpPr>
                <p:spPr>
                  <a:xfrm>
                    <a:off x="8838543" y="3432684"/>
                    <a:ext cx="676538" cy="475806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4" name="ïs1íḓê">
                    <a:extLst>
                      <a:ext uri="{FF2B5EF4-FFF2-40B4-BE49-F238E27FC236}">
                        <a16:creationId xmlns:a16="http://schemas.microsoft.com/office/drawing/2014/main" id="{855E7FF6-8ED6-4031-AF7B-F1417DC74481}"/>
                      </a:ext>
                    </a:extLst>
                  </p:cNvPr>
                  <p:cNvSpPr/>
                  <p:nvPr/>
                </p:nvSpPr>
                <p:spPr>
                  <a:xfrm flipH="1">
                    <a:off x="9334635" y="3552346"/>
                    <a:ext cx="171657" cy="341337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5" name="ïsļiḓe">
                    <a:extLst>
                      <a:ext uri="{FF2B5EF4-FFF2-40B4-BE49-F238E27FC236}">
                        <a16:creationId xmlns:a16="http://schemas.microsoft.com/office/drawing/2014/main" id="{661DD0D3-7C8D-4133-BC1D-AD121611ACF6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9165428" y="3481242"/>
                    <a:ext cx="199365" cy="25803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6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46" name="ïSľïďe">
                    <a:extLst>
                      <a:ext uri="{FF2B5EF4-FFF2-40B4-BE49-F238E27FC236}">
                        <a16:creationId xmlns:a16="http://schemas.microsoft.com/office/drawing/2014/main" id="{E14A96C2-18DE-4F63-95B1-AAFD2999C76C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9034683" y="3460799"/>
                    <a:ext cx="102488" cy="266601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700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40" name="ísľîḋê">
                  <a:extLst>
                    <a:ext uri="{FF2B5EF4-FFF2-40B4-BE49-F238E27FC236}">
                      <a16:creationId xmlns:a16="http://schemas.microsoft.com/office/drawing/2014/main" id="{4EF38C80-89BD-4727-B1D4-926203B2FDB3}"/>
                    </a:ext>
                  </a:extLst>
                </p:cNvPr>
                <p:cNvSpPr txBox="1"/>
                <p:nvPr/>
              </p:nvSpPr>
              <p:spPr>
                <a:xfrm>
                  <a:off x="8839442" y="4541634"/>
                  <a:ext cx="701141" cy="793409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48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  <p:grpSp>
            <p:nvGrpSpPr>
              <p:cNvPr id="30" name="iṡ1ïḑé">
                <a:extLst>
                  <a:ext uri="{FF2B5EF4-FFF2-40B4-BE49-F238E27FC236}">
                    <a16:creationId xmlns:a16="http://schemas.microsoft.com/office/drawing/2014/main" id="{87B46815-A450-4563-890A-B763D299875C}"/>
                  </a:ext>
                </a:extLst>
              </p:cNvPr>
              <p:cNvGrpSpPr/>
              <p:nvPr/>
            </p:nvGrpSpPr>
            <p:grpSpPr>
              <a:xfrm>
                <a:off x="7077037" y="3182558"/>
                <a:ext cx="1860172" cy="3025736"/>
                <a:chOff x="7077037" y="3182558"/>
                <a:chExt cx="1860172" cy="3025736"/>
              </a:xfrm>
            </p:grpSpPr>
            <p:grpSp>
              <p:nvGrpSpPr>
                <p:cNvPr id="31" name="íS1iḋê">
                  <a:extLst>
                    <a:ext uri="{FF2B5EF4-FFF2-40B4-BE49-F238E27FC236}">
                      <a16:creationId xmlns:a16="http://schemas.microsoft.com/office/drawing/2014/main" id="{2C6AB59A-6FC3-4220-874B-7A84BC0B11F3}"/>
                    </a:ext>
                  </a:extLst>
                </p:cNvPr>
                <p:cNvGrpSpPr/>
                <p:nvPr/>
              </p:nvGrpSpPr>
              <p:grpSpPr>
                <a:xfrm>
                  <a:off x="7077037" y="3182558"/>
                  <a:ext cx="1860172" cy="3025736"/>
                  <a:chOff x="7077037" y="3182558"/>
                  <a:chExt cx="1860172" cy="3025736"/>
                </a:xfrm>
              </p:grpSpPr>
              <p:sp>
                <p:nvSpPr>
                  <p:cNvPr id="33" name="iş1íḋè">
                    <a:extLst>
                      <a:ext uri="{FF2B5EF4-FFF2-40B4-BE49-F238E27FC236}">
                        <a16:creationId xmlns:a16="http://schemas.microsoft.com/office/drawing/2014/main" id="{23E6BD10-9A3E-4FA0-8437-5CBBACDE526D}"/>
                      </a:ext>
                    </a:extLst>
                  </p:cNvPr>
                  <p:cNvSpPr/>
                  <p:nvPr/>
                </p:nvSpPr>
                <p:spPr>
                  <a:xfrm>
                    <a:off x="7077037" y="4010053"/>
                    <a:ext cx="1860172" cy="2198241"/>
                  </a:xfrm>
                  <a:custGeom>
                    <a:avLst/>
                    <a:gdLst>
                      <a:gd name="connsiteX0" fmla="*/ 461907 w 1404934"/>
                      <a:gd name="connsiteY0" fmla="*/ 1561582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0" fmla="*/ 464264 w 1404934"/>
                      <a:gd name="connsiteY0" fmla="*/ 1564031 h 1641864"/>
                      <a:gd name="connsiteX1" fmla="*/ 460409 w 1404934"/>
                      <a:gd name="connsiteY1" fmla="*/ 1562298 h 1641864"/>
                      <a:gd name="connsiteX2" fmla="*/ 464264 w 1404934"/>
                      <a:gd name="connsiteY2" fmla="*/ 1564031 h 1641864"/>
                      <a:gd name="connsiteX3" fmla="*/ 633532 w 1404934"/>
                      <a:gd name="connsiteY3" fmla="*/ 0 h 1641864"/>
                      <a:gd name="connsiteX4" fmla="*/ 642264 w 1404934"/>
                      <a:gd name="connsiteY4" fmla="*/ 89 h 1641864"/>
                      <a:gd name="connsiteX5" fmla="*/ 859611 w 1404934"/>
                      <a:gd name="connsiteY5" fmla="*/ 4927 h 1641864"/>
                      <a:gd name="connsiteX6" fmla="*/ 869679 w 1404934"/>
                      <a:gd name="connsiteY6" fmla="*/ 4849 h 1641864"/>
                      <a:gd name="connsiteX7" fmla="*/ 888124 w 1404934"/>
                      <a:gd name="connsiteY7" fmla="*/ 5035 h 1641864"/>
                      <a:gd name="connsiteX8" fmla="*/ 920629 w 1404934"/>
                      <a:gd name="connsiteY8" fmla="*/ 5097 h 1641864"/>
                      <a:gd name="connsiteX9" fmla="*/ 1028230 w 1404934"/>
                      <a:gd name="connsiteY9" fmla="*/ 154932 h 1641864"/>
                      <a:gd name="connsiteX10" fmla="*/ 1403068 w 1404934"/>
                      <a:gd name="connsiteY10" fmla="*/ 1061042 h 1641864"/>
                      <a:gd name="connsiteX11" fmla="*/ 817301 w 1404934"/>
                      <a:gd name="connsiteY11" fmla="*/ 1625687 h 1641864"/>
                      <a:gd name="connsiteX12" fmla="*/ 745274 w 1404934"/>
                      <a:gd name="connsiteY12" fmla="*/ 1632820 h 1641864"/>
                      <a:gd name="connsiteX13" fmla="*/ 710413 w 1404934"/>
                      <a:gd name="connsiteY13" fmla="*/ 1629831 h 1641864"/>
                      <a:gd name="connsiteX14" fmla="*/ 665846 w 1404934"/>
                      <a:gd name="connsiteY14" fmla="*/ 1622274 h 1641864"/>
                      <a:gd name="connsiteX15" fmla="*/ 660377 w 1404934"/>
                      <a:gd name="connsiteY15" fmla="*/ 1624890 h 1641864"/>
                      <a:gd name="connsiteX16" fmla="*/ 710412 w 1404934"/>
                      <a:gd name="connsiteY16" fmla="*/ 1633702 h 1641864"/>
                      <a:gd name="connsiteX17" fmla="*/ 745275 w 1404934"/>
                      <a:gd name="connsiteY17" fmla="*/ 1636691 h 1641864"/>
                      <a:gd name="connsiteX18" fmla="*/ 693045 w 1404934"/>
                      <a:gd name="connsiteY18" fmla="*/ 1641864 h 1641864"/>
                      <a:gd name="connsiteX19" fmla="*/ 327 w 1404934"/>
                      <a:gd name="connsiteY19" fmla="*/ 987094 h 1641864"/>
                      <a:gd name="connsiteX20" fmla="*/ 470498 w 1404934"/>
                      <a:gd name="connsiteY20" fmla="*/ 4261 h 1641864"/>
                      <a:gd name="connsiteX21" fmla="*/ 578637 w 1404934"/>
                      <a:gd name="connsiteY21" fmla="*/ 3616 h 1641864"/>
                      <a:gd name="connsiteX22" fmla="*/ 580705 w 1404934"/>
                      <a:gd name="connsiteY22" fmla="*/ 3620 h 1641864"/>
                      <a:gd name="connsiteX23" fmla="*/ 583039 w 1404934"/>
                      <a:gd name="connsiteY23" fmla="*/ 390 h 1641864"/>
                      <a:gd name="connsiteX24" fmla="*/ 633532 w 1404934"/>
                      <a:gd name="connsiteY24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660377 w 1404934"/>
                      <a:gd name="connsiteY12" fmla="*/ 1624890 h 1641864"/>
                      <a:gd name="connsiteX13" fmla="*/ 710412 w 1404934"/>
                      <a:gd name="connsiteY13" fmla="*/ 1633702 h 1641864"/>
                      <a:gd name="connsiteX14" fmla="*/ 745275 w 1404934"/>
                      <a:gd name="connsiteY14" fmla="*/ 1636691 h 1641864"/>
                      <a:gd name="connsiteX15" fmla="*/ 693045 w 1404934"/>
                      <a:gd name="connsiteY15" fmla="*/ 1641864 h 1641864"/>
                      <a:gd name="connsiteX16" fmla="*/ 327 w 1404934"/>
                      <a:gd name="connsiteY16" fmla="*/ 987094 h 1641864"/>
                      <a:gd name="connsiteX17" fmla="*/ 470498 w 1404934"/>
                      <a:gd name="connsiteY17" fmla="*/ 4261 h 1641864"/>
                      <a:gd name="connsiteX18" fmla="*/ 578637 w 1404934"/>
                      <a:gd name="connsiteY18" fmla="*/ 3616 h 1641864"/>
                      <a:gd name="connsiteX19" fmla="*/ 580705 w 1404934"/>
                      <a:gd name="connsiteY19" fmla="*/ 3620 h 1641864"/>
                      <a:gd name="connsiteX20" fmla="*/ 583039 w 1404934"/>
                      <a:gd name="connsiteY20" fmla="*/ 390 h 1641864"/>
                      <a:gd name="connsiteX21" fmla="*/ 633532 w 1404934"/>
                      <a:gd name="connsiteY21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665846 w 1404934"/>
                      <a:gd name="connsiteY11" fmla="*/ 1622274 h 1641864"/>
                      <a:gd name="connsiteX12" fmla="*/ 710412 w 1404934"/>
                      <a:gd name="connsiteY12" fmla="*/ 1633702 h 1641864"/>
                      <a:gd name="connsiteX13" fmla="*/ 745275 w 1404934"/>
                      <a:gd name="connsiteY13" fmla="*/ 1636691 h 1641864"/>
                      <a:gd name="connsiteX14" fmla="*/ 693045 w 1404934"/>
                      <a:gd name="connsiteY14" fmla="*/ 1641864 h 1641864"/>
                      <a:gd name="connsiteX15" fmla="*/ 327 w 1404934"/>
                      <a:gd name="connsiteY15" fmla="*/ 987094 h 1641864"/>
                      <a:gd name="connsiteX16" fmla="*/ 470498 w 1404934"/>
                      <a:gd name="connsiteY16" fmla="*/ 4261 h 1641864"/>
                      <a:gd name="connsiteX17" fmla="*/ 578637 w 1404934"/>
                      <a:gd name="connsiteY17" fmla="*/ 3616 h 1641864"/>
                      <a:gd name="connsiteX18" fmla="*/ 580705 w 1404934"/>
                      <a:gd name="connsiteY18" fmla="*/ 3620 h 1641864"/>
                      <a:gd name="connsiteX19" fmla="*/ 583039 w 1404934"/>
                      <a:gd name="connsiteY19" fmla="*/ 390 h 1641864"/>
                      <a:gd name="connsiteX20" fmla="*/ 633532 w 1404934"/>
                      <a:gd name="connsiteY20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10412 w 1404934"/>
                      <a:gd name="connsiteY11" fmla="*/ 1633702 h 1641864"/>
                      <a:gd name="connsiteX12" fmla="*/ 745275 w 1404934"/>
                      <a:gd name="connsiteY12" fmla="*/ 1636691 h 1641864"/>
                      <a:gd name="connsiteX13" fmla="*/ 693045 w 1404934"/>
                      <a:gd name="connsiteY13" fmla="*/ 1641864 h 1641864"/>
                      <a:gd name="connsiteX14" fmla="*/ 327 w 1404934"/>
                      <a:gd name="connsiteY14" fmla="*/ 987094 h 1641864"/>
                      <a:gd name="connsiteX15" fmla="*/ 470498 w 1404934"/>
                      <a:gd name="connsiteY15" fmla="*/ 4261 h 1641864"/>
                      <a:gd name="connsiteX16" fmla="*/ 578637 w 1404934"/>
                      <a:gd name="connsiteY16" fmla="*/ 3616 h 1641864"/>
                      <a:gd name="connsiteX17" fmla="*/ 580705 w 1404934"/>
                      <a:gd name="connsiteY17" fmla="*/ 3620 h 1641864"/>
                      <a:gd name="connsiteX18" fmla="*/ 583039 w 1404934"/>
                      <a:gd name="connsiteY18" fmla="*/ 390 h 1641864"/>
                      <a:gd name="connsiteX19" fmla="*/ 633532 w 1404934"/>
                      <a:gd name="connsiteY19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10413 w 1404934"/>
                      <a:gd name="connsiteY10" fmla="*/ 1629831 h 1641864"/>
                      <a:gd name="connsiteX11" fmla="*/ 745275 w 1404934"/>
                      <a:gd name="connsiteY11" fmla="*/ 1636691 h 1641864"/>
                      <a:gd name="connsiteX12" fmla="*/ 693045 w 1404934"/>
                      <a:gd name="connsiteY12" fmla="*/ 1641864 h 1641864"/>
                      <a:gd name="connsiteX13" fmla="*/ 327 w 1404934"/>
                      <a:gd name="connsiteY13" fmla="*/ 987094 h 1641864"/>
                      <a:gd name="connsiteX14" fmla="*/ 470498 w 1404934"/>
                      <a:gd name="connsiteY14" fmla="*/ 4261 h 1641864"/>
                      <a:gd name="connsiteX15" fmla="*/ 578637 w 1404934"/>
                      <a:gd name="connsiteY15" fmla="*/ 3616 h 1641864"/>
                      <a:gd name="connsiteX16" fmla="*/ 580705 w 1404934"/>
                      <a:gd name="connsiteY16" fmla="*/ 3620 h 1641864"/>
                      <a:gd name="connsiteX17" fmla="*/ 583039 w 1404934"/>
                      <a:gd name="connsiteY17" fmla="*/ 390 h 1641864"/>
                      <a:gd name="connsiteX18" fmla="*/ 633532 w 1404934"/>
                      <a:gd name="connsiteY18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583039 w 1404934"/>
                      <a:gd name="connsiteY16" fmla="*/ 390 h 1641864"/>
                      <a:gd name="connsiteX17" fmla="*/ 633532 w 1404934"/>
                      <a:gd name="connsiteY17" fmla="*/ 0 h 1641864"/>
                      <a:gd name="connsiteX0" fmla="*/ 633532 w 1404934"/>
                      <a:gd name="connsiteY0" fmla="*/ 0 h 1641864"/>
                      <a:gd name="connsiteX1" fmla="*/ 642264 w 1404934"/>
                      <a:gd name="connsiteY1" fmla="*/ 89 h 1641864"/>
                      <a:gd name="connsiteX2" fmla="*/ 859611 w 1404934"/>
                      <a:gd name="connsiteY2" fmla="*/ 4927 h 1641864"/>
                      <a:gd name="connsiteX3" fmla="*/ 869679 w 1404934"/>
                      <a:gd name="connsiteY3" fmla="*/ 4849 h 1641864"/>
                      <a:gd name="connsiteX4" fmla="*/ 888124 w 1404934"/>
                      <a:gd name="connsiteY4" fmla="*/ 5035 h 1641864"/>
                      <a:gd name="connsiteX5" fmla="*/ 920629 w 1404934"/>
                      <a:gd name="connsiteY5" fmla="*/ 5097 h 1641864"/>
                      <a:gd name="connsiteX6" fmla="*/ 1028230 w 1404934"/>
                      <a:gd name="connsiteY6" fmla="*/ 154932 h 1641864"/>
                      <a:gd name="connsiteX7" fmla="*/ 1403068 w 1404934"/>
                      <a:gd name="connsiteY7" fmla="*/ 1061042 h 1641864"/>
                      <a:gd name="connsiteX8" fmla="*/ 817301 w 1404934"/>
                      <a:gd name="connsiteY8" fmla="*/ 1625687 h 1641864"/>
                      <a:gd name="connsiteX9" fmla="*/ 745274 w 1404934"/>
                      <a:gd name="connsiteY9" fmla="*/ 1632820 h 1641864"/>
                      <a:gd name="connsiteX10" fmla="*/ 745275 w 1404934"/>
                      <a:gd name="connsiteY10" fmla="*/ 1636691 h 1641864"/>
                      <a:gd name="connsiteX11" fmla="*/ 693045 w 1404934"/>
                      <a:gd name="connsiteY11" fmla="*/ 1641864 h 1641864"/>
                      <a:gd name="connsiteX12" fmla="*/ 327 w 1404934"/>
                      <a:gd name="connsiteY12" fmla="*/ 987094 h 1641864"/>
                      <a:gd name="connsiteX13" fmla="*/ 470498 w 1404934"/>
                      <a:gd name="connsiteY13" fmla="*/ 4261 h 1641864"/>
                      <a:gd name="connsiteX14" fmla="*/ 578637 w 1404934"/>
                      <a:gd name="connsiteY14" fmla="*/ 3616 h 1641864"/>
                      <a:gd name="connsiteX15" fmla="*/ 580705 w 1404934"/>
                      <a:gd name="connsiteY15" fmla="*/ 3620 h 1641864"/>
                      <a:gd name="connsiteX16" fmla="*/ 633532 w 1404934"/>
                      <a:gd name="connsiteY16" fmla="*/ 0 h 1641864"/>
                      <a:gd name="connsiteX0" fmla="*/ 580705 w 1404934"/>
                      <a:gd name="connsiteY0" fmla="*/ 3531 h 1641775"/>
                      <a:gd name="connsiteX1" fmla="*/ 642264 w 1404934"/>
                      <a:gd name="connsiteY1" fmla="*/ 0 h 1641775"/>
                      <a:gd name="connsiteX2" fmla="*/ 859611 w 1404934"/>
                      <a:gd name="connsiteY2" fmla="*/ 4838 h 1641775"/>
                      <a:gd name="connsiteX3" fmla="*/ 869679 w 1404934"/>
                      <a:gd name="connsiteY3" fmla="*/ 4760 h 1641775"/>
                      <a:gd name="connsiteX4" fmla="*/ 888124 w 1404934"/>
                      <a:gd name="connsiteY4" fmla="*/ 4946 h 1641775"/>
                      <a:gd name="connsiteX5" fmla="*/ 920629 w 1404934"/>
                      <a:gd name="connsiteY5" fmla="*/ 5008 h 1641775"/>
                      <a:gd name="connsiteX6" fmla="*/ 1028230 w 1404934"/>
                      <a:gd name="connsiteY6" fmla="*/ 154843 h 1641775"/>
                      <a:gd name="connsiteX7" fmla="*/ 1403068 w 1404934"/>
                      <a:gd name="connsiteY7" fmla="*/ 1060953 h 1641775"/>
                      <a:gd name="connsiteX8" fmla="*/ 817301 w 1404934"/>
                      <a:gd name="connsiteY8" fmla="*/ 1625598 h 1641775"/>
                      <a:gd name="connsiteX9" fmla="*/ 745274 w 1404934"/>
                      <a:gd name="connsiteY9" fmla="*/ 1632731 h 1641775"/>
                      <a:gd name="connsiteX10" fmla="*/ 745275 w 1404934"/>
                      <a:gd name="connsiteY10" fmla="*/ 1636602 h 1641775"/>
                      <a:gd name="connsiteX11" fmla="*/ 693045 w 1404934"/>
                      <a:gd name="connsiteY11" fmla="*/ 1641775 h 1641775"/>
                      <a:gd name="connsiteX12" fmla="*/ 327 w 1404934"/>
                      <a:gd name="connsiteY12" fmla="*/ 987005 h 1641775"/>
                      <a:gd name="connsiteX13" fmla="*/ 470498 w 1404934"/>
                      <a:gd name="connsiteY13" fmla="*/ 4172 h 1641775"/>
                      <a:gd name="connsiteX14" fmla="*/ 578637 w 1404934"/>
                      <a:gd name="connsiteY14" fmla="*/ 3527 h 1641775"/>
                      <a:gd name="connsiteX15" fmla="*/ 580705 w 1404934"/>
                      <a:gd name="connsiteY15" fmla="*/ 3531 h 1641775"/>
                      <a:gd name="connsiteX0" fmla="*/ 580705 w 1404934"/>
                      <a:gd name="connsiteY0" fmla="*/ 4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14" fmla="*/ 580705 w 1404934"/>
                      <a:gd name="connsiteY14" fmla="*/ 4 h 1638248"/>
                      <a:gd name="connsiteX0" fmla="*/ 578637 w 1404934"/>
                      <a:gd name="connsiteY0" fmla="*/ 0 h 1638248"/>
                      <a:gd name="connsiteX1" fmla="*/ 859611 w 1404934"/>
                      <a:gd name="connsiteY1" fmla="*/ 1311 h 1638248"/>
                      <a:gd name="connsiteX2" fmla="*/ 869679 w 1404934"/>
                      <a:gd name="connsiteY2" fmla="*/ 1233 h 1638248"/>
                      <a:gd name="connsiteX3" fmla="*/ 888124 w 1404934"/>
                      <a:gd name="connsiteY3" fmla="*/ 1419 h 1638248"/>
                      <a:gd name="connsiteX4" fmla="*/ 920629 w 1404934"/>
                      <a:gd name="connsiteY4" fmla="*/ 1481 h 1638248"/>
                      <a:gd name="connsiteX5" fmla="*/ 1028230 w 1404934"/>
                      <a:gd name="connsiteY5" fmla="*/ 151316 h 1638248"/>
                      <a:gd name="connsiteX6" fmla="*/ 1403068 w 1404934"/>
                      <a:gd name="connsiteY6" fmla="*/ 1057426 h 1638248"/>
                      <a:gd name="connsiteX7" fmla="*/ 817301 w 1404934"/>
                      <a:gd name="connsiteY7" fmla="*/ 1622071 h 1638248"/>
                      <a:gd name="connsiteX8" fmla="*/ 745274 w 1404934"/>
                      <a:gd name="connsiteY8" fmla="*/ 1629204 h 1638248"/>
                      <a:gd name="connsiteX9" fmla="*/ 745275 w 1404934"/>
                      <a:gd name="connsiteY9" fmla="*/ 1633075 h 1638248"/>
                      <a:gd name="connsiteX10" fmla="*/ 693045 w 1404934"/>
                      <a:gd name="connsiteY10" fmla="*/ 1638248 h 1638248"/>
                      <a:gd name="connsiteX11" fmla="*/ 327 w 1404934"/>
                      <a:gd name="connsiteY11" fmla="*/ 983478 h 1638248"/>
                      <a:gd name="connsiteX12" fmla="*/ 470498 w 1404934"/>
                      <a:gd name="connsiteY12" fmla="*/ 645 h 1638248"/>
                      <a:gd name="connsiteX13" fmla="*/ 578637 w 1404934"/>
                      <a:gd name="connsiteY13" fmla="*/ 0 h 1638248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69679 w 1404934"/>
                      <a:gd name="connsiteY2" fmla="*/ 588 h 1637603"/>
                      <a:gd name="connsiteX3" fmla="*/ 888124 w 1404934"/>
                      <a:gd name="connsiteY3" fmla="*/ 774 h 1637603"/>
                      <a:gd name="connsiteX4" fmla="*/ 920629 w 1404934"/>
                      <a:gd name="connsiteY4" fmla="*/ 836 h 1637603"/>
                      <a:gd name="connsiteX5" fmla="*/ 1028230 w 1404934"/>
                      <a:gd name="connsiteY5" fmla="*/ 150671 h 1637603"/>
                      <a:gd name="connsiteX6" fmla="*/ 1403068 w 1404934"/>
                      <a:gd name="connsiteY6" fmla="*/ 1056781 h 1637603"/>
                      <a:gd name="connsiteX7" fmla="*/ 817301 w 1404934"/>
                      <a:gd name="connsiteY7" fmla="*/ 1621426 h 1637603"/>
                      <a:gd name="connsiteX8" fmla="*/ 745274 w 1404934"/>
                      <a:gd name="connsiteY8" fmla="*/ 1628559 h 1637603"/>
                      <a:gd name="connsiteX9" fmla="*/ 745275 w 1404934"/>
                      <a:gd name="connsiteY9" fmla="*/ 1632430 h 1637603"/>
                      <a:gd name="connsiteX10" fmla="*/ 693045 w 1404934"/>
                      <a:gd name="connsiteY10" fmla="*/ 1637603 h 1637603"/>
                      <a:gd name="connsiteX11" fmla="*/ 327 w 1404934"/>
                      <a:gd name="connsiteY11" fmla="*/ 982833 h 1637603"/>
                      <a:gd name="connsiteX12" fmla="*/ 470498 w 1404934"/>
                      <a:gd name="connsiteY12" fmla="*/ 0 h 1637603"/>
                      <a:gd name="connsiteX0" fmla="*/ 470498 w 1404934"/>
                      <a:gd name="connsiteY0" fmla="*/ 0 h 1637603"/>
                      <a:gd name="connsiteX1" fmla="*/ 859611 w 1404934"/>
                      <a:gd name="connsiteY1" fmla="*/ 666 h 1637603"/>
                      <a:gd name="connsiteX2" fmla="*/ 888124 w 1404934"/>
                      <a:gd name="connsiteY2" fmla="*/ 774 h 1637603"/>
                      <a:gd name="connsiteX3" fmla="*/ 920629 w 1404934"/>
                      <a:gd name="connsiteY3" fmla="*/ 836 h 1637603"/>
                      <a:gd name="connsiteX4" fmla="*/ 1028230 w 1404934"/>
                      <a:gd name="connsiteY4" fmla="*/ 150671 h 1637603"/>
                      <a:gd name="connsiteX5" fmla="*/ 1403068 w 1404934"/>
                      <a:gd name="connsiteY5" fmla="*/ 1056781 h 1637603"/>
                      <a:gd name="connsiteX6" fmla="*/ 817301 w 1404934"/>
                      <a:gd name="connsiteY6" fmla="*/ 1621426 h 1637603"/>
                      <a:gd name="connsiteX7" fmla="*/ 745274 w 1404934"/>
                      <a:gd name="connsiteY7" fmla="*/ 1628559 h 1637603"/>
                      <a:gd name="connsiteX8" fmla="*/ 745275 w 1404934"/>
                      <a:gd name="connsiteY8" fmla="*/ 1632430 h 1637603"/>
                      <a:gd name="connsiteX9" fmla="*/ 693045 w 1404934"/>
                      <a:gd name="connsiteY9" fmla="*/ 1637603 h 1637603"/>
                      <a:gd name="connsiteX10" fmla="*/ 327 w 1404934"/>
                      <a:gd name="connsiteY10" fmla="*/ 982833 h 1637603"/>
                      <a:gd name="connsiteX11" fmla="*/ 470498 w 1404934"/>
                      <a:gd name="connsiteY11" fmla="*/ 0 h 1637603"/>
                      <a:gd name="connsiteX0" fmla="*/ 470498 w 1404934"/>
                      <a:gd name="connsiteY0" fmla="*/ 0 h 1637603"/>
                      <a:gd name="connsiteX1" fmla="*/ 888124 w 1404934"/>
                      <a:gd name="connsiteY1" fmla="*/ 774 h 1637603"/>
                      <a:gd name="connsiteX2" fmla="*/ 920629 w 1404934"/>
                      <a:gd name="connsiteY2" fmla="*/ 836 h 1637603"/>
                      <a:gd name="connsiteX3" fmla="*/ 1028230 w 1404934"/>
                      <a:gd name="connsiteY3" fmla="*/ 150671 h 1637603"/>
                      <a:gd name="connsiteX4" fmla="*/ 1403068 w 1404934"/>
                      <a:gd name="connsiteY4" fmla="*/ 1056781 h 1637603"/>
                      <a:gd name="connsiteX5" fmla="*/ 817301 w 1404934"/>
                      <a:gd name="connsiteY5" fmla="*/ 1621426 h 1637603"/>
                      <a:gd name="connsiteX6" fmla="*/ 745274 w 1404934"/>
                      <a:gd name="connsiteY6" fmla="*/ 1628559 h 1637603"/>
                      <a:gd name="connsiteX7" fmla="*/ 745275 w 1404934"/>
                      <a:gd name="connsiteY7" fmla="*/ 1632430 h 1637603"/>
                      <a:gd name="connsiteX8" fmla="*/ 693045 w 1404934"/>
                      <a:gd name="connsiteY8" fmla="*/ 1637603 h 1637603"/>
                      <a:gd name="connsiteX9" fmla="*/ 327 w 1404934"/>
                      <a:gd name="connsiteY9" fmla="*/ 982833 h 1637603"/>
                      <a:gd name="connsiteX10" fmla="*/ 470498 w 1404934"/>
                      <a:gd name="connsiteY10" fmla="*/ 0 h 1637603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745274 w 1404934"/>
                      <a:gd name="connsiteY5" fmla="*/ 1628559 h 1637603"/>
                      <a:gd name="connsiteX6" fmla="*/ 745275 w 1404934"/>
                      <a:gd name="connsiteY6" fmla="*/ 1632430 h 1637603"/>
                      <a:gd name="connsiteX7" fmla="*/ 693045 w 1404934"/>
                      <a:gd name="connsiteY7" fmla="*/ 1637603 h 1637603"/>
                      <a:gd name="connsiteX8" fmla="*/ 327 w 1404934"/>
                      <a:gd name="connsiteY8" fmla="*/ 982833 h 1637603"/>
                      <a:gd name="connsiteX9" fmla="*/ 470498 w 1404934"/>
                      <a:gd name="connsiteY9" fmla="*/ 0 h 1637603"/>
                      <a:gd name="connsiteX0" fmla="*/ 470498 w 1404934"/>
                      <a:gd name="connsiteY0" fmla="*/ 0 h 1683754"/>
                      <a:gd name="connsiteX1" fmla="*/ 920629 w 1404934"/>
                      <a:gd name="connsiteY1" fmla="*/ 836 h 1683754"/>
                      <a:gd name="connsiteX2" fmla="*/ 1028230 w 1404934"/>
                      <a:gd name="connsiteY2" fmla="*/ 150671 h 1683754"/>
                      <a:gd name="connsiteX3" fmla="*/ 1403068 w 1404934"/>
                      <a:gd name="connsiteY3" fmla="*/ 1056781 h 1683754"/>
                      <a:gd name="connsiteX4" fmla="*/ 817301 w 1404934"/>
                      <a:gd name="connsiteY4" fmla="*/ 1621426 h 1683754"/>
                      <a:gd name="connsiteX5" fmla="*/ 745274 w 1404934"/>
                      <a:gd name="connsiteY5" fmla="*/ 1628559 h 1683754"/>
                      <a:gd name="connsiteX6" fmla="*/ 693045 w 1404934"/>
                      <a:gd name="connsiteY6" fmla="*/ 1637603 h 1683754"/>
                      <a:gd name="connsiteX7" fmla="*/ 327 w 1404934"/>
                      <a:gd name="connsiteY7" fmla="*/ 982833 h 1683754"/>
                      <a:gd name="connsiteX8" fmla="*/ 470498 w 1404934"/>
                      <a:gd name="connsiteY8" fmla="*/ 0 h 1683754"/>
                      <a:gd name="connsiteX0" fmla="*/ 470498 w 1404934"/>
                      <a:gd name="connsiteY0" fmla="*/ 0 h 1637603"/>
                      <a:gd name="connsiteX1" fmla="*/ 920629 w 1404934"/>
                      <a:gd name="connsiteY1" fmla="*/ 836 h 1637603"/>
                      <a:gd name="connsiteX2" fmla="*/ 1028230 w 1404934"/>
                      <a:gd name="connsiteY2" fmla="*/ 150671 h 1637603"/>
                      <a:gd name="connsiteX3" fmla="*/ 1403068 w 1404934"/>
                      <a:gd name="connsiteY3" fmla="*/ 1056781 h 1637603"/>
                      <a:gd name="connsiteX4" fmla="*/ 817301 w 1404934"/>
                      <a:gd name="connsiteY4" fmla="*/ 1621426 h 1637603"/>
                      <a:gd name="connsiteX5" fmla="*/ 693045 w 1404934"/>
                      <a:gd name="connsiteY5" fmla="*/ 1637603 h 1637603"/>
                      <a:gd name="connsiteX6" fmla="*/ 327 w 1404934"/>
                      <a:gd name="connsiteY6" fmla="*/ 982833 h 1637603"/>
                      <a:gd name="connsiteX7" fmla="*/ 470498 w 1404934"/>
                      <a:gd name="connsiteY7" fmla="*/ 0 h 1637603"/>
                      <a:gd name="connsiteX0" fmla="*/ 470498 w 1412889"/>
                      <a:gd name="connsiteY0" fmla="*/ 0 h 1637923"/>
                      <a:gd name="connsiteX1" fmla="*/ 920629 w 1412889"/>
                      <a:gd name="connsiteY1" fmla="*/ 836 h 1637923"/>
                      <a:gd name="connsiteX2" fmla="*/ 1028230 w 1412889"/>
                      <a:gd name="connsiteY2" fmla="*/ 150671 h 1637923"/>
                      <a:gd name="connsiteX3" fmla="*/ 1403068 w 1412889"/>
                      <a:gd name="connsiteY3" fmla="*/ 1056781 h 1637923"/>
                      <a:gd name="connsiteX4" fmla="*/ 693045 w 1412889"/>
                      <a:gd name="connsiteY4" fmla="*/ 1637603 h 1637923"/>
                      <a:gd name="connsiteX5" fmla="*/ 327 w 1412889"/>
                      <a:gd name="connsiteY5" fmla="*/ 982833 h 1637923"/>
                      <a:gd name="connsiteX6" fmla="*/ 470498 w 1412889"/>
                      <a:gd name="connsiteY6" fmla="*/ 0 h 163792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12889"/>
                      <a:gd name="connsiteY0" fmla="*/ 0 h 1637603"/>
                      <a:gd name="connsiteX1" fmla="*/ 920629 w 1412889"/>
                      <a:gd name="connsiteY1" fmla="*/ 836 h 1637603"/>
                      <a:gd name="connsiteX2" fmla="*/ 1028230 w 1412889"/>
                      <a:gd name="connsiteY2" fmla="*/ 150671 h 1637603"/>
                      <a:gd name="connsiteX3" fmla="*/ 1403068 w 1412889"/>
                      <a:gd name="connsiteY3" fmla="*/ 1056781 h 1637603"/>
                      <a:gd name="connsiteX4" fmla="*/ 693045 w 1412889"/>
                      <a:gd name="connsiteY4" fmla="*/ 1637603 h 1637603"/>
                      <a:gd name="connsiteX5" fmla="*/ 327 w 1412889"/>
                      <a:gd name="connsiteY5" fmla="*/ 982833 h 1637603"/>
                      <a:gd name="connsiteX6" fmla="*/ 470498 w 1412889"/>
                      <a:gd name="connsiteY6" fmla="*/ 0 h 1637603"/>
                      <a:gd name="connsiteX0" fmla="*/ 470498 w 1408919"/>
                      <a:gd name="connsiteY0" fmla="*/ 0 h 1637603"/>
                      <a:gd name="connsiteX1" fmla="*/ 920629 w 1408919"/>
                      <a:gd name="connsiteY1" fmla="*/ 836 h 1637603"/>
                      <a:gd name="connsiteX2" fmla="*/ 1028230 w 1408919"/>
                      <a:gd name="connsiteY2" fmla="*/ 150671 h 1637603"/>
                      <a:gd name="connsiteX3" fmla="*/ 1403068 w 1408919"/>
                      <a:gd name="connsiteY3" fmla="*/ 1056781 h 1637603"/>
                      <a:gd name="connsiteX4" fmla="*/ 693045 w 1408919"/>
                      <a:gd name="connsiteY4" fmla="*/ 1637603 h 1637603"/>
                      <a:gd name="connsiteX5" fmla="*/ 327 w 1408919"/>
                      <a:gd name="connsiteY5" fmla="*/ 982833 h 1637603"/>
                      <a:gd name="connsiteX6" fmla="*/ 470498 w 1408919"/>
                      <a:gd name="connsiteY6" fmla="*/ 0 h 16376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408919" h="1637603">
                        <a:moveTo>
                          <a:pt x="470498" y="0"/>
                        </a:moveTo>
                        <a:lnTo>
                          <a:pt x="920629" y="836"/>
                        </a:lnTo>
                        <a:lnTo>
                          <a:pt x="1028230" y="150671"/>
                        </a:lnTo>
                        <a:cubicBezTo>
                          <a:pt x="1268780" y="492095"/>
                          <a:pt x="1443594" y="808959"/>
                          <a:pt x="1403068" y="1056781"/>
                        </a:cubicBezTo>
                        <a:cubicBezTo>
                          <a:pt x="1362542" y="1304603"/>
                          <a:pt x="1181447" y="1607687"/>
                          <a:pt x="693045" y="1637603"/>
                        </a:cubicBezTo>
                        <a:cubicBezTo>
                          <a:pt x="461599" y="1626977"/>
                          <a:pt x="25694" y="1544153"/>
                          <a:pt x="327" y="982833"/>
                        </a:cubicBezTo>
                        <a:cubicBezTo>
                          <a:pt x="-10973" y="548122"/>
                          <a:pt x="272795" y="288164"/>
                          <a:pt x="47049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4" name="íṧḻíḑè">
                    <a:extLst>
                      <a:ext uri="{FF2B5EF4-FFF2-40B4-BE49-F238E27FC236}">
                        <a16:creationId xmlns:a16="http://schemas.microsoft.com/office/drawing/2014/main" id="{0704103B-C516-4BDF-A52A-25DB37F88D44}"/>
                      </a:ext>
                    </a:extLst>
                  </p:cNvPr>
                  <p:cNvSpPr/>
                  <p:nvPr/>
                </p:nvSpPr>
                <p:spPr>
                  <a:xfrm>
                    <a:off x="7695779" y="3582114"/>
                    <a:ext cx="1130090" cy="508346"/>
                  </a:xfrm>
                  <a:custGeom>
                    <a:avLst/>
                    <a:gdLst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754470 w 813575"/>
                      <a:gd name="connsiteY3" fmla="*/ 0 h 359952"/>
                      <a:gd name="connsiteX4" fmla="*/ 813575 w 813575"/>
                      <a:gd name="connsiteY4" fmla="*/ 63104 h 359952"/>
                      <a:gd name="connsiteX5" fmla="*/ 677979 w 813575"/>
                      <a:gd name="connsiteY5" fmla="*/ 134209 h 359952"/>
                      <a:gd name="connsiteX6" fmla="*/ 451952 w 813575"/>
                      <a:gd name="connsiteY6" fmla="*/ 192967 h 359952"/>
                      <a:gd name="connsiteX7" fmla="*/ 447885 w 813575"/>
                      <a:gd name="connsiteY7" fmla="*/ 194508 h 359952"/>
                      <a:gd name="connsiteX8" fmla="*/ 454205 w 813575"/>
                      <a:gd name="connsiteY8" fmla="*/ 19449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415151 w 813575"/>
                      <a:gd name="connsiteY24" fmla="*/ 192335 h 359952"/>
                      <a:gd name="connsiteX25" fmla="*/ 413741 w 813575"/>
                      <a:gd name="connsiteY25" fmla="*/ 19122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415151 w 813575"/>
                      <a:gd name="connsiteY25" fmla="*/ 192335 h 359952"/>
                      <a:gd name="connsiteX26" fmla="*/ 542382 w 813575"/>
                      <a:gd name="connsiteY26" fmla="*/ 89012 h 359952"/>
                      <a:gd name="connsiteX27" fmla="*/ 754470 w 813575"/>
                      <a:gd name="connsiteY27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454205 w 813575"/>
                      <a:gd name="connsiteY9" fmla="*/ 194498 h 359952"/>
                      <a:gd name="connsiteX10" fmla="*/ 577761 w 813575"/>
                      <a:gd name="connsiteY10" fmla="*/ 201824 h 359952"/>
                      <a:gd name="connsiteX11" fmla="*/ 793638 w 813575"/>
                      <a:gd name="connsiteY11" fmla="*/ 273694 h 359952"/>
                      <a:gd name="connsiteX12" fmla="*/ 794913 w 813575"/>
                      <a:gd name="connsiteY12" fmla="*/ 359952 h 359952"/>
                      <a:gd name="connsiteX13" fmla="*/ 647385 w 813575"/>
                      <a:gd name="connsiteY13" fmla="*/ 324697 h 359952"/>
                      <a:gd name="connsiteX14" fmla="*/ 441503 w 813575"/>
                      <a:gd name="connsiteY14" fmla="*/ 220904 h 359952"/>
                      <a:gd name="connsiteX15" fmla="*/ 434139 w 813575"/>
                      <a:gd name="connsiteY15" fmla="*/ 218156 h 359952"/>
                      <a:gd name="connsiteX16" fmla="*/ 438079 w 813575"/>
                      <a:gd name="connsiteY16" fmla="*/ 227669 h 359952"/>
                      <a:gd name="connsiteX17" fmla="*/ 438078 w 813575"/>
                      <a:gd name="connsiteY17" fmla="*/ 227669 h 359952"/>
                      <a:gd name="connsiteX18" fmla="*/ 393972 w 813575"/>
                      <a:gd name="connsiteY18" fmla="*/ 271775 h 359952"/>
                      <a:gd name="connsiteX19" fmla="*/ 44106 w 813575"/>
                      <a:gd name="connsiteY19" fmla="*/ 271774 h 359952"/>
                      <a:gd name="connsiteX20" fmla="*/ 12918 w 813575"/>
                      <a:gd name="connsiteY20" fmla="*/ 258856 h 359952"/>
                      <a:gd name="connsiteX21" fmla="*/ 0 w 813575"/>
                      <a:gd name="connsiteY21" fmla="*/ 227669 h 359952"/>
                      <a:gd name="connsiteX22" fmla="*/ 12918 w 813575"/>
                      <a:gd name="connsiteY22" fmla="*/ 196482 h 359952"/>
                      <a:gd name="connsiteX23" fmla="*/ 44106 w 813575"/>
                      <a:gd name="connsiteY23" fmla="*/ 183563 h 359952"/>
                      <a:gd name="connsiteX24" fmla="*/ 393973 w 813575"/>
                      <a:gd name="connsiteY24" fmla="*/ 183563 h 359952"/>
                      <a:gd name="connsiteX25" fmla="*/ 542382 w 813575"/>
                      <a:gd name="connsiteY25" fmla="*/ 89012 h 359952"/>
                      <a:gd name="connsiteX26" fmla="*/ 754470 w 813575"/>
                      <a:gd name="connsiteY26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447885 w 813575"/>
                      <a:gd name="connsiteY8" fmla="*/ 194508 h 359952"/>
                      <a:gd name="connsiteX9" fmla="*/ 577761 w 813575"/>
                      <a:gd name="connsiteY9" fmla="*/ 201824 h 359952"/>
                      <a:gd name="connsiteX10" fmla="*/ 793638 w 813575"/>
                      <a:gd name="connsiteY10" fmla="*/ 273694 h 359952"/>
                      <a:gd name="connsiteX11" fmla="*/ 794913 w 813575"/>
                      <a:gd name="connsiteY11" fmla="*/ 359952 h 359952"/>
                      <a:gd name="connsiteX12" fmla="*/ 647385 w 813575"/>
                      <a:gd name="connsiteY12" fmla="*/ 324697 h 359952"/>
                      <a:gd name="connsiteX13" fmla="*/ 441503 w 813575"/>
                      <a:gd name="connsiteY13" fmla="*/ 220904 h 359952"/>
                      <a:gd name="connsiteX14" fmla="*/ 434139 w 813575"/>
                      <a:gd name="connsiteY14" fmla="*/ 218156 h 359952"/>
                      <a:gd name="connsiteX15" fmla="*/ 438079 w 813575"/>
                      <a:gd name="connsiteY15" fmla="*/ 227669 h 359952"/>
                      <a:gd name="connsiteX16" fmla="*/ 438078 w 813575"/>
                      <a:gd name="connsiteY16" fmla="*/ 227669 h 359952"/>
                      <a:gd name="connsiteX17" fmla="*/ 393972 w 813575"/>
                      <a:gd name="connsiteY17" fmla="*/ 271775 h 359952"/>
                      <a:gd name="connsiteX18" fmla="*/ 44106 w 813575"/>
                      <a:gd name="connsiteY18" fmla="*/ 271774 h 359952"/>
                      <a:gd name="connsiteX19" fmla="*/ 12918 w 813575"/>
                      <a:gd name="connsiteY19" fmla="*/ 258856 h 359952"/>
                      <a:gd name="connsiteX20" fmla="*/ 0 w 813575"/>
                      <a:gd name="connsiteY20" fmla="*/ 227669 h 359952"/>
                      <a:gd name="connsiteX21" fmla="*/ 12918 w 813575"/>
                      <a:gd name="connsiteY21" fmla="*/ 196482 h 359952"/>
                      <a:gd name="connsiteX22" fmla="*/ 44106 w 813575"/>
                      <a:gd name="connsiteY22" fmla="*/ 183563 h 359952"/>
                      <a:gd name="connsiteX23" fmla="*/ 393973 w 813575"/>
                      <a:gd name="connsiteY23" fmla="*/ 183563 h 359952"/>
                      <a:gd name="connsiteX24" fmla="*/ 542382 w 813575"/>
                      <a:gd name="connsiteY24" fmla="*/ 89012 h 359952"/>
                      <a:gd name="connsiteX25" fmla="*/ 754470 w 813575"/>
                      <a:gd name="connsiteY25" fmla="*/ 0 h 359952"/>
                      <a:gd name="connsiteX0" fmla="*/ 0 w 813575"/>
                      <a:gd name="connsiteY0" fmla="*/ 227668 h 359952"/>
                      <a:gd name="connsiteX1" fmla="*/ 0 w 813575"/>
                      <a:gd name="connsiteY1" fmla="*/ 227669 h 359952"/>
                      <a:gd name="connsiteX2" fmla="*/ 0 w 813575"/>
                      <a:gd name="connsiteY2" fmla="*/ 227669 h 359952"/>
                      <a:gd name="connsiteX3" fmla="*/ 0 w 813575"/>
                      <a:gd name="connsiteY3" fmla="*/ 227668 h 359952"/>
                      <a:gd name="connsiteX4" fmla="*/ 754470 w 813575"/>
                      <a:gd name="connsiteY4" fmla="*/ 0 h 359952"/>
                      <a:gd name="connsiteX5" fmla="*/ 813575 w 813575"/>
                      <a:gd name="connsiteY5" fmla="*/ 63104 h 359952"/>
                      <a:gd name="connsiteX6" fmla="*/ 677979 w 813575"/>
                      <a:gd name="connsiteY6" fmla="*/ 134209 h 359952"/>
                      <a:gd name="connsiteX7" fmla="*/ 451952 w 813575"/>
                      <a:gd name="connsiteY7" fmla="*/ 192967 h 359952"/>
                      <a:gd name="connsiteX8" fmla="*/ 577761 w 813575"/>
                      <a:gd name="connsiteY8" fmla="*/ 201824 h 359952"/>
                      <a:gd name="connsiteX9" fmla="*/ 793638 w 813575"/>
                      <a:gd name="connsiteY9" fmla="*/ 273694 h 359952"/>
                      <a:gd name="connsiteX10" fmla="*/ 794913 w 813575"/>
                      <a:gd name="connsiteY10" fmla="*/ 359952 h 359952"/>
                      <a:gd name="connsiteX11" fmla="*/ 647385 w 813575"/>
                      <a:gd name="connsiteY11" fmla="*/ 324697 h 359952"/>
                      <a:gd name="connsiteX12" fmla="*/ 441503 w 813575"/>
                      <a:gd name="connsiteY12" fmla="*/ 220904 h 359952"/>
                      <a:gd name="connsiteX13" fmla="*/ 434139 w 813575"/>
                      <a:gd name="connsiteY13" fmla="*/ 218156 h 359952"/>
                      <a:gd name="connsiteX14" fmla="*/ 438079 w 813575"/>
                      <a:gd name="connsiteY14" fmla="*/ 227669 h 359952"/>
                      <a:gd name="connsiteX15" fmla="*/ 438078 w 813575"/>
                      <a:gd name="connsiteY15" fmla="*/ 227669 h 359952"/>
                      <a:gd name="connsiteX16" fmla="*/ 393972 w 813575"/>
                      <a:gd name="connsiteY16" fmla="*/ 271775 h 359952"/>
                      <a:gd name="connsiteX17" fmla="*/ 44106 w 813575"/>
                      <a:gd name="connsiteY17" fmla="*/ 271774 h 359952"/>
                      <a:gd name="connsiteX18" fmla="*/ 12918 w 813575"/>
                      <a:gd name="connsiteY18" fmla="*/ 258856 h 359952"/>
                      <a:gd name="connsiteX19" fmla="*/ 0 w 813575"/>
                      <a:gd name="connsiteY19" fmla="*/ 227669 h 359952"/>
                      <a:gd name="connsiteX20" fmla="*/ 12918 w 813575"/>
                      <a:gd name="connsiteY20" fmla="*/ 196482 h 359952"/>
                      <a:gd name="connsiteX21" fmla="*/ 44106 w 813575"/>
                      <a:gd name="connsiteY21" fmla="*/ 183563 h 359952"/>
                      <a:gd name="connsiteX22" fmla="*/ 393973 w 813575"/>
                      <a:gd name="connsiteY22" fmla="*/ 183563 h 359952"/>
                      <a:gd name="connsiteX23" fmla="*/ 542382 w 813575"/>
                      <a:gd name="connsiteY23" fmla="*/ 89012 h 359952"/>
                      <a:gd name="connsiteX24" fmla="*/ 754470 w 813575"/>
                      <a:gd name="connsiteY24" fmla="*/ 0 h 35995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13575" h="359952">
                        <a:moveTo>
                          <a:pt x="0" y="227668"/>
                        </a:moveTo>
                        <a:lnTo>
                          <a:pt x="0" y="227669"/>
                        </a:lnTo>
                        <a:lnTo>
                          <a:pt x="0" y="227669"/>
                        </a:lnTo>
                        <a:lnTo>
                          <a:pt x="0" y="227668"/>
                        </a:lnTo>
                        <a:close/>
                        <a:moveTo>
                          <a:pt x="754470" y="0"/>
                        </a:moveTo>
                        <a:lnTo>
                          <a:pt x="813575" y="63104"/>
                        </a:lnTo>
                        <a:cubicBezTo>
                          <a:pt x="768376" y="86806"/>
                          <a:pt x="754470" y="124415"/>
                          <a:pt x="677979" y="134209"/>
                        </a:cubicBezTo>
                        <a:cubicBezTo>
                          <a:pt x="477192" y="131723"/>
                          <a:pt x="497348" y="169166"/>
                          <a:pt x="451952" y="192967"/>
                        </a:cubicBezTo>
                        <a:lnTo>
                          <a:pt x="577761" y="201824"/>
                        </a:lnTo>
                        <a:cubicBezTo>
                          <a:pt x="666174" y="262297"/>
                          <a:pt x="707783" y="267086"/>
                          <a:pt x="793638" y="273694"/>
                        </a:cubicBezTo>
                        <a:lnTo>
                          <a:pt x="794913" y="359952"/>
                        </a:lnTo>
                        <a:cubicBezTo>
                          <a:pt x="745737" y="348200"/>
                          <a:pt x="710299" y="367425"/>
                          <a:pt x="647385" y="324697"/>
                        </a:cubicBezTo>
                        <a:cubicBezTo>
                          <a:pt x="501123" y="191298"/>
                          <a:pt x="490891" y="232710"/>
                          <a:pt x="441503" y="220904"/>
                        </a:cubicBezTo>
                        <a:lnTo>
                          <a:pt x="434139" y="218156"/>
                        </a:lnTo>
                        <a:lnTo>
                          <a:pt x="438079" y="227669"/>
                        </a:lnTo>
                        <a:lnTo>
                          <a:pt x="438078" y="227669"/>
                        </a:lnTo>
                        <a:cubicBezTo>
                          <a:pt x="438078" y="252028"/>
                          <a:pt x="418331" y="271775"/>
                          <a:pt x="393972" y="271775"/>
                        </a:cubicBezTo>
                        <a:lnTo>
                          <a:pt x="44106" y="271774"/>
                        </a:lnTo>
                        <a:cubicBezTo>
                          <a:pt x="31926" y="271774"/>
                          <a:pt x="20900" y="266837"/>
                          <a:pt x="12918" y="258856"/>
                        </a:cubicBezTo>
                        <a:lnTo>
                          <a:pt x="0" y="227669"/>
                        </a:lnTo>
                        <a:lnTo>
                          <a:pt x="12918" y="196482"/>
                        </a:lnTo>
                        <a:cubicBezTo>
                          <a:pt x="20900" y="188500"/>
                          <a:pt x="31926" y="183563"/>
                          <a:pt x="44106" y="183563"/>
                        </a:cubicBezTo>
                        <a:lnTo>
                          <a:pt x="393973" y="183563"/>
                        </a:lnTo>
                        <a:lnTo>
                          <a:pt x="542382" y="89012"/>
                        </a:lnTo>
                        <a:cubicBezTo>
                          <a:pt x="650164" y="75566"/>
                          <a:pt x="684933" y="51691"/>
                          <a:pt x="754470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5" name="îṧḻïḑè">
                    <a:extLst>
                      <a:ext uri="{FF2B5EF4-FFF2-40B4-BE49-F238E27FC236}">
                        <a16:creationId xmlns:a16="http://schemas.microsoft.com/office/drawing/2014/main" id="{BA47889A-7D40-4140-9D96-357FC62FDB21}"/>
                      </a:ext>
                    </a:extLst>
                  </p:cNvPr>
                  <p:cNvSpPr/>
                  <p:nvPr/>
                </p:nvSpPr>
                <p:spPr>
                  <a:xfrm>
                    <a:off x="7552539" y="3182558"/>
                    <a:ext cx="875020" cy="615397"/>
                  </a:xfrm>
                  <a:custGeom>
                    <a:avLst/>
                    <a:gdLst>
                      <a:gd name="connsiteX0" fmla="*/ 0 w 573057"/>
                      <a:gd name="connsiteY0" fmla="*/ 0 h 313935"/>
                      <a:gd name="connsiteX1" fmla="*/ 573057 w 573057"/>
                      <a:gd name="connsiteY1" fmla="*/ 0 h 313935"/>
                      <a:gd name="connsiteX2" fmla="*/ 573057 w 573057"/>
                      <a:gd name="connsiteY2" fmla="*/ 313935 h 313935"/>
                      <a:gd name="connsiteX3" fmla="*/ 0 w 573057"/>
                      <a:gd name="connsiteY3" fmla="*/ 313935 h 313935"/>
                      <a:gd name="connsiteX4" fmla="*/ 0 w 573057"/>
                      <a:gd name="connsiteY4" fmla="*/ 0 h 313935"/>
                      <a:gd name="connsiteX0" fmla="*/ 0 w 573057"/>
                      <a:gd name="connsiteY0" fmla="*/ 0 h 316427"/>
                      <a:gd name="connsiteX1" fmla="*/ 573057 w 573057"/>
                      <a:gd name="connsiteY1" fmla="*/ 0 h 316427"/>
                      <a:gd name="connsiteX2" fmla="*/ 573057 w 573057"/>
                      <a:gd name="connsiteY2" fmla="*/ 313935 h 316427"/>
                      <a:gd name="connsiteX3" fmla="*/ 171917 w 573057"/>
                      <a:gd name="connsiteY3" fmla="*/ 316427 h 316427"/>
                      <a:gd name="connsiteX4" fmla="*/ 0 w 573057"/>
                      <a:gd name="connsiteY4" fmla="*/ 0 h 316427"/>
                      <a:gd name="connsiteX0" fmla="*/ 0 w 573057"/>
                      <a:gd name="connsiteY0" fmla="*/ 0 h 321410"/>
                      <a:gd name="connsiteX1" fmla="*/ 573057 w 573057"/>
                      <a:gd name="connsiteY1" fmla="*/ 0 h 321410"/>
                      <a:gd name="connsiteX2" fmla="*/ 558108 w 573057"/>
                      <a:gd name="connsiteY2" fmla="*/ 321410 h 321410"/>
                      <a:gd name="connsiteX3" fmla="*/ 171917 w 573057"/>
                      <a:gd name="connsiteY3" fmla="*/ 316427 h 321410"/>
                      <a:gd name="connsiteX4" fmla="*/ 0 w 573057"/>
                      <a:gd name="connsiteY4" fmla="*/ 0 h 321410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680194 w 680194"/>
                      <a:gd name="connsiteY1" fmla="*/ 0 h 331376"/>
                      <a:gd name="connsiteX2" fmla="*/ 558108 w 680194"/>
                      <a:gd name="connsiteY2" fmla="*/ 331376 h 331376"/>
                      <a:gd name="connsiteX3" fmla="*/ 171917 w 680194"/>
                      <a:gd name="connsiteY3" fmla="*/ 326393 h 331376"/>
                      <a:gd name="connsiteX4" fmla="*/ 0 w 680194"/>
                      <a:gd name="connsiteY4" fmla="*/ 9966 h 331376"/>
                      <a:gd name="connsiteX0" fmla="*/ 0 w 680194"/>
                      <a:gd name="connsiteY0" fmla="*/ 9966 h 331376"/>
                      <a:gd name="connsiteX1" fmla="*/ 498309 w 680194"/>
                      <a:gd name="connsiteY1" fmla="*/ 2490 h 331376"/>
                      <a:gd name="connsiteX2" fmla="*/ 680194 w 680194"/>
                      <a:gd name="connsiteY2" fmla="*/ 0 h 331376"/>
                      <a:gd name="connsiteX3" fmla="*/ 558108 w 680194"/>
                      <a:gd name="connsiteY3" fmla="*/ 331376 h 331376"/>
                      <a:gd name="connsiteX4" fmla="*/ 171917 w 680194"/>
                      <a:gd name="connsiteY4" fmla="*/ 326393 h 331376"/>
                      <a:gd name="connsiteX5" fmla="*/ 0 w 680194"/>
                      <a:gd name="connsiteY5" fmla="*/ 9966 h 331376"/>
                      <a:gd name="connsiteX0" fmla="*/ 0 w 680194"/>
                      <a:gd name="connsiteY0" fmla="*/ 9966 h 331376"/>
                      <a:gd name="connsiteX1" fmla="*/ 306460 w 680194"/>
                      <a:gd name="connsiteY1" fmla="*/ 9965 h 331376"/>
                      <a:gd name="connsiteX2" fmla="*/ 498309 w 680194"/>
                      <a:gd name="connsiteY2" fmla="*/ 2490 h 331376"/>
                      <a:gd name="connsiteX3" fmla="*/ 680194 w 680194"/>
                      <a:gd name="connsiteY3" fmla="*/ 0 h 331376"/>
                      <a:gd name="connsiteX4" fmla="*/ 558108 w 680194"/>
                      <a:gd name="connsiteY4" fmla="*/ 331376 h 331376"/>
                      <a:gd name="connsiteX5" fmla="*/ 171917 w 680194"/>
                      <a:gd name="connsiteY5" fmla="*/ 326393 h 331376"/>
                      <a:gd name="connsiteX6" fmla="*/ 0 w 680194"/>
                      <a:gd name="connsiteY6" fmla="*/ 9966 h 331376"/>
                      <a:gd name="connsiteX0" fmla="*/ 0 w 680194"/>
                      <a:gd name="connsiteY0" fmla="*/ 134545 h 455955"/>
                      <a:gd name="connsiteX1" fmla="*/ 470902 w 680194"/>
                      <a:gd name="connsiteY1" fmla="*/ 0 h 455955"/>
                      <a:gd name="connsiteX2" fmla="*/ 498309 w 680194"/>
                      <a:gd name="connsiteY2" fmla="*/ 127069 h 455955"/>
                      <a:gd name="connsiteX3" fmla="*/ 680194 w 680194"/>
                      <a:gd name="connsiteY3" fmla="*/ 124579 h 455955"/>
                      <a:gd name="connsiteX4" fmla="*/ 558108 w 680194"/>
                      <a:gd name="connsiteY4" fmla="*/ 455955 h 455955"/>
                      <a:gd name="connsiteX5" fmla="*/ 171917 w 680194"/>
                      <a:gd name="connsiteY5" fmla="*/ 450972 h 455955"/>
                      <a:gd name="connsiteX6" fmla="*/ 0 w 680194"/>
                      <a:gd name="connsiteY6" fmla="*/ 134545 h 455955"/>
                      <a:gd name="connsiteX0" fmla="*/ 0 w 680194"/>
                      <a:gd name="connsiteY0" fmla="*/ 134545 h 455955"/>
                      <a:gd name="connsiteX1" fmla="*/ 296493 w 680194"/>
                      <a:gd name="connsiteY1" fmla="*/ 47340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281544 w 680194"/>
                      <a:gd name="connsiteY1" fmla="*/ 79731 h 455955"/>
                      <a:gd name="connsiteX2" fmla="*/ 470902 w 680194"/>
                      <a:gd name="connsiteY2" fmla="*/ 0 h 455955"/>
                      <a:gd name="connsiteX3" fmla="*/ 498309 w 680194"/>
                      <a:gd name="connsiteY3" fmla="*/ 127069 h 455955"/>
                      <a:gd name="connsiteX4" fmla="*/ 680194 w 680194"/>
                      <a:gd name="connsiteY4" fmla="*/ 124579 h 455955"/>
                      <a:gd name="connsiteX5" fmla="*/ 558108 w 680194"/>
                      <a:gd name="connsiteY5" fmla="*/ 455955 h 455955"/>
                      <a:gd name="connsiteX6" fmla="*/ 171917 w 680194"/>
                      <a:gd name="connsiteY6" fmla="*/ 450972 h 455955"/>
                      <a:gd name="connsiteX7" fmla="*/ 0 w 680194"/>
                      <a:gd name="connsiteY7" fmla="*/ 134545 h 455955"/>
                      <a:gd name="connsiteX0" fmla="*/ 0 w 680194"/>
                      <a:gd name="connsiteY0" fmla="*/ 134545 h 455955"/>
                      <a:gd name="connsiteX1" fmla="*/ 154475 w 680194"/>
                      <a:gd name="connsiteY1" fmla="*/ 104646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80194"/>
                      <a:gd name="connsiteY0" fmla="*/ 134545 h 455955"/>
                      <a:gd name="connsiteX1" fmla="*/ 149492 w 680194"/>
                      <a:gd name="connsiteY1" fmla="*/ 49832 h 455955"/>
                      <a:gd name="connsiteX2" fmla="*/ 281544 w 680194"/>
                      <a:gd name="connsiteY2" fmla="*/ 79731 h 455955"/>
                      <a:gd name="connsiteX3" fmla="*/ 470902 w 680194"/>
                      <a:gd name="connsiteY3" fmla="*/ 0 h 455955"/>
                      <a:gd name="connsiteX4" fmla="*/ 498309 w 680194"/>
                      <a:gd name="connsiteY4" fmla="*/ 127069 h 455955"/>
                      <a:gd name="connsiteX5" fmla="*/ 680194 w 680194"/>
                      <a:gd name="connsiteY5" fmla="*/ 124579 h 455955"/>
                      <a:gd name="connsiteX6" fmla="*/ 558108 w 680194"/>
                      <a:gd name="connsiteY6" fmla="*/ 455955 h 455955"/>
                      <a:gd name="connsiteX7" fmla="*/ 171917 w 680194"/>
                      <a:gd name="connsiteY7" fmla="*/ 450972 h 455955"/>
                      <a:gd name="connsiteX8" fmla="*/ 0 w 680194"/>
                      <a:gd name="connsiteY8" fmla="*/ 134545 h 455955"/>
                      <a:gd name="connsiteX0" fmla="*/ 0 w 662753"/>
                      <a:gd name="connsiteY0" fmla="*/ 159460 h 455955"/>
                      <a:gd name="connsiteX1" fmla="*/ 132051 w 662753"/>
                      <a:gd name="connsiteY1" fmla="*/ 49832 h 455955"/>
                      <a:gd name="connsiteX2" fmla="*/ 264103 w 662753"/>
                      <a:gd name="connsiteY2" fmla="*/ 79731 h 455955"/>
                      <a:gd name="connsiteX3" fmla="*/ 453461 w 662753"/>
                      <a:gd name="connsiteY3" fmla="*/ 0 h 455955"/>
                      <a:gd name="connsiteX4" fmla="*/ 480868 w 662753"/>
                      <a:gd name="connsiteY4" fmla="*/ 127069 h 455955"/>
                      <a:gd name="connsiteX5" fmla="*/ 662753 w 662753"/>
                      <a:gd name="connsiteY5" fmla="*/ 124579 h 455955"/>
                      <a:gd name="connsiteX6" fmla="*/ 540667 w 662753"/>
                      <a:gd name="connsiteY6" fmla="*/ 455955 h 455955"/>
                      <a:gd name="connsiteX7" fmla="*/ 154476 w 662753"/>
                      <a:gd name="connsiteY7" fmla="*/ 450972 h 455955"/>
                      <a:gd name="connsiteX8" fmla="*/ 0 w 662753"/>
                      <a:gd name="connsiteY8" fmla="*/ 159460 h 455955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80868 w 662753"/>
                      <a:gd name="connsiteY4" fmla="*/ 129561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  <a:gd name="connsiteX0" fmla="*/ 0 w 662753"/>
                      <a:gd name="connsiteY0" fmla="*/ 161952 h 458447"/>
                      <a:gd name="connsiteX1" fmla="*/ 132051 w 662753"/>
                      <a:gd name="connsiteY1" fmla="*/ 52324 h 458447"/>
                      <a:gd name="connsiteX2" fmla="*/ 264103 w 662753"/>
                      <a:gd name="connsiteY2" fmla="*/ 82223 h 458447"/>
                      <a:gd name="connsiteX3" fmla="*/ 448478 w 662753"/>
                      <a:gd name="connsiteY3" fmla="*/ 0 h 458447"/>
                      <a:gd name="connsiteX4" fmla="*/ 473393 w 662753"/>
                      <a:gd name="connsiteY4" fmla="*/ 132052 h 458447"/>
                      <a:gd name="connsiteX5" fmla="*/ 662753 w 662753"/>
                      <a:gd name="connsiteY5" fmla="*/ 127071 h 458447"/>
                      <a:gd name="connsiteX6" fmla="*/ 540667 w 662753"/>
                      <a:gd name="connsiteY6" fmla="*/ 458447 h 458447"/>
                      <a:gd name="connsiteX7" fmla="*/ 154476 w 662753"/>
                      <a:gd name="connsiteY7" fmla="*/ 453464 h 458447"/>
                      <a:gd name="connsiteX8" fmla="*/ 0 w 662753"/>
                      <a:gd name="connsiteY8" fmla="*/ 161952 h 4584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2753" h="458447">
                        <a:moveTo>
                          <a:pt x="0" y="161952"/>
                        </a:moveTo>
                        <a:lnTo>
                          <a:pt x="132051" y="52324"/>
                        </a:lnTo>
                        <a:lnTo>
                          <a:pt x="264103" y="82223"/>
                        </a:lnTo>
                        <a:lnTo>
                          <a:pt x="448478" y="0"/>
                        </a:lnTo>
                        <a:lnTo>
                          <a:pt x="473393" y="132052"/>
                        </a:lnTo>
                        <a:lnTo>
                          <a:pt x="662753" y="127071"/>
                        </a:lnTo>
                        <a:lnTo>
                          <a:pt x="540667" y="458447"/>
                        </a:lnTo>
                        <a:lnTo>
                          <a:pt x="154476" y="453464"/>
                        </a:lnTo>
                        <a:lnTo>
                          <a:pt x="0" y="16195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6" name="íṣļíḓé">
                    <a:extLst>
                      <a:ext uri="{FF2B5EF4-FFF2-40B4-BE49-F238E27FC236}">
                        <a16:creationId xmlns:a16="http://schemas.microsoft.com/office/drawing/2014/main" id="{AE6DC3CD-D3F0-44FC-9D63-6F3D543EDC38}"/>
                      </a:ext>
                    </a:extLst>
                  </p:cNvPr>
                  <p:cNvSpPr/>
                  <p:nvPr/>
                </p:nvSpPr>
                <p:spPr>
                  <a:xfrm flipH="1">
                    <a:off x="8194175" y="3337327"/>
                    <a:ext cx="222018" cy="441478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68159" h="328884">
                        <a:moveTo>
                          <a:pt x="119595" y="328884"/>
                        </a:moveTo>
                        <a:lnTo>
                          <a:pt x="0" y="0"/>
                        </a:lnTo>
                        <a:lnTo>
                          <a:pt x="168159" y="323900"/>
                        </a:lnTo>
                        <a:lnTo>
                          <a:pt x="119595" y="328884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7" name="ï$ḷíḓê">
                    <a:extLst>
                      <a:ext uri="{FF2B5EF4-FFF2-40B4-BE49-F238E27FC236}">
                        <a16:creationId xmlns:a16="http://schemas.microsoft.com/office/drawing/2014/main" id="{47601AE2-CD03-4EEC-9677-1F959F02F9A2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7975326" y="3245362"/>
                    <a:ext cx="257855" cy="333738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2524 w 195303"/>
                      <a:gd name="connsiteY2" fmla="*/ 125870 h 248622"/>
                      <a:gd name="connsiteX3" fmla="*/ 195303 w 195303"/>
                      <a:gd name="connsiteY3" fmla="*/ 248622 h 2486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95303" h="248622">
                        <a:moveTo>
                          <a:pt x="195303" y="248622"/>
                        </a:moveTo>
                        <a:lnTo>
                          <a:pt x="0" y="0"/>
                        </a:lnTo>
                        <a:lnTo>
                          <a:pt x="152524" y="125870"/>
                        </a:lnTo>
                        <a:lnTo>
                          <a:pt x="195303" y="248622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2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  <p:sp>
                <p:nvSpPr>
                  <p:cNvPr id="38" name="i$ḷiḍê">
                    <a:extLst>
                      <a:ext uri="{FF2B5EF4-FFF2-40B4-BE49-F238E27FC236}">
                        <a16:creationId xmlns:a16="http://schemas.microsoft.com/office/drawing/2014/main" id="{A97A5EE2-F240-4CDF-989F-8891B91E89E6}"/>
                      </a:ext>
                    </a:extLst>
                  </p:cNvPr>
                  <p:cNvSpPr/>
                  <p:nvPr/>
                </p:nvSpPr>
                <p:spPr>
                  <a:xfrm rot="9064593" flipH="1">
                    <a:off x="7806223" y="3218921"/>
                    <a:ext cx="132556" cy="344816"/>
                  </a:xfrm>
                  <a:custGeom>
                    <a:avLst/>
                    <a:gdLst>
                      <a:gd name="connsiteX0" fmla="*/ 0 w 66004"/>
                      <a:gd name="connsiteY0" fmla="*/ 276562 h 276562"/>
                      <a:gd name="connsiteX1" fmla="*/ 0 w 66004"/>
                      <a:gd name="connsiteY1" fmla="*/ 0 h 276562"/>
                      <a:gd name="connsiteX2" fmla="*/ 66004 w 66004"/>
                      <a:gd name="connsiteY2" fmla="*/ 276562 h 276562"/>
                      <a:gd name="connsiteX3" fmla="*/ 0 w 66004"/>
                      <a:gd name="connsiteY3" fmla="*/ 276562 h 276562"/>
                      <a:gd name="connsiteX0" fmla="*/ 119595 w 185599"/>
                      <a:gd name="connsiteY0" fmla="*/ 328884 h 328884"/>
                      <a:gd name="connsiteX1" fmla="*/ 0 w 185599"/>
                      <a:gd name="connsiteY1" fmla="*/ 0 h 328884"/>
                      <a:gd name="connsiteX2" fmla="*/ 185599 w 185599"/>
                      <a:gd name="connsiteY2" fmla="*/ 328884 h 328884"/>
                      <a:gd name="connsiteX3" fmla="*/ 119595 w 18559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119595 w 168159"/>
                      <a:gd name="connsiteY0" fmla="*/ 328884 h 328884"/>
                      <a:gd name="connsiteX1" fmla="*/ 0 w 168159"/>
                      <a:gd name="connsiteY1" fmla="*/ 0 h 328884"/>
                      <a:gd name="connsiteX2" fmla="*/ 168159 w 168159"/>
                      <a:gd name="connsiteY2" fmla="*/ 323900 h 328884"/>
                      <a:gd name="connsiteX3" fmla="*/ 119595 w 168159"/>
                      <a:gd name="connsiteY3" fmla="*/ 328884 h 328884"/>
                      <a:gd name="connsiteX0" fmla="*/ 0 w 48564"/>
                      <a:gd name="connsiteY0" fmla="*/ 132097 h 132097"/>
                      <a:gd name="connsiteX1" fmla="*/ 3375 w 48564"/>
                      <a:gd name="connsiteY1" fmla="*/ 0 h 132097"/>
                      <a:gd name="connsiteX2" fmla="*/ 48564 w 48564"/>
                      <a:gd name="connsiteY2" fmla="*/ 127113 h 132097"/>
                      <a:gd name="connsiteX3" fmla="*/ 0 w 48564"/>
                      <a:gd name="connsiteY3" fmla="*/ 132097 h 132097"/>
                      <a:gd name="connsiteX0" fmla="*/ 0 w 48564"/>
                      <a:gd name="connsiteY0" fmla="*/ 132097 h 132097"/>
                      <a:gd name="connsiteX1" fmla="*/ 2631 w 48564"/>
                      <a:gd name="connsiteY1" fmla="*/ 66384 h 132097"/>
                      <a:gd name="connsiteX2" fmla="*/ 3375 w 48564"/>
                      <a:gd name="connsiteY2" fmla="*/ 0 h 132097"/>
                      <a:gd name="connsiteX3" fmla="*/ 48564 w 48564"/>
                      <a:gd name="connsiteY3" fmla="*/ 127113 h 132097"/>
                      <a:gd name="connsiteX4" fmla="*/ 0 w 48564"/>
                      <a:gd name="connsiteY4" fmla="*/ 132097 h 132097"/>
                      <a:gd name="connsiteX0" fmla="*/ 146739 w 195303"/>
                      <a:gd name="connsiteY0" fmla="*/ 253606 h 253606"/>
                      <a:gd name="connsiteX1" fmla="*/ 0 w 195303"/>
                      <a:gd name="connsiteY1" fmla="*/ 0 h 253606"/>
                      <a:gd name="connsiteX2" fmla="*/ 150114 w 195303"/>
                      <a:gd name="connsiteY2" fmla="*/ 121509 h 253606"/>
                      <a:gd name="connsiteX3" fmla="*/ 195303 w 195303"/>
                      <a:gd name="connsiteY3" fmla="*/ 248622 h 253606"/>
                      <a:gd name="connsiteX4" fmla="*/ 146739 w 195303"/>
                      <a:gd name="connsiteY4" fmla="*/ 253606 h 253606"/>
                      <a:gd name="connsiteX0" fmla="*/ 195303 w 195303"/>
                      <a:gd name="connsiteY0" fmla="*/ 248622 h 248622"/>
                      <a:gd name="connsiteX1" fmla="*/ 0 w 195303"/>
                      <a:gd name="connsiteY1" fmla="*/ 0 h 248622"/>
                      <a:gd name="connsiteX2" fmla="*/ 150114 w 195303"/>
                      <a:gd name="connsiteY2" fmla="*/ 121509 h 248622"/>
                      <a:gd name="connsiteX3" fmla="*/ 195303 w 195303"/>
                      <a:gd name="connsiteY3" fmla="*/ 248622 h 248622"/>
                      <a:gd name="connsiteX0" fmla="*/ 140496 w 140496"/>
                      <a:gd name="connsiteY0" fmla="*/ 298833 h 298833"/>
                      <a:gd name="connsiteX1" fmla="*/ 0 w 140496"/>
                      <a:gd name="connsiteY1" fmla="*/ 0 h 298833"/>
                      <a:gd name="connsiteX2" fmla="*/ 95307 w 140496"/>
                      <a:gd name="connsiteY2" fmla="*/ 171720 h 298833"/>
                      <a:gd name="connsiteX3" fmla="*/ 140496 w 140496"/>
                      <a:gd name="connsiteY3" fmla="*/ 298833 h 298833"/>
                      <a:gd name="connsiteX0" fmla="*/ 0 w 100400"/>
                      <a:gd name="connsiteY0" fmla="*/ 256875 h 256875"/>
                      <a:gd name="connsiteX1" fmla="*/ 5093 w 100400"/>
                      <a:gd name="connsiteY1" fmla="*/ 0 h 256875"/>
                      <a:gd name="connsiteX2" fmla="*/ 100400 w 100400"/>
                      <a:gd name="connsiteY2" fmla="*/ 171720 h 256875"/>
                      <a:gd name="connsiteX3" fmla="*/ 0 w 100400"/>
                      <a:gd name="connsiteY3" fmla="*/ 256875 h 256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0400" h="256875">
                        <a:moveTo>
                          <a:pt x="0" y="256875"/>
                        </a:moveTo>
                        <a:lnTo>
                          <a:pt x="5093" y="0"/>
                        </a:lnTo>
                        <a:lnTo>
                          <a:pt x="100400" y="171720"/>
                        </a:lnTo>
                        <a:lnTo>
                          <a:pt x="0" y="256875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lIns="91440" tIns="45720" rIns="91440" bIns="45720" rtlCol="0" anchor="ctr">
                    <a:normAutofit fontScale="92500" lnSpcReduction="10000"/>
                  </a:bodyPr>
                  <a:lstStyle/>
                  <a:p>
                    <a:pPr algn="ctr"/>
                    <a:endParaRPr lang="en-US">
                      <a:solidFill>
                        <a:schemeClr val="accent1"/>
                      </a:solidFill>
                    </a:endParaRPr>
                  </a:p>
                </p:txBody>
              </p:sp>
            </p:grpSp>
            <p:sp>
              <p:nvSpPr>
                <p:cNvPr id="32" name="ïṣḻiḑê">
                  <a:extLst>
                    <a:ext uri="{FF2B5EF4-FFF2-40B4-BE49-F238E27FC236}">
                      <a16:creationId xmlns:a16="http://schemas.microsoft.com/office/drawing/2014/main" id="{ADEA1EF8-8D89-43E2-B689-055E5D739829}"/>
                    </a:ext>
                  </a:extLst>
                </p:cNvPr>
                <p:cNvSpPr txBox="1"/>
                <p:nvPr/>
              </p:nvSpPr>
              <p:spPr>
                <a:xfrm>
                  <a:off x="7587307" y="4523512"/>
                  <a:ext cx="839633" cy="1015735"/>
                </a:xfrm>
                <a:prstGeom prst="rect">
                  <a:avLst/>
                </a:prstGeom>
              </p:spPr>
              <p:txBody>
                <a:bodyPr wrap="square" lIns="91440" tIns="45720" rIns="91440" bIns="45720" anchor="ctr" anchorCtr="0">
                  <a:normAutofit lnSpcReduction="10000"/>
                </a:bodyPr>
                <a:lstStyle>
                  <a:lvl1pPr marL="171450" indent="-171450" algn="l" defTabSz="685800" rtl="0" eaLnBrk="1" latinLnBrk="0" hangingPunct="1">
                    <a:lnSpc>
                      <a:spcPct val="90000"/>
                    </a:lnSpc>
                    <a:spcBef>
                      <a:spcPts val="750"/>
                    </a:spcBef>
                    <a:buFont typeface="Arial" panose="020B0604020202020204" pitchFamily="34" charset="0"/>
                    <a:buChar char="•"/>
                    <a:defRPr sz="2100" kern="1200">
                      <a:solidFill>
                        <a:schemeClr val="tx1"/>
                      </a:solidFill>
                    </a:defRPr>
                  </a:lvl1pPr>
                  <a:lvl2pPr marL="5143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</a:defRPr>
                  </a:lvl2pPr>
                  <a:lvl3pPr marL="8572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500" kern="1200">
                      <a:solidFill>
                        <a:schemeClr val="tx1"/>
                      </a:solidFill>
                    </a:defRPr>
                  </a:lvl3pPr>
                  <a:lvl4pPr marL="12001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4pPr>
                  <a:lvl5pPr marL="15430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5pPr>
                  <a:lvl6pPr marL="18859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6pPr>
                  <a:lvl7pPr marL="22288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7pPr>
                  <a:lvl8pPr marL="25717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8pPr>
                  <a:lvl9pPr marL="2914650" indent="-171450" algn="l" defTabSz="685800" rtl="0" eaLnBrk="1" latinLnBrk="0" hangingPunct="1">
                    <a:lnSpc>
                      <a:spcPct val="90000"/>
                    </a:lnSpc>
                    <a:spcBef>
                      <a:spcPts val="375"/>
                    </a:spcBef>
                    <a:buFont typeface="Arial" panose="020B0604020202020204" pitchFamily="34" charset="0"/>
                    <a:buChar char="•"/>
                    <a:defRPr sz="135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n-AU" sz="6600" b="1" dirty="0">
                      <a:solidFill>
                        <a:schemeClr val="bg1"/>
                      </a:solidFill>
                    </a:rPr>
                    <a:t>$</a:t>
                  </a:r>
                </a:p>
              </p:txBody>
            </p:sp>
          </p:grpSp>
        </p:grpSp>
        <p:grpSp>
          <p:nvGrpSpPr>
            <p:cNvPr id="8" name="îśḻíďè">
              <a:extLst>
                <a:ext uri="{FF2B5EF4-FFF2-40B4-BE49-F238E27FC236}">
                  <a16:creationId xmlns:a16="http://schemas.microsoft.com/office/drawing/2014/main" id="{8D341078-C0B1-44D6-83E0-43C821AD83C2}"/>
                </a:ext>
              </a:extLst>
            </p:cNvPr>
            <p:cNvGrpSpPr/>
            <p:nvPr/>
          </p:nvGrpSpPr>
          <p:grpSpPr>
            <a:xfrm>
              <a:off x="673100" y="1130300"/>
              <a:ext cx="5771983" cy="1358891"/>
              <a:chOff x="2856011" y="1611904"/>
              <a:chExt cx="6488014" cy="1358891"/>
            </a:xfrm>
          </p:grpSpPr>
          <p:sp>
            <p:nvSpPr>
              <p:cNvPr id="26" name="iṣļiḋe">
                <a:extLst>
                  <a:ext uri="{FF2B5EF4-FFF2-40B4-BE49-F238E27FC236}">
                    <a16:creationId xmlns:a16="http://schemas.microsoft.com/office/drawing/2014/main" id="{682B251B-0663-4D50-9CFB-7B0040A3CBAB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4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27" name="íṣļiḋé">
                <a:extLst>
                  <a:ext uri="{FF2B5EF4-FFF2-40B4-BE49-F238E27FC236}">
                    <a16:creationId xmlns:a16="http://schemas.microsoft.com/office/drawing/2014/main" id="{F25168D9-0BD7-4DC6-85ED-4C4D6948589E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sp>
          <p:nvSpPr>
            <p:cNvPr id="9" name="íṥlîḍe">
              <a:extLst>
                <a:ext uri="{FF2B5EF4-FFF2-40B4-BE49-F238E27FC236}">
                  <a16:creationId xmlns:a16="http://schemas.microsoft.com/office/drawing/2014/main" id="{23F97C7E-671D-4089-B640-CBA5EF4F297F}"/>
                </a:ext>
              </a:extLst>
            </p:cNvPr>
            <p:cNvSpPr/>
            <p:nvPr/>
          </p:nvSpPr>
          <p:spPr>
            <a:xfrm>
              <a:off x="673101" y="2977351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0" name="îş1idè">
              <a:extLst>
                <a:ext uri="{FF2B5EF4-FFF2-40B4-BE49-F238E27FC236}">
                  <a16:creationId xmlns:a16="http://schemas.microsoft.com/office/drawing/2014/main" id="{0539B07A-882C-44CC-BCC8-ABE53E3AC56E}"/>
                </a:ext>
              </a:extLst>
            </p:cNvPr>
            <p:cNvSpPr/>
            <p:nvPr/>
          </p:nvSpPr>
          <p:spPr bwMode="auto">
            <a:xfrm>
              <a:off x="835567" y="3147328"/>
              <a:ext cx="392452" cy="377430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1" name="îṥḻíḍè">
              <a:extLst>
                <a:ext uri="{FF2B5EF4-FFF2-40B4-BE49-F238E27FC236}">
                  <a16:creationId xmlns:a16="http://schemas.microsoft.com/office/drawing/2014/main" id="{F9547C3F-2FC8-48F8-92C2-6B7A59DE82E4}"/>
                </a:ext>
              </a:extLst>
            </p:cNvPr>
            <p:cNvGrpSpPr/>
            <p:nvPr/>
          </p:nvGrpSpPr>
          <p:grpSpPr>
            <a:xfrm>
              <a:off x="1588483" y="2948445"/>
              <a:ext cx="4858189" cy="775197"/>
              <a:chOff x="5130801" y="2820874"/>
              <a:chExt cx="3632195" cy="775197"/>
            </a:xfrm>
          </p:grpSpPr>
          <p:sp>
            <p:nvSpPr>
              <p:cNvPr id="24" name="îṩľiďe">
                <a:extLst>
                  <a:ext uri="{FF2B5EF4-FFF2-40B4-BE49-F238E27FC236}">
                    <a16:creationId xmlns:a16="http://schemas.microsoft.com/office/drawing/2014/main" id="{BA83E2A7-85EF-4AD1-B9A4-D05FAD75C3C4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5" name="íśḻîḍe">
                <a:extLst>
                  <a:ext uri="{FF2B5EF4-FFF2-40B4-BE49-F238E27FC236}">
                    <a16:creationId xmlns:a16="http://schemas.microsoft.com/office/drawing/2014/main" id="{AC97B8DE-B8C6-49C3-8FE6-EB31E3B89B70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2" name="iṧḻîde">
              <a:extLst>
                <a:ext uri="{FF2B5EF4-FFF2-40B4-BE49-F238E27FC236}">
                  <a16:creationId xmlns:a16="http://schemas.microsoft.com/office/drawing/2014/main" id="{C9BABF1A-01D6-49E1-A124-23DA7A0D6541}"/>
                </a:ext>
              </a:extLst>
            </p:cNvPr>
            <p:cNvSpPr/>
            <p:nvPr/>
          </p:nvSpPr>
          <p:spPr>
            <a:xfrm>
              <a:off x="673101" y="4106546"/>
              <a:ext cx="717384" cy="717384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3" name="íSḻiďê">
              <a:extLst>
                <a:ext uri="{FF2B5EF4-FFF2-40B4-BE49-F238E27FC236}">
                  <a16:creationId xmlns:a16="http://schemas.microsoft.com/office/drawing/2014/main" id="{189D7AB3-1A0E-42AC-8F1B-43F58468B13A}"/>
                </a:ext>
              </a:extLst>
            </p:cNvPr>
            <p:cNvSpPr/>
            <p:nvPr/>
          </p:nvSpPr>
          <p:spPr bwMode="auto">
            <a:xfrm>
              <a:off x="829010" y="4270156"/>
              <a:ext cx="405566" cy="39016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4" name="iS1íḓê">
              <a:extLst>
                <a:ext uri="{FF2B5EF4-FFF2-40B4-BE49-F238E27FC236}">
                  <a16:creationId xmlns:a16="http://schemas.microsoft.com/office/drawing/2014/main" id="{1A7D67E8-A229-4742-ACF2-C83AB708435E}"/>
                </a:ext>
              </a:extLst>
            </p:cNvPr>
            <p:cNvGrpSpPr/>
            <p:nvPr/>
          </p:nvGrpSpPr>
          <p:grpSpPr>
            <a:xfrm>
              <a:off x="1588483" y="4077640"/>
              <a:ext cx="4858189" cy="775197"/>
              <a:chOff x="5130801" y="2820874"/>
              <a:chExt cx="3632195" cy="775197"/>
            </a:xfrm>
          </p:grpSpPr>
          <p:sp>
            <p:nvSpPr>
              <p:cNvPr id="22" name="íṡ1ïḍé">
                <a:extLst>
                  <a:ext uri="{FF2B5EF4-FFF2-40B4-BE49-F238E27FC236}">
                    <a16:creationId xmlns:a16="http://schemas.microsoft.com/office/drawing/2014/main" id="{D2F4F359-44EA-4624-908C-CCBC8F86308C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3" name="ïşļiḍê">
                <a:extLst>
                  <a:ext uri="{FF2B5EF4-FFF2-40B4-BE49-F238E27FC236}">
                    <a16:creationId xmlns:a16="http://schemas.microsoft.com/office/drawing/2014/main" id="{9CCD2B87-0B33-4DC0-9D27-B9872195122B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sp>
          <p:nvSpPr>
            <p:cNvPr id="15" name="îśḷíḓê">
              <a:extLst>
                <a:ext uri="{FF2B5EF4-FFF2-40B4-BE49-F238E27FC236}">
                  <a16:creationId xmlns:a16="http://schemas.microsoft.com/office/drawing/2014/main" id="{F975BE1C-A89A-4F28-B3A8-AD66B2E512C6}"/>
                </a:ext>
              </a:extLst>
            </p:cNvPr>
            <p:cNvSpPr/>
            <p:nvPr/>
          </p:nvSpPr>
          <p:spPr>
            <a:xfrm>
              <a:off x="673101" y="5235740"/>
              <a:ext cx="717384" cy="71738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b="1" dirty="0"/>
            </a:p>
          </p:txBody>
        </p:sp>
        <p:sp>
          <p:nvSpPr>
            <p:cNvPr id="16" name="îŝliḑé">
              <a:extLst>
                <a:ext uri="{FF2B5EF4-FFF2-40B4-BE49-F238E27FC236}">
                  <a16:creationId xmlns:a16="http://schemas.microsoft.com/office/drawing/2014/main" id="{85046E86-4307-4223-85EC-82254DC02F7C}"/>
                </a:ext>
              </a:extLst>
            </p:cNvPr>
            <p:cNvSpPr/>
            <p:nvPr/>
          </p:nvSpPr>
          <p:spPr bwMode="auto">
            <a:xfrm>
              <a:off x="831540" y="5394554"/>
              <a:ext cx="400506" cy="399756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grpSp>
          <p:nvGrpSpPr>
            <p:cNvPr id="17" name="iṡliďe">
              <a:extLst>
                <a:ext uri="{FF2B5EF4-FFF2-40B4-BE49-F238E27FC236}">
                  <a16:creationId xmlns:a16="http://schemas.microsoft.com/office/drawing/2014/main" id="{301A6040-2EE9-4C04-9B7F-A141AE7A2FEF}"/>
                </a:ext>
              </a:extLst>
            </p:cNvPr>
            <p:cNvGrpSpPr/>
            <p:nvPr/>
          </p:nvGrpSpPr>
          <p:grpSpPr>
            <a:xfrm>
              <a:off x="1588483" y="5206834"/>
              <a:ext cx="4858189" cy="775197"/>
              <a:chOff x="5130801" y="2820874"/>
              <a:chExt cx="3632195" cy="775197"/>
            </a:xfrm>
          </p:grpSpPr>
          <p:sp>
            <p:nvSpPr>
              <p:cNvPr id="20" name="isḻïḓe">
                <a:extLst>
                  <a:ext uri="{FF2B5EF4-FFF2-40B4-BE49-F238E27FC236}">
                    <a16:creationId xmlns:a16="http://schemas.microsoft.com/office/drawing/2014/main" id="{FB40820D-6F37-4245-8417-67F5EC5DAF6F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1" name="íṡļîḑé">
                <a:extLst>
                  <a:ext uri="{FF2B5EF4-FFF2-40B4-BE49-F238E27FC236}">
                    <a16:creationId xmlns:a16="http://schemas.microsoft.com/office/drawing/2014/main" id="{E8FC3F37-AB0D-4C8F-8C41-F1B8F51A3878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630A299F-8A71-4C34-B8B4-DC6FAF7C82AB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3900641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D3574D95-4969-4C7A-B712-CC7DCEDF6F44}"/>
                </a:ext>
              </a:extLst>
            </p:cNvPr>
            <p:cNvCxnSpPr>
              <a:cxnSpLocks/>
            </p:cNvCxnSpPr>
            <p:nvPr/>
          </p:nvCxnSpPr>
          <p:spPr>
            <a:xfrm>
              <a:off x="1688934" y="5029836"/>
              <a:ext cx="3348000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29793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DD5340-026F-4A4A-8A4A-8BB06F1E4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36496ED-C703-4C12-AFF8-AE47E6EED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08CE48B-AD51-4ADE-AB3D-F4B62557B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/>
          </a:p>
        </p:txBody>
      </p:sp>
      <p:grpSp>
        <p:nvGrpSpPr>
          <p:cNvPr id="5" name="20890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CBC393F-70A6-4882-AFA0-B09403AACBE5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1925381"/>
            <a:ext cx="10858500" cy="4069019"/>
            <a:chOff x="660400" y="1925381"/>
            <a:chExt cx="10858500" cy="4069019"/>
          </a:xfrm>
        </p:grpSpPr>
        <p:sp>
          <p:nvSpPr>
            <p:cNvPr id="6" name="išļiďé">
              <a:extLst>
                <a:ext uri="{FF2B5EF4-FFF2-40B4-BE49-F238E27FC236}">
                  <a16:creationId xmlns:a16="http://schemas.microsoft.com/office/drawing/2014/main" id="{5D08346D-8A63-4B2B-A05D-FA884BCFA7BF}"/>
                </a:ext>
              </a:extLst>
            </p:cNvPr>
            <p:cNvSpPr/>
            <p:nvPr/>
          </p:nvSpPr>
          <p:spPr>
            <a:xfrm>
              <a:off x="660400" y="1925381"/>
              <a:ext cx="4069019" cy="4069019"/>
            </a:xfrm>
            <a:prstGeom prst="ellipse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iṧḻiḓé">
              <a:extLst>
                <a:ext uri="{FF2B5EF4-FFF2-40B4-BE49-F238E27FC236}">
                  <a16:creationId xmlns:a16="http://schemas.microsoft.com/office/drawing/2014/main" id="{C3AA4264-61C6-4D8F-9D7C-7B9E4432AE0E}"/>
                </a:ext>
              </a:extLst>
            </p:cNvPr>
            <p:cNvSpPr/>
            <p:nvPr/>
          </p:nvSpPr>
          <p:spPr>
            <a:xfrm>
              <a:off x="660400" y="2603552"/>
              <a:ext cx="3390849" cy="3390848"/>
            </a:xfrm>
            <a:prstGeom prst="ellipse">
              <a:avLst/>
            </a:prstGeom>
            <a:solidFill>
              <a:schemeClr val="bg1">
                <a:lumMod val="85000"/>
                <a:alpha val="38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iš1íḍê">
              <a:extLst>
                <a:ext uri="{FF2B5EF4-FFF2-40B4-BE49-F238E27FC236}">
                  <a16:creationId xmlns:a16="http://schemas.microsoft.com/office/drawing/2014/main" id="{87EFE639-7754-4B3F-AFD6-6EE5CDB91890}"/>
                </a:ext>
              </a:extLst>
            </p:cNvPr>
            <p:cNvSpPr/>
            <p:nvPr/>
          </p:nvSpPr>
          <p:spPr>
            <a:xfrm>
              <a:off x="660400" y="3281720"/>
              <a:ext cx="2712680" cy="271268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iṣḻîḑé">
              <a:extLst>
                <a:ext uri="{FF2B5EF4-FFF2-40B4-BE49-F238E27FC236}">
                  <a16:creationId xmlns:a16="http://schemas.microsoft.com/office/drawing/2014/main" id="{F70C92A3-ACD5-42B1-8659-8405F2BC23E4}"/>
                </a:ext>
              </a:extLst>
            </p:cNvPr>
            <p:cNvSpPr/>
            <p:nvPr/>
          </p:nvSpPr>
          <p:spPr>
            <a:xfrm>
              <a:off x="660400" y="3959890"/>
              <a:ext cx="2034510" cy="203451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cxnSp>
          <p:nvCxnSpPr>
            <p:cNvPr id="10" name="直接箭头连接符 9">
              <a:extLst>
                <a:ext uri="{FF2B5EF4-FFF2-40B4-BE49-F238E27FC236}">
                  <a16:creationId xmlns:a16="http://schemas.microsoft.com/office/drawing/2014/main" id="{D829722B-C72B-4A44-8B91-ACE3ECA7418F}"/>
                </a:ext>
              </a:extLst>
            </p:cNvPr>
            <p:cNvCxnSpPr/>
            <p:nvPr/>
          </p:nvCxnSpPr>
          <p:spPr>
            <a:xfrm>
              <a:off x="3233970" y="4571386"/>
              <a:ext cx="2631007" cy="0"/>
            </a:xfrm>
            <a:prstGeom prst="straightConnector1">
              <a:avLst/>
            </a:prstGeom>
            <a:ln w="44450"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51704FCB-453C-4A32-87DD-09855069B383}"/>
                </a:ext>
              </a:extLst>
            </p:cNvPr>
            <p:cNvCxnSpPr/>
            <p:nvPr/>
          </p:nvCxnSpPr>
          <p:spPr>
            <a:xfrm>
              <a:off x="2273444" y="5523528"/>
              <a:ext cx="3591533" cy="0"/>
            </a:xfrm>
            <a:prstGeom prst="straightConnector1">
              <a:avLst/>
            </a:prstGeom>
            <a:ln w="44450">
              <a:solidFill>
                <a:schemeClr val="accent1"/>
              </a:solidFill>
              <a:tailEnd type="oval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6E62AF75-2006-4F42-9487-2C19392A849E}"/>
                </a:ext>
              </a:extLst>
            </p:cNvPr>
            <p:cNvCxnSpPr/>
            <p:nvPr/>
          </p:nvCxnSpPr>
          <p:spPr>
            <a:xfrm>
              <a:off x="4110973" y="2667104"/>
              <a:ext cx="1754004" cy="0"/>
            </a:xfrm>
            <a:prstGeom prst="straightConnector1">
              <a:avLst/>
            </a:prstGeom>
            <a:ln w="44450">
              <a:solidFill>
                <a:schemeClr val="bg1">
                  <a:lumMod val="9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>
              <a:extLst>
                <a:ext uri="{FF2B5EF4-FFF2-40B4-BE49-F238E27FC236}">
                  <a16:creationId xmlns:a16="http://schemas.microsoft.com/office/drawing/2014/main" id="{4378BC60-5A6F-4F1C-BEC3-5BDF254D68D1}"/>
                </a:ext>
              </a:extLst>
            </p:cNvPr>
            <p:cNvCxnSpPr/>
            <p:nvPr/>
          </p:nvCxnSpPr>
          <p:spPr>
            <a:xfrm>
              <a:off x="3776876" y="3619245"/>
              <a:ext cx="2088101" cy="0"/>
            </a:xfrm>
            <a:prstGeom prst="straightConnector1">
              <a:avLst/>
            </a:prstGeom>
            <a:ln w="44450">
              <a:solidFill>
                <a:schemeClr val="bg1">
                  <a:lumMod val="8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îṧľiḍé">
              <a:extLst>
                <a:ext uri="{FF2B5EF4-FFF2-40B4-BE49-F238E27FC236}">
                  <a16:creationId xmlns:a16="http://schemas.microsoft.com/office/drawing/2014/main" id="{554E03D1-4731-4626-846E-EC9A26119086}"/>
                </a:ext>
              </a:extLst>
            </p:cNvPr>
            <p:cNvGrpSpPr/>
            <p:nvPr/>
          </p:nvGrpSpPr>
          <p:grpSpPr>
            <a:xfrm>
              <a:off x="6028516" y="2362304"/>
              <a:ext cx="5490384" cy="775197"/>
              <a:chOff x="6028516" y="2362304"/>
              <a:chExt cx="5490384" cy="775197"/>
            </a:xfrm>
          </p:grpSpPr>
          <p:sp>
            <p:nvSpPr>
              <p:cNvPr id="31" name="îslíďê">
                <a:extLst>
                  <a:ext uri="{FF2B5EF4-FFF2-40B4-BE49-F238E27FC236}">
                    <a16:creationId xmlns:a16="http://schemas.microsoft.com/office/drawing/2014/main" id="{CD98B62C-6430-4C36-8BF1-090E6641705A}"/>
                  </a:ext>
                </a:extLst>
              </p:cNvPr>
              <p:cNvSpPr/>
              <p:nvPr/>
            </p:nvSpPr>
            <p:spPr bwMode="auto">
              <a:xfrm>
                <a:off x="6028516" y="2749903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2" name="îṥľîḋe">
                <a:extLst>
                  <a:ext uri="{FF2B5EF4-FFF2-40B4-BE49-F238E27FC236}">
                    <a16:creationId xmlns:a16="http://schemas.microsoft.com/office/drawing/2014/main" id="{7FFEF3F4-3175-402D-BF24-C55556DF651F}"/>
                  </a:ext>
                </a:extLst>
              </p:cNvPr>
              <p:cNvSpPr txBox="1"/>
              <p:nvPr/>
            </p:nvSpPr>
            <p:spPr bwMode="auto">
              <a:xfrm>
                <a:off x="6028516" y="2362304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5" name="íš1iďe">
              <a:extLst>
                <a:ext uri="{FF2B5EF4-FFF2-40B4-BE49-F238E27FC236}">
                  <a16:creationId xmlns:a16="http://schemas.microsoft.com/office/drawing/2014/main" id="{EAFFDBD7-C693-4AEF-8FE5-1F0B1F67F53E}"/>
                </a:ext>
              </a:extLst>
            </p:cNvPr>
            <p:cNvGrpSpPr/>
            <p:nvPr/>
          </p:nvGrpSpPr>
          <p:grpSpPr>
            <a:xfrm>
              <a:off x="6028516" y="3314445"/>
              <a:ext cx="5490384" cy="775197"/>
              <a:chOff x="6028516" y="3314445"/>
              <a:chExt cx="5490384" cy="775197"/>
            </a:xfrm>
          </p:grpSpPr>
          <p:sp>
            <p:nvSpPr>
              <p:cNvPr id="29" name="îṣļíḋé">
                <a:extLst>
                  <a:ext uri="{FF2B5EF4-FFF2-40B4-BE49-F238E27FC236}">
                    <a16:creationId xmlns:a16="http://schemas.microsoft.com/office/drawing/2014/main" id="{CE2F78CB-75F0-452D-94D4-88445B9DAD99}"/>
                  </a:ext>
                </a:extLst>
              </p:cNvPr>
              <p:cNvSpPr/>
              <p:nvPr/>
            </p:nvSpPr>
            <p:spPr bwMode="auto">
              <a:xfrm>
                <a:off x="6028516" y="3702044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0" name="îSlîdê">
                <a:extLst>
                  <a:ext uri="{FF2B5EF4-FFF2-40B4-BE49-F238E27FC236}">
                    <a16:creationId xmlns:a16="http://schemas.microsoft.com/office/drawing/2014/main" id="{64D70057-B0E4-40EC-853A-9C1CD13C884C}"/>
                  </a:ext>
                </a:extLst>
              </p:cNvPr>
              <p:cNvSpPr txBox="1"/>
              <p:nvPr/>
            </p:nvSpPr>
            <p:spPr bwMode="auto">
              <a:xfrm>
                <a:off x="6028516" y="3314445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6" name="iŝḷïḓe">
              <a:extLst>
                <a:ext uri="{FF2B5EF4-FFF2-40B4-BE49-F238E27FC236}">
                  <a16:creationId xmlns:a16="http://schemas.microsoft.com/office/drawing/2014/main" id="{1EC9D5FB-77B3-4A39-9567-EEDF26B02303}"/>
                </a:ext>
              </a:extLst>
            </p:cNvPr>
            <p:cNvGrpSpPr/>
            <p:nvPr/>
          </p:nvGrpSpPr>
          <p:grpSpPr>
            <a:xfrm>
              <a:off x="6028516" y="4266586"/>
              <a:ext cx="5490384" cy="775197"/>
              <a:chOff x="6028516" y="4266586"/>
              <a:chExt cx="5490384" cy="775197"/>
            </a:xfrm>
          </p:grpSpPr>
          <p:sp>
            <p:nvSpPr>
              <p:cNvPr id="27" name="ïṧḻídè">
                <a:extLst>
                  <a:ext uri="{FF2B5EF4-FFF2-40B4-BE49-F238E27FC236}">
                    <a16:creationId xmlns:a16="http://schemas.microsoft.com/office/drawing/2014/main" id="{3441DEAC-E2ED-4604-9016-9F842091FFFD}"/>
                  </a:ext>
                </a:extLst>
              </p:cNvPr>
              <p:cNvSpPr/>
              <p:nvPr/>
            </p:nvSpPr>
            <p:spPr bwMode="auto">
              <a:xfrm>
                <a:off x="6028516" y="4654185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8" name="iṣliḍê">
                <a:extLst>
                  <a:ext uri="{FF2B5EF4-FFF2-40B4-BE49-F238E27FC236}">
                    <a16:creationId xmlns:a16="http://schemas.microsoft.com/office/drawing/2014/main" id="{D6154550-BBB3-4AD9-B1E5-77DC7AB091AB}"/>
                  </a:ext>
                </a:extLst>
              </p:cNvPr>
              <p:cNvSpPr txBox="1"/>
              <p:nvPr/>
            </p:nvSpPr>
            <p:spPr bwMode="auto">
              <a:xfrm>
                <a:off x="6028516" y="4266586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7" name="ï$ľïḓe">
              <a:extLst>
                <a:ext uri="{FF2B5EF4-FFF2-40B4-BE49-F238E27FC236}">
                  <a16:creationId xmlns:a16="http://schemas.microsoft.com/office/drawing/2014/main" id="{55E92965-D69D-416E-AA67-84DD433A2897}"/>
                </a:ext>
              </a:extLst>
            </p:cNvPr>
            <p:cNvGrpSpPr/>
            <p:nvPr/>
          </p:nvGrpSpPr>
          <p:grpSpPr>
            <a:xfrm>
              <a:off x="6028516" y="5218728"/>
              <a:ext cx="5490384" cy="775197"/>
              <a:chOff x="6028516" y="5218728"/>
              <a:chExt cx="5490384" cy="775197"/>
            </a:xfrm>
          </p:grpSpPr>
          <p:sp>
            <p:nvSpPr>
              <p:cNvPr id="25" name="íšḻïḑe">
                <a:extLst>
                  <a:ext uri="{FF2B5EF4-FFF2-40B4-BE49-F238E27FC236}">
                    <a16:creationId xmlns:a16="http://schemas.microsoft.com/office/drawing/2014/main" id="{BA6405B5-F65E-4454-AE0B-E211EE8FE8FB}"/>
                  </a:ext>
                </a:extLst>
              </p:cNvPr>
              <p:cNvSpPr/>
              <p:nvPr/>
            </p:nvSpPr>
            <p:spPr bwMode="auto">
              <a:xfrm>
                <a:off x="6028516" y="5606327"/>
                <a:ext cx="5490384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26" name="iṩļïḓê">
                <a:extLst>
                  <a:ext uri="{FF2B5EF4-FFF2-40B4-BE49-F238E27FC236}">
                    <a16:creationId xmlns:a16="http://schemas.microsoft.com/office/drawing/2014/main" id="{CAFE6BBD-2388-4530-89FB-624F80CF3D70}"/>
                  </a:ext>
                </a:extLst>
              </p:cNvPr>
              <p:cNvSpPr txBox="1"/>
              <p:nvPr/>
            </p:nvSpPr>
            <p:spPr bwMode="auto">
              <a:xfrm>
                <a:off x="6028516" y="5218728"/>
                <a:ext cx="549038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1433F4A5-9134-4B68-A778-CA6CFEB3E42C}"/>
                </a:ext>
              </a:extLst>
            </p:cNvPr>
            <p:cNvCxnSpPr/>
            <p:nvPr/>
          </p:nvCxnSpPr>
          <p:spPr>
            <a:xfrm>
              <a:off x="6144695" y="4178114"/>
              <a:ext cx="532173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6B43C92D-D1E9-47E7-B762-1190B53F9FDB}"/>
                </a:ext>
              </a:extLst>
            </p:cNvPr>
            <p:cNvCxnSpPr/>
            <p:nvPr/>
          </p:nvCxnSpPr>
          <p:spPr>
            <a:xfrm>
              <a:off x="6144695" y="5130255"/>
              <a:ext cx="532173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65615A18-8601-4370-B2C1-E03A4484BA39}"/>
                </a:ext>
              </a:extLst>
            </p:cNvPr>
            <p:cNvCxnSpPr/>
            <p:nvPr/>
          </p:nvCxnSpPr>
          <p:spPr>
            <a:xfrm>
              <a:off x="6144695" y="3225973"/>
              <a:ext cx="532173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íšlíďé">
              <a:extLst>
                <a:ext uri="{FF2B5EF4-FFF2-40B4-BE49-F238E27FC236}">
                  <a16:creationId xmlns:a16="http://schemas.microsoft.com/office/drawing/2014/main" id="{3C6288F6-D2DB-4BB7-8A82-DC209B00E515}"/>
                </a:ext>
              </a:extLst>
            </p:cNvPr>
            <p:cNvSpPr/>
            <p:nvPr/>
          </p:nvSpPr>
          <p:spPr bwMode="auto">
            <a:xfrm>
              <a:off x="2944100" y="3059094"/>
              <a:ext cx="404208" cy="401906"/>
            </a:xfrm>
            <a:custGeom>
              <a:avLst/>
              <a:gdLst>
                <a:gd name="T0" fmla="*/ 3682 w 4808"/>
                <a:gd name="T1" fmla="*/ 2763 h 4789"/>
                <a:gd name="T2" fmla="*/ 3420 w 4808"/>
                <a:gd name="T3" fmla="*/ 2703 h 4789"/>
                <a:gd name="T4" fmla="*/ 3026 w 4808"/>
                <a:gd name="T5" fmla="*/ 2392 h 4789"/>
                <a:gd name="T6" fmla="*/ 2818 w 4808"/>
                <a:gd name="T7" fmla="*/ 2517 h 4789"/>
                <a:gd name="T8" fmla="*/ 3219 w 4808"/>
                <a:gd name="T9" fmla="*/ 1876 h 4789"/>
                <a:gd name="T10" fmla="*/ 3609 w 4808"/>
                <a:gd name="T11" fmla="*/ 1953 h 4789"/>
                <a:gd name="T12" fmla="*/ 4553 w 4808"/>
                <a:gd name="T13" fmla="*/ 720 h 4789"/>
                <a:gd name="T14" fmla="*/ 4388 w 4808"/>
                <a:gd name="T15" fmla="*/ 680 h 4789"/>
                <a:gd name="T16" fmla="*/ 3872 w 4808"/>
                <a:gd name="T17" fmla="*/ 1161 h 4789"/>
                <a:gd name="T18" fmla="*/ 3859 w 4808"/>
                <a:gd name="T19" fmla="*/ 1160 h 4789"/>
                <a:gd name="T20" fmla="*/ 3491 w 4808"/>
                <a:gd name="T21" fmla="*/ 1099 h 4789"/>
                <a:gd name="T22" fmla="*/ 3432 w 4808"/>
                <a:gd name="T23" fmla="*/ 731 h 4789"/>
                <a:gd name="T24" fmla="*/ 3454 w 4808"/>
                <a:gd name="T25" fmla="*/ 658 h 4789"/>
                <a:gd name="T26" fmla="*/ 3938 w 4808"/>
                <a:gd name="T27" fmla="*/ 104 h 4789"/>
                <a:gd name="T28" fmla="*/ 3609 w 4808"/>
                <a:gd name="T29" fmla="*/ 0 h 4789"/>
                <a:gd name="T30" fmla="*/ 2710 w 4808"/>
                <a:gd name="T31" fmla="*/ 1369 h 4789"/>
                <a:gd name="T32" fmla="*/ 1300 w 4808"/>
                <a:gd name="T33" fmla="*/ 999 h 4789"/>
                <a:gd name="T34" fmla="*/ 1309 w 4808"/>
                <a:gd name="T35" fmla="*/ 892 h 4789"/>
                <a:gd name="T36" fmla="*/ 865 w 4808"/>
                <a:gd name="T37" fmla="*/ 294 h 4789"/>
                <a:gd name="T38" fmla="*/ 665 w 4808"/>
                <a:gd name="T39" fmla="*/ 298 h 4789"/>
                <a:gd name="T40" fmla="*/ 278 w 4808"/>
                <a:gd name="T41" fmla="*/ 787 h 4789"/>
                <a:gd name="T42" fmla="*/ 630 w 4808"/>
                <a:gd name="T43" fmla="*/ 1163 h 4789"/>
                <a:gd name="T44" fmla="*/ 926 w 4808"/>
                <a:gd name="T45" fmla="*/ 1291 h 4789"/>
                <a:gd name="T46" fmla="*/ 1018 w 4808"/>
                <a:gd name="T47" fmla="*/ 1282 h 4789"/>
                <a:gd name="T48" fmla="*/ 1485 w 4808"/>
                <a:gd name="T49" fmla="*/ 2594 h 4789"/>
                <a:gd name="T50" fmla="*/ 1037 w 4808"/>
                <a:gd name="T51" fmla="*/ 2572 h 4789"/>
                <a:gd name="T52" fmla="*/ 92 w 4808"/>
                <a:gd name="T53" fmla="*/ 3809 h 4789"/>
                <a:gd name="T54" fmla="*/ 186 w 4808"/>
                <a:gd name="T55" fmla="*/ 3882 h 4789"/>
                <a:gd name="T56" fmla="*/ 727 w 4808"/>
                <a:gd name="T57" fmla="*/ 3384 h 4789"/>
                <a:gd name="T58" fmla="*/ 789 w 4808"/>
                <a:gd name="T59" fmla="*/ 3371 h 4789"/>
                <a:gd name="T60" fmla="*/ 796 w 4808"/>
                <a:gd name="T61" fmla="*/ 3372 h 4789"/>
                <a:gd name="T62" fmla="*/ 1218 w 4808"/>
                <a:gd name="T63" fmla="*/ 3798 h 4789"/>
                <a:gd name="T64" fmla="*/ 1192 w 4808"/>
                <a:gd name="T65" fmla="*/ 3873 h 4789"/>
                <a:gd name="T66" fmla="*/ 707 w 4808"/>
                <a:gd name="T67" fmla="*/ 4427 h 4789"/>
                <a:gd name="T68" fmla="*/ 1037 w 4808"/>
                <a:gd name="T69" fmla="*/ 4531 h 4789"/>
                <a:gd name="T70" fmla="*/ 2016 w 4808"/>
                <a:gd name="T71" fmla="*/ 3551 h 4789"/>
                <a:gd name="T72" fmla="*/ 1994 w 4808"/>
                <a:gd name="T73" fmla="*/ 3103 h 4789"/>
                <a:gd name="T74" fmla="*/ 2535 w 4808"/>
                <a:gd name="T75" fmla="*/ 2799 h 4789"/>
                <a:gd name="T76" fmla="*/ 2410 w 4808"/>
                <a:gd name="T77" fmla="*/ 3007 h 4789"/>
                <a:gd name="T78" fmla="*/ 2721 w 4808"/>
                <a:gd name="T79" fmla="*/ 3401 h 4789"/>
                <a:gd name="T80" fmla="*/ 2781 w 4808"/>
                <a:gd name="T81" fmla="*/ 3663 h 4789"/>
                <a:gd name="T82" fmla="*/ 4013 w 4808"/>
                <a:gd name="T83" fmla="*/ 4789 h 4789"/>
                <a:gd name="T84" fmla="*/ 4734 w 4808"/>
                <a:gd name="T85" fmla="*/ 4173 h 4789"/>
                <a:gd name="T86" fmla="*/ 4734 w 4808"/>
                <a:gd name="T87" fmla="*/ 3815 h 4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808" h="4789">
                  <a:moveTo>
                    <a:pt x="4734" y="3815"/>
                  </a:moveTo>
                  <a:lnTo>
                    <a:pt x="3682" y="2763"/>
                  </a:lnTo>
                  <a:cubicBezTo>
                    <a:pt x="3634" y="2715"/>
                    <a:pt x="3570" y="2689"/>
                    <a:pt x="3502" y="2689"/>
                  </a:cubicBezTo>
                  <a:cubicBezTo>
                    <a:pt x="3474" y="2689"/>
                    <a:pt x="3446" y="2694"/>
                    <a:pt x="3420" y="2703"/>
                  </a:cubicBezTo>
                  <a:lnTo>
                    <a:pt x="3167" y="2450"/>
                  </a:lnTo>
                  <a:cubicBezTo>
                    <a:pt x="3130" y="2413"/>
                    <a:pt x="3079" y="2392"/>
                    <a:pt x="3026" y="2392"/>
                  </a:cubicBezTo>
                  <a:cubicBezTo>
                    <a:pt x="2972" y="2392"/>
                    <a:pt x="2922" y="2413"/>
                    <a:pt x="2884" y="2450"/>
                  </a:cubicBezTo>
                  <a:lnTo>
                    <a:pt x="2818" y="2517"/>
                  </a:lnTo>
                  <a:lnTo>
                    <a:pt x="2699" y="2398"/>
                  </a:lnTo>
                  <a:lnTo>
                    <a:pt x="3219" y="1876"/>
                  </a:lnTo>
                  <a:cubicBezTo>
                    <a:pt x="3340" y="1928"/>
                    <a:pt x="3472" y="1953"/>
                    <a:pt x="3609" y="1953"/>
                  </a:cubicBezTo>
                  <a:lnTo>
                    <a:pt x="3609" y="1953"/>
                  </a:lnTo>
                  <a:cubicBezTo>
                    <a:pt x="3870" y="1953"/>
                    <a:pt x="4116" y="1854"/>
                    <a:pt x="4301" y="1669"/>
                  </a:cubicBezTo>
                  <a:cubicBezTo>
                    <a:pt x="4549" y="1421"/>
                    <a:pt x="4646" y="1059"/>
                    <a:pt x="4553" y="720"/>
                  </a:cubicBezTo>
                  <a:cubicBezTo>
                    <a:pt x="4542" y="678"/>
                    <a:pt x="4502" y="648"/>
                    <a:pt x="4459" y="648"/>
                  </a:cubicBezTo>
                  <a:cubicBezTo>
                    <a:pt x="4441" y="648"/>
                    <a:pt x="4413" y="654"/>
                    <a:pt x="4388" y="680"/>
                  </a:cubicBezTo>
                  <a:cubicBezTo>
                    <a:pt x="4384" y="683"/>
                    <a:pt x="4034" y="1030"/>
                    <a:pt x="3918" y="1146"/>
                  </a:cubicBezTo>
                  <a:cubicBezTo>
                    <a:pt x="3906" y="1159"/>
                    <a:pt x="3885" y="1161"/>
                    <a:pt x="3872" y="1161"/>
                  </a:cubicBezTo>
                  <a:cubicBezTo>
                    <a:pt x="3864" y="1161"/>
                    <a:pt x="3859" y="1160"/>
                    <a:pt x="3859" y="1160"/>
                  </a:cubicBezTo>
                  <a:lnTo>
                    <a:pt x="3859" y="1160"/>
                  </a:lnTo>
                  <a:lnTo>
                    <a:pt x="3851" y="1159"/>
                  </a:lnTo>
                  <a:cubicBezTo>
                    <a:pt x="3707" y="1146"/>
                    <a:pt x="3535" y="1119"/>
                    <a:pt x="3491" y="1099"/>
                  </a:cubicBezTo>
                  <a:cubicBezTo>
                    <a:pt x="3470" y="1055"/>
                    <a:pt x="3445" y="879"/>
                    <a:pt x="3432" y="733"/>
                  </a:cubicBezTo>
                  <a:lnTo>
                    <a:pt x="3432" y="731"/>
                  </a:lnTo>
                  <a:lnTo>
                    <a:pt x="3429" y="727"/>
                  </a:lnTo>
                  <a:cubicBezTo>
                    <a:pt x="3428" y="720"/>
                    <a:pt x="3425" y="687"/>
                    <a:pt x="3454" y="658"/>
                  </a:cubicBezTo>
                  <a:cubicBezTo>
                    <a:pt x="3574" y="538"/>
                    <a:pt x="3905" y="204"/>
                    <a:pt x="3908" y="201"/>
                  </a:cubicBezTo>
                  <a:cubicBezTo>
                    <a:pt x="3936" y="173"/>
                    <a:pt x="3947" y="138"/>
                    <a:pt x="3938" y="104"/>
                  </a:cubicBezTo>
                  <a:cubicBezTo>
                    <a:pt x="3927" y="64"/>
                    <a:pt x="3893" y="42"/>
                    <a:pt x="3865" y="34"/>
                  </a:cubicBezTo>
                  <a:cubicBezTo>
                    <a:pt x="3782" y="11"/>
                    <a:pt x="3695" y="0"/>
                    <a:pt x="3609" y="0"/>
                  </a:cubicBezTo>
                  <a:cubicBezTo>
                    <a:pt x="3347" y="0"/>
                    <a:pt x="3101" y="102"/>
                    <a:pt x="2916" y="287"/>
                  </a:cubicBezTo>
                  <a:cubicBezTo>
                    <a:pt x="2624" y="579"/>
                    <a:pt x="2555" y="1011"/>
                    <a:pt x="2710" y="1369"/>
                  </a:cubicBezTo>
                  <a:lnTo>
                    <a:pt x="2190" y="1889"/>
                  </a:lnTo>
                  <a:lnTo>
                    <a:pt x="1300" y="999"/>
                  </a:lnTo>
                  <a:cubicBezTo>
                    <a:pt x="1300" y="998"/>
                    <a:pt x="1299" y="998"/>
                    <a:pt x="1299" y="997"/>
                  </a:cubicBezTo>
                  <a:cubicBezTo>
                    <a:pt x="1307" y="963"/>
                    <a:pt x="1311" y="928"/>
                    <a:pt x="1309" y="892"/>
                  </a:cubicBezTo>
                  <a:cubicBezTo>
                    <a:pt x="1305" y="788"/>
                    <a:pt x="1260" y="689"/>
                    <a:pt x="1182" y="611"/>
                  </a:cubicBezTo>
                  <a:lnTo>
                    <a:pt x="865" y="294"/>
                  </a:lnTo>
                  <a:cubicBezTo>
                    <a:pt x="858" y="288"/>
                    <a:pt x="821" y="253"/>
                    <a:pt x="766" y="253"/>
                  </a:cubicBezTo>
                  <a:cubicBezTo>
                    <a:pt x="740" y="253"/>
                    <a:pt x="702" y="261"/>
                    <a:pt x="665" y="298"/>
                  </a:cubicBezTo>
                  <a:lnTo>
                    <a:pt x="318" y="645"/>
                  </a:lnTo>
                  <a:cubicBezTo>
                    <a:pt x="277" y="685"/>
                    <a:pt x="263" y="737"/>
                    <a:pt x="278" y="787"/>
                  </a:cubicBezTo>
                  <a:cubicBezTo>
                    <a:pt x="288" y="820"/>
                    <a:pt x="308" y="842"/>
                    <a:pt x="314" y="848"/>
                  </a:cubicBezTo>
                  <a:lnTo>
                    <a:pt x="630" y="1163"/>
                  </a:lnTo>
                  <a:cubicBezTo>
                    <a:pt x="712" y="1246"/>
                    <a:pt x="817" y="1291"/>
                    <a:pt x="926" y="1291"/>
                  </a:cubicBezTo>
                  <a:lnTo>
                    <a:pt x="926" y="1291"/>
                  </a:lnTo>
                  <a:cubicBezTo>
                    <a:pt x="957" y="1291"/>
                    <a:pt x="987" y="1287"/>
                    <a:pt x="1016" y="1280"/>
                  </a:cubicBezTo>
                  <a:cubicBezTo>
                    <a:pt x="1017" y="1281"/>
                    <a:pt x="1017" y="1281"/>
                    <a:pt x="1018" y="1282"/>
                  </a:cubicBezTo>
                  <a:lnTo>
                    <a:pt x="1907" y="2171"/>
                  </a:lnTo>
                  <a:lnTo>
                    <a:pt x="1485" y="2594"/>
                  </a:lnTo>
                  <a:cubicBezTo>
                    <a:pt x="1466" y="2613"/>
                    <a:pt x="1449" y="2634"/>
                    <a:pt x="1435" y="2656"/>
                  </a:cubicBezTo>
                  <a:cubicBezTo>
                    <a:pt x="1311" y="2601"/>
                    <a:pt x="1176" y="2572"/>
                    <a:pt x="1037" y="2572"/>
                  </a:cubicBezTo>
                  <a:cubicBezTo>
                    <a:pt x="775" y="2572"/>
                    <a:pt x="529" y="2674"/>
                    <a:pt x="344" y="2859"/>
                  </a:cubicBezTo>
                  <a:cubicBezTo>
                    <a:pt x="96" y="3106"/>
                    <a:pt x="0" y="3471"/>
                    <a:pt x="92" y="3809"/>
                  </a:cubicBezTo>
                  <a:cubicBezTo>
                    <a:pt x="103" y="3852"/>
                    <a:pt x="143" y="3882"/>
                    <a:pt x="186" y="3882"/>
                  </a:cubicBezTo>
                  <a:lnTo>
                    <a:pt x="186" y="3882"/>
                  </a:lnTo>
                  <a:cubicBezTo>
                    <a:pt x="204" y="3882"/>
                    <a:pt x="232" y="3877"/>
                    <a:pt x="258" y="3851"/>
                  </a:cubicBezTo>
                  <a:cubicBezTo>
                    <a:pt x="261" y="3847"/>
                    <a:pt x="611" y="3500"/>
                    <a:pt x="727" y="3384"/>
                  </a:cubicBezTo>
                  <a:cubicBezTo>
                    <a:pt x="740" y="3372"/>
                    <a:pt x="762" y="3370"/>
                    <a:pt x="774" y="3370"/>
                  </a:cubicBezTo>
                  <a:cubicBezTo>
                    <a:pt x="783" y="3370"/>
                    <a:pt x="789" y="3371"/>
                    <a:pt x="789" y="3371"/>
                  </a:cubicBezTo>
                  <a:lnTo>
                    <a:pt x="789" y="3371"/>
                  </a:lnTo>
                  <a:lnTo>
                    <a:pt x="796" y="3372"/>
                  </a:lnTo>
                  <a:cubicBezTo>
                    <a:pt x="940" y="3385"/>
                    <a:pt x="1113" y="3411"/>
                    <a:pt x="1157" y="3431"/>
                  </a:cubicBezTo>
                  <a:cubicBezTo>
                    <a:pt x="1178" y="3475"/>
                    <a:pt x="1205" y="3652"/>
                    <a:pt x="1218" y="3798"/>
                  </a:cubicBezTo>
                  <a:lnTo>
                    <a:pt x="1219" y="3805"/>
                  </a:lnTo>
                  <a:cubicBezTo>
                    <a:pt x="1219" y="3805"/>
                    <a:pt x="1223" y="3842"/>
                    <a:pt x="1192" y="3873"/>
                  </a:cubicBezTo>
                  <a:cubicBezTo>
                    <a:pt x="1072" y="3993"/>
                    <a:pt x="741" y="4327"/>
                    <a:pt x="738" y="4330"/>
                  </a:cubicBezTo>
                  <a:cubicBezTo>
                    <a:pt x="710" y="4358"/>
                    <a:pt x="699" y="4393"/>
                    <a:pt x="707" y="4427"/>
                  </a:cubicBezTo>
                  <a:cubicBezTo>
                    <a:pt x="718" y="4467"/>
                    <a:pt x="752" y="4489"/>
                    <a:pt x="780" y="4497"/>
                  </a:cubicBezTo>
                  <a:cubicBezTo>
                    <a:pt x="864" y="4519"/>
                    <a:pt x="950" y="4531"/>
                    <a:pt x="1037" y="4531"/>
                  </a:cubicBezTo>
                  <a:cubicBezTo>
                    <a:pt x="1298" y="4531"/>
                    <a:pt x="1544" y="4429"/>
                    <a:pt x="1729" y="4244"/>
                  </a:cubicBezTo>
                  <a:cubicBezTo>
                    <a:pt x="1914" y="4059"/>
                    <a:pt x="2016" y="3813"/>
                    <a:pt x="2016" y="3551"/>
                  </a:cubicBezTo>
                  <a:cubicBezTo>
                    <a:pt x="2016" y="3412"/>
                    <a:pt x="1987" y="3277"/>
                    <a:pt x="1932" y="3153"/>
                  </a:cubicBezTo>
                  <a:cubicBezTo>
                    <a:pt x="1954" y="3139"/>
                    <a:pt x="1975" y="3122"/>
                    <a:pt x="1994" y="3103"/>
                  </a:cubicBezTo>
                  <a:lnTo>
                    <a:pt x="2417" y="2681"/>
                  </a:lnTo>
                  <a:lnTo>
                    <a:pt x="2535" y="2799"/>
                  </a:lnTo>
                  <a:lnTo>
                    <a:pt x="2469" y="2866"/>
                  </a:lnTo>
                  <a:cubicBezTo>
                    <a:pt x="2431" y="2904"/>
                    <a:pt x="2410" y="2954"/>
                    <a:pt x="2410" y="3007"/>
                  </a:cubicBezTo>
                  <a:cubicBezTo>
                    <a:pt x="2410" y="3061"/>
                    <a:pt x="2431" y="3111"/>
                    <a:pt x="2469" y="3149"/>
                  </a:cubicBezTo>
                  <a:lnTo>
                    <a:pt x="2721" y="3401"/>
                  </a:lnTo>
                  <a:cubicBezTo>
                    <a:pt x="2712" y="3427"/>
                    <a:pt x="2707" y="3455"/>
                    <a:pt x="2707" y="3484"/>
                  </a:cubicBezTo>
                  <a:cubicBezTo>
                    <a:pt x="2707" y="3552"/>
                    <a:pt x="2734" y="3615"/>
                    <a:pt x="2781" y="3663"/>
                  </a:cubicBezTo>
                  <a:lnTo>
                    <a:pt x="3834" y="4715"/>
                  </a:lnTo>
                  <a:cubicBezTo>
                    <a:pt x="3881" y="4763"/>
                    <a:pt x="3945" y="4789"/>
                    <a:pt x="4013" y="4789"/>
                  </a:cubicBezTo>
                  <a:cubicBezTo>
                    <a:pt x="4081" y="4789"/>
                    <a:pt x="4144" y="4763"/>
                    <a:pt x="4192" y="4715"/>
                  </a:cubicBezTo>
                  <a:lnTo>
                    <a:pt x="4734" y="4173"/>
                  </a:lnTo>
                  <a:cubicBezTo>
                    <a:pt x="4782" y="4126"/>
                    <a:pt x="4808" y="4062"/>
                    <a:pt x="4808" y="3994"/>
                  </a:cubicBezTo>
                  <a:cubicBezTo>
                    <a:pt x="4808" y="3926"/>
                    <a:pt x="4782" y="3863"/>
                    <a:pt x="4734" y="3815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í$1iḍe">
              <a:extLst>
                <a:ext uri="{FF2B5EF4-FFF2-40B4-BE49-F238E27FC236}">
                  <a16:creationId xmlns:a16="http://schemas.microsoft.com/office/drawing/2014/main" id="{E120C623-FBCD-4EB6-85DC-3F29F69161C7}"/>
                </a:ext>
              </a:extLst>
            </p:cNvPr>
            <p:cNvSpPr/>
            <p:nvPr/>
          </p:nvSpPr>
          <p:spPr bwMode="auto">
            <a:xfrm>
              <a:off x="1453811" y="4753640"/>
              <a:ext cx="447688" cy="44701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578649" h="594741">
                  <a:moveTo>
                    <a:pt x="411175" y="315251"/>
                  </a:moveTo>
                  <a:cubicBezTo>
                    <a:pt x="392328" y="315251"/>
                    <a:pt x="373301" y="322420"/>
                    <a:pt x="358940" y="336757"/>
                  </a:cubicBezTo>
                  <a:cubicBezTo>
                    <a:pt x="330220" y="365432"/>
                    <a:pt x="330220" y="411311"/>
                    <a:pt x="358940" y="439986"/>
                  </a:cubicBezTo>
                  <a:cubicBezTo>
                    <a:pt x="387661" y="468660"/>
                    <a:pt x="435049" y="468660"/>
                    <a:pt x="462333" y="439986"/>
                  </a:cubicBezTo>
                  <a:cubicBezTo>
                    <a:pt x="491053" y="411311"/>
                    <a:pt x="491053" y="365432"/>
                    <a:pt x="462333" y="336757"/>
                  </a:cubicBezTo>
                  <a:cubicBezTo>
                    <a:pt x="448691" y="322420"/>
                    <a:pt x="430023" y="315251"/>
                    <a:pt x="411175" y="315251"/>
                  </a:cubicBezTo>
                  <a:close/>
                  <a:moveTo>
                    <a:pt x="410816" y="276182"/>
                  </a:moveTo>
                  <a:cubicBezTo>
                    <a:pt x="439716" y="276182"/>
                    <a:pt x="468795" y="287293"/>
                    <a:pt x="491053" y="309516"/>
                  </a:cubicBezTo>
                  <a:cubicBezTo>
                    <a:pt x="525517" y="342492"/>
                    <a:pt x="532697" y="394106"/>
                    <a:pt x="514029" y="435685"/>
                  </a:cubicBezTo>
                  <a:lnTo>
                    <a:pt x="578649" y="500203"/>
                  </a:lnTo>
                  <a:lnTo>
                    <a:pt x="522645" y="556118"/>
                  </a:lnTo>
                  <a:lnTo>
                    <a:pt x="458025" y="491600"/>
                  </a:lnTo>
                  <a:cubicBezTo>
                    <a:pt x="416381" y="510239"/>
                    <a:pt x="366121" y="503070"/>
                    <a:pt x="331656" y="468660"/>
                  </a:cubicBezTo>
                  <a:cubicBezTo>
                    <a:pt x="287140" y="424215"/>
                    <a:pt x="287140" y="352528"/>
                    <a:pt x="331656" y="309516"/>
                  </a:cubicBezTo>
                  <a:cubicBezTo>
                    <a:pt x="353197" y="287293"/>
                    <a:pt x="381917" y="276182"/>
                    <a:pt x="410816" y="276182"/>
                  </a:cubicBezTo>
                  <a:close/>
                  <a:moveTo>
                    <a:pt x="134949" y="20001"/>
                  </a:moveTo>
                  <a:lnTo>
                    <a:pt x="134949" y="144835"/>
                  </a:lnTo>
                  <a:lnTo>
                    <a:pt x="17242" y="144835"/>
                  </a:lnTo>
                  <a:close/>
                  <a:moveTo>
                    <a:pt x="172278" y="0"/>
                  </a:moveTo>
                  <a:lnTo>
                    <a:pt x="480943" y="0"/>
                  </a:lnTo>
                  <a:lnTo>
                    <a:pt x="480943" y="276591"/>
                  </a:lnTo>
                  <a:cubicBezTo>
                    <a:pt x="460844" y="263693"/>
                    <a:pt x="436438" y="256527"/>
                    <a:pt x="410596" y="256527"/>
                  </a:cubicBezTo>
                  <a:cubicBezTo>
                    <a:pt x="381883" y="256527"/>
                    <a:pt x="354606" y="265126"/>
                    <a:pt x="331636" y="282323"/>
                  </a:cubicBezTo>
                  <a:lnTo>
                    <a:pt x="81832" y="282323"/>
                  </a:lnTo>
                  <a:lnTo>
                    <a:pt x="81832" y="322450"/>
                  </a:lnTo>
                  <a:lnTo>
                    <a:pt x="295744" y="322450"/>
                  </a:lnTo>
                  <a:cubicBezTo>
                    <a:pt x="288566" y="335348"/>
                    <a:pt x="282823" y="351112"/>
                    <a:pt x="279952" y="366877"/>
                  </a:cubicBezTo>
                  <a:lnTo>
                    <a:pt x="81832" y="366877"/>
                  </a:lnTo>
                  <a:lnTo>
                    <a:pt x="81832" y="407004"/>
                  </a:lnTo>
                  <a:lnTo>
                    <a:pt x="279952" y="407004"/>
                  </a:lnTo>
                  <a:cubicBezTo>
                    <a:pt x="281388" y="422768"/>
                    <a:pt x="287130" y="438532"/>
                    <a:pt x="294309" y="451430"/>
                  </a:cubicBezTo>
                  <a:lnTo>
                    <a:pt x="81832" y="451430"/>
                  </a:lnTo>
                  <a:lnTo>
                    <a:pt x="81832" y="491557"/>
                  </a:lnTo>
                  <a:lnTo>
                    <a:pt x="327329" y="491557"/>
                  </a:lnTo>
                  <a:cubicBezTo>
                    <a:pt x="350299" y="511621"/>
                    <a:pt x="380448" y="521653"/>
                    <a:pt x="410596" y="521653"/>
                  </a:cubicBezTo>
                  <a:cubicBezTo>
                    <a:pt x="424953" y="521653"/>
                    <a:pt x="439309" y="518786"/>
                    <a:pt x="453666" y="514487"/>
                  </a:cubicBezTo>
                  <a:lnTo>
                    <a:pt x="480943" y="543149"/>
                  </a:lnTo>
                  <a:lnTo>
                    <a:pt x="480943" y="594741"/>
                  </a:lnTo>
                  <a:lnTo>
                    <a:pt x="0" y="594741"/>
                  </a:lnTo>
                  <a:lnTo>
                    <a:pt x="0" y="180572"/>
                  </a:lnTo>
                  <a:lnTo>
                    <a:pt x="172278" y="1805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3" name="iṡļiḑé">
              <a:extLst>
                <a:ext uri="{FF2B5EF4-FFF2-40B4-BE49-F238E27FC236}">
                  <a16:creationId xmlns:a16="http://schemas.microsoft.com/office/drawing/2014/main" id="{8B1C2F09-3426-461E-B0E5-72BDED6973FD}"/>
                </a:ext>
              </a:extLst>
            </p:cNvPr>
            <p:cNvSpPr/>
            <p:nvPr/>
          </p:nvSpPr>
          <p:spPr>
            <a:xfrm>
              <a:off x="2416604" y="3661930"/>
              <a:ext cx="437838" cy="382208"/>
            </a:xfrm>
            <a:custGeom>
              <a:avLst/>
              <a:gdLst>
                <a:gd name="connsiteX0" fmla="*/ 424975 w 608697"/>
                <a:gd name="connsiteY0" fmla="*/ 168488 h 531358"/>
                <a:gd name="connsiteX1" fmla="*/ 387604 w 608697"/>
                <a:gd name="connsiteY1" fmla="*/ 205806 h 531358"/>
                <a:gd name="connsiteX2" fmla="*/ 424975 w 608697"/>
                <a:gd name="connsiteY2" fmla="*/ 243124 h 531358"/>
                <a:gd name="connsiteX3" fmla="*/ 462346 w 608697"/>
                <a:gd name="connsiteY3" fmla="*/ 205806 h 531358"/>
                <a:gd name="connsiteX4" fmla="*/ 424975 w 608697"/>
                <a:gd name="connsiteY4" fmla="*/ 168488 h 531358"/>
                <a:gd name="connsiteX5" fmla="*/ 287947 w 608697"/>
                <a:gd name="connsiteY5" fmla="*/ 168488 h 531358"/>
                <a:gd name="connsiteX6" fmla="*/ 250576 w 608697"/>
                <a:gd name="connsiteY6" fmla="*/ 205806 h 531358"/>
                <a:gd name="connsiteX7" fmla="*/ 287947 w 608697"/>
                <a:gd name="connsiteY7" fmla="*/ 243124 h 531358"/>
                <a:gd name="connsiteX8" fmla="*/ 325318 w 608697"/>
                <a:gd name="connsiteY8" fmla="*/ 205806 h 531358"/>
                <a:gd name="connsiteX9" fmla="*/ 287947 w 608697"/>
                <a:gd name="connsiteY9" fmla="*/ 168488 h 531358"/>
                <a:gd name="connsiteX10" fmla="*/ 102356 w 608697"/>
                <a:gd name="connsiteY10" fmla="*/ 121231 h 531358"/>
                <a:gd name="connsiteX11" fmla="*/ 98850 w 608697"/>
                <a:gd name="connsiteY11" fmla="*/ 127711 h 531358"/>
                <a:gd name="connsiteX12" fmla="*/ 76842 w 608697"/>
                <a:gd name="connsiteY12" fmla="*/ 217990 h 531358"/>
                <a:gd name="connsiteX13" fmla="*/ 98850 w 608697"/>
                <a:gd name="connsiteY13" fmla="*/ 308194 h 531358"/>
                <a:gd name="connsiteX14" fmla="*/ 157488 w 608697"/>
                <a:gd name="connsiteY14" fmla="*/ 380223 h 531358"/>
                <a:gd name="connsiteX15" fmla="*/ 344668 w 608697"/>
                <a:gd name="connsiteY15" fmla="*/ 444729 h 531358"/>
                <a:gd name="connsiteX16" fmla="*/ 370257 w 608697"/>
                <a:gd name="connsiteY16" fmla="*/ 443687 h 531358"/>
                <a:gd name="connsiteX17" fmla="*/ 236717 w 608697"/>
                <a:gd name="connsiteY17" fmla="*/ 477876 h 531358"/>
                <a:gd name="connsiteX18" fmla="*/ 198072 w 608697"/>
                <a:gd name="connsiteY18" fmla="*/ 475344 h 531358"/>
                <a:gd name="connsiteX19" fmla="*/ 82437 w 608697"/>
                <a:gd name="connsiteY19" fmla="*/ 531284 h 531358"/>
                <a:gd name="connsiteX20" fmla="*/ 81542 w 608697"/>
                <a:gd name="connsiteY20" fmla="*/ 531358 h 531358"/>
                <a:gd name="connsiteX21" fmla="*/ 75051 w 608697"/>
                <a:gd name="connsiteY21" fmla="*/ 527857 h 531358"/>
                <a:gd name="connsiteX22" fmla="*/ 74753 w 608697"/>
                <a:gd name="connsiteY22" fmla="*/ 519738 h 531358"/>
                <a:gd name="connsiteX23" fmla="*/ 88778 w 608697"/>
                <a:gd name="connsiteY23" fmla="*/ 435046 h 531358"/>
                <a:gd name="connsiteX24" fmla="*/ 0 w 608697"/>
                <a:gd name="connsiteY24" fmla="*/ 282198 h 531358"/>
                <a:gd name="connsiteX25" fmla="*/ 102356 w 608697"/>
                <a:gd name="connsiteY25" fmla="*/ 121231 h 531358"/>
                <a:gd name="connsiteX26" fmla="*/ 356424 w 608697"/>
                <a:gd name="connsiteY26" fmla="*/ 0 h 531358"/>
                <a:gd name="connsiteX27" fmla="*/ 608697 w 608697"/>
                <a:gd name="connsiteY27" fmla="*/ 211244 h 531358"/>
                <a:gd name="connsiteX28" fmla="*/ 518290 w 608697"/>
                <a:gd name="connsiteY28" fmla="*/ 373401 h 531358"/>
                <a:gd name="connsiteX29" fmla="*/ 531941 w 608697"/>
                <a:gd name="connsiteY29" fmla="*/ 441109 h 531358"/>
                <a:gd name="connsiteX30" fmla="*/ 531120 w 608697"/>
                <a:gd name="connsiteY30" fmla="*/ 465391 h 531358"/>
                <a:gd name="connsiteX31" fmla="*/ 511577 w 608697"/>
                <a:gd name="connsiteY31" fmla="*/ 475894 h 531358"/>
                <a:gd name="connsiteX32" fmla="*/ 509041 w 608697"/>
                <a:gd name="connsiteY32" fmla="*/ 475745 h 531358"/>
                <a:gd name="connsiteX33" fmla="*/ 391408 w 608697"/>
                <a:gd name="connsiteY33" fmla="*/ 420476 h 531358"/>
                <a:gd name="connsiteX34" fmla="*/ 356424 w 608697"/>
                <a:gd name="connsiteY34" fmla="*/ 422487 h 531358"/>
                <a:gd name="connsiteX35" fmla="*/ 104225 w 608697"/>
                <a:gd name="connsiteY35" fmla="*/ 211244 h 531358"/>
                <a:gd name="connsiteX36" fmla="*/ 356424 w 608697"/>
                <a:gd name="connsiteY36" fmla="*/ 0 h 531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8697" h="531358">
                  <a:moveTo>
                    <a:pt x="424975" y="168488"/>
                  </a:moveTo>
                  <a:cubicBezTo>
                    <a:pt x="404312" y="168488"/>
                    <a:pt x="387604" y="185248"/>
                    <a:pt x="387604" y="205806"/>
                  </a:cubicBezTo>
                  <a:cubicBezTo>
                    <a:pt x="387604" y="226439"/>
                    <a:pt x="404312" y="243124"/>
                    <a:pt x="424975" y="243124"/>
                  </a:cubicBezTo>
                  <a:cubicBezTo>
                    <a:pt x="445562" y="243124"/>
                    <a:pt x="462346" y="226439"/>
                    <a:pt x="462346" y="205806"/>
                  </a:cubicBezTo>
                  <a:cubicBezTo>
                    <a:pt x="462346" y="185248"/>
                    <a:pt x="445637" y="168488"/>
                    <a:pt x="424975" y="168488"/>
                  </a:cubicBezTo>
                  <a:close/>
                  <a:moveTo>
                    <a:pt x="287947" y="168488"/>
                  </a:moveTo>
                  <a:cubicBezTo>
                    <a:pt x="267285" y="168488"/>
                    <a:pt x="250576" y="185248"/>
                    <a:pt x="250576" y="205806"/>
                  </a:cubicBezTo>
                  <a:cubicBezTo>
                    <a:pt x="250576" y="226439"/>
                    <a:pt x="267285" y="243124"/>
                    <a:pt x="287947" y="243124"/>
                  </a:cubicBezTo>
                  <a:cubicBezTo>
                    <a:pt x="308610" y="243124"/>
                    <a:pt x="325318" y="226439"/>
                    <a:pt x="325318" y="205806"/>
                  </a:cubicBezTo>
                  <a:cubicBezTo>
                    <a:pt x="325318" y="185248"/>
                    <a:pt x="308610" y="168488"/>
                    <a:pt x="287947" y="168488"/>
                  </a:cubicBezTo>
                  <a:close/>
                  <a:moveTo>
                    <a:pt x="102356" y="121231"/>
                  </a:moveTo>
                  <a:cubicBezTo>
                    <a:pt x="101162" y="123317"/>
                    <a:pt x="99969" y="125477"/>
                    <a:pt x="98850" y="127711"/>
                  </a:cubicBezTo>
                  <a:cubicBezTo>
                    <a:pt x="84227" y="156240"/>
                    <a:pt x="76842" y="186631"/>
                    <a:pt x="76842" y="217990"/>
                  </a:cubicBezTo>
                  <a:cubicBezTo>
                    <a:pt x="76842" y="249275"/>
                    <a:pt x="84227" y="279666"/>
                    <a:pt x="98850" y="308194"/>
                  </a:cubicBezTo>
                  <a:cubicBezTo>
                    <a:pt x="112726" y="335308"/>
                    <a:pt x="132496" y="359516"/>
                    <a:pt x="157488" y="380223"/>
                  </a:cubicBezTo>
                  <a:cubicBezTo>
                    <a:pt x="207845" y="421787"/>
                    <a:pt x="274317" y="444729"/>
                    <a:pt x="344668" y="444729"/>
                  </a:cubicBezTo>
                  <a:cubicBezTo>
                    <a:pt x="353173" y="444729"/>
                    <a:pt x="361752" y="444357"/>
                    <a:pt x="370257" y="443687"/>
                  </a:cubicBezTo>
                  <a:cubicBezTo>
                    <a:pt x="332209" y="465288"/>
                    <a:pt x="286254" y="477876"/>
                    <a:pt x="236717" y="477876"/>
                  </a:cubicBezTo>
                  <a:cubicBezTo>
                    <a:pt x="223736" y="477876"/>
                    <a:pt x="210755" y="477057"/>
                    <a:pt x="198072" y="475344"/>
                  </a:cubicBezTo>
                  <a:cubicBezTo>
                    <a:pt x="160397" y="499478"/>
                    <a:pt x="110637" y="528155"/>
                    <a:pt x="82437" y="531284"/>
                  </a:cubicBezTo>
                  <a:cubicBezTo>
                    <a:pt x="82138" y="531358"/>
                    <a:pt x="81840" y="531358"/>
                    <a:pt x="81542" y="531358"/>
                  </a:cubicBezTo>
                  <a:cubicBezTo>
                    <a:pt x="78930" y="531358"/>
                    <a:pt x="76469" y="530017"/>
                    <a:pt x="75051" y="527857"/>
                  </a:cubicBezTo>
                  <a:cubicBezTo>
                    <a:pt x="73410" y="525399"/>
                    <a:pt x="73335" y="522271"/>
                    <a:pt x="74753" y="519738"/>
                  </a:cubicBezTo>
                  <a:cubicBezTo>
                    <a:pt x="75051" y="519291"/>
                    <a:pt x="99223" y="476014"/>
                    <a:pt x="88778" y="435046"/>
                  </a:cubicBezTo>
                  <a:cubicBezTo>
                    <a:pt x="32303" y="397653"/>
                    <a:pt x="0" y="342160"/>
                    <a:pt x="0" y="282198"/>
                  </a:cubicBezTo>
                  <a:cubicBezTo>
                    <a:pt x="0" y="215532"/>
                    <a:pt x="40584" y="156538"/>
                    <a:pt x="102356" y="121231"/>
                  </a:cubicBezTo>
                  <a:close/>
                  <a:moveTo>
                    <a:pt x="356424" y="0"/>
                  </a:moveTo>
                  <a:cubicBezTo>
                    <a:pt x="495540" y="0"/>
                    <a:pt x="608697" y="94747"/>
                    <a:pt x="608697" y="211244"/>
                  </a:cubicBezTo>
                  <a:cubicBezTo>
                    <a:pt x="608697" y="274408"/>
                    <a:pt x="575802" y="333178"/>
                    <a:pt x="518290" y="373401"/>
                  </a:cubicBezTo>
                  <a:cubicBezTo>
                    <a:pt x="512845" y="406324"/>
                    <a:pt x="531717" y="440811"/>
                    <a:pt x="531941" y="441109"/>
                  </a:cubicBezTo>
                  <a:cubicBezTo>
                    <a:pt x="536267" y="448781"/>
                    <a:pt x="535969" y="458092"/>
                    <a:pt x="531120" y="465391"/>
                  </a:cubicBezTo>
                  <a:cubicBezTo>
                    <a:pt x="526794" y="472021"/>
                    <a:pt x="519484" y="475894"/>
                    <a:pt x="511577" y="475894"/>
                  </a:cubicBezTo>
                  <a:cubicBezTo>
                    <a:pt x="510756" y="475894"/>
                    <a:pt x="509936" y="475894"/>
                    <a:pt x="509041" y="475745"/>
                  </a:cubicBezTo>
                  <a:cubicBezTo>
                    <a:pt x="484574" y="473064"/>
                    <a:pt x="444966" y="454442"/>
                    <a:pt x="391408" y="420476"/>
                  </a:cubicBezTo>
                  <a:cubicBezTo>
                    <a:pt x="379920" y="421817"/>
                    <a:pt x="368135" y="422487"/>
                    <a:pt x="356424" y="422487"/>
                  </a:cubicBezTo>
                  <a:cubicBezTo>
                    <a:pt x="217382" y="422487"/>
                    <a:pt x="104225" y="327741"/>
                    <a:pt x="104225" y="211244"/>
                  </a:cubicBezTo>
                  <a:cubicBezTo>
                    <a:pt x="104225" y="94747"/>
                    <a:pt x="217382" y="0"/>
                    <a:pt x="356424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24" name="ïṣlïďè">
              <a:extLst>
                <a:ext uri="{FF2B5EF4-FFF2-40B4-BE49-F238E27FC236}">
                  <a16:creationId xmlns:a16="http://schemas.microsoft.com/office/drawing/2014/main" id="{3E8BF06B-EE92-4C97-85C4-0A1D62D048FB}"/>
                </a:ext>
              </a:extLst>
            </p:cNvPr>
            <p:cNvSpPr/>
            <p:nvPr/>
          </p:nvSpPr>
          <p:spPr>
            <a:xfrm>
              <a:off x="3487986" y="2467913"/>
              <a:ext cx="441780" cy="398382"/>
            </a:xfrm>
            <a:custGeom>
              <a:avLst/>
              <a:gdLst>
                <a:gd name="connsiteX0" fmla="*/ 521432 w 608344"/>
                <a:gd name="connsiteY0" fmla="*/ 370453 h 548582"/>
                <a:gd name="connsiteX1" fmla="*/ 465737 w 608344"/>
                <a:gd name="connsiteY1" fmla="*/ 425787 h 548582"/>
                <a:gd name="connsiteX2" fmla="*/ 442491 w 608344"/>
                <a:gd name="connsiteY2" fmla="*/ 402479 h 548582"/>
                <a:gd name="connsiteX3" fmla="*/ 418201 w 608344"/>
                <a:gd name="connsiteY3" fmla="*/ 426545 h 548582"/>
                <a:gd name="connsiteX4" fmla="*/ 441447 w 608344"/>
                <a:gd name="connsiteY4" fmla="*/ 449948 h 548582"/>
                <a:gd name="connsiteX5" fmla="*/ 465642 w 608344"/>
                <a:gd name="connsiteY5" fmla="*/ 474204 h 548582"/>
                <a:gd name="connsiteX6" fmla="*/ 489932 w 608344"/>
                <a:gd name="connsiteY6" fmla="*/ 450043 h 548582"/>
                <a:gd name="connsiteX7" fmla="*/ 545532 w 608344"/>
                <a:gd name="connsiteY7" fmla="*/ 394709 h 548582"/>
                <a:gd name="connsiteX8" fmla="*/ 481962 w 608344"/>
                <a:gd name="connsiteY8" fmla="*/ 296170 h 548582"/>
                <a:gd name="connsiteX9" fmla="*/ 608344 w 608344"/>
                <a:gd name="connsiteY9" fmla="*/ 422376 h 548582"/>
                <a:gd name="connsiteX10" fmla="*/ 481962 w 608344"/>
                <a:gd name="connsiteY10" fmla="*/ 548582 h 548582"/>
                <a:gd name="connsiteX11" fmla="*/ 355579 w 608344"/>
                <a:gd name="connsiteY11" fmla="*/ 422376 h 548582"/>
                <a:gd name="connsiteX12" fmla="*/ 481962 w 608344"/>
                <a:gd name="connsiteY12" fmla="*/ 296170 h 548582"/>
                <a:gd name="connsiteX13" fmla="*/ 255835 w 608344"/>
                <a:gd name="connsiteY13" fmla="*/ 446 h 548582"/>
                <a:gd name="connsiteX14" fmla="*/ 317801 w 608344"/>
                <a:gd name="connsiteY14" fmla="*/ 13616 h 548582"/>
                <a:gd name="connsiteX15" fmla="*/ 348072 w 608344"/>
                <a:gd name="connsiteY15" fmla="*/ 41661 h 548582"/>
                <a:gd name="connsiteX16" fmla="*/ 381190 w 608344"/>
                <a:gd name="connsiteY16" fmla="*/ 146831 h 548582"/>
                <a:gd name="connsiteX17" fmla="*/ 378913 w 608344"/>
                <a:gd name="connsiteY17" fmla="*/ 156211 h 548582"/>
                <a:gd name="connsiteX18" fmla="*/ 387833 w 608344"/>
                <a:gd name="connsiteY18" fmla="*/ 200458 h 548582"/>
                <a:gd name="connsiteX19" fmla="*/ 366387 w 608344"/>
                <a:gd name="connsiteY19" fmla="*/ 237694 h 548582"/>
                <a:gd name="connsiteX20" fmla="*/ 351393 w 608344"/>
                <a:gd name="connsiteY20" fmla="*/ 278720 h 548582"/>
                <a:gd name="connsiteX21" fmla="*/ 351393 w 608344"/>
                <a:gd name="connsiteY21" fmla="*/ 322873 h 548582"/>
                <a:gd name="connsiteX22" fmla="*/ 317611 w 608344"/>
                <a:gd name="connsiteY22" fmla="*/ 422358 h 548582"/>
                <a:gd name="connsiteX23" fmla="*/ 376635 w 608344"/>
                <a:gd name="connsiteY23" fmla="*/ 548088 h 548582"/>
                <a:gd name="connsiteX24" fmla="*/ 26855 w 608344"/>
                <a:gd name="connsiteY24" fmla="*/ 548088 h 548582"/>
                <a:gd name="connsiteX25" fmla="*/ 0 w 608344"/>
                <a:gd name="connsiteY25" fmla="*/ 521274 h 548582"/>
                <a:gd name="connsiteX26" fmla="*/ 0 w 608344"/>
                <a:gd name="connsiteY26" fmla="*/ 473806 h 548582"/>
                <a:gd name="connsiteX27" fmla="*/ 19453 w 608344"/>
                <a:gd name="connsiteY27" fmla="*/ 432969 h 548582"/>
                <a:gd name="connsiteX28" fmla="*/ 173751 w 608344"/>
                <a:gd name="connsiteY28" fmla="*/ 334242 h 548582"/>
                <a:gd name="connsiteX29" fmla="*/ 176408 w 608344"/>
                <a:gd name="connsiteY29" fmla="*/ 329884 h 548582"/>
                <a:gd name="connsiteX30" fmla="*/ 176408 w 608344"/>
                <a:gd name="connsiteY30" fmla="*/ 278720 h 548582"/>
                <a:gd name="connsiteX31" fmla="*/ 161320 w 608344"/>
                <a:gd name="connsiteY31" fmla="*/ 237694 h 548582"/>
                <a:gd name="connsiteX32" fmla="*/ 139969 w 608344"/>
                <a:gd name="connsiteY32" fmla="*/ 200458 h 548582"/>
                <a:gd name="connsiteX33" fmla="*/ 148320 w 608344"/>
                <a:gd name="connsiteY33" fmla="*/ 156211 h 548582"/>
                <a:gd name="connsiteX34" fmla="*/ 146042 w 608344"/>
                <a:gd name="connsiteY34" fmla="*/ 146736 h 548582"/>
                <a:gd name="connsiteX35" fmla="*/ 145758 w 608344"/>
                <a:gd name="connsiteY35" fmla="*/ 95099 h 548582"/>
                <a:gd name="connsiteX36" fmla="*/ 176029 w 608344"/>
                <a:gd name="connsiteY36" fmla="*/ 42135 h 548582"/>
                <a:gd name="connsiteX37" fmla="*/ 203928 w 608344"/>
                <a:gd name="connsiteY37" fmla="*/ 19017 h 548582"/>
                <a:gd name="connsiteX38" fmla="*/ 231162 w 608344"/>
                <a:gd name="connsiteY38" fmla="*/ 5089 h 548582"/>
                <a:gd name="connsiteX39" fmla="*/ 255835 w 608344"/>
                <a:gd name="connsiteY39" fmla="*/ 446 h 54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608344" h="548582">
                  <a:moveTo>
                    <a:pt x="521432" y="370453"/>
                  </a:moveTo>
                  <a:lnTo>
                    <a:pt x="465737" y="425787"/>
                  </a:lnTo>
                  <a:lnTo>
                    <a:pt x="442491" y="402479"/>
                  </a:lnTo>
                  <a:lnTo>
                    <a:pt x="418201" y="426545"/>
                  </a:lnTo>
                  <a:lnTo>
                    <a:pt x="441447" y="449948"/>
                  </a:lnTo>
                  <a:lnTo>
                    <a:pt x="465642" y="474204"/>
                  </a:lnTo>
                  <a:lnTo>
                    <a:pt x="489932" y="450043"/>
                  </a:lnTo>
                  <a:lnTo>
                    <a:pt x="545532" y="394709"/>
                  </a:lnTo>
                  <a:close/>
                  <a:moveTo>
                    <a:pt x="481962" y="296170"/>
                  </a:moveTo>
                  <a:cubicBezTo>
                    <a:pt x="551795" y="296170"/>
                    <a:pt x="608344" y="352641"/>
                    <a:pt x="608344" y="422376"/>
                  </a:cubicBezTo>
                  <a:cubicBezTo>
                    <a:pt x="608344" y="492111"/>
                    <a:pt x="551795" y="548582"/>
                    <a:pt x="481962" y="548582"/>
                  </a:cubicBezTo>
                  <a:cubicBezTo>
                    <a:pt x="412129" y="548582"/>
                    <a:pt x="355579" y="492111"/>
                    <a:pt x="355579" y="422376"/>
                  </a:cubicBezTo>
                  <a:cubicBezTo>
                    <a:pt x="355579" y="352641"/>
                    <a:pt x="412129" y="296170"/>
                    <a:pt x="481962" y="296170"/>
                  </a:cubicBezTo>
                  <a:close/>
                  <a:moveTo>
                    <a:pt x="255835" y="446"/>
                  </a:moveTo>
                  <a:cubicBezTo>
                    <a:pt x="282785" y="-1828"/>
                    <a:pt x="303187" y="4899"/>
                    <a:pt x="317801" y="13616"/>
                  </a:cubicBezTo>
                  <a:cubicBezTo>
                    <a:pt x="339721" y="25744"/>
                    <a:pt x="348072" y="41661"/>
                    <a:pt x="348072" y="41661"/>
                  </a:cubicBezTo>
                  <a:cubicBezTo>
                    <a:pt x="348072" y="41661"/>
                    <a:pt x="398176" y="45167"/>
                    <a:pt x="381190" y="146831"/>
                  </a:cubicBezTo>
                  <a:cubicBezTo>
                    <a:pt x="380621" y="149863"/>
                    <a:pt x="379862" y="153085"/>
                    <a:pt x="378913" y="156211"/>
                  </a:cubicBezTo>
                  <a:cubicBezTo>
                    <a:pt x="388592" y="156211"/>
                    <a:pt x="398271" y="163507"/>
                    <a:pt x="387833" y="200458"/>
                  </a:cubicBezTo>
                  <a:cubicBezTo>
                    <a:pt x="379672" y="229262"/>
                    <a:pt x="372080" y="237221"/>
                    <a:pt x="366387" y="237694"/>
                  </a:cubicBezTo>
                  <a:cubicBezTo>
                    <a:pt x="364394" y="250675"/>
                    <a:pt x="359175" y="265076"/>
                    <a:pt x="351393" y="278720"/>
                  </a:cubicBezTo>
                  <a:lnTo>
                    <a:pt x="351393" y="322873"/>
                  </a:lnTo>
                  <a:cubicBezTo>
                    <a:pt x="330232" y="350539"/>
                    <a:pt x="317611" y="385027"/>
                    <a:pt x="317611" y="422358"/>
                  </a:cubicBezTo>
                  <a:cubicBezTo>
                    <a:pt x="317611" y="472764"/>
                    <a:pt x="340480" y="518053"/>
                    <a:pt x="376635" y="548088"/>
                  </a:cubicBezTo>
                  <a:lnTo>
                    <a:pt x="26855" y="548088"/>
                  </a:lnTo>
                  <a:cubicBezTo>
                    <a:pt x="12052" y="548088"/>
                    <a:pt x="0" y="536055"/>
                    <a:pt x="0" y="521274"/>
                  </a:cubicBezTo>
                  <a:lnTo>
                    <a:pt x="0" y="473806"/>
                  </a:lnTo>
                  <a:cubicBezTo>
                    <a:pt x="0" y="457983"/>
                    <a:pt x="7212" y="443013"/>
                    <a:pt x="19453" y="432969"/>
                  </a:cubicBezTo>
                  <a:cubicBezTo>
                    <a:pt x="86638" y="377921"/>
                    <a:pt x="159043" y="341443"/>
                    <a:pt x="173751" y="334242"/>
                  </a:cubicBezTo>
                  <a:cubicBezTo>
                    <a:pt x="175365" y="333484"/>
                    <a:pt x="176408" y="331779"/>
                    <a:pt x="176408" y="329884"/>
                  </a:cubicBezTo>
                  <a:lnTo>
                    <a:pt x="176408" y="278720"/>
                  </a:lnTo>
                  <a:cubicBezTo>
                    <a:pt x="168437" y="265076"/>
                    <a:pt x="163313" y="250675"/>
                    <a:pt x="161320" y="237694"/>
                  </a:cubicBezTo>
                  <a:cubicBezTo>
                    <a:pt x="155627" y="237221"/>
                    <a:pt x="148035" y="229072"/>
                    <a:pt x="139969" y="200458"/>
                  </a:cubicBezTo>
                  <a:cubicBezTo>
                    <a:pt x="129531" y="164170"/>
                    <a:pt x="138925" y="156496"/>
                    <a:pt x="148320" y="156211"/>
                  </a:cubicBezTo>
                  <a:cubicBezTo>
                    <a:pt x="147371" y="153085"/>
                    <a:pt x="146612" y="149863"/>
                    <a:pt x="146042" y="146736"/>
                  </a:cubicBezTo>
                  <a:cubicBezTo>
                    <a:pt x="142436" y="128450"/>
                    <a:pt x="141487" y="111396"/>
                    <a:pt x="145758" y="95099"/>
                  </a:cubicBezTo>
                  <a:cubicBezTo>
                    <a:pt x="150787" y="73212"/>
                    <a:pt x="162744" y="55684"/>
                    <a:pt x="176029" y="42135"/>
                  </a:cubicBezTo>
                  <a:cubicBezTo>
                    <a:pt x="184379" y="33134"/>
                    <a:pt x="193869" y="25459"/>
                    <a:pt x="203928" y="19017"/>
                  </a:cubicBezTo>
                  <a:cubicBezTo>
                    <a:pt x="212183" y="13332"/>
                    <a:pt x="221293" y="8405"/>
                    <a:pt x="231162" y="5089"/>
                  </a:cubicBezTo>
                  <a:cubicBezTo>
                    <a:pt x="238849" y="2625"/>
                    <a:pt x="247105" y="825"/>
                    <a:pt x="255835" y="446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3886553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2AF1C7A-D544-440D-A70F-65716DBB6409}"/>
              </a:ext>
            </a:extLst>
          </p:cNvPr>
          <p:cNvSpPr txBox="1"/>
          <p:nvPr/>
        </p:nvSpPr>
        <p:spPr>
          <a:xfrm>
            <a:off x="3536246" y="3117292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416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B29AD93-C370-480E-A515-FA9B4A611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47A24A8-D4B5-4889-A010-3FFEBE55D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65BCB4E-EC3A-46BC-A8C4-9ACCC69F5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5" name="20413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9D6D89E-CA2D-4E24-94EA-15173BC3027D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859893" y="1338369"/>
            <a:ext cx="10385205" cy="4530948"/>
            <a:chOff x="859893" y="1338369"/>
            <a:chExt cx="10385205" cy="4530948"/>
          </a:xfrm>
        </p:grpSpPr>
        <p:sp>
          <p:nvSpPr>
            <p:cNvPr id="6" name="í$ḷiḑè">
              <a:extLst>
                <a:ext uri="{FF2B5EF4-FFF2-40B4-BE49-F238E27FC236}">
                  <a16:creationId xmlns:a16="http://schemas.microsoft.com/office/drawing/2014/main" id="{CD5E7E64-15BD-49E3-8D85-467B35236335}"/>
                </a:ext>
              </a:extLst>
            </p:cNvPr>
            <p:cNvSpPr/>
            <p:nvPr/>
          </p:nvSpPr>
          <p:spPr bwMode="auto">
            <a:xfrm>
              <a:off x="3017989" y="2014673"/>
              <a:ext cx="2065933" cy="3182093"/>
            </a:xfrm>
            <a:custGeom>
              <a:avLst/>
              <a:gdLst>
                <a:gd name="T0" fmla="*/ 2059782 w 21600"/>
                <a:gd name="T1" fmla="*/ 3172619 h 21600"/>
                <a:gd name="T2" fmla="*/ 2059782 w 21600"/>
                <a:gd name="T3" fmla="*/ 3172619 h 21600"/>
                <a:gd name="T4" fmla="*/ 2059782 w 21600"/>
                <a:gd name="T5" fmla="*/ 3172619 h 21600"/>
                <a:gd name="T6" fmla="*/ 2059782 w 21600"/>
                <a:gd name="T7" fmla="*/ 31726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026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1433"/>
                  </a:lnTo>
                  <a:cubicBezTo>
                    <a:pt x="21600" y="1433"/>
                    <a:pt x="21600" y="20269"/>
                    <a:pt x="21600" y="2026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îŝ1ïdê">
              <a:extLst>
                <a:ext uri="{FF2B5EF4-FFF2-40B4-BE49-F238E27FC236}">
                  <a16:creationId xmlns:a16="http://schemas.microsoft.com/office/drawing/2014/main" id="{BB8480EC-C8CF-4D93-AC88-B30819AFBC48}"/>
                </a:ext>
              </a:extLst>
            </p:cNvPr>
            <p:cNvSpPr/>
            <p:nvPr/>
          </p:nvSpPr>
          <p:spPr bwMode="auto">
            <a:xfrm>
              <a:off x="5083922" y="2029800"/>
              <a:ext cx="2052398" cy="3197219"/>
            </a:xfrm>
            <a:custGeom>
              <a:avLst/>
              <a:gdLst>
                <a:gd name="T0" fmla="*/ 2046288 w 21600"/>
                <a:gd name="T1" fmla="*/ 3187700 h 21600"/>
                <a:gd name="T2" fmla="*/ 2046288 w 21600"/>
                <a:gd name="T3" fmla="*/ 3187700 h 21600"/>
                <a:gd name="T4" fmla="*/ 2046288 w 21600"/>
                <a:gd name="T5" fmla="*/ 3187700 h 21600"/>
                <a:gd name="T6" fmla="*/ 2046288 w 21600"/>
                <a:gd name="T7" fmla="*/ 31877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0173"/>
                  </a:moveTo>
                  <a:lnTo>
                    <a:pt x="21599" y="21600"/>
                  </a:lnTo>
                  <a:lnTo>
                    <a:pt x="21599" y="0"/>
                  </a:lnTo>
                  <a:lnTo>
                    <a:pt x="0" y="1426"/>
                  </a:lnTo>
                  <a:cubicBezTo>
                    <a:pt x="0" y="1426"/>
                    <a:pt x="0" y="20173"/>
                    <a:pt x="0" y="201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ṣlídé">
              <a:extLst>
                <a:ext uri="{FF2B5EF4-FFF2-40B4-BE49-F238E27FC236}">
                  <a16:creationId xmlns:a16="http://schemas.microsoft.com/office/drawing/2014/main" id="{8532D9E6-16C6-4802-9C7D-039A65C47202}"/>
                </a:ext>
              </a:extLst>
            </p:cNvPr>
            <p:cNvSpPr/>
            <p:nvPr/>
          </p:nvSpPr>
          <p:spPr bwMode="auto">
            <a:xfrm>
              <a:off x="5077553" y="2014673"/>
              <a:ext cx="2052398" cy="3197219"/>
            </a:xfrm>
            <a:custGeom>
              <a:avLst/>
              <a:gdLst>
                <a:gd name="T0" fmla="*/ 2046288 w 21600"/>
                <a:gd name="T1" fmla="*/ 3187700 h 21600"/>
                <a:gd name="T2" fmla="*/ 2046288 w 21600"/>
                <a:gd name="T3" fmla="*/ 3187700 h 21600"/>
                <a:gd name="T4" fmla="*/ 2046288 w 21600"/>
                <a:gd name="T5" fmla="*/ 3187700 h 21600"/>
                <a:gd name="T6" fmla="*/ 2046288 w 21600"/>
                <a:gd name="T7" fmla="*/ 31877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0173"/>
                  </a:moveTo>
                  <a:lnTo>
                    <a:pt x="21599" y="21600"/>
                  </a:lnTo>
                  <a:lnTo>
                    <a:pt x="21599" y="0"/>
                  </a:lnTo>
                  <a:lnTo>
                    <a:pt x="0" y="1426"/>
                  </a:lnTo>
                  <a:cubicBezTo>
                    <a:pt x="0" y="1426"/>
                    <a:pt x="0" y="20173"/>
                    <a:pt x="0" y="201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íṥḻíḓé">
              <a:extLst>
                <a:ext uri="{FF2B5EF4-FFF2-40B4-BE49-F238E27FC236}">
                  <a16:creationId xmlns:a16="http://schemas.microsoft.com/office/drawing/2014/main" id="{7796B0AD-156E-4FDF-AAB2-BDC108715EE6}"/>
                </a:ext>
              </a:extLst>
            </p:cNvPr>
            <p:cNvSpPr/>
            <p:nvPr/>
          </p:nvSpPr>
          <p:spPr bwMode="auto">
            <a:xfrm>
              <a:off x="7129952" y="2029800"/>
              <a:ext cx="2065932" cy="3182093"/>
            </a:xfrm>
            <a:custGeom>
              <a:avLst/>
              <a:gdLst>
                <a:gd name="T0" fmla="*/ 2059781 w 21600"/>
                <a:gd name="T1" fmla="*/ 3172619 h 21600"/>
                <a:gd name="T2" fmla="*/ 2059781 w 21600"/>
                <a:gd name="T3" fmla="*/ 3172619 h 21600"/>
                <a:gd name="T4" fmla="*/ 2059781 w 21600"/>
                <a:gd name="T5" fmla="*/ 3172619 h 21600"/>
                <a:gd name="T6" fmla="*/ 2059781 w 21600"/>
                <a:gd name="T7" fmla="*/ 317261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026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21600" y="1433"/>
                  </a:lnTo>
                  <a:cubicBezTo>
                    <a:pt x="21600" y="1433"/>
                    <a:pt x="21600" y="20269"/>
                    <a:pt x="21600" y="20269"/>
                  </a:cubicBez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îṡḷidé">
              <a:extLst>
                <a:ext uri="{FF2B5EF4-FFF2-40B4-BE49-F238E27FC236}">
                  <a16:creationId xmlns:a16="http://schemas.microsoft.com/office/drawing/2014/main" id="{D70752FD-A418-438A-B333-B48299E1C39B}"/>
                </a:ext>
              </a:extLst>
            </p:cNvPr>
            <p:cNvSpPr/>
            <p:nvPr/>
          </p:nvSpPr>
          <p:spPr bwMode="auto">
            <a:xfrm>
              <a:off x="9192700" y="2029800"/>
              <a:ext cx="2052398" cy="3197219"/>
            </a:xfrm>
            <a:custGeom>
              <a:avLst/>
              <a:gdLst>
                <a:gd name="T0" fmla="*/ 2046288 w 21600"/>
                <a:gd name="T1" fmla="*/ 3187700 h 21600"/>
                <a:gd name="T2" fmla="*/ 2046288 w 21600"/>
                <a:gd name="T3" fmla="*/ 3187700 h 21600"/>
                <a:gd name="T4" fmla="*/ 2046288 w 21600"/>
                <a:gd name="T5" fmla="*/ 3187700 h 21600"/>
                <a:gd name="T6" fmla="*/ 2046288 w 21600"/>
                <a:gd name="T7" fmla="*/ 31877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20173"/>
                  </a:moveTo>
                  <a:lnTo>
                    <a:pt x="21599" y="21600"/>
                  </a:lnTo>
                  <a:lnTo>
                    <a:pt x="21599" y="0"/>
                  </a:lnTo>
                  <a:lnTo>
                    <a:pt x="0" y="1426"/>
                  </a:lnTo>
                  <a:cubicBezTo>
                    <a:pt x="0" y="1426"/>
                    <a:pt x="0" y="20173"/>
                    <a:pt x="0" y="2017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/>
            <a:ex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îşlide">
              <a:extLst>
                <a:ext uri="{FF2B5EF4-FFF2-40B4-BE49-F238E27FC236}">
                  <a16:creationId xmlns:a16="http://schemas.microsoft.com/office/drawing/2014/main" id="{6BBAE3AC-8ABC-4807-ACE5-2A4A0D0BD400}"/>
                </a:ext>
              </a:extLst>
            </p:cNvPr>
            <p:cNvSpPr/>
            <p:nvPr/>
          </p:nvSpPr>
          <p:spPr bwMode="auto">
            <a:xfrm>
              <a:off x="891327" y="1381727"/>
              <a:ext cx="2101798" cy="4465910"/>
            </a:xfrm>
            <a:custGeom>
              <a:avLst/>
              <a:gdLst>
                <a:gd name="T0" fmla="*/ 1137 w 8550"/>
                <a:gd name="T1" fmla="*/ 18168 h 18169"/>
                <a:gd name="T2" fmla="*/ 1137 w 8550"/>
                <a:gd name="T3" fmla="*/ 18168 h 18169"/>
                <a:gd name="T4" fmla="*/ 0 w 8550"/>
                <a:gd name="T5" fmla="*/ 17031 h 18169"/>
                <a:gd name="T6" fmla="*/ 0 w 8550"/>
                <a:gd name="T7" fmla="*/ 1137 h 18169"/>
                <a:gd name="T8" fmla="*/ 1137 w 8550"/>
                <a:gd name="T9" fmla="*/ 0 h 18169"/>
                <a:gd name="T10" fmla="*/ 7412 w 8550"/>
                <a:gd name="T11" fmla="*/ 0 h 18169"/>
                <a:gd name="T12" fmla="*/ 8549 w 8550"/>
                <a:gd name="T13" fmla="*/ 1137 h 18169"/>
                <a:gd name="T14" fmla="*/ 8549 w 8550"/>
                <a:gd name="T15" fmla="*/ 17031 h 18169"/>
                <a:gd name="T16" fmla="*/ 7412 w 8550"/>
                <a:gd name="T17" fmla="*/ 18168 h 18169"/>
                <a:gd name="T18" fmla="*/ 1137 w 8550"/>
                <a:gd name="T19" fmla="*/ 18168 h 18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50" h="18169">
                  <a:moveTo>
                    <a:pt x="1137" y="18168"/>
                  </a:moveTo>
                  <a:lnTo>
                    <a:pt x="1137" y="18168"/>
                  </a:lnTo>
                  <a:cubicBezTo>
                    <a:pt x="525" y="18168"/>
                    <a:pt x="0" y="17665"/>
                    <a:pt x="0" y="17031"/>
                  </a:cubicBezTo>
                  <a:cubicBezTo>
                    <a:pt x="0" y="1137"/>
                    <a:pt x="0" y="1137"/>
                    <a:pt x="0" y="1137"/>
                  </a:cubicBezTo>
                  <a:cubicBezTo>
                    <a:pt x="0" y="481"/>
                    <a:pt x="481" y="0"/>
                    <a:pt x="1137" y="0"/>
                  </a:cubicBezTo>
                  <a:cubicBezTo>
                    <a:pt x="7412" y="0"/>
                    <a:pt x="7412" y="0"/>
                    <a:pt x="7412" y="0"/>
                  </a:cubicBezTo>
                  <a:cubicBezTo>
                    <a:pt x="8068" y="0"/>
                    <a:pt x="8549" y="481"/>
                    <a:pt x="8549" y="1137"/>
                  </a:cubicBezTo>
                  <a:cubicBezTo>
                    <a:pt x="8549" y="17031"/>
                    <a:pt x="8549" y="17031"/>
                    <a:pt x="8549" y="17031"/>
                  </a:cubicBezTo>
                  <a:cubicBezTo>
                    <a:pt x="8549" y="17665"/>
                    <a:pt x="8046" y="18168"/>
                    <a:pt x="7412" y="18168"/>
                  </a:cubicBezTo>
                  <a:lnTo>
                    <a:pt x="1137" y="18168"/>
                  </a:lnTo>
                </a:path>
              </a:pathLst>
            </a:custGeom>
            <a:solidFill>
              <a:srgbClr val="F4F4F4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endParaRPr lang="en-US"/>
            </a:p>
          </p:txBody>
        </p:sp>
        <p:sp>
          <p:nvSpPr>
            <p:cNvPr id="12" name="işľiḋe">
              <a:extLst>
                <a:ext uri="{FF2B5EF4-FFF2-40B4-BE49-F238E27FC236}">
                  <a16:creationId xmlns:a16="http://schemas.microsoft.com/office/drawing/2014/main" id="{985ADFA1-A1D3-47A6-949E-3CCBFAD88141}"/>
                </a:ext>
              </a:extLst>
            </p:cNvPr>
            <p:cNvSpPr/>
            <p:nvPr/>
          </p:nvSpPr>
          <p:spPr bwMode="auto">
            <a:xfrm>
              <a:off x="1746571" y="5342512"/>
              <a:ext cx="392393" cy="392393"/>
            </a:xfrm>
            <a:custGeom>
              <a:avLst/>
              <a:gdLst>
                <a:gd name="T0" fmla="*/ 1596 w 1597"/>
                <a:gd name="T1" fmla="*/ 787 h 1597"/>
                <a:gd name="T2" fmla="*/ 1596 w 1597"/>
                <a:gd name="T3" fmla="*/ 787 h 1597"/>
                <a:gd name="T4" fmla="*/ 809 w 1597"/>
                <a:gd name="T5" fmla="*/ 1596 h 1597"/>
                <a:gd name="T6" fmla="*/ 0 w 1597"/>
                <a:gd name="T7" fmla="*/ 787 h 1597"/>
                <a:gd name="T8" fmla="*/ 809 w 1597"/>
                <a:gd name="T9" fmla="*/ 0 h 1597"/>
                <a:gd name="T10" fmla="*/ 1596 w 1597"/>
                <a:gd name="T11" fmla="*/ 787 h 1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7" h="1597">
                  <a:moveTo>
                    <a:pt x="1596" y="787"/>
                  </a:moveTo>
                  <a:lnTo>
                    <a:pt x="1596" y="787"/>
                  </a:lnTo>
                  <a:cubicBezTo>
                    <a:pt x="1596" y="1246"/>
                    <a:pt x="1246" y="1596"/>
                    <a:pt x="809" y="1596"/>
                  </a:cubicBezTo>
                  <a:cubicBezTo>
                    <a:pt x="372" y="1596"/>
                    <a:pt x="0" y="1246"/>
                    <a:pt x="0" y="787"/>
                  </a:cubicBezTo>
                  <a:cubicBezTo>
                    <a:pt x="0" y="350"/>
                    <a:pt x="372" y="0"/>
                    <a:pt x="809" y="0"/>
                  </a:cubicBezTo>
                  <a:cubicBezTo>
                    <a:pt x="1246" y="0"/>
                    <a:pt x="1596" y="350"/>
                    <a:pt x="1596" y="787"/>
                  </a:cubicBezTo>
                </a:path>
              </a:pathLst>
            </a:cu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endParaRPr lang="en-US"/>
            </a:p>
          </p:txBody>
        </p:sp>
        <p:sp>
          <p:nvSpPr>
            <p:cNvPr id="13" name="íSḻidè">
              <a:extLst>
                <a:ext uri="{FF2B5EF4-FFF2-40B4-BE49-F238E27FC236}">
                  <a16:creationId xmlns:a16="http://schemas.microsoft.com/office/drawing/2014/main" id="{8D195B14-C223-456C-B1B1-61425FB9655A}"/>
                </a:ext>
              </a:extLst>
            </p:cNvPr>
            <p:cNvSpPr/>
            <p:nvPr/>
          </p:nvSpPr>
          <p:spPr bwMode="auto">
            <a:xfrm>
              <a:off x="1870143" y="5460663"/>
              <a:ext cx="150670" cy="156090"/>
            </a:xfrm>
            <a:custGeom>
              <a:avLst/>
              <a:gdLst>
                <a:gd name="T0" fmla="*/ 481 w 614"/>
                <a:gd name="T1" fmla="*/ 634 h 635"/>
                <a:gd name="T2" fmla="*/ 481 w 614"/>
                <a:gd name="T3" fmla="*/ 634 h 635"/>
                <a:gd name="T4" fmla="*/ 131 w 614"/>
                <a:gd name="T5" fmla="*/ 634 h 635"/>
                <a:gd name="T6" fmla="*/ 0 w 614"/>
                <a:gd name="T7" fmla="*/ 503 h 635"/>
                <a:gd name="T8" fmla="*/ 0 w 614"/>
                <a:gd name="T9" fmla="*/ 131 h 635"/>
                <a:gd name="T10" fmla="*/ 131 w 614"/>
                <a:gd name="T11" fmla="*/ 0 h 635"/>
                <a:gd name="T12" fmla="*/ 481 w 614"/>
                <a:gd name="T13" fmla="*/ 0 h 635"/>
                <a:gd name="T14" fmla="*/ 613 w 614"/>
                <a:gd name="T15" fmla="*/ 131 h 635"/>
                <a:gd name="T16" fmla="*/ 613 w 614"/>
                <a:gd name="T17" fmla="*/ 503 h 635"/>
                <a:gd name="T18" fmla="*/ 481 w 614"/>
                <a:gd name="T19" fmla="*/ 634 h 635"/>
                <a:gd name="T20" fmla="*/ 131 w 614"/>
                <a:gd name="T21" fmla="*/ 44 h 635"/>
                <a:gd name="T22" fmla="*/ 131 w 614"/>
                <a:gd name="T23" fmla="*/ 44 h 635"/>
                <a:gd name="T24" fmla="*/ 44 w 614"/>
                <a:gd name="T25" fmla="*/ 131 h 635"/>
                <a:gd name="T26" fmla="*/ 44 w 614"/>
                <a:gd name="T27" fmla="*/ 503 h 635"/>
                <a:gd name="T28" fmla="*/ 131 w 614"/>
                <a:gd name="T29" fmla="*/ 568 h 635"/>
                <a:gd name="T30" fmla="*/ 481 w 614"/>
                <a:gd name="T31" fmla="*/ 568 h 635"/>
                <a:gd name="T32" fmla="*/ 547 w 614"/>
                <a:gd name="T33" fmla="*/ 503 h 635"/>
                <a:gd name="T34" fmla="*/ 547 w 614"/>
                <a:gd name="T35" fmla="*/ 131 h 635"/>
                <a:gd name="T36" fmla="*/ 481 w 614"/>
                <a:gd name="T37" fmla="*/ 44 h 635"/>
                <a:gd name="T38" fmla="*/ 131 w 614"/>
                <a:gd name="T39" fmla="*/ 44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14" h="635">
                  <a:moveTo>
                    <a:pt x="481" y="634"/>
                  </a:moveTo>
                  <a:lnTo>
                    <a:pt x="481" y="634"/>
                  </a:lnTo>
                  <a:cubicBezTo>
                    <a:pt x="131" y="634"/>
                    <a:pt x="131" y="634"/>
                    <a:pt x="131" y="634"/>
                  </a:cubicBezTo>
                  <a:cubicBezTo>
                    <a:pt x="44" y="634"/>
                    <a:pt x="0" y="568"/>
                    <a:pt x="0" y="503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44"/>
                    <a:pt x="44" y="0"/>
                    <a:pt x="131" y="0"/>
                  </a:cubicBezTo>
                  <a:cubicBezTo>
                    <a:pt x="481" y="0"/>
                    <a:pt x="481" y="0"/>
                    <a:pt x="481" y="0"/>
                  </a:cubicBezTo>
                  <a:cubicBezTo>
                    <a:pt x="547" y="0"/>
                    <a:pt x="613" y="44"/>
                    <a:pt x="613" y="131"/>
                  </a:cubicBezTo>
                  <a:cubicBezTo>
                    <a:pt x="613" y="503"/>
                    <a:pt x="613" y="503"/>
                    <a:pt x="613" y="503"/>
                  </a:cubicBezTo>
                  <a:cubicBezTo>
                    <a:pt x="613" y="568"/>
                    <a:pt x="547" y="634"/>
                    <a:pt x="481" y="634"/>
                  </a:cubicBezTo>
                  <a:close/>
                  <a:moveTo>
                    <a:pt x="131" y="44"/>
                  </a:moveTo>
                  <a:lnTo>
                    <a:pt x="131" y="44"/>
                  </a:lnTo>
                  <a:cubicBezTo>
                    <a:pt x="88" y="44"/>
                    <a:pt x="44" y="88"/>
                    <a:pt x="44" y="131"/>
                  </a:cubicBezTo>
                  <a:cubicBezTo>
                    <a:pt x="44" y="503"/>
                    <a:pt x="44" y="503"/>
                    <a:pt x="44" y="503"/>
                  </a:cubicBezTo>
                  <a:cubicBezTo>
                    <a:pt x="44" y="547"/>
                    <a:pt x="88" y="568"/>
                    <a:pt x="131" y="568"/>
                  </a:cubicBezTo>
                  <a:cubicBezTo>
                    <a:pt x="481" y="568"/>
                    <a:pt x="481" y="568"/>
                    <a:pt x="481" y="568"/>
                  </a:cubicBezTo>
                  <a:cubicBezTo>
                    <a:pt x="525" y="568"/>
                    <a:pt x="547" y="547"/>
                    <a:pt x="547" y="503"/>
                  </a:cubicBezTo>
                  <a:cubicBezTo>
                    <a:pt x="547" y="131"/>
                    <a:pt x="547" y="131"/>
                    <a:pt x="547" y="131"/>
                  </a:cubicBezTo>
                  <a:cubicBezTo>
                    <a:pt x="547" y="88"/>
                    <a:pt x="525" y="44"/>
                    <a:pt x="48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4" name="îš1iḓé">
              <a:extLst>
                <a:ext uri="{FF2B5EF4-FFF2-40B4-BE49-F238E27FC236}">
                  <a16:creationId xmlns:a16="http://schemas.microsoft.com/office/drawing/2014/main" id="{91AFC101-417D-4F29-8DEC-613FD1A31CFA}"/>
                </a:ext>
              </a:extLst>
            </p:cNvPr>
            <p:cNvSpPr/>
            <p:nvPr/>
          </p:nvSpPr>
          <p:spPr bwMode="auto">
            <a:xfrm>
              <a:off x="1778006" y="1768700"/>
              <a:ext cx="333860" cy="32519"/>
            </a:xfrm>
            <a:custGeom>
              <a:avLst/>
              <a:gdLst>
                <a:gd name="T0" fmla="*/ 1268 w 1356"/>
                <a:gd name="T1" fmla="*/ 131 h 132"/>
                <a:gd name="T2" fmla="*/ 1268 w 1356"/>
                <a:gd name="T3" fmla="*/ 131 h 132"/>
                <a:gd name="T4" fmla="*/ 65 w 1356"/>
                <a:gd name="T5" fmla="*/ 131 h 132"/>
                <a:gd name="T6" fmla="*/ 0 w 1356"/>
                <a:gd name="T7" fmla="*/ 66 h 132"/>
                <a:gd name="T8" fmla="*/ 65 w 1356"/>
                <a:gd name="T9" fmla="*/ 0 h 132"/>
                <a:gd name="T10" fmla="*/ 1268 w 1356"/>
                <a:gd name="T11" fmla="*/ 0 h 132"/>
                <a:gd name="T12" fmla="*/ 1355 w 1356"/>
                <a:gd name="T13" fmla="*/ 66 h 132"/>
                <a:gd name="T14" fmla="*/ 1268 w 1356"/>
                <a:gd name="T15" fmla="*/ 13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6" h="132">
                  <a:moveTo>
                    <a:pt x="1268" y="131"/>
                  </a:moveTo>
                  <a:lnTo>
                    <a:pt x="1268" y="131"/>
                  </a:lnTo>
                  <a:cubicBezTo>
                    <a:pt x="65" y="131"/>
                    <a:pt x="65" y="131"/>
                    <a:pt x="65" y="131"/>
                  </a:cubicBezTo>
                  <a:cubicBezTo>
                    <a:pt x="22" y="131"/>
                    <a:pt x="0" y="109"/>
                    <a:pt x="0" y="66"/>
                  </a:cubicBezTo>
                  <a:cubicBezTo>
                    <a:pt x="0" y="22"/>
                    <a:pt x="22" y="0"/>
                    <a:pt x="65" y="0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1311" y="0"/>
                    <a:pt x="1355" y="22"/>
                    <a:pt x="1355" y="66"/>
                  </a:cubicBezTo>
                  <a:cubicBezTo>
                    <a:pt x="1355" y="109"/>
                    <a:pt x="1311" y="131"/>
                    <a:pt x="1268" y="13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5" name="íšļiḑe">
              <a:extLst>
                <a:ext uri="{FF2B5EF4-FFF2-40B4-BE49-F238E27FC236}">
                  <a16:creationId xmlns:a16="http://schemas.microsoft.com/office/drawing/2014/main" id="{E6556A89-30D0-4277-AFD9-EAFDABE964E2}"/>
                </a:ext>
              </a:extLst>
            </p:cNvPr>
            <p:cNvSpPr/>
            <p:nvPr/>
          </p:nvSpPr>
          <p:spPr bwMode="auto">
            <a:xfrm>
              <a:off x="1912417" y="1585511"/>
              <a:ext cx="59618" cy="59617"/>
            </a:xfrm>
            <a:custGeom>
              <a:avLst/>
              <a:gdLst>
                <a:gd name="T0" fmla="*/ 131 w 242"/>
                <a:gd name="T1" fmla="*/ 0 h 242"/>
                <a:gd name="T2" fmla="*/ 131 w 242"/>
                <a:gd name="T3" fmla="*/ 0 h 242"/>
                <a:gd name="T4" fmla="*/ 0 w 242"/>
                <a:gd name="T5" fmla="*/ 110 h 242"/>
                <a:gd name="T6" fmla="*/ 0 w 242"/>
                <a:gd name="T7" fmla="*/ 132 h 242"/>
                <a:gd name="T8" fmla="*/ 131 w 242"/>
                <a:gd name="T9" fmla="*/ 241 h 242"/>
                <a:gd name="T10" fmla="*/ 241 w 242"/>
                <a:gd name="T11" fmla="*/ 132 h 242"/>
                <a:gd name="T12" fmla="*/ 241 w 242"/>
                <a:gd name="T13" fmla="*/ 110 h 242"/>
                <a:gd name="T14" fmla="*/ 131 w 242"/>
                <a:gd name="T15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242">
                  <a:moveTo>
                    <a:pt x="131" y="0"/>
                  </a:moveTo>
                  <a:lnTo>
                    <a:pt x="131" y="0"/>
                  </a:lnTo>
                  <a:cubicBezTo>
                    <a:pt x="65" y="0"/>
                    <a:pt x="0" y="44"/>
                    <a:pt x="0" y="110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98"/>
                    <a:pt x="65" y="241"/>
                    <a:pt x="131" y="241"/>
                  </a:cubicBezTo>
                  <a:cubicBezTo>
                    <a:pt x="197" y="241"/>
                    <a:pt x="241" y="198"/>
                    <a:pt x="241" y="132"/>
                  </a:cubicBezTo>
                  <a:cubicBezTo>
                    <a:pt x="241" y="110"/>
                    <a:pt x="241" y="110"/>
                    <a:pt x="241" y="110"/>
                  </a:cubicBezTo>
                  <a:cubicBezTo>
                    <a:pt x="241" y="44"/>
                    <a:pt x="197" y="0"/>
                    <a:pt x="131" y="0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16" name="íṣļîḋe">
              <a:extLst>
                <a:ext uri="{FF2B5EF4-FFF2-40B4-BE49-F238E27FC236}">
                  <a16:creationId xmlns:a16="http://schemas.microsoft.com/office/drawing/2014/main" id="{7DE5D953-CF01-4F46-926E-09F5774876DF}"/>
                </a:ext>
              </a:extLst>
            </p:cNvPr>
            <p:cNvSpPr/>
            <p:nvPr/>
          </p:nvSpPr>
          <p:spPr bwMode="auto">
            <a:xfrm>
              <a:off x="1020319" y="1988744"/>
              <a:ext cx="1832975" cy="3230197"/>
            </a:xfrm>
            <a:custGeom>
              <a:avLst/>
              <a:gdLst>
                <a:gd name="T0" fmla="*/ 7456 w 7457"/>
                <a:gd name="T1" fmla="*/ 13139 h 13140"/>
                <a:gd name="T2" fmla="*/ 0 w 7457"/>
                <a:gd name="T3" fmla="*/ 13139 h 13140"/>
                <a:gd name="T4" fmla="*/ 0 w 7457"/>
                <a:gd name="T5" fmla="*/ 0 h 13140"/>
                <a:gd name="T6" fmla="*/ 7456 w 7457"/>
                <a:gd name="T7" fmla="*/ 0 h 13140"/>
                <a:gd name="T8" fmla="*/ 7456 w 7457"/>
                <a:gd name="T9" fmla="*/ 13139 h 13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57" h="13140">
                  <a:moveTo>
                    <a:pt x="7456" y="13139"/>
                  </a:moveTo>
                  <a:lnTo>
                    <a:pt x="0" y="13139"/>
                  </a:lnTo>
                  <a:lnTo>
                    <a:pt x="0" y="0"/>
                  </a:lnTo>
                  <a:lnTo>
                    <a:pt x="7456" y="0"/>
                  </a:lnTo>
                  <a:lnTo>
                    <a:pt x="7456" y="13139"/>
                  </a:lnTo>
                </a:path>
              </a:pathLst>
            </a:custGeom>
            <a:blipFill>
              <a:blip r:embed="rId3"/>
              <a:stretch>
                <a:fillRect l="-107406" t="-4" r="-105928" b="-4"/>
              </a:stretch>
            </a:blipFill>
            <a:ln w="28575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7" name="î$ļiḋe">
              <a:extLst>
                <a:ext uri="{FF2B5EF4-FFF2-40B4-BE49-F238E27FC236}">
                  <a16:creationId xmlns:a16="http://schemas.microsoft.com/office/drawing/2014/main" id="{6220BE3D-3693-4EE6-AF7C-0FA314C55EBF}"/>
                </a:ext>
              </a:extLst>
            </p:cNvPr>
            <p:cNvSpPr/>
            <p:nvPr/>
          </p:nvSpPr>
          <p:spPr bwMode="auto">
            <a:xfrm>
              <a:off x="859893" y="1338369"/>
              <a:ext cx="2154912" cy="4530948"/>
            </a:xfrm>
            <a:custGeom>
              <a:avLst/>
              <a:gdLst>
                <a:gd name="T0" fmla="*/ 8417 w 8768"/>
                <a:gd name="T1" fmla="*/ 437 h 18431"/>
                <a:gd name="T2" fmla="*/ 8417 w 8768"/>
                <a:gd name="T3" fmla="*/ 437 h 18431"/>
                <a:gd name="T4" fmla="*/ 7543 w 8768"/>
                <a:gd name="T5" fmla="*/ 87 h 18431"/>
                <a:gd name="T6" fmla="*/ 7280 w 8768"/>
                <a:gd name="T7" fmla="*/ 87 h 18431"/>
                <a:gd name="T8" fmla="*/ 7280 w 8768"/>
                <a:gd name="T9" fmla="*/ 43 h 18431"/>
                <a:gd name="T10" fmla="*/ 7259 w 8768"/>
                <a:gd name="T11" fmla="*/ 0 h 18431"/>
                <a:gd name="T12" fmla="*/ 5903 w 8768"/>
                <a:gd name="T13" fmla="*/ 0 h 18431"/>
                <a:gd name="T14" fmla="*/ 5859 w 8768"/>
                <a:gd name="T15" fmla="*/ 43 h 18431"/>
                <a:gd name="T16" fmla="*/ 5859 w 8768"/>
                <a:gd name="T17" fmla="*/ 87 h 18431"/>
                <a:gd name="T18" fmla="*/ 1268 w 8768"/>
                <a:gd name="T19" fmla="*/ 87 h 18431"/>
                <a:gd name="T20" fmla="*/ 43 w 8768"/>
                <a:gd name="T21" fmla="*/ 1312 h 18431"/>
                <a:gd name="T22" fmla="*/ 43 w 8768"/>
                <a:gd name="T23" fmla="*/ 2602 h 18431"/>
                <a:gd name="T24" fmla="*/ 43 w 8768"/>
                <a:gd name="T25" fmla="*/ 2602 h 18431"/>
                <a:gd name="T26" fmla="*/ 0 w 8768"/>
                <a:gd name="T27" fmla="*/ 2624 h 18431"/>
                <a:gd name="T28" fmla="*/ 0 w 8768"/>
                <a:gd name="T29" fmla="*/ 3389 h 18431"/>
                <a:gd name="T30" fmla="*/ 43 w 8768"/>
                <a:gd name="T31" fmla="*/ 3432 h 18431"/>
                <a:gd name="T32" fmla="*/ 43 w 8768"/>
                <a:gd name="T33" fmla="*/ 3432 h 18431"/>
                <a:gd name="T34" fmla="*/ 43 w 8768"/>
                <a:gd name="T35" fmla="*/ 3761 h 18431"/>
                <a:gd name="T36" fmla="*/ 43 w 8768"/>
                <a:gd name="T37" fmla="*/ 3761 h 18431"/>
                <a:gd name="T38" fmla="*/ 0 w 8768"/>
                <a:gd name="T39" fmla="*/ 3804 h 18431"/>
                <a:gd name="T40" fmla="*/ 0 w 8768"/>
                <a:gd name="T41" fmla="*/ 4941 h 18431"/>
                <a:gd name="T42" fmla="*/ 43 w 8768"/>
                <a:gd name="T43" fmla="*/ 4963 h 18431"/>
                <a:gd name="T44" fmla="*/ 43 w 8768"/>
                <a:gd name="T45" fmla="*/ 4963 h 18431"/>
                <a:gd name="T46" fmla="*/ 43 w 8768"/>
                <a:gd name="T47" fmla="*/ 5269 h 18431"/>
                <a:gd name="T48" fmla="*/ 43 w 8768"/>
                <a:gd name="T49" fmla="*/ 5269 h 18431"/>
                <a:gd name="T50" fmla="*/ 0 w 8768"/>
                <a:gd name="T51" fmla="*/ 5313 h 18431"/>
                <a:gd name="T52" fmla="*/ 0 w 8768"/>
                <a:gd name="T53" fmla="*/ 6472 h 18431"/>
                <a:gd name="T54" fmla="*/ 43 w 8768"/>
                <a:gd name="T55" fmla="*/ 6493 h 18431"/>
                <a:gd name="T56" fmla="*/ 43 w 8768"/>
                <a:gd name="T57" fmla="*/ 6493 h 18431"/>
                <a:gd name="T58" fmla="*/ 43 w 8768"/>
                <a:gd name="T59" fmla="*/ 17206 h 18431"/>
                <a:gd name="T60" fmla="*/ 1268 w 8768"/>
                <a:gd name="T61" fmla="*/ 18430 h 18431"/>
                <a:gd name="T62" fmla="*/ 7543 w 8768"/>
                <a:gd name="T63" fmla="*/ 18430 h 18431"/>
                <a:gd name="T64" fmla="*/ 8767 w 8768"/>
                <a:gd name="T65" fmla="*/ 17206 h 18431"/>
                <a:gd name="T66" fmla="*/ 8767 w 8768"/>
                <a:gd name="T67" fmla="*/ 1312 h 18431"/>
                <a:gd name="T68" fmla="*/ 8417 w 8768"/>
                <a:gd name="T69" fmla="*/ 437 h 18431"/>
                <a:gd name="T70" fmla="*/ 8592 w 8768"/>
                <a:gd name="T71" fmla="*/ 17206 h 18431"/>
                <a:gd name="T72" fmla="*/ 8592 w 8768"/>
                <a:gd name="T73" fmla="*/ 17206 h 18431"/>
                <a:gd name="T74" fmla="*/ 7543 w 8768"/>
                <a:gd name="T75" fmla="*/ 18255 h 18431"/>
                <a:gd name="T76" fmla="*/ 1268 w 8768"/>
                <a:gd name="T77" fmla="*/ 18255 h 18431"/>
                <a:gd name="T78" fmla="*/ 218 w 8768"/>
                <a:gd name="T79" fmla="*/ 17206 h 18431"/>
                <a:gd name="T80" fmla="*/ 218 w 8768"/>
                <a:gd name="T81" fmla="*/ 1312 h 18431"/>
                <a:gd name="T82" fmla="*/ 1268 w 8768"/>
                <a:gd name="T83" fmla="*/ 262 h 18431"/>
                <a:gd name="T84" fmla="*/ 7543 w 8768"/>
                <a:gd name="T85" fmla="*/ 262 h 18431"/>
                <a:gd name="T86" fmla="*/ 8592 w 8768"/>
                <a:gd name="T87" fmla="*/ 1312 h 18431"/>
                <a:gd name="T88" fmla="*/ 8592 w 8768"/>
                <a:gd name="T89" fmla="*/ 17206 h 18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768" h="18431">
                  <a:moveTo>
                    <a:pt x="8417" y="437"/>
                  </a:moveTo>
                  <a:lnTo>
                    <a:pt x="8417" y="437"/>
                  </a:lnTo>
                  <a:cubicBezTo>
                    <a:pt x="8199" y="218"/>
                    <a:pt x="7893" y="87"/>
                    <a:pt x="7543" y="87"/>
                  </a:cubicBezTo>
                  <a:cubicBezTo>
                    <a:pt x="7280" y="87"/>
                    <a:pt x="7280" y="87"/>
                    <a:pt x="7280" y="87"/>
                  </a:cubicBezTo>
                  <a:cubicBezTo>
                    <a:pt x="7280" y="43"/>
                    <a:pt x="7280" y="43"/>
                    <a:pt x="7280" y="43"/>
                  </a:cubicBezTo>
                  <a:cubicBezTo>
                    <a:pt x="7280" y="22"/>
                    <a:pt x="7280" y="0"/>
                    <a:pt x="7259" y="0"/>
                  </a:cubicBezTo>
                  <a:cubicBezTo>
                    <a:pt x="5903" y="0"/>
                    <a:pt x="5903" y="0"/>
                    <a:pt x="5903" y="0"/>
                  </a:cubicBezTo>
                  <a:cubicBezTo>
                    <a:pt x="5881" y="0"/>
                    <a:pt x="5859" y="22"/>
                    <a:pt x="5859" y="43"/>
                  </a:cubicBezTo>
                  <a:cubicBezTo>
                    <a:pt x="5859" y="87"/>
                    <a:pt x="5859" y="87"/>
                    <a:pt x="5859" y="87"/>
                  </a:cubicBezTo>
                  <a:cubicBezTo>
                    <a:pt x="1268" y="87"/>
                    <a:pt x="1268" y="87"/>
                    <a:pt x="1268" y="87"/>
                  </a:cubicBezTo>
                  <a:cubicBezTo>
                    <a:pt x="568" y="87"/>
                    <a:pt x="43" y="590"/>
                    <a:pt x="43" y="1312"/>
                  </a:cubicBezTo>
                  <a:cubicBezTo>
                    <a:pt x="43" y="2602"/>
                    <a:pt x="43" y="2602"/>
                    <a:pt x="43" y="2602"/>
                  </a:cubicBezTo>
                  <a:lnTo>
                    <a:pt x="43" y="2602"/>
                  </a:lnTo>
                  <a:cubicBezTo>
                    <a:pt x="22" y="2602"/>
                    <a:pt x="0" y="2602"/>
                    <a:pt x="0" y="2624"/>
                  </a:cubicBezTo>
                  <a:cubicBezTo>
                    <a:pt x="0" y="3389"/>
                    <a:pt x="0" y="3389"/>
                    <a:pt x="0" y="3389"/>
                  </a:cubicBezTo>
                  <a:cubicBezTo>
                    <a:pt x="0" y="3411"/>
                    <a:pt x="22" y="3432"/>
                    <a:pt x="43" y="3432"/>
                  </a:cubicBezTo>
                  <a:lnTo>
                    <a:pt x="43" y="3432"/>
                  </a:lnTo>
                  <a:cubicBezTo>
                    <a:pt x="43" y="3761"/>
                    <a:pt x="43" y="3761"/>
                    <a:pt x="43" y="3761"/>
                  </a:cubicBezTo>
                  <a:lnTo>
                    <a:pt x="43" y="3761"/>
                  </a:lnTo>
                  <a:cubicBezTo>
                    <a:pt x="22" y="3761"/>
                    <a:pt x="0" y="3782"/>
                    <a:pt x="0" y="3804"/>
                  </a:cubicBezTo>
                  <a:cubicBezTo>
                    <a:pt x="0" y="4941"/>
                    <a:pt x="0" y="4941"/>
                    <a:pt x="0" y="4941"/>
                  </a:cubicBezTo>
                  <a:cubicBezTo>
                    <a:pt x="0" y="4963"/>
                    <a:pt x="22" y="4963"/>
                    <a:pt x="43" y="4963"/>
                  </a:cubicBezTo>
                  <a:lnTo>
                    <a:pt x="43" y="4963"/>
                  </a:lnTo>
                  <a:cubicBezTo>
                    <a:pt x="43" y="5269"/>
                    <a:pt x="43" y="5269"/>
                    <a:pt x="43" y="5269"/>
                  </a:cubicBezTo>
                  <a:lnTo>
                    <a:pt x="43" y="5269"/>
                  </a:lnTo>
                  <a:cubicBezTo>
                    <a:pt x="22" y="5269"/>
                    <a:pt x="0" y="5291"/>
                    <a:pt x="0" y="5313"/>
                  </a:cubicBezTo>
                  <a:cubicBezTo>
                    <a:pt x="0" y="6472"/>
                    <a:pt x="0" y="6472"/>
                    <a:pt x="0" y="6472"/>
                  </a:cubicBezTo>
                  <a:cubicBezTo>
                    <a:pt x="0" y="6493"/>
                    <a:pt x="22" y="6493"/>
                    <a:pt x="43" y="6493"/>
                  </a:cubicBezTo>
                  <a:lnTo>
                    <a:pt x="43" y="6493"/>
                  </a:lnTo>
                  <a:cubicBezTo>
                    <a:pt x="43" y="17206"/>
                    <a:pt x="43" y="17206"/>
                    <a:pt x="43" y="17206"/>
                  </a:cubicBezTo>
                  <a:cubicBezTo>
                    <a:pt x="43" y="17883"/>
                    <a:pt x="590" y="18430"/>
                    <a:pt x="1268" y="18430"/>
                  </a:cubicBezTo>
                  <a:cubicBezTo>
                    <a:pt x="7543" y="18430"/>
                    <a:pt x="7543" y="18430"/>
                    <a:pt x="7543" y="18430"/>
                  </a:cubicBezTo>
                  <a:cubicBezTo>
                    <a:pt x="8221" y="18430"/>
                    <a:pt x="8767" y="17883"/>
                    <a:pt x="8767" y="17206"/>
                  </a:cubicBezTo>
                  <a:cubicBezTo>
                    <a:pt x="8767" y="1312"/>
                    <a:pt x="8767" y="1312"/>
                    <a:pt x="8767" y="1312"/>
                  </a:cubicBezTo>
                  <a:cubicBezTo>
                    <a:pt x="8767" y="984"/>
                    <a:pt x="8658" y="678"/>
                    <a:pt x="8417" y="437"/>
                  </a:cubicBezTo>
                  <a:close/>
                  <a:moveTo>
                    <a:pt x="8592" y="17206"/>
                  </a:moveTo>
                  <a:lnTo>
                    <a:pt x="8592" y="17206"/>
                  </a:lnTo>
                  <a:cubicBezTo>
                    <a:pt x="8592" y="17795"/>
                    <a:pt x="8133" y="18255"/>
                    <a:pt x="7543" y="18255"/>
                  </a:cubicBezTo>
                  <a:cubicBezTo>
                    <a:pt x="1268" y="18255"/>
                    <a:pt x="1268" y="18255"/>
                    <a:pt x="1268" y="18255"/>
                  </a:cubicBezTo>
                  <a:cubicBezTo>
                    <a:pt x="700" y="18255"/>
                    <a:pt x="218" y="17795"/>
                    <a:pt x="218" y="17206"/>
                  </a:cubicBezTo>
                  <a:cubicBezTo>
                    <a:pt x="218" y="1312"/>
                    <a:pt x="218" y="1312"/>
                    <a:pt x="218" y="1312"/>
                  </a:cubicBezTo>
                  <a:cubicBezTo>
                    <a:pt x="218" y="700"/>
                    <a:pt x="656" y="262"/>
                    <a:pt x="1268" y="262"/>
                  </a:cubicBezTo>
                  <a:cubicBezTo>
                    <a:pt x="7543" y="262"/>
                    <a:pt x="7543" y="262"/>
                    <a:pt x="7543" y="262"/>
                  </a:cubicBezTo>
                  <a:cubicBezTo>
                    <a:pt x="8155" y="262"/>
                    <a:pt x="8592" y="721"/>
                    <a:pt x="8592" y="1312"/>
                  </a:cubicBezTo>
                  <a:lnTo>
                    <a:pt x="8592" y="17206"/>
                  </a:lnTo>
                  <a:close/>
                </a:path>
              </a:pathLst>
            </a:custGeom>
            <a:solidFill>
              <a:srgbClr val="E2E2E2"/>
            </a:solidFill>
            <a:ln>
              <a:noFill/>
            </a:ln>
            <a:effectLst/>
            <a:extLst>
              <a:ext uri="{91240B29-F687-4f45-9708-019B960494DF}">
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endParaRPr lang="en-US"/>
            </a:p>
          </p:txBody>
        </p:sp>
        <p:grpSp>
          <p:nvGrpSpPr>
            <p:cNvPr id="18" name="isľíḑè">
              <a:extLst>
                <a:ext uri="{FF2B5EF4-FFF2-40B4-BE49-F238E27FC236}">
                  <a16:creationId xmlns:a16="http://schemas.microsoft.com/office/drawing/2014/main" id="{30DBFAA4-B5BB-4813-A674-B3E16ABAABB0}"/>
                </a:ext>
              </a:extLst>
            </p:cNvPr>
            <p:cNvGrpSpPr/>
            <p:nvPr/>
          </p:nvGrpSpPr>
          <p:grpSpPr>
            <a:xfrm>
              <a:off x="7188586" y="3064902"/>
              <a:ext cx="1948665" cy="1111889"/>
              <a:chOff x="895130" y="3290524"/>
              <a:chExt cx="2039620" cy="1111889"/>
            </a:xfrm>
          </p:grpSpPr>
          <p:sp>
            <p:nvSpPr>
              <p:cNvPr id="28" name="íślïdé">
                <a:extLst>
                  <a:ext uri="{FF2B5EF4-FFF2-40B4-BE49-F238E27FC236}">
                    <a16:creationId xmlns:a16="http://schemas.microsoft.com/office/drawing/2014/main" id="{DD28591E-A413-4896-931A-549060BCF02A}"/>
                  </a:ext>
                </a:extLst>
              </p:cNvPr>
              <p:cNvSpPr/>
              <p:nvPr/>
            </p:nvSpPr>
            <p:spPr bwMode="auto">
              <a:xfrm>
                <a:off x="895130" y="3678122"/>
                <a:ext cx="2039620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>
                    <a:solidFill>
                      <a:schemeClr val="bg1"/>
                    </a:solidFill>
                  </a:rPr>
                  <a:t>……</a:t>
                </a:r>
              </a:p>
            </p:txBody>
          </p:sp>
          <p:sp>
            <p:nvSpPr>
              <p:cNvPr id="29" name="îṥlíḍe">
                <a:extLst>
                  <a:ext uri="{FF2B5EF4-FFF2-40B4-BE49-F238E27FC236}">
                    <a16:creationId xmlns:a16="http://schemas.microsoft.com/office/drawing/2014/main" id="{46FEF5CF-E88A-49E5-B319-15F14979B90A}"/>
                  </a:ext>
                </a:extLst>
              </p:cNvPr>
              <p:cNvSpPr txBox="1"/>
              <p:nvPr/>
            </p:nvSpPr>
            <p:spPr bwMode="auto">
              <a:xfrm>
                <a:off x="895130" y="3290524"/>
                <a:ext cx="203962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>
                    <a:solidFill>
                      <a:schemeClr val="bg1"/>
                    </a:solidFill>
                  </a:rPr>
                  <a:t>Text here</a:t>
                </a:r>
              </a:p>
            </p:txBody>
          </p:sp>
        </p:grpSp>
        <p:grpSp>
          <p:nvGrpSpPr>
            <p:cNvPr id="19" name="ïsļîḍè">
              <a:extLst>
                <a:ext uri="{FF2B5EF4-FFF2-40B4-BE49-F238E27FC236}">
                  <a16:creationId xmlns:a16="http://schemas.microsoft.com/office/drawing/2014/main" id="{95B10106-67B5-4C53-B6DF-B477B9DF2800}"/>
                </a:ext>
              </a:extLst>
            </p:cNvPr>
            <p:cNvGrpSpPr/>
            <p:nvPr/>
          </p:nvGrpSpPr>
          <p:grpSpPr>
            <a:xfrm>
              <a:off x="3076623" y="3049775"/>
              <a:ext cx="1948665" cy="1111889"/>
              <a:chOff x="895130" y="3150794"/>
              <a:chExt cx="2039620" cy="1111889"/>
            </a:xfrm>
          </p:grpSpPr>
          <p:sp>
            <p:nvSpPr>
              <p:cNvPr id="26" name="íṥ1îḓe">
                <a:extLst>
                  <a:ext uri="{FF2B5EF4-FFF2-40B4-BE49-F238E27FC236}">
                    <a16:creationId xmlns:a16="http://schemas.microsoft.com/office/drawing/2014/main" id="{D320C3F0-0378-4F60-BAC2-04CEC2A889A2}"/>
                  </a:ext>
                </a:extLst>
              </p:cNvPr>
              <p:cNvSpPr/>
              <p:nvPr/>
            </p:nvSpPr>
            <p:spPr bwMode="auto">
              <a:xfrm>
                <a:off x="895130" y="3538392"/>
                <a:ext cx="2039620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îşľiḑé">
                <a:extLst>
                  <a:ext uri="{FF2B5EF4-FFF2-40B4-BE49-F238E27FC236}">
                    <a16:creationId xmlns:a16="http://schemas.microsoft.com/office/drawing/2014/main" id="{EFD5C5BD-F560-465A-B4A1-F79C42236602}"/>
                  </a:ext>
                </a:extLst>
              </p:cNvPr>
              <p:cNvSpPr txBox="1"/>
              <p:nvPr/>
            </p:nvSpPr>
            <p:spPr bwMode="auto">
              <a:xfrm>
                <a:off x="895130" y="3150794"/>
                <a:ext cx="203962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0" name="ïSḻíḍê">
              <a:extLst>
                <a:ext uri="{FF2B5EF4-FFF2-40B4-BE49-F238E27FC236}">
                  <a16:creationId xmlns:a16="http://schemas.microsoft.com/office/drawing/2014/main" id="{9B2CCA09-0A1F-4227-841D-396644A5E00C}"/>
                </a:ext>
              </a:extLst>
            </p:cNvPr>
            <p:cNvGrpSpPr/>
            <p:nvPr/>
          </p:nvGrpSpPr>
          <p:grpSpPr>
            <a:xfrm>
              <a:off x="5129420" y="3057338"/>
              <a:ext cx="1948665" cy="1111889"/>
              <a:chOff x="895130" y="3150794"/>
              <a:chExt cx="2039620" cy="1111889"/>
            </a:xfrm>
          </p:grpSpPr>
          <p:sp>
            <p:nvSpPr>
              <p:cNvPr id="24" name="íŝḷîḑê">
                <a:extLst>
                  <a:ext uri="{FF2B5EF4-FFF2-40B4-BE49-F238E27FC236}">
                    <a16:creationId xmlns:a16="http://schemas.microsoft.com/office/drawing/2014/main" id="{9A9206C0-0BEE-41B1-B770-544CBED6F9BE}"/>
                  </a:ext>
                </a:extLst>
              </p:cNvPr>
              <p:cNvSpPr/>
              <p:nvPr/>
            </p:nvSpPr>
            <p:spPr bwMode="auto">
              <a:xfrm>
                <a:off x="895130" y="3538392"/>
                <a:ext cx="2039620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ïṩļïḓé">
                <a:extLst>
                  <a:ext uri="{FF2B5EF4-FFF2-40B4-BE49-F238E27FC236}">
                    <a16:creationId xmlns:a16="http://schemas.microsoft.com/office/drawing/2014/main" id="{839DFF1A-8ABE-47A8-9341-B22EB875F66C}"/>
                  </a:ext>
                </a:extLst>
              </p:cNvPr>
              <p:cNvSpPr txBox="1"/>
              <p:nvPr/>
            </p:nvSpPr>
            <p:spPr bwMode="auto">
              <a:xfrm>
                <a:off x="895130" y="3150794"/>
                <a:ext cx="203962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1" name="îṩḷîde">
              <a:extLst>
                <a:ext uri="{FF2B5EF4-FFF2-40B4-BE49-F238E27FC236}">
                  <a16:creationId xmlns:a16="http://schemas.microsoft.com/office/drawing/2014/main" id="{142675F8-DCB6-4741-AF74-9682BDA74623}"/>
                </a:ext>
              </a:extLst>
            </p:cNvPr>
            <p:cNvGrpSpPr/>
            <p:nvPr/>
          </p:nvGrpSpPr>
          <p:grpSpPr>
            <a:xfrm>
              <a:off x="9244567" y="3072465"/>
              <a:ext cx="1948665" cy="1111889"/>
              <a:chOff x="895130" y="3150794"/>
              <a:chExt cx="2039620" cy="1111889"/>
            </a:xfrm>
          </p:grpSpPr>
          <p:sp>
            <p:nvSpPr>
              <p:cNvPr id="22" name="íṥḷïḍe">
                <a:extLst>
                  <a:ext uri="{FF2B5EF4-FFF2-40B4-BE49-F238E27FC236}">
                    <a16:creationId xmlns:a16="http://schemas.microsoft.com/office/drawing/2014/main" id="{2095AFE2-866F-421D-B1FE-7728EE916CA6}"/>
                  </a:ext>
                </a:extLst>
              </p:cNvPr>
              <p:cNvSpPr/>
              <p:nvPr/>
            </p:nvSpPr>
            <p:spPr bwMode="auto">
              <a:xfrm>
                <a:off x="895130" y="3538392"/>
                <a:ext cx="2039620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ïslíḋé">
                <a:extLst>
                  <a:ext uri="{FF2B5EF4-FFF2-40B4-BE49-F238E27FC236}">
                    <a16:creationId xmlns:a16="http://schemas.microsoft.com/office/drawing/2014/main" id="{5D7E84AC-4F35-4D78-9585-D04A0571AFBF}"/>
                  </a:ext>
                </a:extLst>
              </p:cNvPr>
              <p:cNvSpPr txBox="1"/>
              <p:nvPr/>
            </p:nvSpPr>
            <p:spPr bwMode="auto">
              <a:xfrm>
                <a:off x="895130" y="3150794"/>
                <a:ext cx="2039620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21124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19755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FC7E2D61-1018-4834-B046-7FAFD8B226A0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0"/>
            <a:ext cx="12192000" cy="6143625"/>
            <a:chOff x="0" y="0"/>
            <a:chExt cx="12192000" cy="6143625"/>
          </a:xfrm>
        </p:grpSpPr>
        <p:sp>
          <p:nvSpPr>
            <p:cNvPr id="6" name="iś1íḑê">
              <a:extLst>
                <a:ext uri="{FF2B5EF4-FFF2-40B4-BE49-F238E27FC236}">
                  <a16:creationId xmlns:a16="http://schemas.microsoft.com/office/drawing/2014/main" id="{62131C1D-2999-4E9E-A048-32AF8F21D51C}"/>
                </a:ext>
              </a:extLst>
            </p:cNvPr>
            <p:cNvSpPr/>
            <p:nvPr/>
          </p:nvSpPr>
          <p:spPr>
            <a:xfrm>
              <a:off x="10204238" y="1420911"/>
              <a:ext cx="1052014" cy="4722714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pPr algn="ctr"/>
              <a:endParaRPr/>
            </a:p>
          </p:txBody>
        </p:sp>
        <p:grpSp>
          <p:nvGrpSpPr>
            <p:cNvPr id="7" name="îś1îḋé">
              <a:extLst>
                <a:ext uri="{FF2B5EF4-FFF2-40B4-BE49-F238E27FC236}">
                  <a16:creationId xmlns:a16="http://schemas.microsoft.com/office/drawing/2014/main" id="{CFDC088A-BD7A-4204-ACA4-F44B9608992B}"/>
                </a:ext>
              </a:extLst>
            </p:cNvPr>
            <p:cNvGrpSpPr/>
            <p:nvPr/>
          </p:nvGrpSpPr>
          <p:grpSpPr>
            <a:xfrm>
              <a:off x="669925" y="2355817"/>
              <a:ext cx="5864017" cy="2558183"/>
              <a:chOff x="687278" y="2398652"/>
              <a:chExt cx="3524773" cy="2558183"/>
            </a:xfrm>
          </p:grpSpPr>
          <p:sp>
            <p:nvSpPr>
              <p:cNvPr id="13" name="îṥ1iḑé">
                <a:extLst>
                  <a:ext uri="{FF2B5EF4-FFF2-40B4-BE49-F238E27FC236}">
                    <a16:creationId xmlns:a16="http://schemas.microsoft.com/office/drawing/2014/main" id="{7F2B287D-A37A-406F-B09B-DF9B11614D01}"/>
                  </a:ext>
                </a:extLst>
              </p:cNvPr>
              <p:cNvSpPr/>
              <p:nvPr/>
            </p:nvSpPr>
            <p:spPr>
              <a:xfrm>
                <a:off x="687278" y="2840457"/>
                <a:ext cx="3524773" cy="2116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marL="171450" indent="-171450">
                  <a:lnSpc>
                    <a:spcPct val="160000"/>
                  </a:lnSpc>
                  <a:spcBef>
                    <a:spcPct val="0"/>
                  </a:spcBef>
                  <a:buFont typeface="Arial" panose="020B0604020202020204" pitchFamily="34" charset="0"/>
                  <a:buChar char="•"/>
                </a:pPr>
                <a:r>
                  <a:rPr lang="en-US" altLang="zh-CN" sz="1100"/>
                  <a:t>Unified fonts make reading more fluent.Theme color makes PPT more convenient to change.Adjust the spacing to adapt to Chinese typesetting, use the reference line in PPT.</a:t>
                </a:r>
                <a:br>
                  <a:rPr lang="en-US" altLang="zh-CN" sz="1100"/>
                </a:br>
                <a:r>
                  <a:rPr lang="en-US" altLang="zh-CN" sz="1100"/>
                  <a:t>Supporting text here.</a:t>
                </a:r>
                <a:br>
                  <a:rPr lang="en-US" altLang="zh-CN" sz="1100"/>
                </a:br>
                <a:r>
                  <a:rPr lang="en-US" altLang="zh-CN" sz="1100"/>
                  <a:t>You can use the icon library in iSlide  (www.islide.cc) to filter and replace existing icon elements with one click.</a:t>
                </a:r>
                <a:endParaRPr lang="en-US" altLang="zh-CN" sz="1100" dirty="0"/>
              </a:p>
            </p:txBody>
          </p:sp>
          <p:sp>
            <p:nvSpPr>
              <p:cNvPr id="14" name="îś1îďê">
                <a:extLst>
                  <a:ext uri="{FF2B5EF4-FFF2-40B4-BE49-F238E27FC236}">
                    <a16:creationId xmlns:a16="http://schemas.microsoft.com/office/drawing/2014/main" id="{8B2D708F-0A39-45CF-9D1A-0C841FECE452}"/>
                  </a:ext>
                </a:extLst>
              </p:cNvPr>
              <p:cNvSpPr txBox="1"/>
              <p:nvPr/>
            </p:nvSpPr>
            <p:spPr bwMode="auto">
              <a:xfrm>
                <a:off x="687278" y="2398652"/>
                <a:ext cx="3524773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/>
                  <a:t>Text here</a:t>
                </a:r>
                <a:endParaRPr lang="en-US" altLang="zh-CN" sz="2000" b="1" dirty="0"/>
              </a:p>
            </p:txBody>
          </p:sp>
        </p:grpSp>
        <p:sp>
          <p:nvSpPr>
            <p:cNvPr id="8" name="iṥľïḓè">
              <a:extLst>
                <a:ext uri="{FF2B5EF4-FFF2-40B4-BE49-F238E27FC236}">
                  <a16:creationId xmlns:a16="http://schemas.microsoft.com/office/drawing/2014/main" id="{792E96B0-8FFF-4E85-9BF6-834EBECA7669}"/>
                </a:ext>
              </a:extLst>
            </p:cNvPr>
            <p:cNvSpPr/>
            <p:nvPr/>
          </p:nvSpPr>
          <p:spPr>
            <a:xfrm>
              <a:off x="0" y="0"/>
              <a:ext cx="12192000" cy="1663382"/>
            </a:xfrm>
            <a:prstGeom prst="round2SameRect">
              <a:avLst>
                <a:gd name="adj1" fmla="val 0"/>
                <a:gd name="adj2" fmla="val 0"/>
              </a:avLst>
            </a:prstGeom>
            <a:blipFill>
              <a:blip r:embed="rId3"/>
              <a:stretch>
                <a:fillRect t="-195926" b="-192956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rgbClr val="D1DADD"/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pPr algn="ctr" defTabSz="457200"/>
              <a:endParaRPr/>
            </a:p>
          </p:txBody>
        </p:sp>
        <p:sp>
          <p:nvSpPr>
            <p:cNvPr id="9" name="iṥḻiḓe">
              <a:extLst>
                <a:ext uri="{FF2B5EF4-FFF2-40B4-BE49-F238E27FC236}">
                  <a16:creationId xmlns:a16="http://schemas.microsoft.com/office/drawing/2014/main" id="{677E30ED-A3DB-483E-A3CF-512E2EBE9C31}"/>
                </a:ext>
              </a:extLst>
            </p:cNvPr>
            <p:cNvSpPr/>
            <p:nvPr/>
          </p:nvSpPr>
          <p:spPr bwMode="auto">
            <a:xfrm>
              <a:off x="0" y="1288572"/>
              <a:ext cx="12192000" cy="374810"/>
            </a:xfrm>
            <a:prstGeom prst="rect">
              <a:avLst/>
            </a:prstGeom>
            <a:solidFill>
              <a:schemeClr val="tx1">
                <a:alpha val="90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91440" tIns="45720" rIns="91440" bIns="45720" rtlCol="0" anchor="ctr">
              <a:noAutofit/>
            </a:bodyPr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sp>
          <p:nvSpPr>
            <p:cNvPr id="10" name="íṥlíḓê">
              <a:extLst>
                <a:ext uri="{FF2B5EF4-FFF2-40B4-BE49-F238E27FC236}">
                  <a16:creationId xmlns:a16="http://schemas.microsoft.com/office/drawing/2014/main" id="{22020B41-AD43-48CF-9646-BB6E89C95E9D}"/>
                </a:ext>
              </a:extLst>
            </p:cNvPr>
            <p:cNvSpPr txBox="1"/>
            <p:nvPr/>
          </p:nvSpPr>
          <p:spPr>
            <a:xfrm>
              <a:off x="5480050" y="2198565"/>
              <a:ext cx="1231900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sz="2400">
                  <a:solidFill>
                    <a:schemeClr val="bg1"/>
                  </a:solidFill>
                </a:rPr>
                <a:t>$100k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1" name="îśḷîďe">
              <a:extLst>
                <a:ext uri="{FF2B5EF4-FFF2-40B4-BE49-F238E27FC236}">
                  <a16:creationId xmlns:a16="http://schemas.microsoft.com/office/drawing/2014/main" id="{EEE3B267-EF9E-43EF-AB60-3DFE6AF988C7}"/>
                </a:ext>
              </a:extLst>
            </p:cNvPr>
            <p:cNvSpPr txBox="1"/>
            <p:nvPr/>
          </p:nvSpPr>
          <p:spPr>
            <a:xfrm>
              <a:off x="10204238" y="5681960"/>
              <a:ext cx="1052014" cy="46166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/>
            <a:p>
              <a:pPr algn="ctr"/>
              <a:r>
                <a:rPr lang="en-US" sz="2400">
                  <a:solidFill>
                    <a:schemeClr val="bg1"/>
                  </a:solidFill>
                </a:rPr>
                <a:t>$660k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2" name="íşḷïḓe">
              <a:extLst>
                <a:ext uri="{FF2B5EF4-FFF2-40B4-BE49-F238E27FC236}">
                  <a16:creationId xmlns:a16="http://schemas.microsoft.com/office/drawing/2014/main" id="{A371D2AE-64D0-45A5-8965-ADCDDF9B4BDF}"/>
                </a:ext>
              </a:extLst>
            </p:cNvPr>
            <p:cNvSpPr txBox="1"/>
            <p:nvPr/>
          </p:nvSpPr>
          <p:spPr>
            <a:xfrm>
              <a:off x="10545623" y="1358703"/>
              <a:ext cx="369244" cy="234548"/>
            </a:xfrm>
            <a:prstGeom prst="rect">
              <a:avLst/>
            </a:prstGeom>
            <a:noFill/>
          </p:spPr>
          <p:txBody>
            <a:bodyPr wrap="none" lIns="91440" tIns="45720" rIns="91440" bIns="45720" anchor="ctr">
              <a:prstTxWarp prst="textPlain">
                <a:avLst/>
              </a:prstTxWarp>
              <a:normAutofit fontScale="47500" lnSpcReduction="20000"/>
            </a:bodyPr>
            <a:lstStyle/>
            <a:p>
              <a:pPr algn="ctr"/>
              <a:r>
                <a:rPr lang="en-US" sz="2400">
                  <a:solidFill>
                    <a:schemeClr val="bg1"/>
                  </a:solidFill>
                  <a:latin typeface="Impact" panose="020B0806030902050204" pitchFamily="34" charset="0"/>
                </a:rPr>
                <a:t>2020</a:t>
              </a:r>
              <a:endParaRPr lang="en-US" sz="24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id="{8334A395-04F2-4FFF-B1B2-A3FDAFA0E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876C749-4231-4125-91E0-2A711C66A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F8A4843-1D17-421C-8EA3-90EC4DEE8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661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69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6F6AD85-733C-40E5-B5F3-C7847ADA163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903264"/>
            <a:ext cx="10758251" cy="4954736"/>
            <a:chOff x="669925" y="1903264"/>
            <a:chExt cx="10758252" cy="4954736"/>
          </a:xfrm>
        </p:grpSpPr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id="{331A4BAB-977C-4E14-9B25-376B6AC5F9C4}"/>
                </a:ext>
              </a:extLst>
            </p:cNvPr>
            <p:cNvCxnSpPr/>
            <p:nvPr/>
          </p:nvCxnSpPr>
          <p:spPr>
            <a:xfrm>
              <a:off x="11408399" y="2204864"/>
              <a:ext cx="0" cy="4653136"/>
            </a:xfrm>
            <a:prstGeom prst="line">
              <a:avLst/>
            </a:prstGeom>
            <a:ln w="6350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îşḻîḓê">
              <a:extLst>
                <a:ext uri="{FF2B5EF4-FFF2-40B4-BE49-F238E27FC236}">
                  <a16:creationId xmlns:a16="http://schemas.microsoft.com/office/drawing/2014/main" id="{75E0B3E8-1AB7-467E-BFDD-4AEE80625085}"/>
                </a:ext>
              </a:extLst>
            </p:cNvPr>
            <p:cNvGrpSpPr/>
            <p:nvPr/>
          </p:nvGrpSpPr>
          <p:grpSpPr>
            <a:xfrm>
              <a:off x="669925" y="1903264"/>
              <a:ext cx="10758252" cy="3217997"/>
              <a:chOff x="424572" y="1903264"/>
              <a:chExt cx="11071991" cy="3217997"/>
            </a:xfrm>
          </p:grpSpPr>
          <p:grpSp>
            <p:nvGrpSpPr>
              <p:cNvPr id="9" name="ïṧľíḋê">
                <a:extLst>
                  <a:ext uri="{FF2B5EF4-FFF2-40B4-BE49-F238E27FC236}">
                    <a16:creationId xmlns:a16="http://schemas.microsoft.com/office/drawing/2014/main" id="{165A078B-23B0-4C6F-AC1D-48842F5C265C}"/>
                  </a:ext>
                </a:extLst>
              </p:cNvPr>
              <p:cNvGrpSpPr/>
              <p:nvPr/>
            </p:nvGrpSpPr>
            <p:grpSpPr>
              <a:xfrm>
                <a:off x="424572" y="1952909"/>
                <a:ext cx="2440195" cy="2411588"/>
                <a:chOff x="673889" y="1952909"/>
                <a:chExt cx="2440195" cy="2411588"/>
              </a:xfrm>
            </p:grpSpPr>
            <p:sp>
              <p:nvSpPr>
                <p:cNvPr id="30" name="iṣ1îḓê">
                  <a:extLst>
                    <a:ext uri="{FF2B5EF4-FFF2-40B4-BE49-F238E27FC236}">
                      <a16:creationId xmlns:a16="http://schemas.microsoft.com/office/drawing/2014/main" id="{8187BA7E-663B-4C2E-841B-4B6F649F97BB}"/>
                    </a:ext>
                  </a:extLst>
                </p:cNvPr>
                <p:cNvSpPr txBox="1"/>
                <p:nvPr/>
              </p:nvSpPr>
              <p:spPr>
                <a:xfrm>
                  <a:off x="1115788" y="1952909"/>
                  <a:ext cx="1584176" cy="15841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/>
                </a:bodyPr>
                <a:lstStyle/>
                <a:p>
                  <a:pPr algn="ctr"/>
                  <a:r>
                    <a:rPr lang="en-US" altLang="zh-CN" sz="720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01</a:t>
                  </a:r>
                  <a:endParaRPr lang="en-US" altLang="zh-CN" sz="7200" dirty="0">
                    <a:solidFill>
                      <a:schemeClr val="accent1"/>
                    </a:solidFill>
                    <a:latin typeface="Impact" panose="020B0806030902050204" pitchFamily="34" charset="0"/>
                  </a:endParaRPr>
                </a:p>
              </p:txBody>
            </p:sp>
            <p:grpSp>
              <p:nvGrpSpPr>
                <p:cNvPr id="31" name="iṧḻîḍè">
                  <a:extLst>
                    <a:ext uri="{FF2B5EF4-FFF2-40B4-BE49-F238E27FC236}">
                      <a16:creationId xmlns:a16="http://schemas.microsoft.com/office/drawing/2014/main" id="{83EB3827-1B0E-4BC7-9540-38BCCE4C91D1}"/>
                    </a:ext>
                  </a:extLst>
                </p:cNvPr>
                <p:cNvGrpSpPr/>
                <p:nvPr/>
              </p:nvGrpSpPr>
              <p:grpSpPr>
                <a:xfrm>
                  <a:off x="673889" y="3537085"/>
                  <a:ext cx="2440195" cy="827412"/>
                  <a:chOff x="8144755" y="1948892"/>
                  <a:chExt cx="2440195" cy="827412"/>
                </a:xfrm>
              </p:grpSpPr>
              <p:sp>
                <p:nvSpPr>
                  <p:cNvPr id="32" name="îŝľíďê">
                    <a:extLst>
                      <a:ext uri="{FF2B5EF4-FFF2-40B4-BE49-F238E27FC236}">
                        <a16:creationId xmlns:a16="http://schemas.microsoft.com/office/drawing/2014/main" id="{8C911B8F-AABD-46B0-904D-51020535F5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172534" y="2288358"/>
                    <a:ext cx="2412416" cy="4879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 anchor="t" anchorCtr="0">
                    <a:normAutofit/>
                  </a:bodyPr>
                  <a:lstStyle/>
                  <a:p>
                    <a:pPr algn="ctr" eaLnBrk="1" hangingPunct="1">
                      <a:lnSpc>
                        <a:spcPct val="12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1100" dirty="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33" name="išḷiḍè">
                    <a:extLst>
                      <a:ext uri="{FF2B5EF4-FFF2-40B4-BE49-F238E27FC236}">
                        <a16:creationId xmlns:a16="http://schemas.microsoft.com/office/drawing/2014/main" id="{4E1CF2D1-970F-43BB-AC82-C2CB9F8C43BB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144755" y="1948892"/>
                    <a:ext cx="2440195" cy="3394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ctr">
                      <a:lnSpc>
                        <a:spcPct val="110000"/>
                      </a:lnSpc>
                      <a:spcBef>
                        <a:spcPct val="0"/>
                      </a:spcBef>
                      <a:buNone/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  <p:grpSp>
            <p:nvGrpSpPr>
              <p:cNvPr id="10" name="işlíde">
                <a:extLst>
                  <a:ext uri="{FF2B5EF4-FFF2-40B4-BE49-F238E27FC236}">
                    <a16:creationId xmlns:a16="http://schemas.microsoft.com/office/drawing/2014/main" id="{B7003E33-0D79-4AF4-BDB4-C971382F90D7}"/>
                  </a:ext>
                </a:extLst>
              </p:cNvPr>
              <p:cNvGrpSpPr/>
              <p:nvPr/>
            </p:nvGrpSpPr>
            <p:grpSpPr>
              <a:xfrm>
                <a:off x="5006802" y="1916832"/>
                <a:ext cx="2165805" cy="2447665"/>
                <a:chOff x="5047158" y="1916832"/>
                <a:chExt cx="2165805" cy="2447665"/>
              </a:xfrm>
            </p:grpSpPr>
            <p:sp>
              <p:nvSpPr>
                <p:cNvPr id="26" name="îṩľíďè">
                  <a:extLst>
                    <a:ext uri="{FF2B5EF4-FFF2-40B4-BE49-F238E27FC236}">
                      <a16:creationId xmlns:a16="http://schemas.microsoft.com/office/drawing/2014/main" id="{6AAA7989-29E7-46E5-9E24-1105342BA338}"/>
                    </a:ext>
                  </a:extLst>
                </p:cNvPr>
                <p:cNvSpPr txBox="1"/>
                <p:nvPr/>
              </p:nvSpPr>
              <p:spPr>
                <a:xfrm>
                  <a:off x="5330025" y="1916832"/>
                  <a:ext cx="1584176" cy="15841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/>
                </a:bodyPr>
                <a:lstStyle/>
                <a:p>
                  <a:pPr algn="ctr"/>
                  <a:r>
                    <a:rPr lang="en-US" altLang="zh-CN" sz="7200" dirty="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03</a:t>
                  </a:r>
                </a:p>
              </p:txBody>
            </p:sp>
            <p:grpSp>
              <p:nvGrpSpPr>
                <p:cNvPr id="27" name="îśḷiďè">
                  <a:extLst>
                    <a:ext uri="{FF2B5EF4-FFF2-40B4-BE49-F238E27FC236}">
                      <a16:creationId xmlns:a16="http://schemas.microsoft.com/office/drawing/2014/main" id="{7FAD31BD-7131-4353-B9E0-7FBF4E5034A2}"/>
                    </a:ext>
                  </a:extLst>
                </p:cNvPr>
                <p:cNvGrpSpPr/>
                <p:nvPr/>
              </p:nvGrpSpPr>
              <p:grpSpPr>
                <a:xfrm>
                  <a:off x="5047158" y="3537085"/>
                  <a:ext cx="2165805" cy="827412"/>
                  <a:chOff x="8363585" y="1948892"/>
                  <a:chExt cx="2165805" cy="827412"/>
                </a:xfrm>
              </p:grpSpPr>
              <p:sp>
                <p:nvSpPr>
                  <p:cNvPr id="28" name="ï$ľiḑè">
                    <a:extLst>
                      <a:ext uri="{FF2B5EF4-FFF2-40B4-BE49-F238E27FC236}">
                        <a16:creationId xmlns:a16="http://schemas.microsoft.com/office/drawing/2014/main" id="{40836E4E-203A-40A0-B584-FB16744C7A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87355" y="2288358"/>
                    <a:ext cx="2137796" cy="4879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 anchor="t" anchorCtr="0">
                    <a:normAutofit/>
                  </a:bodyPr>
                  <a:lstStyle/>
                  <a:p>
                    <a:pPr algn="ctr" eaLnBrk="1" hangingPunct="1">
                      <a:lnSpc>
                        <a:spcPct val="12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1100" dirty="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29" name="íṡľîḍè">
                    <a:extLst>
                      <a:ext uri="{FF2B5EF4-FFF2-40B4-BE49-F238E27FC236}">
                        <a16:creationId xmlns:a16="http://schemas.microsoft.com/office/drawing/2014/main" id="{FE75887F-01D4-4582-BE95-295FF36C2410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363585" y="1948892"/>
                    <a:ext cx="2165805" cy="3394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ctr">
                      <a:lnSpc>
                        <a:spcPct val="110000"/>
                      </a:lnSpc>
                      <a:spcBef>
                        <a:spcPct val="0"/>
                      </a:spcBef>
                      <a:buNone/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  <p:grpSp>
            <p:nvGrpSpPr>
              <p:cNvPr id="11" name="ï$1ïdé">
                <a:extLst>
                  <a:ext uri="{FF2B5EF4-FFF2-40B4-BE49-F238E27FC236}">
                    <a16:creationId xmlns:a16="http://schemas.microsoft.com/office/drawing/2014/main" id="{194CC1C7-9A2C-487B-BA80-75E869E1DD87}"/>
                  </a:ext>
                </a:extLst>
              </p:cNvPr>
              <p:cNvGrpSpPr/>
              <p:nvPr/>
            </p:nvGrpSpPr>
            <p:grpSpPr>
              <a:xfrm>
                <a:off x="9322290" y="1903264"/>
                <a:ext cx="2174273" cy="2461233"/>
                <a:chOff x="9209395" y="1903264"/>
                <a:chExt cx="2174273" cy="2461233"/>
              </a:xfrm>
            </p:grpSpPr>
            <p:sp>
              <p:nvSpPr>
                <p:cNvPr id="22" name="îṥliḋe">
                  <a:extLst>
                    <a:ext uri="{FF2B5EF4-FFF2-40B4-BE49-F238E27FC236}">
                      <a16:creationId xmlns:a16="http://schemas.microsoft.com/office/drawing/2014/main" id="{FA1B1270-B90D-49C8-BB6C-E17C7A3814E5}"/>
                    </a:ext>
                  </a:extLst>
                </p:cNvPr>
                <p:cNvSpPr txBox="1"/>
                <p:nvPr/>
              </p:nvSpPr>
              <p:spPr>
                <a:xfrm>
                  <a:off x="9480376" y="1903264"/>
                  <a:ext cx="1584176" cy="15841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/>
                </a:bodyPr>
                <a:lstStyle/>
                <a:p>
                  <a:pPr algn="ctr"/>
                  <a:r>
                    <a:rPr lang="en-US" altLang="zh-CN" sz="7200" dirty="0">
                      <a:solidFill>
                        <a:schemeClr val="accent1"/>
                      </a:solidFill>
                      <a:latin typeface="Impact" panose="020B0806030902050204" pitchFamily="34" charset="0"/>
                    </a:rPr>
                    <a:t>05</a:t>
                  </a:r>
                </a:p>
              </p:txBody>
            </p:sp>
            <p:grpSp>
              <p:nvGrpSpPr>
                <p:cNvPr id="23" name="ïṥḷíḑê">
                  <a:extLst>
                    <a:ext uri="{FF2B5EF4-FFF2-40B4-BE49-F238E27FC236}">
                      <a16:creationId xmlns:a16="http://schemas.microsoft.com/office/drawing/2014/main" id="{18693BDC-2BB5-4E6B-A391-92198AA47BFB}"/>
                    </a:ext>
                  </a:extLst>
                </p:cNvPr>
                <p:cNvGrpSpPr/>
                <p:nvPr/>
              </p:nvGrpSpPr>
              <p:grpSpPr>
                <a:xfrm>
                  <a:off x="9209395" y="3537085"/>
                  <a:ext cx="2174273" cy="827412"/>
                  <a:chOff x="8315673" y="1948892"/>
                  <a:chExt cx="2174273" cy="827412"/>
                </a:xfrm>
              </p:grpSpPr>
              <p:sp>
                <p:nvSpPr>
                  <p:cNvPr id="24" name="îṥḷîḋé">
                    <a:extLst>
                      <a:ext uri="{FF2B5EF4-FFF2-40B4-BE49-F238E27FC236}">
                        <a16:creationId xmlns:a16="http://schemas.microsoft.com/office/drawing/2014/main" id="{09CA42B4-077D-4F3C-8419-9EA5C0CACC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36025" y="2288358"/>
                    <a:ext cx="2153921" cy="4879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 anchor="t" anchorCtr="0">
                    <a:normAutofit/>
                  </a:bodyPr>
                  <a:lstStyle/>
                  <a:p>
                    <a:pPr algn="ctr" eaLnBrk="1" hangingPunct="1">
                      <a:lnSpc>
                        <a:spcPct val="12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1100" dirty="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25" name="íṩľîḓè">
                    <a:extLst>
                      <a:ext uri="{FF2B5EF4-FFF2-40B4-BE49-F238E27FC236}">
                        <a16:creationId xmlns:a16="http://schemas.microsoft.com/office/drawing/2014/main" id="{284A576B-D22E-4675-8F14-963F72304BCD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8315673" y="1948892"/>
                    <a:ext cx="2153920" cy="3394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ctr">
                      <a:lnSpc>
                        <a:spcPct val="110000"/>
                      </a:lnSpc>
                      <a:spcBef>
                        <a:spcPct val="0"/>
                      </a:spcBef>
                      <a:buNone/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  <p:grpSp>
            <p:nvGrpSpPr>
              <p:cNvPr id="12" name="ïṡliďe">
                <a:extLst>
                  <a:ext uri="{FF2B5EF4-FFF2-40B4-BE49-F238E27FC236}">
                    <a16:creationId xmlns:a16="http://schemas.microsoft.com/office/drawing/2014/main" id="{A5AA988A-EB38-4D6D-AF6C-5F05D9EB71D0}"/>
                  </a:ext>
                </a:extLst>
              </p:cNvPr>
              <p:cNvGrpSpPr/>
              <p:nvPr/>
            </p:nvGrpSpPr>
            <p:grpSpPr>
              <a:xfrm>
                <a:off x="2864768" y="2879406"/>
                <a:ext cx="2158158" cy="2241855"/>
                <a:chOff x="3105986" y="2879406"/>
                <a:chExt cx="2158158" cy="2241855"/>
              </a:xfrm>
            </p:grpSpPr>
            <p:sp>
              <p:nvSpPr>
                <p:cNvPr id="18" name="íṧḷîḑé">
                  <a:extLst>
                    <a:ext uri="{FF2B5EF4-FFF2-40B4-BE49-F238E27FC236}">
                      <a16:creationId xmlns:a16="http://schemas.microsoft.com/office/drawing/2014/main" id="{74EF2EAE-F61C-44EE-8982-0422BDB9D1A8}"/>
                    </a:ext>
                  </a:extLst>
                </p:cNvPr>
                <p:cNvSpPr txBox="1"/>
                <p:nvPr/>
              </p:nvSpPr>
              <p:spPr>
                <a:xfrm>
                  <a:off x="3381091" y="3537085"/>
                  <a:ext cx="1584176" cy="15841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/>
                </a:bodyPr>
                <a:lstStyle/>
                <a:p>
                  <a:pPr algn="ctr"/>
                  <a:r>
                    <a:rPr lang="en-US" altLang="zh-CN" sz="7200" dirty="0">
                      <a:solidFill>
                        <a:schemeClr val="bg1">
                          <a:lumMod val="50000"/>
                        </a:schemeClr>
                      </a:solidFill>
                      <a:latin typeface="Impact" panose="020B0806030902050204" pitchFamily="34" charset="0"/>
                    </a:rPr>
                    <a:t>02</a:t>
                  </a:r>
                </a:p>
              </p:txBody>
            </p:sp>
            <p:grpSp>
              <p:nvGrpSpPr>
                <p:cNvPr id="19" name="iṩļíďè">
                  <a:extLst>
                    <a:ext uri="{FF2B5EF4-FFF2-40B4-BE49-F238E27FC236}">
                      <a16:creationId xmlns:a16="http://schemas.microsoft.com/office/drawing/2014/main" id="{0D24E87B-62D5-4E72-BDCD-6F0C1B8CCF44}"/>
                    </a:ext>
                  </a:extLst>
                </p:cNvPr>
                <p:cNvGrpSpPr/>
                <p:nvPr/>
              </p:nvGrpSpPr>
              <p:grpSpPr>
                <a:xfrm>
                  <a:off x="3105986" y="2879406"/>
                  <a:ext cx="2158158" cy="827412"/>
                  <a:chOff x="3137774" y="2295214"/>
                  <a:chExt cx="2158158" cy="827412"/>
                </a:xfrm>
              </p:grpSpPr>
              <p:sp>
                <p:nvSpPr>
                  <p:cNvPr id="20" name="íṩlïdè">
                    <a:extLst>
                      <a:ext uri="{FF2B5EF4-FFF2-40B4-BE49-F238E27FC236}">
                        <a16:creationId xmlns:a16="http://schemas.microsoft.com/office/drawing/2014/main" id="{8AAB1859-B048-4D2F-9DE6-B1C53CAB02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61315" y="2634680"/>
                    <a:ext cx="2134614" cy="4879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 anchor="t" anchorCtr="0">
                    <a:normAutofit/>
                  </a:bodyPr>
                  <a:lstStyle/>
                  <a:p>
                    <a:pPr algn="ctr" eaLnBrk="1" hangingPunct="1">
                      <a:lnSpc>
                        <a:spcPct val="12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1100" dirty="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21" name="íṡľîḑê">
                    <a:extLst>
                      <a:ext uri="{FF2B5EF4-FFF2-40B4-BE49-F238E27FC236}">
                        <a16:creationId xmlns:a16="http://schemas.microsoft.com/office/drawing/2014/main" id="{B6C6C403-2215-42E1-8B88-ACA48D89769A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3137774" y="2295214"/>
                    <a:ext cx="2158158" cy="3394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ctr">
                      <a:lnSpc>
                        <a:spcPct val="110000"/>
                      </a:lnSpc>
                      <a:spcBef>
                        <a:spcPct val="0"/>
                      </a:spcBef>
                      <a:buNone/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  <p:grpSp>
            <p:nvGrpSpPr>
              <p:cNvPr id="13" name="í$ḻîdé">
                <a:extLst>
                  <a:ext uri="{FF2B5EF4-FFF2-40B4-BE49-F238E27FC236}">
                    <a16:creationId xmlns:a16="http://schemas.microsoft.com/office/drawing/2014/main" id="{EB11678D-1D08-4902-BB22-067CFB638436}"/>
                  </a:ext>
                </a:extLst>
              </p:cNvPr>
              <p:cNvGrpSpPr/>
              <p:nvPr/>
            </p:nvGrpSpPr>
            <p:grpSpPr>
              <a:xfrm>
                <a:off x="7176841" y="2879406"/>
                <a:ext cx="2165801" cy="2241855"/>
                <a:chOff x="6984547" y="2879406"/>
                <a:chExt cx="2165801" cy="2241855"/>
              </a:xfrm>
            </p:grpSpPr>
            <p:sp>
              <p:nvSpPr>
                <p:cNvPr id="14" name="iṩlíḑè">
                  <a:extLst>
                    <a:ext uri="{FF2B5EF4-FFF2-40B4-BE49-F238E27FC236}">
                      <a16:creationId xmlns:a16="http://schemas.microsoft.com/office/drawing/2014/main" id="{432CE99C-3051-42C5-A383-3630B1D8F0F7}"/>
                    </a:ext>
                  </a:extLst>
                </p:cNvPr>
                <p:cNvSpPr txBox="1"/>
                <p:nvPr/>
              </p:nvSpPr>
              <p:spPr>
                <a:xfrm>
                  <a:off x="7263066" y="3537085"/>
                  <a:ext cx="1584176" cy="15841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anchor="ctr" anchorCtr="0">
                  <a:normAutofit/>
                </a:bodyPr>
                <a:lstStyle/>
                <a:p>
                  <a:pPr algn="ctr"/>
                  <a:r>
                    <a:rPr lang="en-US" altLang="zh-CN" sz="7200" dirty="0">
                      <a:solidFill>
                        <a:schemeClr val="bg1">
                          <a:lumMod val="50000"/>
                        </a:schemeClr>
                      </a:solidFill>
                      <a:latin typeface="Impact" panose="020B0806030902050204" pitchFamily="34" charset="0"/>
                    </a:rPr>
                    <a:t>04</a:t>
                  </a:r>
                </a:p>
              </p:txBody>
            </p:sp>
            <p:grpSp>
              <p:nvGrpSpPr>
                <p:cNvPr id="15" name="iŝḷiḍê">
                  <a:extLst>
                    <a:ext uri="{FF2B5EF4-FFF2-40B4-BE49-F238E27FC236}">
                      <a16:creationId xmlns:a16="http://schemas.microsoft.com/office/drawing/2014/main" id="{75C0E088-D806-40C5-A29B-938D13DA6551}"/>
                    </a:ext>
                  </a:extLst>
                </p:cNvPr>
                <p:cNvGrpSpPr/>
                <p:nvPr/>
              </p:nvGrpSpPr>
              <p:grpSpPr>
                <a:xfrm>
                  <a:off x="6984547" y="2879406"/>
                  <a:ext cx="2165801" cy="827412"/>
                  <a:chOff x="3086447" y="2295214"/>
                  <a:chExt cx="2165801" cy="827412"/>
                </a:xfrm>
              </p:grpSpPr>
              <p:sp>
                <p:nvSpPr>
                  <p:cNvPr id="16" name="îṩḻïḓe">
                    <a:extLst>
                      <a:ext uri="{FF2B5EF4-FFF2-40B4-BE49-F238E27FC236}">
                        <a16:creationId xmlns:a16="http://schemas.microsoft.com/office/drawing/2014/main" id="{DCF04DF5-393E-474A-84E0-5300AC0344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86447" y="2634680"/>
                    <a:ext cx="2165801" cy="48794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square" lIns="0" tIns="0" rIns="0" bIns="0" anchor="t" anchorCtr="0">
                    <a:normAutofit/>
                  </a:bodyPr>
                  <a:lstStyle/>
                  <a:p>
                    <a:pPr algn="ctr" eaLnBrk="1" hangingPunct="1">
                      <a:lnSpc>
                        <a:spcPct val="120000"/>
                      </a:lnSpc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zh-CN" sz="1100" dirty="0"/>
                      <a:t>Copy paste fonts. Choose the only option to retain text.</a:t>
                    </a:r>
                    <a:endParaRPr lang="zh-CN" altLang="en-US" sz="1100" dirty="0"/>
                  </a:p>
                </p:txBody>
              </p:sp>
              <p:sp>
                <p:nvSpPr>
                  <p:cNvPr id="17" name="išļiḍé">
                    <a:extLst>
                      <a:ext uri="{FF2B5EF4-FFF2-40B4-BE49-F238E27FC236}">
                        <a16:creationId xmlns:a16="http://schemas.microsoft.com/office/drawing/2014/main" id="{601B819E-C0EA-416C-831F-8145BEE72AC6}"/>
                      </a:ext>
                    </a:extLst>
                  </p:cNvPr>
                  <p:cNvSpPr txBox="1"/>
                  <p:nvPr/>
                </p:nvSpPr>
                <p:spPr bwMode="auto">
                  <a:xfrm>
                    <a:off x="3086449" y="2295214"/>
                    <a:ext cx="2145445" cy="33946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normAutofit/>
                  </a:bodyPr>
                  <a:lstStyle/>
                  <a:p>
                    <a:pPr algn="ctr">
                      <a:lnSpc>
                        <a:spcPct val="110000"/>
                      </a:lnSpc>
                      <a:spcBef>
                        <a:spcPct val="0"/>
                      </a:spcBef>
                      <a:buNone/>
                    </a:pPr>
                    <a:r>
                      <a:rPr lang="en-US" altLang="zh-CN" sz="1800" b="1" dirty="0"/>
                      <a:t>Text here</a:t>
                    </a:r>
                    <a:endParaRPr lang="zh-CN" altLang="en-US" sz="1800" b="1" dirty="0"/>
                  </a:p>
                </p:txBody>
              </p:sp>
            </p:grpSp>
          </p:grpSp>
        </p:grp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id="{00DCCBB1-7C19-4339-BE65-2AFAF42D1FB3}"/>
                </a:ext>
              </a:extLst>
            </p:cNvPr>
            <p:cNvCxnSpPr/>
            <p:nvPr/>
          </p:nvCxnSpPr>
          <p:spPr>
            <a:xfrm>
              <a:off x="3040974" y="1952909"/>
              <a:ext cx="0" cy="3492315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E309BFA4-AE18-49BA-8D07-3FC5FB5862EB}"/>
                </a:ext>
              </a:extLst>
            </p:cNvPr>
            <p:cNvCxnSpPr/>
            <p:nvPr/>
          </p:nvCxnSpPr>
          <p:spPr>
            <a:xfrm>
              <a:off x="5133859" y="1952909"/>
              <a:ext cx="0" cy="3492315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BB6AB199-55B4-4BAF-A18E-8AA132B89012}"/>
                </a:ext>
              </a:extLst>
            </p:cNvPr>
            <p:cNvCxnSpPr/>
            <p:nvPr/>
          </p:nvCxnSpPr>
          <p:spPr>
            <a:xfrm>
              <a:off x="7226745" y="1952909"/>
              <a:ext cx="0" cy="3492315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DE20E7BB-0D05-4981-89CC-21880D76C565}"/>
                </a:ext>
              </a:extLst>
            </p:cNvPr>
            <p:cNvCxnSpPr/>
            <p:nvPr/>
          </p:nvCxnSpPr>
          <p:spPr>
            <a:xfrm>
              <a:off x="9319631" y="1952909"/>
              <a:ext cx="0" cy="3492315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5729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851915-BB2B-4255-95F8-CE0387389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61A8A3B-9444-4ECB-A3B0-7A5760CD7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4C8FE9F-745D-4763-809C-E6D7DB42C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grpSp>
        <p:nvGrpSpPr>
          <p:cNvPr id="5" name="20432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AD5C881-636D-442C-98A9-AA058B8F6C5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300"/>
            <a:ext cx="10850563" cy="4778217"/>
            <a:chOff x="669925" y="1130300"/>
            <a:chExt cx="10850563" cy="4778217"/>
          </a:xfrm>
        </p:grpSpPr>
        <p:sp>
          <p:nvSpPr>
            <p:cNvPr id="6" name="íṧļíḋè">
              <a:extLst>
                <a:ext uri="{FF2B5EF4-FFF2-40B4-BE49-F238E27FC236}">
                  <a16:creationId xmlns:a16="http://schemas.microsoft.com/office/drawing/2014/main" id="{84950791-11F7-423C-BB61-6A9130DB665B}"/>
                </a:ext>
              </a:extLst>
            </p:cNvPr>
            <p:cNvSpPr/>
            <p:nvPr/>
          </p:nvSpPr>
          <p:spPr bwMode="auto">
            <a:xfrm>
              <a:off x="3621088" y="2063750"/>
              <a:ext cx="4949825" cy="2730500"/>
            </a:xfrm>
            <a:custGeom>
              <a:avLst/>
              <a:gdLst>
                <a:gd name="T0" fmla="*/ 1146 w 1317"/>
                <a:gd name="T1" fmla="*/ 19 h 725"/>
                <a:gd name="T2" fmla="*/ 975 w 1317"/>
                <a:gd name="T3" fmla="*/ 191 h 725"/>
                <a:gd name="T4" fmla="*/ 989 w 1317"/>
                <a:gd name="T5" fmla="*/ 259 h 725"/>
                <a:gd name="T6" fmla="*/ 912 w 1317"/>
                <a:gd name="T7" fmla="*/ 362 h 725"/>
                <a:gd name="T8" fmla="*/ 912 w 1317"/>
                <a:gd name="T9" fmla="*/ 362 h 725"/>
                <a:gd name="T10" fmla="*/ 884 w 1317"/>
                <a:gd name="T11" fmla="*/ 359 h 725"/>
                <a:gd name="T12" fmla="*/ 868 w 1317"/>
                <a:gd name="T13" fmla="*/ 360 h 725"/>
                <a:gd name="T14" fmla="*/ 868 w 1317"/>
                <a:gd name="T15" fmla="*/ 360 h 725"/>
                <a:gd name="T16" fmla="*/ 799 w 1317"/>
                <a:gd name="T17" fmla="*/ 249 h 725"/>
                <a:gd name="T18" fmla="*/ 819 w 1317"/>
                <a:gd name="T19" fmla="*/ 168 h 725"/>
                <a:gd name="T20" fmla="*/ 651 w 1317"/>
                <a:gd name="T21" fmla="*/ 0 h 725"/>
                <a:gd name="T22" fmla="*/ 483 w 1317"/>
                <a:gd name="T23" fmla="*/ 168 h 725"/>
                <a:gd name="T24" fmla="*/ 505 w 1317"/>
                <a:gd name="T25" fmla="*/ 250 h 725"/>
                <a:gd name="T26" fmla="*/ 505 w 1317"/>
                <a:gd name="T27" fmla="*/ 250 h 725"/>
                <a:gd name="T28" fmla="*/ 440 w 1317"/>
                <a:gd name="T29" fmla="*/ 339 h 725"/>
                <a:gd name="T30" fmla="*/ 441 w 1317"/>
                <a:gd name="T31" fmla="*/ 339 h 725"/>
                <a:gd name="T32" fmla="*/ 417 w 1317"/>
                <a:gd name="T33" fmla="*/ 337 h 725"/>
                <a:gd name="T34" fmla="*/ 356 w 1317"/>
                <a:gd name="T35" fmla="*/ 347 h 725"/>
                <a:gd name="T36" fmla="*/ 356 w 1317"/>
                <a:gd name="T37" fmla="*/ 347 h 725"/>
                <a:gd name="T38" fmla="*/ 285 w 1317"/>
                <a:gd name="T39" fmla="*/ 289 h 725"/>
                <a:gd name="T40" fmla="*/ 291 w 1317"/>
                <a:gd name="T41" fmla="*/ 245 h 725"/>
                <a:gd name="T42" fmla="*/ 146 w 1317"/>
                <a:gd name="T43" fmla="*/ 100 h 725"/>
                <a:gd name="T44" fmla="*/ 0 w 1317"/>
                <a:gd name="T45" fmla="*/ 245 h 725"/>
                <a:gd name="T46" fmla="*/ 146 w 1317"/>
                <a:gd name="T47" fmla="*/ 391 h 725"/>
                <a:gd name="T48" fmla="*/ 183 w 1317"/>
                <a:gd name="T49" fmla="*/ 386 h 725"/>
                <a:gd name="T50" fmla="*/ 237 w 1317"/>
                <a:gd name="T51" fmla="*/ 460 h 725"/>
                <a:gd name="T52" fmla="*/ 237 w 1317"/>
                <a:gd name="T53" fmla="*/ 460 h 725"/>
                <a:gd name="T54" fmla="*/ 223 w 1317"/>
                <a:gd name="T55" fmla="*/ 531 h 725"/>
                <a:gd name="T56" fmla="*/ 417 w 1317"/>
                <a:gd name="T57" fmla="*/ 725 h 725"/>
                <a:gd name="T58" fmla="*/ 611 w 1317"/>
                <a:gd name="T59" fmla="*/ 531 h 725"/>
                <a:gd name="T60" fmla="*/ 583 w 1317"/>
                <a:gd name="T61" fmla="*/ 430 h 725"/>
                <a:gd name="T62" fmla="*/ 637 w 1317"/>
                <a:gd name="T63" fmla="*/ 336 h 725"/>
                <a:gd name="T64" fmla="*/ 637 w 1317"/>
                <a:gd name="T65" fmla="*/ 336 h 725"/>
                <a:gd name="T66" fmla="*/ 651 w 1317"/>
                <a:gd name="T67" fmla="*/ 336 h 725"/>
                <a:gd name="T68" fmla="*/ 684 w 1317"/>
                <a:gd name="T69" fmla="*/ 333 h 725"/>
                <a:gd name="T70" fmla="*/ 770 w 1317"/>
                <a:gd name="T71" fmla="*/ 432 h 725"/>
                <a:gd name="T72" fmla="*/ 770 w 1317"/>
                <a:gd name="T73" fmla="*/ 432 h 725"/>
                <a:gd name="T74" fmla="*/ 758 w 1317"/>
                <a:gd name="T75" fmla="*/ 485 h 725"/>
                <a:gd name="T76" fmla="*/ 884 w 1317"/>
                <a:gd name="T77" fmla="*/ 611 h 725"/>
                <a:gd name="T78" fmla="*/ 1010 w 1317"/>
                <a:gd name="T79" fmla="*/ 485 h 725"/>
                <a:gd name="T80" fmla="*/ 1003 w 1317"/>
                <a:gd name="T81" fmla="*/ 443 h 725"/>
                <a:gd name="T82" fmla="*/ 1096 w 1317"/>
                <a:gd name="T83" fmla="*/ 355 h 725"/>
                <a:gd name="T84" fmla="*/ 1146 w 1317"/>
                <a:gd name="T85" fmla="*/ 362 h 725"/>
                <a:gd name="T86" fmla="*/ 1317 w 1317"/>
                <a:gd name="T87" fmla="*/ 191 h 725"/>
                <a:gd name="T88" fmla="*/ 1146 w 1317"/>
                <a:gd name="T89" fmla="*/ 19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17" h="725">
                  <a:moveTo>
                    <a:pt x="1146" y="19"/>
                  </a:moveTo>
                  <a:cubicBezTo>
                    <a:pt x="1051" y="19"/>
                    <a:pt x="975" y="96"/>
                    <a:pt x="975" y="191"/>
                  </a:cubicBezTo>
                  <a:cubicBezTo>
                    <a:pt x="975" y="215"/>
                    <a:pt x="980" y="238"/>
                    <a:pt x="989" y="259"/>
                  </a:cubicBezTo>
                  <a:cubicBezTo>
                    <a:pt x="1018" y="327"/>
                    <a:pt x="965" y="374"/>
                    <a:pt x="912" y="362"/>
                  </a:cubicBezTo>
                  <a:cubicBezTo>
                    <a:pt x="912" y="362"/>
                    <a:pt x="912" y="362"/>
                    <a:pt x="912" y="362"/>
                  </a:cubicBezTo>
                  <a:cubicBezTo>
                    <a:pt x="903" y="360"/>
                    <a:pt x="894" y="359"/>
                    <a:pt x="884" y="359"/>
                  </a:cubicBezTo>
                  <a:cubicBezTo>
                    <a:pt x="879" y="359"/>
                    <a:pt x="873" y="359"/>
                    <a:pt x="868" y="360"/>
                  </a:cubicBezTo>
                  <a:cubicBezTo>
                    <a:pt x="868" y="360"/>
                    <a:pt x="868" y="360"/>
                    <a:pt x="868" y="360"/>
                  </a:cubicBezTo>
                  <a:cubicBezTo>
                    <a:pt x="812" y="367"/>
                    <a:pt x="764" y="314"/>
                    <a:pt x="799" y="249"/>
                  </a:cubicBezTo>
                  <a:cubicBezTo>
                    <a:pt x="812" y="225"/>
                    <a:pt x="819" y="197"/>
                    <a:pt x="819" y="168"/>
                  </a:cubicBezTo>
                  <a:cubicBezTo>
                    <a:pt x="819" y="75"/>
                    <a:pt x="744" y="0"/>
                    <a:pt x="651" y="0"/>
                  </a:cubicBezTo>
                  <a:cubicBezTo>
                    <a:pt x="558" y="0"/>
                    <a:pt x="483" y="75"/>
                    <a:pt x="483" y="168"/>
                  </a:cubicBezTo>
                  <a:cubicBezTo>
                    <a:pt x="483" y="198"/>
                    <a:pt x="491" y="226"/>
                    <a:pt x="505" y="250"/>
                  </a:cubicBezTo>
                  <a:cubicBezTo>
                    <a:pt x="505" y="250"/>
                    <a:pt x="505" y="250"/>
                    <a:pt x="505" y="250"/>
                  </a:cubicBezTo>
                  <a:cubicBezTo>
                    <a:pt x="529" y="294"/>
                    <a:pt x="499" y="346"/>
                    <a:pt x="440" y="339"/>
                  </a:cubicBezTo>
                  <a:cubicBezTo>
                    <a:pt x="441" y="339"/>
                    <a:pt x="441" y="339"/>
                    <a:pt x="441" y="339"/>
                  </a:cubicBezTo>
                  <a:cubicBezTo>
                    <a:pt x="433" y="338"/>
                    <a:pt x="425" y="337"/>
                    <a:pt x="417" y="337"/>
                  </a:cubicBezTo>
                  <a:cubicBezTo>
                    <a:pt x="396" y="337"/>
                    <a:pt x="375" y="341"/>
                    <a:pt x="356" y="347"/>
                  </a:cubicBezTo>
                  <a:cubicBezTo>
                    <a:pt x="356" y="347"/>
                    <a:pt x="356" y="347"/>
                    <a:pt x="356" y="347"/>
                  </a:cubicBezTo>
                  <a:cubicBezTo>
                    <a:pt x="306" y="364"/>
                    <a:pt x="273" y="327"/>
                    <a:pt x="285" y="289"/>
                  </a:cubicBezTo>
                  <a:cubicBezTo>
                    <a:pt x="289" y="275"/>
                    <a:pt x="291" y="261"/>
                    <a:pt x="291" y="245"/>
                  </a:cubicBezTo>
                  <a:cubicBezTo>
                    <a:pt x="291" y="165"/>
                    <a:pt x="226" y="100"/>
                    <a:pt x="146" y="100"/>
                  </a:cubicBezTo>
                  <a:cubicBezTo>
                    <a:pt x="66" y="100"/>
                    <a:pt x="0" y="165"/>
                    <a:pt x="0" y="245"/>
                  </a:cubicBezTo>
                  <a:cubicBezTo>
                    <a:pt x="0" y="326"/>
                    <a:pt x="66" y="391"/>
                    <a:pt x="146" y="391"/>
                  </a:cubicBezTo>
                  <a:cubicBezTo>
                    <a:pt x="159" y="391"/>
                    <a:pt x="171" y="389"/>
                    <a:pt x="183" y="386"/>
                  </a:cubicBezTo>
                  <a:cubicBezTo>
                    <a:pt x="221" y="377"/>
                    <a:pt x="256" y="411"/>
                    <a:pt x="237" y="460"/>
                  </a:cubicBezTo>
                  <a:cubicBezTo>
                    <a:pt x="237" y="460"/>
                    <a:pt x="237" y="460"/>
                    <a:pt x="237" y="460"/>
                  </a:cubicBezTo>
                  <a:cubicBezTo>
                    <a:pt x="228" y="482"/>
                    <a:pt x="223" y="506"/>
                    <a:pt x="223" y="531"/>
                  </a:cubicBezTo>
                  <a:cubicBezTo>
                    <a:pt x="223" y="638"/>
                    <a:pt x="310" y="725"/>
                    <a:pt x="417" y="725"/>
                  </a:cubicBezTo>
                  <a:cubicBezTo>
                    <a:pt x="525" y="725"/>
                    <a:pt x="611" y="638"/>
                    <a:pt x="611" y="531"/>
                  </a:cubicBezTo>
                  <a:cubicBezTo>
                    <a:pt x="611" y="494"/>
                    <a:pt x="601" y="460"/>
                    <a:pt x="583" y="430"/>
                  </a:cubicBezTo>
                  <a:cubicBezTo>
                    <a:pt x="553" y="380"/>
                    <a:pt x="587" y="331"/>
                    <a:pt x="637" y="336"/>
                  </a:cubicBezTo>
                  <a:cubicBezTo>
                    <a:pt x="637" y="336"/>
                    <a:pt x="637" y="336"/>
                    <a:pt x="637" y="336"/>
                  </a:cubicBezTo>
                  <a:cubicBezTo>
                    <a:pt x="642" y="336"/>
                    <a:pt x="647" y="336"/>
                    <a:pt x="651" y="336"/>
                  </a:cubicBezTo>
                  <a:cubicBezTo>
                    <a:pt x="663" y="336"/>
                    <a:pt x="673" y="335"/>
                    <a:pt x="684" y="333"/>
                  </a:cubicBezTo>
                  <a:cubicBezTo>
                    <a:pt x="757" y="319"/>
                    <a:pt x="793" y="381"/>
                    <a:pt x="770" y="432"/>
                  </a:cubicBezTo>
                  <a:cubicBezTo>
                    <a:pt x="770" y="432"/>
                    <a:pt x="770" y="432"/>
                    <a:pt x="770" y="432"/>
                  </a:cubicBezTo>
                  <a:cubicBezTo>
                    <a:pt x="762" y="448"/>
                    <a:pt x="758" y="466"/>
                    <a:pt x="758" y="485"/>
                  </a:cubicBezTo>
                  <a:cubicBezTo>
                    <a:pt x="758" y="555"/>
                    <a:pt x="815" y="611"/>
                    <a:pt x="884" y="611"/>
                  </a:cubicBezTo>
                  <a:cubicBezTo>
                    <a:pt x="954" y="611"/>
                    <a:pt x="1010" y="555"/>
                    <a:pt x="1010" y="485"/>
                  </a:cubicBezTo>
                  <a:cubicBezTo>
                    <a:pt x="1010" y="470"/>
                    <a:pt x="1008" y="456"/>
                    <a:pt x="1003" y="443"/>
                  </a:cubicBezTo>
                  <a:cubicBezTo>
                    <a:pt x="985" y="392"/>
                    <a:pt x="1026" y="334"/>
                    <a:pt x="1096" y="355"/>
                  </a:cubicBezTo>
                  <a:cubicBezTo>
                    <a:pt x="1112" y="360"/>
                    <a:pt x="1129" y="362"/>
                    <a:pt x="1146" y="362"/>
                  </a:cubicBezTo>
                  <a:cubicBezTo>
                    <a:pt x="1241" y="362"/>
                    <a:pt x="1317" y="285"/>
                    <a:pt x="1317" y="191"/>
                  </a:cubicBezTo>
                  <a:cubicBezTo>
                    <a:pt x="1317" y="96"/>
                    <a:pt x="1241" y="19"/>
                    <a:pt x="1146" y="19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Sľiḑè">
              <a:extLst>
                <a:ext uri="{FF2B5EF4-FFF2-40B4-BE49-F238E27FC236}">
                  <a16:creationId xmlns:a16="http://schemas.microsoft.com/office/drawing/2014/main" id="{4216A3E4-CF11-4AD5-AA03-5D632C5069A6}"/>
                </a:ext>
              </a:extLst>
            </p:cNvPr>
            <p:cNvSpPr/>
            <p:nvPr/>
          </p:nvSpPr>
          <p:spPr bwMode="auto">
            <a:xfrm>
              <a:off x="3684588" y="2500313"/>
              <a:ext cx="969963" cy="97472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ṩḻidé">
              <a:extLst>
                <a:ext uri="{FF2B5EF4-FFF2-40B4-BE49-F238E27FC236}">
                  <a16:creationId xmlns:a16="http://schemas.microsoft.com/office/drawing/2014/main" id="{AED5F7E8-CA0F-4C69-8A69-0D0E41999269}"/>
                </a:ext>
              </a:extLst>
            </p:cNvPr>
            <p:cNvSpPr/>
            <p:nvPr/>
          </p:nvSpPr>
          <p:spPr bwMode="auto">
            <a:xfrm>
              <a:off x="4522788" y="3397250"/>
              <a:ext cx="1333500" cy="133667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šlíďè">
              <a:extLst>
                <a:ext uri="{FF2B5EF4-FFF2-40B4-BE49-F238E27FC236}">
                  <a16:creationId xmlns:a16="http://schemas.microsoft.com/office/drawing/2014/main" id="{1BFC899F-F399-4517-8E17-27F5D21F0BE2}"/>
                </a:ext>
              </a:extLst>
            </p:cNvPr>
            <p:cNvSpPr/>
            <p:nvPr/>
          </p:nvSpPr>
          <p:spPr bwMode="auto">
            <a:xfrm>
              <a:off x="5495926" y="2124075"/>
              <a:ext cx="1143000" cy="114458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iṣḷiḓê">
              <a:extLst>
                <a:ext uri="{FF2B5EF4-FFF2-40B4-BE49-F238E27FC236}">
                  <a16:creationId xmlns:a16="http://schemas.microsoft.com/office/drawing/2014/main" id="{290263CA-1A06-48BA-A25E-EADEA56E78B4}"/>
                </a:ext>
              </a:extLst>
            </p:cNvPr>
            <p:cNvSpPr/>
            <p:nvPr/>
          </p:nvSpPr>
          <p:spPr bwMode="auto">
            <a:xfrm>
              <a:off x="6529388" y="3475038"/>
              <a:ext cx="827088" cy="8286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ïṡ1idé">
              <a:extLst>
                <a:ext uri="{FF2B5EF4-FFF2-40B4-BE49-F238E27FC236}">
                  <a16:creationId xmlns:a16="http://schemas.microsoft.com/office/drawing/2014/main" id="{5DD4D459-DE06-442F-9131-0F453B48863F}"/>
                </a:ext>
              </a:extLst>
            </p:cNvPr>
            <p:cNvSpPr/>
            <p:nvPr/>
          </p:nvSpPr>
          <p:spPr bwMode="auto">
            <a:xfrm>
              <a:off x="7345363" y="2198688"/>
              <a:ext cx="1165225" cy="11684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ïṩḻidè">
              <a:extLst>
                <a:ext uri="{FF2B5EF4-FFF2-40B4-BE49-F238E27FC236}">
                  <a16:creationId xmlns:a16="http://schemas.microsoft.com/office/drawing/2014/main" id="{F96C43B7-0F33-4356-8DAD-75B5E6E5987D}"/>
                </a:ext>
              </a:extLst>
            </p:cNvPr>
            <p:cNvSpPr/>
            <p:nvPr/>
          </p:nvSpPr>
          <p:spPr bwMode="auto">
            <a:xfrm>
              <a:off x="7664451" y="2519763"/>
              <a:ext cx="527050" cy="526250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" name="ïŝľíďê">
              <a:extLst>
                <a:ext uri="{FF2B5EF4-FFF2-40B4-BE49-F238E27FC236}">
                  <a16:creationId xmlns:a16="http://schemas.microsoft.com/office/drawing/2014/main" id="{4BC5F753-9B14-4719-B566-2E13CF199304}"/>
                </a:ext>
              </a:extLst>
            </p:cNvPr>
            <p:cNvSpPr/>
            <p:nvPr/>
          </p:nvSpPr>
          <p:spPr bwMode="auto">
            <a:xfrm>
              <a:off x="6729565" y="3676331"/>
              <a:ext cx="426735" cy="426088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" name="ïṡľiḓe">
              <a:extLst>
                <a:ext uri="{FF2B5EF4-FFF2-40B4-BE49-F238E27FC236}">
                  <a16:creationId xmlns:a16="http://schemas.microsoft.com/office/drawing/2014/main" id="{0FF1A17D-8F9B-48B0-A8D5-F9E4C7825C65}"/>
                </a:ext>
              </a:extLst>
            </p:cNvPr>
            <p:cNvSpPr/>
            <p:nvPr/>
          </p:nvSpPr>
          <p:spPr bwMode="auto">
            <a:xfrm>
              <a:off x="4854578" y="3731134"/>
              <a:ext cx="669922" cy="668906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" name="išḷiḋé">
              <a:extLst>
                <a:ext uri="{FF2B5EF4-FFF2-40B4-BE49-F238E27FC236}">
                  <a16:creationId xmlns:a16="http://schemas.microsoft.com/office/drawing/2014/main" id="{ACD002F7-39E7-4BB4-89A6-4AFF9F1917F9}"/>
                </a:ext>
              </a:extLst>
            </p:cNvPr>
            <p:cNvSpPr/>
            <p:nvPr/>
          </p:nvSpPr>
          <p:spPr bwMode="auto">
            <a:xfrm>
              <a:off x="3956202" y="2774631"/>
              <a:ext cx="426735" cy="426088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" name="ï$lîḋè">
              <a:extLst>
                <a:ext uri="{FF2B5EF4-FFF2-40B4-BE49-F238E27FC236}">
                  <a16:creationId xmlns:a16="http://schemas.microsoft.com/office/drawing/2014/main" id="{D46C0C3B-B655-4DB3-B4E1-9F52473B76F0}"/>
                </a:ext>
              </a:extLst>
            </p:cNvPr>
            <p:cNvSpPr/>
            <p:nvPr/>
          </p:nvSpPr>
          <p:spPr bwMode="auto">
            <a:xfrm>
              <a:off x="5803902" y="2433244"/>
              <a:ext cx="527050" cy="526250"/>
            </a:xfrm>
            <a:custGeom>
              <a:avLst/>
              <a:gdLst>
                <a:gd name="connsiteX0" fmla="*/ 59406 w 606740"/>
                <a:gd name="connsiteY0" fmla="*/ 325182 h 605821"/>
                <a:gd name="connsiteX1" fmla="*/ 281908 w 606740"/>
                <a:gd name="connsiteY1" fmla="*/ 547227 h 605821"/>
                <a:gd name="connsiteX2" fmla="*/ 276800 w 606740"/>
                <a:gd name="connsiteY2" fmla="*/ 605821 h 605821"/>
                <a:gd name="connsiteX3" fmla="*/ 1552 w 606740"/>
                <a:gd name="connsiteY3" fmla="*/ 330189 h 605821"/>
                <a:gd name="connsiteX4" fmla="*/ 59406 w 606740"/>
                <a:gd name="connsiteY4" fmla="*/ 325182 h 605821"/>
                <a:gd name="connsiteX5" fmla="*/ 602385 w 606740"/>
                <a:gd name="connsiteY5" fmla="*/ 251442 h 605821"/>
                <a:gd name="connsiteX6" fmla="*/ 329425 w 606740"/>
                <a:gd name="connsiteY6" fmla="*/ 605045 h 605821"/>
                <a:gd name="connsiteX7" fmla="*/ 324318 w 606740"/>
                <a:gd name="connsiteY7" fmla="*/ 546096 h 605821"/>
                <a:gd name="connsiteX8" fmla="*/ 495522 w 606740"/>
                <a:gd name="connsiteY8" fmla="*/ 452203 h 605821"/>
                <a:gd name="connsiteX9" fmla="*/ 542965 w 606740"/>
                <a:gd name="connsiteY9" fmla="*/ 261731 h 605821"/>
                <a:gd name="connsiteX10" fmla="*/ 602385 w 606740"/>
                <a:gd name="connsiteY10" fmla="*/ 251442 h 605821"/>
                <a:gd name="connsiteX11" fmla="*/ 303431 w 606740"/>
                <a:gd name="connsiteY11" fmla="*/ 210142 h 605821"/>
                <a:gd name="connsiteX12" fmla="*/ 209010 w 606740"/>
                <a:gd name="connsiteY12" fmla="*/ 304421 h 605821"/>
                <a:gd name="connsiteX13" fmla="*/ 239463 w 606740"/>
                <a:gd name="connsiteY13" fmla="*/ 373670 h 605821"/>
                <a:gd name="connsiteX14" fmla="*/ 280035 w 606740"/>
                <a:gd name="connsiteY14" fmla="*/ 321293 h 605821"/>
                <a:gd name="connsiteX15" fmla="*/ 259516 w 606740"/>
                <a:gd name="connsiteY15" fmla="*/ 284026 h 605821"/>
                <a:gd name="connsiteX16" fmla="*/ 303431 w 606740"/>
                <a:gd name="connsiteY16" fmla="*/ 240178 h 605821"/>
                <a:gd name="connsiteX17" fmla="*/ 347346 w 606740"/>
                <a:gd name="connsiteY17" fmla="*/ 284026 h 605821"/>
                <a:gd name="connsiteX18" fmla="*/ 326827 w 606740"/>
                <a:gd name="connsiteY18" fmla="*/ 321293 h 605821"/>
                <a:gd name="connsiteX19" fmla="*/ 367399 w 606740"/>
                <a:gd name="connsiteY19" fmla="*/ 373670 h 605821"/>
                <a:gd name="connsiteX20" fmla="*/ 397852 w 606740"/>
                <a:gd name="connsiteY20" fmla="*/ 304421 h 605821"/>
                <a:gd name="connsiteX21" fmla="*/ 303431 w 606740"/>
                <a:gd name="connsiteY21" fmla="*/ 210142 h 605821"/>
                <a:gd name="connsiteX22" fmla="*/ 285976 w 606740"/>
                <a:gd name="connsiteY22" fmla="*/ 109746 h 605821"/>
                <a:gd name="connsiteX23" fmla="*/ 320885 w 606740"/>
                <a:gd name="connsiteY23" fmla="*/ 109746 h 605821"/>
                <a:gd name="connsiteX24" fmla="*/ 333791 w 606740"/>
                <a:gd name="connsiteY24" fmla="*/ 122631 h 605821"/>
                <a:gd name="connsiteX25" fmla="*/ 333791 w 606740"/>
                <a:gd name="connsiteY25" fmla="*/ 151647 h 605821"/>
                <a:gd name="connsiteX26" fmla="*/ 389960 w 606740"/>
                <a:gd name="connsiteY26" fmla="*/ 174915 h 605821"/>
                <a:gd name="connsiteX27" fmla="*/ 410478 w 606740"/>
                <a:gd name="connsiteY27" fmla="*/ 154428 h 605821"/>
                <a:gd name="connsiteX28" fmla="*/ 428675 w 606740"/>
                <a:gd name="connsiteY28" fmla="*/ 154428 h 605821"/>
                <a:gd name="connsiteX29" fmla="*/ 453464 w 606740"/>
                <a:gd name="connsiteY29" fmla="*/ 179087 h 605821"/>
                <a:gd name="connsiteX30" fmla="*/ 453464 w 606740"/>
                <a:gd name="connsiteY30" fmla="*/ 197257 h 605821"/>
                <a:gd name="connsiteX31" fmla="*/ 432946 w 606740"/>
                <a:gd name="connsiteY31" fmla="*/ 217837 h 605821"/>
                <a:gd name="connsiteX32" fmla="*/ 456157 w 606740"/>
                <a:gd name="connsiteY32" fmla="*/ 273922 h 605821"/>
                <a:gd name="connsiteX33" fmla="*/ 485309 w 606740"/>
                <a:gd name="connsiteY33" fmla="*/ 273922 h 605821"/>
                <a:gd name="connsiteX34" fmla="*/ 498121 w 606740"/>
                <a:gd name="connsiteY34" fmla="*/ 286808 h 605821"/>
                <a:gd name="connsiteX35" fmla="*/ 498121 w 606740"/>
                <a:gd name="connsiteY35" fmla="*/ 321664 h 605821"/>
                <a:gd name="connsiteX36" fmla="*/ 485309 w 606740"/>
                <a:gd name="connsiteY36" fmla="*/ 334457 h 605821"/>
                <a:gd name="connsiteX37" fmla="*/ 456157 w 606740"/>
                <a:gd name="connsiteY37" fmla="*/ 334457 h 605821"/>
                <a:gd name="connsiteX38" fmla="*/ 432946 w 606740"/>
                <a:gd name="connsiteY38" fmla="*/ 390634 h 605821"/>
                <a:gd name="connsiteX39" fmla="*/ 453464 w 606740"/>
                <a:gd name="connsiteY39" fmla="*/ 411121 h 605821"/>
                <a:gd name="connsiteX40" fmla="*/ 453464 w 606740"/>
                <a:gd name="connsiteY40" fmla="*/ 429291 h 605821"/>
                <a:gd name="connsiteX41" fmla="*/ 428675 w 606740"/>
                <a:gd name="connsiteY41" fmla="*/ 454042 h 605821"/>
                <a:gd name="connsiteX42" fmla="*/ 410478 w 606740"/>
                <a:gd name="connsiteY42" fmla="*/ 454042 h 605821"/>
                <a:gd name="connsiteX43" fmla="*/ 389960 w 606740"/>
                <a:gd name="connsiteY43" fmla="*/ 433463 h 605821"/>
                <a:gd name="connsiteX44" fmla="*/ 333791 w 606740"/>
                <a:gd name="connsiteY44" fmla="*/ 456731 h 605821"/>
                <a:gd name="connsiteX45" fmla="*/ 333791 w 606740"/>
                <a:gd name="connsiteY45" fmla="*/ 485932 h 605821"/>
                <a:gd name="connsiteX46" fmla="*/ 320885 w 606740"/>
                <a:gd name="connsiteY46" fmla="*/ 498632 h 605821"/>
                <a:gd name="connsiteX47" fmla="*/ 285976 w 606740"/>
                <a:gd name="connsiteY47" fmla="*/ 498632 h 605821"/>
                <a:gd name="connsiteX48" fmla="*/ 273071 w 606740"/>
                <a:gd name="connsiteY48" fmla="*/ 485747 h 605821"/>
                <a:gd name="connsiteX49" fmla="*/ 273071 w 606740"/>
                <a:gd name="connsiteY49" fmla="*/ 456731 h 605821"/>
                <a:gd name="connsiteX50" fmla="*/ 216902 w 606740"/>
                <a:gd name="connsiteY50" fmla="*/ 433463 h 605821"/>
                <a:gd name="connsiteX51" fmla="*/ 196384 w 606740"/>
                <a:gd name="connsiteY51" fmla="*/ 454042 h 605821"/>
                <a:gd name="connsiteX52" fmla="*/ 178187 w 606740"/>
                <a:gd name="connsiteY52" fmla="*/ 454042 h 605821"/>
                <a:gd name="connsiteX53" fmla="*/ 153398 w 606740"/>
                <a:gd name="connsiteY53" fmla="*/ 429291 h 605821"/>
                <a:gd name="connsiteX54" fmla="*/ 153398 w 606740"/>
                <a:gd name="connsiteY54" fmla="*/ 411121 h 605821"/>
                <a:gd name="connsiteX55" fmla="*/ 173916 w 606740"/>
                <a:gd name="connsiteY55" fmla="*/ 390634 h 605821"/>
                <a:gd name="connsiteX56" fmla="*/ 150705 w 606740"/>
                <a:gd name="connsiteY56" fmla="*/ 334457 h 605821"/>
                <a:gd name="connsiteX57" fmla="*/ 121553 w 606740"/>
                <a:gd name="connsiteY57" fmla="*/ 334457 h 605821"/>
                <a:gd name="connsiteX58" fmla="*/ 108741 w 606740"/>
                <a:gd name="connsiteY58" fmla="*/ 321664 h 605821"/>
                <a:gd name="connsiteX59" fmla="*/ 108741 w 606740"/>
                <a:gd name="connsiteY59" fmla="*/ 286808 h 605821"/>
                <a:gd name="connsiteX60" fmla="*/ 121553 w 606740"/>
                <a:gd name="connsiteY60" fmla="*/ 273922 h 605821"/>
                <a:gd name="connsiteX61" fmla="*/ 150705 w 606740"/>
                <a:gd name="connsiteY61" fmla="*/ 273922 h 605821"/>
                <a:gd name="connsiteX62" fmla="*/ 173916 w 606740"/>
                <a:gd name="connsiteY62" fmla="*/ 217837 h 605821"/>
                <a:gd name="connsiteX63" fmla="*/ 153398 w 606740"/>
                <a:gd name="connsiteY63" fmla="*/ 197257 h 605821"/>
                <a:gd name="connsiteX64" fmla="*/ 153398 w 606740"/>
                <a:gd name="connsiteY64" fmla="*/ 179087 h 605821"/>
                <a:gd name="connsiteX65" fmla="*/ 178187 w 606740"/>
                <a:gd name="connsiteY65" fmla="*/ 154428 h 605821"/>
                <a:gd name="connsiteX66" fmla="*/ 196384 w 606740"/>
                <a:gd name="connsiteY66" fmla="*/ 154428 h 605821"/>
                <a:gd name="connsiteX67" fmla="*/ 216902 w 606740"/>
                <a:gd name="connsiteY67" fmla="*/ 174915 h 605821"/>
                <a:gd name="connsiteX68" fmla="*/ 273071 w 606740"/>
                <a:gd name="connsiteY68" fmla="*/ 151647 h 605821"/>
                <a:gd name="connsiteX69" fmla="*/ 273071 w 606740"/>
                <a:gd name="connsiteY69" fmla="*/ 122631 h 605821"/>
                <a:gd name="connsiteX70" fmla="*/ 285976 w 606740"/>
                <a:gd name="connsiteY70" fmla="*/ 109746 h 605821"/>
                <a:gd name="connsiteX71" fmla="*/ 477610 w 606740"/>
                <a:gd name="connsiteY71" fmla="*/ 55270 h 605821"/>
                <a:gd name="connsiteX72" fmla="*/ 589009 w 606740"/>
                <a:gd name="connsiteY72" fmla="*/ 200127 h 605821"/>
                <a:gd name="connsiteX73" fmla="*/ 531917 w 606740"/>
                <a:gd name="connsiteY73" fmla="*/ 220887 h 605821"/>
                <a:gd name="connsiteX74" fmla="*/ 495898 w 606740"/>
                <a:gd name="connsiteY74" fmla="*/ 155919 h 605821"/>
                <a:gd name="connsiteX75" fmla="*/ 442798 w 606740"/>
                <a:gd name="connsiteY75" fmla="*/ 104853 h 605821"/>
                <a:gd name="connsiteX76" fmla="*/ 477610 w 606740"/>
                <a:gd name="connsiteY76" fmla="*/ 55270 h 605821"/>
                <a:gd name="connsiteX77" fmla="*/ 287505 w 606740"/>
                <a:gd name="connsiteY77" fmla="*/ 284 h 605821"/>
                <a:gd name="connsiteX78" fmla="*/ 431931 w 606740"/>
                <a:gd name="connsiteY78" fmla="*/ 28455 h 605821"/>
                <a:gd name="connsiteX79" fmla="*/ 406305 w 606740"/>
                <a:gd name="connsiteY79" fmla="*/ 83337 h 605821"/>
                <a:gd name="connsiteX80" fmla="*/ 60444 w 606740"/>
                <a:gd name="connsiteY80" fmla="*/ 282843 h 605821"/>
                <a:gd name="connsiteX81" fmla="*/ 0 w 606740"/>
                <a:gd name="connsiteY81" fmla="*/ 277559 h 605821"/>
                <a:gd name="connsiteX82" fmla="*/ 148093 w 606740"/>
                <a:gd name="connsiteY82" fmla="*/ 43381 h 605821"/>
                <a:gd name="connsiteX83" fmla="*/ 287505 w 606740"/>
                <a:gd name="connsiteY83" fmla="*/ 284 h 605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606740" h="605821">
                  <a:moveTo>
                    <a:pt x="59406" y="325182"/>
                  </a:moveTo>
                  <a:cubicBezTo>
                    <a:pt x="80950" y="452568"/>
                    <a:pt x="154777" y="526182"/>
                    <a:pt x="281908" y="547227"/>
                  </a:cubicBezTo>
                  <a:cubicBezTo>
                    <a:pt x="280329" y="566233"/>
                    <a:pt x="278565" y="585795"/>
                    <a:pt x="276800" y="605821"/>
                  </a:cubicBezTo>
                  <a:cubicBezTo>
                    <a:pt x="114103" y="592749"/>
                    <a:pt x="6195" y="453774"/>
                    <a:pt x="1552" y="330189"/>
                  </a:cubicBezTo>
                  <a:cubicBezTo>
                    <a:pt x="21053" y="328520"/>
                    <a:pt x="40555" y="326851"/>
                    <a:pt x="59406" y="325182"/>
                  </a:cubicBezTo>
                  <a:close/>
                  <a:moveTo>
                    <a:pt x="602385" y="251442"/>
                  </a:moveTo>
                  <a:cubicBezTo>
                    <a:pt x="635159" y="451925"/>
                    <a:pt x="476953" y="599855"/>
                    <a:pt x="329425" y="605045"/>
                  </a:cubicBezTo>
                  <a:cubicBezTo>
                    <a:pt x="327846" y="585488"/>
                    <a:pt x="326082" y="566116"/>
                    <a:pt x="324318" y="546096"/>
                  </a:cubicBezTo>
                  <a:cubicBezTo>
                    <a:pt x="394880" y="538310"/>
                    <a:pt x="452443" y="507816"/>
                    <a:pt x="495522" y="452203"/>
                  </a:cubicBezTo>
                  <a:cubicBezTo>
                    <a:pt x="538880" y="396220"/>
                    <a:pt x="553457" y="332544"/>
                    <a:pt x="542965" y="261731"/>
                  </a:cubicBezTo>
                  <a:cubicBezTo>
                    <a:pt x="563298" y="258301"/>
                    <a:pt x="582981" y="254779"/>
                    <a:pt x="602385" y="251442"/>
                  </a:cubicBezTo>
                  <a:close/>
                  <a:moveTo>
                    <a:pt x="303431" y="210142"/>
                  </a:moveTo>
                  <a:cubicBezTo>
                    <a:pt x="251346" y="210142"/>
                    <a:pt x="209010" y="252415"/>
                    <a:pt x="209010" y="304421"/>
                  </a:cubicBezTo>
                  <a:cubicBezTo>
                    <a:pt x="209010" y="331768"/>
                    <a:pt x="220708" y="356334"/>
                    <a:pt x="239463" y="373670"/>
                  </a:cubicBezTo>
                  <a:cubicBezTo>
                    <a:pt x="242248" y="349660"/>
                    <a:pt x="258217" y="329821"/>
                    <a:pt x="280035" y="321293"/>
                  </a:cubicBezTo>
                  <a:cubicBezTo>
                    <a:pt x="267687" y="313506"/>
                    <a:pt x="259516" y="299786"/>
                    <a:pt x="259516" y="284026"/>
                  </a:cubicBezTo>
                  <a:cubicBezTo>
                    <a:pt x="259516" y="259831"/>
                    <a:pt x="279199" y="240178"/>
                    <a:pt x="303431" y="240178"/>
                  </a:cubicBezTo>
                  <a:cubicBezTo>
                    <a:pt x="327663" y="240085"/>
                    <a:pt x="347346" y="259831"/>
                    <a:pt x="347346" y="284026"/>
                  </a:cubicBezTo>
                  <a:cubicBezTo>
                    <a:pt x="347346" y="299786"/>
                    <a:pt x="339083" y="313506"/>
                    <a:pt x="326827" y="321293"/>
                  </a:cubicBezTo>
                  <a:cubicBezTo>
                    <a:pt x="348645" y="329821"/>
                    <a:pt x="364614" y="349660"/>
                    <a:pt x="367399" y="373670"/>
                  </a:cubicBezTo>
                  <a:cubicBezTo>
                    <a:pt x="386154" y="356520"/>
                    <a:pt x="397852" y="331861"/>
                    <a:pt x="397852" y="304421"/>
                  </a:cubicBezTo>
                  <a:cubicBezTo>
                    <a:pt x="397852" y="252415"/>
                    <a:pt x="355516" y="210142"/>
                    <a:pt x="303431" y="210142"/>
                  </a:cubicBezTo>
                  <a:close/>
                  <a:moveTo>
                    <a:pt x="285976" y="109746"/>
                  </a:moveTo>
                  <a:lnTo>
                    <a:pt x="320885" y="109746"/>
                  </a:lnTo>
                  <a:cubicBezTo>
                    <a:pt x="327942" y="109746"/>
                    <a:pt x="333791" y="115493"/>
                    <a:pt x="333791" y="122631"/>
                  </a:cubicBezTo>
                  <a:lnTo>
                    <a:pt x="333791" y="151647"/>
                  </a:lnTo>
                  <a:cubicBezTo>
                    <a:pt x="354216" y="155726"/>
                    <a:pt x="373249" y="163791"/>
                    <a:pt x="389960" y="174915"/>
                  </a:cubicBezTo>
                  <a:lnTo>
                    <a:pt x="410478" y="154428"/>
                  </a:lnTo>
                  <a:cubicBezTo>
                    <a:pt x="415492" y="149422"/>
                    <a:pt x="423662" y="149422"/>
                    <a:pt x="428675" y="154428"/>
                  </a:cubicBezTo>
                  <a:lnTo>
                    <a:pt x="453464" y="179087"/>
                  </a:lnTo>
                  <a:cubicBezTo>
                    <a:pt x="458385" y="184093"/>
                    <a:pt x="458385" y="192251"/>
                    <a:pt x="453464" y="197257"/>
                  </a:cubicBezTo>
                  <a:lnTo>
                    <a:pt x="432946" y="217837"/>
                  </a:lnTo>
                  <a:cubicBezTo>
                    <a:pt x="444087" y="234523"/>
                    <a:pt x="452072" y="253527"/>
                    <a:pt x="456157" y="273922"/>
                  </a:cubicBezTo>
                  <a:lnTo>
                    <a:pt x="485309" y="273922"/>
                  </a:lnTo>
                  <a:cubicBezTo>
                    <a:pt x="492365" y="273922"/>
                    <a:pt x="498121" y="279577"/>
                    <a:pt x="498121" y="286808"/>
                  </a:cubicBezTo>
                  <a:lnTo>
                    <a:pt x="498121" y="321664"/>
                  </a:lnTo>
                  <a:cubicBezTo>
                    <a:pt x="498121" y="328709"/>
                    <a:pt x="492458" y="334457"/>
                    <a:pt x="485309" y="334457"/>
                  </a:cubicBezTo>
                  <a:lnTo>
                    <a:pt x="456157" y="334457"/>
                  </a:lnTo>
                  <a:cubicBezTo>
                    <a:pt x="452072" y="354851"/>
                    <a:pt x="444087" y="373948"/>
                    <a:pt x="432946" y="390634"/>
                  </a:cubicBezTo>
                  <a:lnTo>
                    <a:pt x="453464" y="411121"/>
                  </a:lnTo>
                  <a:cubicBezTo>
                    <a:pt x="458385" y="416035"/>
                    <a:pt x="458385" y="424192"/>
                    <a:pt x="453464" y="429291"/>
                  </a:cubicBezTo>
                  <a:lnTo>
                    <a:pt x="428675" y="454042"/>
                  </a:lnTo>
                  <a:cubicBezTo>
                    <a:pt x="423755" y="458956"/>
                    <a:pt x="415585" y="458956"/>
                    <a:pt x="410478" y="454042"/>
                  </a:cubicBezTo>
                  <a:lnTo>
                    <a:pt x="389960" y="433463"/>
                  </a:lnTo>
                  <a:cubicBezTo>
                    <a:pt x="373249" y="444587"/>
                    <a:pt x="354216" y="452652"/>
                    <a:pt x="333791" y="456731"/>
                  </a:cubicBezTo>
                  <a:lnTo>
                    <a:pt x="333791" y="485932"/>
                  </a:lnTo>
                  <a:cubicBezTo>
                    <a:pt x="333791" y="492977"/>
                    <a:pt x="327942" y="498632"/>
                    <a:pt x="320885" y="498632"/>
                  </a:cubicBezTo>
                  <a:lnTo>
                    <a:pt x="285976" y="498632"/>
                  </a:lnTo>
                  <a:cubicBezTo>
                    <a:pt x="278920" y="498632"/>
                    <a:pt x="273071" y="492977"/>
                    <a:pt x="273071" y="485747"/>
                  </a:cubicBezTo>
                  <a:lnTo>
                    <a:pt x="273071" y="456731"/>
                  </a:lnTo>
                  <a:cubicBezTo>
                    <a:pt x="252646" y="452652"/>
                    <a:pt x="233613" y="444587"/>
                    <a:pt x="216902" y="433463"/>
                  </a:cubicBezTo>
                  <a:lnTo>
                    <a:pt x="196384" y="454042"/>
                  </a:lnTo>
                  <a:cubicBezTo>
                    <a:pt x="191370" y="458956"/>
                    <a:pt x="183200" y="458956"/>
                    <a:pt x="178187" y="454042"/>
                  </a:cubicBezTo>
                  <a:lnTo>
                    <a:pt x="153398" y="429291"/>
                  </a:lnTo>
                  <a:cubicBezTo>
                    <a:pt x="148477" y="424378"/>
                    <a:pt x="148477" y="416220"/>
                    <a:pt x="153398" y="411121"/>
                  </a:cubicBezTo>
                  <a:lnTo>
                    <a:pt x="173916" y="390634"/>
                  </a:lnTo>
                  <a:cubicBezTo>
                    <a:pt x="162775" y="373948"/>
                    <a:pt x="154790" y="354851"/>
                    <a:pt x="150705" y="334457"/>
                  </a:cubicBezTo>
                  <a:lnTo>
                    <a:pt x="121553" y="334457"/>
                  </a:lnTo>
                  <a:cubicBezTo>
                    <a:pt x="114497" y="334457"/>
                    <a:pt x="108741" y="328802"/>
                    <a:pt x="108741" y="321664"/>
                  </a:cubicBezTo>
                  <a:lnTo>
                    <a:pt x="108741" y="286808"/>
                  </a:lnTo>
                  <a:cubicBezTo>
                    <a:pt x="108741" y="279762"/>
                    <a:pt x="114404" y="273922"/>
                    <a:pt x="121553" y="273922"/>
                  </a:cubicBezTo>
                  <a:lnTo>
                    <a:pt x="150705" y="273922"/>
                  </a:lnTo>
                  <a:cubicBezTo>
                    <a:pt x="154790" y="253527"/>
                    <a:pt x="162775" y="234523"/>
                    <a:pt x="173916" y="217837"/>
                  </a:cubicBezTo>
                  <a:lnTo>
                    <a:pt x="153398" y="197257"/>
                  </a:lnTo>
                  <a:cubicBezTo>
                    <a:pt x="148292" y="192343"/>
                    <a:pt x="148477" y="184186"/>
                    <a:pt x="153398" y="179087"/>
                  </a:cubicBezTo>
                  <a:lnTo>
                    <a:pt x="178187" y="154428"/>
                  </a:lnTo>
                  <a:cubicBezTo>
                    <a:pt x="183107" y="149422"/>
                    <a:pt x="191277" y="149422"/>
                    <a:pt x="196384" y="154428"/>
                  </a:cubicBezTo>
                  <a:lnTo>
                    <a:pt x="216902" y="174915"/>
                  </a:lnTo>
                  <a:cubicBezTo>
                    <a:pt x="233613" y="163698"/>
                    <a:pt x="252646" y="155726"/>
                    <a:pt x="273071" y="151647"/>
                  </a:cubicBezTo>
                  <a:lnTo>
                    <a:pt x="273071" y="122631"/>
                  </a:lnTo>
                  <a:cubicBezTo>
                    <a:pt x="273071" y="115586"/>
                    <a:pt x="278828" y="109746"/>
                    <a:pt x="285976" y="109746"/>
                  </a:cubicBezTo>
                  <a:close/>
                  <a:moveTo>
                    <a:pt x="477610" y="55270"/>
                  </a:moveTo>
                  <a:cubicBezTo>
                    <a:pt x="529689" y="92619"/>
                    <a:pt x="566451" y="140349"/>
                    <a:pt x="589009" y="200127"/>
                  </a:cubicBezTo>
                  <a:cubicBezTo>
                    <a:pt x="569422" y="207263"/>
                    <a:pt x="550855" y="213936"/>
                    <a:pt x="531917" y="220887"/>
                  </a:cubicBezTo>
                  <a:cubicBezTo>
                    <a:pt x="522820" y="197068"/>
                    <a:pt x="511123" y="175567"/>
                    <a:pt x="495898" y="155919"/>
                  </a:cubicBezTo>
                  <a:cubicBezTo>
                    <a:pt x="480860" y="136364"/>
                    <a:pt x="462850" y="119682"/>
                    <a:pt x="442798" y="104853"/>
                  </a:cubicBezTo>
                  <a:cubicBezTo>
                    <a:pt x="454588" y="88078"/>
                    <a:pt x="466006" y="71859"/>
                    <a:pt x="477610" y="55270"/>
                  </a:cubicBezTo>
                  <a:close/>
                  <a:moveTo>
                    <a:pt x="287505" y="284"/>
                  </a:moveTo>
                  <a:cubicBezTo>
                    <a:pt x="334882" y="-1837"/>
                    <a:pt x="383093" y="7920"/>
                    <a:pt x="431931" y="28455"/>
                  </a:cubicBezTo>
                  <a:cubicBezTo>
                    <a:pt x="423018" y="47460"/>
                    <a:pt x="414754" y="65445"/>
                    <a:pt x="406305" y="83337"/>
                  </a:cubicBezTo>
                  <a:cubicBezTo>
                    <a:pt x="242241" y="9635"/>
                    <a:pt x="71215" y="128208"/>
                    <a:pt x="60444" y="282843"/>
                  </a:cubicBezTo>
                  <a:cubicBezTo>
                    <a:pt x="40760" y="281082"/>
                    <a:pt x="20891" y="279413"/>
                    <a:pt x="0" y="277559"/>
                  </a:cubicBezTo>
                  <a:cubicBezTo>
                    <a:pt x="12256" y="175210"/>
                    <a:pt x="60073" y="95667"/>
                    <a:pt x="148093" y="43381"/>
                  </a:cubicBezTo>
                  <a:cubicBezTo>
                    <a:pt x="193589" y="16403"/>
                    <a:pt x="240129" y="2404"/>
                    <a:pt x="287505" y="28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C8736732-25C4-49A0-807F-09EBCC0D1422}"/>
                </a:ext>
              </a:extLst>
            </p:cNvPr>
            <p:cNvCxnSpPr/>
            <p:nvPr/>
          </p:nvCxnSpPr>
          <p:spPr>
            <a:xfrm flipH="1">
              <a:off x="669925" y="3564000"/>
              <a:ext cx="3176075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F34AB497-FA4A-48DD-9424-014AE3634F6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9925" y="2198688"/>
              <a:ext cx="4751077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FC02D141-1A32-4824-9B1C-EE247121B41F}"/>
                </a:ext>
              </a:extLst>
            </p:cNvPr>
            <p:cNvCxnSpPr/>
            <p:nvPr/>
          </p:nvCxnSpPr>
          <p:spPr>
            <a:xfrm>
              <a:off x="8510588" y="3429000"/>
              <a:ext cx="30099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" name="îṥľïḓè">
              <a:extLst>
                <a:ext uri="{FF2B5EF4-FFF2-40B4-BE49-F238E27FC236}">
                  <a16:creationId xmlns:a16="http://schemas.microsoft.com/office/drawing/2014/main" id="{75359566-7BDE-41D9-926D-33A8709B2386}"/>
                </a:ext>
              </a:extLst>
            </p:cNvPr>
            <p:cNvGrpSpPr/>
            <p:nvPr/>
          </p:nvGrpSpPr>
          <p:grpSpPr>
            <a:xfrm>
              <a:off x="673099" y="2450779"/>
              <a:ext cx="2887663" cy="1017430"/>
              <a:chOff x="8661000" y="1781570"/>
              <a:chExt cx="2295000" cy="1017430"/>
            </a:xfrm>
          </p:grpSpPr>
          <p:sp>
            <p:nvSpPr>
              <p:cNvPr id="34" name="í$ľíḍé">
                <a:extLst>
                  <a:ext uri="{FF2B5EF4-FFF2-40B4-BE49-F238E27FC236}">
                    <a16:creationId xmlns:a16="http://schemas.microsoft.com/office/drawing/2014/main" id="{B1668C33-6D36-4D8A-9AF0-15506E79DA38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35" name="ïŝḷïḑè">
                <a:extLst>
                  <a:ext uri="{FF2B5EF4-FFF2-40B4-BE49-F238E27FC236}">
                    <a16:creationId xmlns:a16="http://schemas.microsoft.com/office/drawing/2014/main" id="{73C0592E-34F8-4191-9AC5-74CC0FF4722B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 lnSpcReduction="1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grpSp>
          <p:nvGrpSpPr>
            <p:cNvPr id="21" name="ïšľidé">
              <a:extLst>
                <a:ext uri="{FF2B5EF4-FFF2-40B4-BE49-F238E27FC236}">
                  <a16:creationId xmlns:a16="http://schemas.microsoft.com/office/drawing/2014/main" id="{AB145E56-0FC2-47CE-8467-E2AD3D3CB8BF}"/>
                </a:ext>
              </a:extLst>
            </p:cNvPr>
            <p:cNvGrpSpPr/>
            <p:nvPr/>
          </p:nvGrpSpPr>
          <p:grpSpPr>
            <a:xfrm>
              <a:off x="2829668" y="1130300"/>
              <a:ext cx="2887663" cy="1017430"/>
              <a:chOff x="8661000" y="1781570"/>
              <a:chExt cx="2295000" cy="1017430"/>
            </a:xfrm>
          </p:grpSpPr>
          <p:sp>
            <p:nvSpPr>
              <p:cNvPr id="32" name="iṥḷîḋè">
                <a:extLst>
                  <a:ext uri="{FF2B5EF4-FFF2-40B4-BE49-F238E27FC236}">
                    <a16:creationId xmlns:a16="http://schemas.microsoft.com/office/drawing/2014/main" id="{170677A4-5522-4B07-88B2-C0721B0215B9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33" name="îšļïḋe">
                <a:extLst>
                  <a:ext uri="{FF2B5EF4-FFF2-40B4-BE49-F238E27FC236}">
                    <a16:creationId xmlns:a16="http://schemas.microsoft.com/office/drawing/2014/main" id="{99ADCA68-F353-4542-AC9B-8E112506A489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 lnSpcReduction="1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grpSp>
          <p:nvGrpSpPr>
            <p:cNvPr id="22" name="íṧļîḍe">
              <a:extLst>
                <a:ext uri="{FF2B5EF4-FFF2-40B4-BE49-F238E27FC236}">
                  <a16:creationId xmlns:a16="http://schemas.microsoft.com/office/drawing/2014/main" id="{8D5092DB-CEC1-4C64-B6C6-944E2412623A}"/>
                </a:ext>
              </a:extLst>
            </p:cNvPr>
            <p:cNvGrpSpPr/>
            <p:nvPr/>
          </p:nvGrpSpPr>
          <p:grpSpPr>
            <a:xfrm>
              <a:off x="8631239" y="2222658"/>
              <a:ext cx="2887663" cy="1017430"/>
              <a:chOff x="8661000" y="1781570"/>
              <a:chExt cx="2295000" cy="1017430"/>
            </a:xfrm>
          </p:grpSpPr>
          <p:sp>
            <p:nvSpPr>
              <p:cNvPr id="30" name="ïŝ1íḍê">
                <a:extLst>
                  <a:ext uri="{FF2B5EF4-FFF2-40B4-BE49-F238E27FC236}">
                    <a16:creationId xmlns:a16="http://schemas.microsoft.com/office/drawing/2014/main" id="{A5BB6137-A913-4081-95E1-2D1900555D96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 algn="r"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31" name="iśľidé">
                <a:extLst>
                  <a:ext uri="{FF2B5EF4-FFF2-40B4-BE49-F238E27FC236}">
                    <a16:creationId xmlns:a16="http://schemas.microsoft.com/office/drawing/2014/main" id="{530C7EBE-EC7A-4E36-8783-391C3BD1289E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 lnSpcReduction="10000"/>
              </a:bodyPr>
              <a:lstStyle/>
              <a:p>
                <a:pPr algn="r"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grpSp>
          <p:nvGrpSpPr>
            <p:cNvPr id="23" name="ïṡļíḍè">
              <a:extLst>
                <a:ext uri="{FF2B5EF4-FFF2-40B4-BE49-F238E27FC236}">
                  <a16:creationId xmlns:a16="http://schemas.microsoft.com/office/drawing/2014/main" id="{A7B7DF2C-2674-4D39-A743-0AC9C44AF99C}"/>
                </a:ext>
              </a:extLst>
            </p:cNvPr>
            <p:cNvGrpSpPr/>
            <p:nvPr/>
          </p:nvGrpSpPr>
          <p:grpSpPr>
            <a:xfrm>
              <a:off x="3730563" y="4891087"/>
              <a:ext cx="2887663" cy="1017430"/>
              <a:chOff x="8661000" y="1781570"/>
              <a:chExt cx="2295000" cy="1017430"/>
            </a:xfrm>
          </p:grpSpPr>
          <p:sp>
            <p:nvSpPr>
              <p:cNvPr id="28" name="îŝḻîḋe">
                <a:extLst>
                  <a:ext uri="{FF2B5EF4-FFF2-40B4-BE49-F238E27FC236}">
                    <a16:creationId xmlns:a16="http://schemas.microsoft.com/office/drawing/2014/main" id="{7259B28B-B346-4AE2-8386-641B2D10C033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 algn="ctr"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29" name="í$ľîdé">
                <a:extLst>
                  <a:ext uri="{FF2B5EF4-FFF2-40B4-BE49-F238E27FC236}">
                    <a16:creationId xmlns:a16="http://schemas.microsoft.com/office/drawing/2014/main" id="{8652353B-D13E-466E-A8F8-1AD5987CC793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 lnSpcReduction="10000"/>
              </a:bodyPr>
              <a:lstStyle/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grpSp>
          <p:nvGrpSpPr>
            <p:cNvPr id="24" name="ïś1iḑé">
              <a:extLst>
                <a:ext uri="{FF2B5EF4-FFF2-40B4-BE49-F238E27FC236}">
                  <a16:creationId xmlns:a16="http://schemas.microsoft.com/office/drawing/2014/main" id="{4FA9256B-46A2-4766-A2D9-884622441724}"/>
                </a:ext>
              </a:extLst>
            </p:cNvPr>
            <p:cNvGrpSpPr/>
            <p:nvPr/>
          </p:nvGrpSpPr>
          <p:grpSpPr>
            <a:xfrm>
              <a:off x="7576528" y="3610038"/>
              <a:ext cx="3942374" cy="1017430"/>
              <a:chOff x="8661000" y="1781570"/>
              <a:chExt cx="2295000" cy="1017430"/>
            </a:xfrm>
          </p:grpSpPr>
          <p:sp>
            <p:nvSpPr>
              <p:cNvPr id="26" name="ïSḻïdè">
                <a:extLst>
                  <a:ext uri="{FF2B5EF4-FFF2-40B4-BE49-F238E27FC236}">
                    <a16:creationId xmlns:a16="http://schemas.microsoft.com/office/drawing/2014/main" id="{5E12C58B-E8A1-4BCC-9F85-0D834291A528}"/>
                  </a:ext>
                </a:extLst>
              </p:cNvPr>
              <p:cNvSpPr txBox="1"/>
              <p:nvPr/>
            </p:nvSpPr>
            <p:spPr>
              <a:xfrm>
                <a:off x="8661000" y="1781570"/>
                <a:ext cx="2295000" cy="3925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440" tIns="45720" rIns="91440" bIns="45720" anchor="t" anchorCtr="0">
                <a:normAutofit lnSpcReduction="10000"/>
              </a:bodyPr>
              <a:lstStyle/>
              <a:p>
                <a:pPr>
                  <a:buSzPct val="25000"/>
                </a:pPr>
                <a:r>
                  <a:rPr lang="de-DE" sz="2000" b="1" dirty="0"/>
                  <a:t>Text here</a:t>
                </a:r>
              </a:p>
            </p:txBody>
          </p:sp>
          <p:sp>
            <p:nvSpPr>
              <p:cNvPr id="27" name="îṥ1iḍé">
                <a:extLst>
                  <a:ext uri="{FF2B5EF4-FFF2-40B4-BE49-F238E27FC236}">
                    <a16:creationId xmlns:a16="http://schemas.microsoft.com/office/drawing/2014/main" id="{ED8915C4-6125-4A31-8A70-B9333EAD9BA7}"/>
                  </a:ext>
                </a:extLst>
              </p:cNvPr>
              <p:cNvSpPr txBox="1"/>
              <p:nvPr/>
            </p:nvSpPr>
            <p:spPr>
              <a:xfrm>
                <a:off x="8661000" y="2174082"/>
                <a:ext cx="2295000" cy="6249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40" tIns="45720" rIns="91440" bIns="45720" anchor="t" anchorCtr="0">
                <a:normAutofit lnSpcReduction="10000"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200" dirty="0"/>
                  <a:t>Copy paste fonts. Choose the only option to retain text.…</a:t>
                </a:r>
                <a:r>
                  <a:rPr lang="de-DE" sz="1200" dirty="0"/>
                  <a:t>.</a:t>
                </a:r>
              </a:p>
            </p:txBody>
          </p:sp>
        </p:grpSp>
        <p:cxnSp>
          <p:nvCxnSpPr>
            <p:cNvPr id="25" name="直接连接符 24">
              <a:extLst>
                <a:ext uri="{FF2B5EF4-FFF2-40B4-BE49-F238E27FC236}">
                  <a16:creationId xmlns:a16="http://schemas.microsoft.com/office/drawing/2014/main" id="{4750C3BC-3485-44E6-BBF6-40FA05861A2A}"/>
                </a:ext>
              </a:extLst>
            </p:cNvPr>
            <p:cNvCxnSpPr/>
            <p:nvPr/>
          </p:nvCxnSpPr>
          <p:spPr>
            <a:xfrm>
              <a:off x="6861000" y="4693761"/>
              <a:ext cx="465948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20256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A214F5-B825-4A83-84D9-3EDC0AFCF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5581914C-F1E0-47D2-92BA-837C9260E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170A6C3-5820-487D-A366-E5EEEE951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5" name="20427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75F45BD-DFF8-415D-8A58-2CB9DDACB26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1180" y="1183054"/>
            <a:ext cx="10864070" cy="4762722"/>
            <a:chOff x="661180" y="1183054"/>
            <a:chExt cx="10864070" cy="4762722"/>
          </a:xfrm>
        </p:grpSpPr>
        <p:sp>
          <p:nvSpPr>
            <p:cNvPr id="6" name="ïṣļíḑe">
              <a:extLst>
                <a:ext uri="{FF2B5EF4-FFF2-40B4-BE49-F238E27FC236}">
                  <a16:creationId xmlns:a16="http://schemas.microsoft.com/office/drawing/2014/main" id="{2BEBA9C2-E9B2-466C-A07D-8DD3EAE1A4FE}"/>
                </a:ext>
              </a:extLst>
            </p:cNvPr>
            <p:cNvSpPr/>
            <p:nvPr/>
          </p:nvSpPr>
          <p:spPr>
            <a:xfrm>
              <a:off x="666750" y="3654638"/>
              <a:ext cx="10858500" cy="84317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íṣļîďé">
              <a:extLst>
                <a:ext uri="{FF2B5EF4-FFF2-40B4-BE49-F238E27FC236}">
                  <a16:creationId xmlns:a16="http://schemas.microsoft.com/office/drawing/2014/main" id="{3CAF5CE8-7244-4E5F-B7FF-287077CB2931}"/>
                </a:ext>
              </a:extLst>
            </p:cNvPr>
            <p:cNvGrpSpPr/>
            <p:nvPr/>
          </p:nvGrpSpPr>
          <p:grpSpPr>
            <a:xfrm>
              <a:off x="5133717" y="2573242"/>
              <a:ext cx="1924566" cy="1924566"/>
              <a:chOff x="5152699" y="1544904"/>
              <a:chExt cx="1715532" cy="1715532"/>
            </a:xfrm>
          </p:grpSpPr>
          <p:sp>
            <p:nvSpPr>
              <p:cNvPr id="23" name="í$ḻiḋê">
                <a:extLst>
                  <a:ext uri="{FF2B5EF4-FFF2-40B4-BE49-F238E27FC236}">
                    <a16:creationId xmlns:a16="http://schemas.microsoft.com/office/drawing/2014/main" id="{5CDB2546-A661-4247-962F-489CE6AB0230}"/>
                  </a:ext>
                </a:extLst>
              </p:cNvPr>
              <p:cNvSpPr/>
              <p:nvPr/>
            </p:nvSpPr>
            <p:spPr>
              <a:xfrm>
                <a:off x="5152699" y="1544904"/>
                <a:ext cx="1715532" cy="1715532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îŝlíďê">
                <a:extLst>
                  <a:ext uri="{FF2B5EF4-FFF2-40B4-BE49-F238E27FC236}">
                    <a16:creationId xmlns:a16="http://schemas.microsoft.com/office/drawing/2014/main" id="{CB5BCCEE-5BC2-485F-A901-B65B9945C4F8}"/>
                  </a:ext>
                </a:extLst>
              </p:cNvPr>
              <p:cNvSpPr/>
              <p:nvPr/>
            </p:nvSpPr>
            <p:spPr bwMode="auto">
              <a:xfrm>
                <a:off x="5647839" y="1981085"/>
                <a:ext cx="725252" cy="843170"/>
              </a:xfrm>
              <a:custGeom>
                <a:avLst/>
                <a:gdLst>
                  <a:gd name="connsiteX0" fmla="*/ 327615 w 521993"/>
                  <a:gd name="connsiteY0" fmla="*/ 466652 h 606863"/>
                  <a:gd name="connsiteX1" fmla="*/ 327615 w 521993"/>
                  <a:gd name="connsiteY1" fmla="*/ 490607 h 606863"/>
                  <a:gd name="connsiteX2" fmla="*/ 372201 w 521993"/>
                  <a:gd name="connsiteY2" fmla="*/ 504537 h 606863"/>
                  <a:gd name="connsiteX3" fmla="*/ 416917 w 521993"/>
                  <a:gd name="connsiteY3" fmla="*/ 490607 h 606863"/>
                  <a:gd name="connsiteX4" fmla="*/ 416917 w 521993"/>
                  <a:gd name="connsiteY4" fmla="*/ 466652 h 606863"/>
                  <a:gd name="connsiteX5" fmla="*/ 173129 w 521993"/>
                  <a:gd name="connsiteY5" fmla="*/ 327483 h 606863"/>
                  <a:gd name="connsiteX6" fmla="*/ 183819 w 521993"/>
                  <a:gd name="connsiteY6" fmla="*/ 328394 h 606863"/>
                  <a:gd name="connsiteX7" fmla="*/ 235315 w 521993"/>
                  <a:gd name="connsiteY7" fmla="*/ 353260 h 606863"/>
                  <a:gd name="connsiteX8" fmla="*/ 242355 w 521993"/>
                  <a:gd name="connsiteY8" fmla="*/ 359379 h 606863"/>
                  <a:gd name="connsiteX9" fmla="*/ 260997 w 521993"/>
                  <a:gd name="connsiteY9" fmla="*/ 408459 h 606863"/>
                  <a:gd name="connsiteX10" fmla="*/ 279640 w 521993"/>
                  <a:gd name="connsiteY10" fmla="*/ 359379 h 606863"/>
                  <a:gd name="connsiteX11" fmla="*/ 286680 w 521993"/>
                  <a:gd name="connsiteY11" fmla="*/ 353260 h 606863"/>
                  <a:gd name="connsiteX12" fmla="*/ 338175 w 521993"/>
                  <a:gd name="connsiteY12" fmla="*/ 328394 h 606863"/>
                  <a:gd name="connsiteX13" fmla="*/ 348865 w 521993"/>
                  <a:gd name="connsiteY13" fmla="*/ 327483 h 606863"/>
                  <a:gd name="connsiteX14" fmla="*/ 349387 w 521993"/>
                  <a:gd name="connsiteY14" fmla="*/ 327743 h 606863"/>
                  <a:gd name="connsiteX15" fmla="*/ 470368 w 521993"/>
                  <a:gd name="connsiteY15" fmla="*/ 395440 h 606863"/>
                  <a:gd name="connsiteX16" fmla="*/ 521863 w 521993"/>
                  <a:gd name="connsiteY16" fmla="*/ 517816 h 606863"/>
                  <a:gd name="connsiteX17" fmla="*/ 521472 w 521993"/>
                  <a:gd name="connsiteY17" fmla="*/ 522633 h 606863"/>
                  <a:gd name="connsiteX18" fmla="*/ 260997 w 521993"/>
                  <a:gd name="connsiteY18" fmla="*/ 606863 h 606863"/>
                  <a:gd name="connsiteX19" fmla="*/ 522 w 521993"/>
                  <a:gd name="connsiteY19" fmla="*/ 522633 h 606863"/>
                  <a:gd name="connsiteX20" fmla="*/ 131 w 521993"/>
                  <a:gd name="connsiteY20" fmla="*/ 517816 h 606863"/>
                  <a:gd name="connsiteX21" fmla="*/ 51757 w 521993"/>
                  <a:gd name="connsiteY21" fmla="*/ 395440 h 606863"/>
                  <a:gd name="connsiteX22" fmla="*/ 173129 w 521993"/>
                  <a:gd name="connsiteY22" fmla="*/ 327483 h 606863"/>
                  <a:gd name="connsiteX23" fmla="*/ 218629 w 521993"/>
                  <a:gd name="connsiteY23" fmla="*/ 102451 h 606863"/>
                  <a:gd name="connsiteX24" fmla="*/ 141455 w 521993"/>
                  <a:gd name="connsiteY24" fmla="*/ 142547 h 606863"/>
                  <a:gd name="connsiteX25" fmla="*/ 140933 w 521993"/>
                  <a:gd name="connsiteY25" fmla="*/ 171186 h 606863"/>
                  <a:gd name="connsiteX26" fmla="*/ 188907 w 521993"/>
                  <a:gd name="connsiteY26" fmla="*/ 287046 h 606863"/>
                  <a:gd name="connsiteX27" fmla="*/ 260997 w 521993"/>
                  <a:gd name="connsiteY27" fmla="*/ 321805 h 606863"/>
                  <a:gd name="connsiteX28" fmla="*/ 333088 w 521993"/>
                  <a:gd name="connsiteY28" fmla="*/ 287046 h 606863"/>
                  <a:gd name="connsiteX29" fmla="*/ 381061 w 521993"/>
                  <a:gd name="connsiteY29" fmla="*/ 171186 h 606863"/>
                  <a:gd name="connsiteX30" fmla="*/ 380409 w 521993"/>
                  <a:gd name="connsiteY30" fmla="*/ 139032 h 606863"/>
                  <a:gd name="connsiteX31" fmla="*/ 218629 w 521993"/>
                  <a:gd name="connsiteY31" fmla="*/ 102451 h 606863"/>
                  <a:gd name="connsiteX32" fmla="*/ 260997 w 521993"/>
                  <a:gd name="connsiteY32" fmla="*/ 0 h 606863"/>
                  <a:gd name="connsiteX33" fmla="*/ 401528 w 521993"/>
                  <a:gd name="connsiteY33" fmla="*/ 171186 h 606863"/>
                  <a:gd name="connsiteX34" fmla="*/ 260997 w 521993"/>
                  <a:gd name="connsiteY34" fmla="*/ 342243 h 606863"/>
                  <a:gd name="connsiteX35" fmla="*/ 120466 w 521993"/>
                  <a:gd name="connsiteY35" fmla="*/ 171186 h 606863"/>
                  <a:gd name="connsiteX36" fmla="*/ 260997 w 521993"/>
                  <a:gd name="connsiteY36" fmla="*/ 0 h 606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521993" h="606863">
                    <a:moveTo>
                      <a:pt x="327615" y="466652"/>
                    </a:moveTo>
                    <a:lnTo>
                      <a:pt x="327615" y="490607"/>
                    </a:lnTo>
                    <a:lnTo>
                      <a:pt x="372201" y="504537"/>
                    </a:lnTo>
                    <a:lnTo>
                      <a:pt x="416917" y="490607"/>
                    </a:lnTo>
                    <a:lnTo>
                      <a:pt x="416917" y="466652"/>
                    </a:lnTo>
                    <a:close/>
                    <a:moveTo>
                      <a:pt x="173129" y="327483"/>
                    </a:moveTo>
                    <a:cubicBezTo>
                      <a:pt x="176649" y="325660"/>
                      <a:pt x="180821" y="326051"/>
                      <a:pt x="183819" y="328394"/>
                    </a:cubicBezTo>
                    <a:cubicBezTo>
                      <a:pt x="199724" y="340762"/>
                      <a:pt x="216933" y="349224"/>
                      <a:pt x="235315" y="353260"/>
                    </a:cubicBezTo>
                    <a:cubicBezTo>
                      <a:pt x="238574" y="353911"/>
                      <a:pt x="241181" y="356254"/>
                      <a:pt x="242355" y="359379"/>
                    </a:cubicBezTo>
                    <a:lnTo>
                      <a:pt x="260997" y="408459"/>
                    </a:lnTo>
                    <a:lnTo>
                      <a:pt x="279640" y="359379"/>
                    </a:lnTo>
                    <a:cubicBezTo>
                      <a:pt x="280813" y="356254"/>
                      <a:pt x="283551" y="353911"/>
                      <a:pt x="286680" y="353260"/>
                    </a:cubicBezTo>
                    <a:cubicBezTo>
                      <a:pt x="305062" y="349224"/>
                      <a:pt x="322401" y="340762"/>
                      <a:pt x="338175" y="328394"/>
                    </a:cubicBezTo>
                    <a:cubicBezTo>
                      <a:pt x="341174" y="326051"/>
                      <a:pt x="345476" y="325660"/>
                      <a:pt x="348865" y="327483"/>
                    </a:cubicBezTo>
                    <a:lnTo>
                      <a:pt x="349387" y="327743"/>
                    </a:lnTo>
                    <a:cubicBezTo>
                      <a:pt x="379502" y="343886"/>
                      <a:pt x="450161" y="381510"/>
                      <a:pt x="470368" y="395440"/>
                    </a:cubicBezTo>
                    <a:cubicBezTo>
                      <a:pt x="499962" y="415880"/>
                      <a:pt x="514693" y="473162"/>
                      <a:pt x="521863" y="517816"/>
                    </a:cubicBezTo>
                    <a:cubicBezTo>
                      <a:pt x="522124" y="519378"/>
                      <a:pt x="521994" y="521070"/>
                      <a:pt x="521472" y="522633"/>
                    </a:cubicBezTo>
                    <a:cubicBezTo>
                      <a:pt x="520299" y="526017"/>
                      <a:pt x="489011" y="606863"/>
                      <a:pt x="260997" y="606863"/>
                    </a:cubicBezTo>
                    <a:cubicBezTo>
                      <a:pt x="33114" y="606863"/>
                      <a:pt x="1826" y="526017"/>
                      <a:pt x="522" y="522633"/>
                    </a:cubicBezTo>
                    <a:cubicBezTo>
                      <a:pt x="1" y="521070"/>
                      <a:pt x="-130" y="519378"/>
                      <a:pt x="131" y="517816"/>
                    </a:cubicBezTo>
                    <a:cubicBezTo>
                      <a:pt x="2738" y="501412"/>
                      <a:pt x="17731" y="418353"/>
                      <a:pt x="51757" y="395440"/>
                    </a:cubicBezTo>
                    <a:cubicBezTo>
                      <a:pt x="71964" y="381771"/>
                      <a:pt x="143405" y="343366"/>
                      <a:pt x="173129" y="327483"/>
                    </a:cubicBezTo>
                    <a:close/>
                    <a:moveTo>
                      <a:pt x="218629" y="102451"/>
                    </a:moveTo>
                    <a:cubicBezTo>
                      <a:pt x="172742" y="101540"/>
                      <a:pt x="151362" y="123540"/>
                      <a:pt x="141455" y="142547"/>
                    </a:cubicBezTo>
                    <a:cubicBezTo>
                      <a:pt x="141064" y="152050"/>
                      <a:pt x="140933" y="161553"/>
                      <a:pt x="140933" y="171186"/>
                    </a:cubicBezTo>
                    <a:cubicBezTo>
                      <a:pt x="140933" y="230158"/>
                      <a:pt x="167006" y="266738"/>
                      <a:pt x="188907" y="287046"/>
                    </a:cubicBezTo>
                    <a:cubicBezTo>
                      <a:pt x="216544" y="312562"/>
                      <a:pt x="247179" y="321805"/>
                      <a:pt x="260997" y="321805"/>
                    </a:cubicBezTo>
                    <a:cubicBezTo>
                      <a:pt x="274816" y="321805"/>
                      <a:pt x="305451" y="312562"/>
                      <a:pt x="333088" y="287046"/>
                    </a:cubicBezTo>
                    <a:cubicBezTo>
                      <a:pt x="354989" y="266738"/>
                      <a:pt x="381061" y="230158"/>
                      <a:pt x="381061" y="171186"/>
                    </a:cubicBezTo>
                    <a:cubicBezTo>
                      <a:pt x="381061" y="160381"/>
                      <a:pt x="380931" y="149576"/>
                      <a:pt x="380409" y="139032"/>
                    </a:cubicBezTo>
                    <a:cubicBezTo>
                      <a:pt x="246006" y="168713"/>
                      <a:pt x="218629" y="102451"/>
                      <a:pt x="218629" y="102451"/>
                    </a:cubicBezTo>
                    <a:close/>
                    <a:moveTo>
                      <a:pt x="260997" y="0"/>
                    </a:moveTo>
                    <a:cubicBezTo>
                      <a:pt x="388753" y="0"/>
                      <a:pt x="401528" y="76676"/>
                      <a:pt x="401528" y="171186"/>
                    </a:cubicBezTo>
                    <a:cubicBezTo>
                      <a:pt x="401528" y="291863"/>
                      <a:pt x="302974" y="342243"/>
                      <a:pt x="260997" y="342243"/>
                    </a:cubicBezTo>
                    <a:cubicBezTo>
                      <a:pt x="219020" y="342243"/>
                      <a:pt x="120466" y="291863"/>
                      <a:pt x="120466" y="171186"/>
                    </a:cubicBezTo>
                    <a:cubicBezTo>
                      <a:pt x="120466" y="76676"/>
                      <a:pt x="133242" y="0"/>
                      <a:pt x="26099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8" name="îşļîḓè">
              <a:extLst>
                <a:ext uri="{FF2B5EF4-FFF2-40B4-BE49-F238E27FC236}">
                  <a16:creationId xmlns:a16="http://schemas.microsoft.com/office/drawing/2014/main" id="{D0881CD0-F993-4508-85D9-0A2D9AA699A1}"/>
                </a:ext>
              </a:extLst>
            </p:cNvPr>
            <p:cNvGrpSpPr/>
            <p:nvPr/>
          </p:nvGrpSpPr>
          <p:grpSpPr>
            <a:xfrm>
              <a:off x="4605170" y="4657441"/>
              <a:ext cx="2981660" cy="1288335"/>
              <a:chOff x="7166653" y="2137341"/>
              <a:chExt cx="1696691" cy="1288335"/>
            </a:xfrm>
          </p:grpSpPr>
          <p:sp>
            <p:nvSpPr>
              <p:cNvPr id="21" name="îṧ1îďè">
                <a:extLst>
                  <a:ext uri="{FF2B5EF4-FFF2-40B4-BE49-F238E27FC236}">
                    <a16:creationId xmlns:a16="http://schemas.microsoft.com/office/drawing/2014/main" id="{8922C99D-3067-4089-916C-6744ED0AE65B}"/>
                  </a:ext>
                </a:extLst>
              </p:cNvPr>
              <p:cNvSpPr/>
              <p:nvPr/>
            </p:nvSpPr>
            <p:spPr bwMode="auto">
              <a:xfrm>
                <a:off x="7166653" y="2579145"/>
                <a:ext cx="1696690" cy="846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 fontScale="925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200" dirty="0"/>
                  <a:t>……</a:t>
                </a:r>
              </a:p>
            </p:txBody>
          </p:sp>
          <p:sp>
            <p:nvSpPr>
              <p:cNvPr id="22" name="îṧľîḓé">
                <a:extLst>
                  <a:ext uri="{FF2B5EF4-FFF2-40B4-BE49-F238E27FC236}">
                    <a16:creationId xmlns:a16="http://schemas.microsoft.com/office/drawing/2014/main" id="{7E3CD2AC-1CC3-41A3-A0B7-A05781BC3DD8}"/>
                  </a:ext>
                </a:extLst>
              </p:cNvPr>
              <p:cNvSpPr txBox="1"/>
              <p:nvPr/>
            </p:nvSpPr>
            <p:spPr bwMode="auto">
              <a:xfrm>
                <a:off x="7166654" y="2137341"/>
                <a:ext cx="1696690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" name="iSḷíḓè">
              <a:extLst>
                <a:ext uri="{FF2B5EF4-FFF2-40B4-BE49-F238E27FC236}">
                  <a16:creationId xmlns:a16="http://schemas.microsoft.com/office/drawing/2014/main" id="{2A0ACDCD-CF3E-49FB-BB0F-0DFB118DB834}"/>
                </a:ext>
              </a:extLst>
            </p:cNvPr>
            <p:cNvGrpSpPr/>
            <p:nvPr/>
          </p:nvGrpSpPr>
          <p:grpSpPr>
            <a:xfrm>
              <a:off x="1926360" y="3247924"/>
              <a:ext cx="760556" cy="760556"/>
              <a:chOff x="1108364" y="2022764"/>
              <a:chExt cx="1126836" cy="1126836"/>
            </a:xfrm>
          </p:grpSpPr>
          <p:sp>
            <p:nvSpPr>
              <p:cNvPr id="19" name="îšľïḑê">
                <a:extLst>
                  <a:ext uri="{FF2B5EF4-FFF2-40B4-BE49-F238E27FC236}">
                    <a16:creationId xmlns:a16="http://schemas.microsoft.com/office/drawing/2014/main" id="{AAAFFAB7-F56C-41B2-907D-1D75C5D97DA9}"/>
                  </a:ext>
                </a:extLst>
              </p:cNvPr>
              <p:cNvSpPr/>
              <p:nvPr/>
            </p:nvSpPr>
            <p:spPr>
              <a:xfrm>
                <a:off x="1108364" y="2022764"/>
                <a:ext cx="1126836" cy="11268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íś1íḋe">
                <a:extLst>
                  <a:ext uri="{FF2B5EF4-FFF2-40B4-BE49-F238E27FC236}">
                    <a16:creationId xmlns:a16="http://schemas.microsoft.com/office/drawing/2014/main" id="{CC17E1B6-2F05-49AE-9247-5A0E8D44C883}"/>
                  </a:ext>
                </a:extLst>
              </p:cNvPr>
              <p:cNvSpPr/>
              <p:nvPr/>
            </p:nvSpPr>
            <p:spPr bwMode="auto">
              <a:xfrm>
                <a:off x="1430264" y="2346037"/>
                <a:ext cx="483036" cy="480290"/>
              </a:xfrm>
              <a:custGeom>
                <a:avLst/>
                <a:gdLst>
                  <a:gd name="T0" fmla="*/ 3682 w 4808"/>
                  <a:gd name="T1" fmla="*/ 2763 h 4789"/>
                  <a:gd name="T2" fmla="*/ 3420 w 4808"/>
                  <a:gd name="T3" fmla="*/ 2703 h 4789"/>
                  <a:gd name="T4" fmla="*/ 3026 w 4808"/>
                  <a:gd name="T5" fmla="*/ 2392 h 4789"/>
                  <a:gd name="T6" fmla="*/ 2818 w 4808"/>
                  <a:gd name="T7" fmla="*/ 2517 h 4789"/>
                  <a:gd name="T8" fmla="*/ 3219 w 4808"/>
                  <a:gd name="T9" fmla="*/ 1876 h 4789"/>
                  <a:gd name="T10" fmla="*/ 3609 w 4808"/>
                  <a:gd name="T11" fmla="*/ 1953 h 4789"/>
                  <a:gd name="T12" fmla="*/ 4553 w 4808"/>
                  <a:gd name="T13" fmla="*/ 720 h 4789"/>
                  <a:gd name="T14" fmla="*/ 4388 w 4808"/>
                  <a:gd name="T15" fmla="*/ 680 h 4789"/>
                  <a:gd name="T16" fmla="*/ 3872 w 4808"/>
                  <a:gd name="T17" fmla="*/ 1161 h 4789"/>
                  <a:gd name="T18" fmla="*/ 3859 w 4808"/>
                  <a:gd name="T19" fmla="*/ 1160 h 4789"/>
                  <a:gd name="T20" fmla="*/ 3491 w 4808"/>
                  <a:gd name="T21" fmla="*/ 1099 h 4789"/>
                  <a:gd name="T22" fmla="*/ 3432 w 4808"/>
                  <a:gd name="T23" fmla="*/ 731 h 4789"/>
                  <a:gd name="T24" fmla="*/ 3454 w 4808"/>
                  <a:gd name="T25" fmla="*/ 658 h 4789"/>
                  <a:gd name="T26" fmla="*/ 3938 w 4808"/>
                  <a:gd name="T27" fmla="*/ 104 h 4789"/>
                  <a:gd name="T28" fmla="*/ 3609 w 4808"/>
                  <a:gd name="T29" fmla="*/ 0 h 4789"/>
                  <a:gd name="T30" fmla="*/ 2710 w 4808"/>
                  <a:gd name="T31" fmla="*/ 1369 h 4789"/>
                  <a:gd name="T32" fmla="*/ 1300 w 4808"/>
                  <a:gd name="T33" fmla="*/ 999 h 4789"/>
                  <a:gd name="T34" fmla="*/ 1309 w 4808"/>
                  <a:gd name="T35" fmla="*/ 892 h 4789"/>
                  <a:gd name="T36" fmla="*/ 865 w 4808"/>
                  <a:gd name="T37" fmla="*/ 294 h 4789"/>
                  <a:gd name="T38" fmla="*/ 665 w 4808"/>
                  <a:gd name="T39" fmla="*/ 298 h 4789"/>
                  <a:gd name="T40" fmla="*/ 278 w 4808"/>
                  <a:gd name="T41" fmla="*/ 787 h 4789"/>
                  <a:gd name="T42" fmla="*/ 630 w 4808"/>
                  <a:gd name="T43" fmla="*/ 1163 h 4789"/>
                  <a:gd name="T44" fmla="*/ 926 w 4808"/>
                  <a:gd name="T45" fmla="*/ 1291 h 4789"/>
                  <a:gd name="T46" fmla="*/ 1018 w 4808"/>
                  <a:gd name="T47" fmla="*/ 1282 h 4789"/>
                  <a:gd name="T48" fmla="*/ 1485 w 4808"/>
                  <a:gd name="T49" fmla="*/ 2594 h 4789"/>
                  <a:gd name="T50" fmla="*/ 1037 w 4808"/>
                  <a:gd name="T51" fmla="*/ 2572 h 4789"/>
                  <a:gd name="T52" fmla="*/ 92 w 4808"/>
                  <a:gd name="T53" fmla="*/ 3809 h 4789"/>
                  <a:gd name="T54" fmla="*/ 186 w 4808"/>
                  <a:gd name="T55" fmla="*/ 3882 h 4789"/>
                  <a:gd name="T56" fmla="*/ 727 w 4808"/>
                  <a:gd name="T57" fmla="*/ 3384 h 4789"/>
                  <a:gd name="T58" fmla="*/ 789 w 4808"/>
                  <a:gd name="T59" fmla="*/ 3371 h 4789"/>
                  <a:gd name="T60" fmla="*/ 796 w 4808"/>
                  <a:gd name="T61" fmla="*/ 3372 h 4789"/>
                  <a:gd name="T62" fmla="*/ 1218 w 4808"/>
                  <a:gd name="T63" fmla="*/ 3798 h 4789"/>
                  <a:gd name="T64" fmla="*/ 1192 w 4808"/>
                  <a:gd name="T65" fmla="*/ 3873 h 4789"/>
                  <a:gd name="T66" fmla="*/ 707 w 4808"/>
                  <a:gd name="T67" fmla="*/ 4427 h 4789"/>
                  <a:gd name="T68" fmla="*/ 1037 w 4808"/>
                  <a:gd name="T69" fmla="*/ 4531 h 4789"/>
                  <a:gd name="T70" fmla="*/ 2016 w 4808"/>
                  <a:gd name="T71" fmla="*/ 3551 h 4789"/>
                  <a:gd name="T72" fmla="*/ 1994 w 4808"/>
                  <a:gd name="T73" fmla="*/ 3103 h 4789"/>
                  <a:gd name="T74" fmla="*/ 2535 w 4808"/>
                  <a:gd name="T75" fmla="*/ 2799 h 4789"/>
                  <a:gd name="T76" fmla="*/ 2410 w 4808"/>
                  <a:gd name="T77" fmla="*/ 3007 h 4789"/>
                  <a:gd name="T78" fmla="*/ 2721 w 4808"/>
                  <a:gd name="T79" fmla="*/ 3401 h 4789"/>
                  <a:gd name="T80" fmla="*/ 2781 w 4808"/>
                  <a:gd name="T81" fmla="*/ 3663 h 4789"/>
                  <a:gd name="T82" fmla="*/ 4013 w 4808"/>
                  <a:gd name="T83" fmla="*/ 4789 h 4789"/>
                  <a:gd name="T84" fmla="*/ 4734 w 4808"/>
                  <a:gd name="T85" fmla="*/ 4173 h 4789"/>
                  <a:gd name="T86" fmla="*/ 4734 w 4808"/>
                  <a:gd name="T87" fmla="*/ 3815 h 4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808" h="4789">
                    <a:moveTo>
                      <a:pt x="4734" y="3815"/>
                    </a:moveTo>
                    <a:lnTo>
                      <a:pt x="3682" y="2763"/>
                    </a:lnTo>
                    <a:cubicBezTo>
                      <a:pt x="3634" y="2715"/>
                      <a:pt x="3570" y="2689"/>
                      <a:pt x="3502" y="2689"/>
                    </a:cubicBezTo>
                    <a:cubicBezTo>
                      <a:pt x="3474" y="2689"/>
                      <a:pt x="3446" y="2694"/>
                      <a:pt x="3420" y="2703"/>
                    </a:cubicBezTo>
                    <a:lnTo>
                      <a:pt x="3167" y="2450"/>
                    </a:lnTo>
                    <a:cubicBezTo>
                      <a:pt x="3130" y="2413"/>
                      <a:pt x="3079" y="2392"/>
                      <a:pt x="3026" y="2392"/>
                    </a:cubicBezTo>
                    <a:cubicBezTo>
                      <a:pt x="2972" y="2392"/>
                      <a:pt x="2922" y="2413"/>
                      <a:pt x="2884" y="2450"/>
                    </a:cubicBezTo>
                    <a:lnTo>
                      <a:pt x="2818" y="2517"/>
                    </a:lnTo>
                    <a:lnTo>
                      <a:pt x="2699" y="2398"/>
                    </a:lnTo>
                    <a:lnTo>
                      <a:pt x="3219" y="1876"/>
                    </a:lnTo>
                    <a:cubicBezTo>
                      <a:pt x="3340" y="1928"/>
                      <a:pt x="3472" y="1953"/>
                      <a:pt x="3609" y="1953"/>
                    </a:cubicBezTo>
                    <a:lnTo>
                      <a:pt x="3609" y="1953"/>
                    </a:lnTo>
                    <a:cubicBezTo>
                      <a:pt x="3870" y="1953"/>
                      <a:pt x="4116" y="1854"/>
                      <a:pt x="4301" y="1669"/>
                    </a:cubicBezTo>
                    <a:cubicBezTo>
                      <a:pt x="4549" y="1421"/>
                      <a:pt x="4646" y="1059"/>
                      <a:pt x="4553" y="720"/>
                    </a:cubicBezTo>
                    <a:cubicBezTo>
                      <a:pt x="4542" y="678"/>
                      <a:pt x="4502" y="648"/>
                      <a:pt x="4459" y="648"/>
                    </a:cubicBezTo>
                    <a:cubicBezTo>
                      <a:pt x="4441" y="648"/>
                      <a:pt x="4413" y="654"/>
                      <a:pt x="4388" y="680"/>
                    </a:cubicBezTo>
                    <a:cubicBezTo>
                      <a:pt x="4384" y="683"/>
                      <a:pt x="4034" y="1030"/>
                      <a:pt x="3918" y="1146"/>
                    </a:cubicBezTo>
                    <a:cubicBezTo>
                      <a:pt x="3906" y="1159"/>
                      <a:pt x="3885" y="1161"/>
                      <a:pt x="3872" y="1161"/>
                    </a:cubicBezTo>
                    <a:cubicBezTo>
                      <a:pt x="3864" y="1161"/>
                      <a:pt x="3859" y="1160"/>
                      <a:pt x="3859" y="1160"/>
                    </a:cubicBezTo>
                    <a:lnTo>
                      <a:pt x="3859" y="1160"/>
                    </a:lnTo>
                    <a:lnTo>
                      <a:pt x="3851" y="1159"/>
                    </a:lnTo>
                    <a:cubicBezTo>
                      <a:pt x="3707" y="1146"/>
                      <a:pt x="3535" y="1119"/>
                      <a:pt x="3491" y="1099"/>
                    </a:cubicBezTo>
                    <a:cubicBezTo>
                      <a:pt x="3470" y="1055"/>
                      <a:pt x="3445" y="879"/>
                      <a:pt x="3432" y="733"/>
                    </a:cubicBezTo>
                    <a:lnTo>
                      <a:pt x="3432" y="731"/>
                    </a:lnTo>
                    <a:lnTo>
                      <a:pt x="3429" y="727"/>
                    </a:lnTo>
                    <a:cubicBezTo>
                      <a:pt x="3428" y="720"/>
                      <a:pt x="3425" y="687"/>
                      <a:pt x="3454" y="658"/>
                    </a:cubicBezTo>
                    <a:cubicBezTo>
                      <a:pt x="3574" y="538"/>
                      <a:pt x="3905" y="204"/>
                      <a:pt x="3908" y="201"/>
                    </a:cubicBezTo>
                    <a:cubicBezTo>
                      <a:pt x="3936" y="173"/>
                      <a:pt x="3947" y="138"/>
                      <a:pt x="3938" y="104"/>
                    </a:cubicBezTo>
                    <a:cubicBezTo>
                      <a:pt x="3927" y="64"/>
                      <a:pt x="3893" y="42"/>
                      <a:pt x="3865" y="34"/>
                    </a:cubicBezTo>
                    <a:cubicBezTo>
                      <a:pt x="3782" y="11"/>
                      <a:pt x="3695" y="0"/>
                      <a:pt x="3609" y="0"/>
                    </a:cubicBezTo>
                    <a:cubicBezTo>
                      <a:pt x="3347" y="0"/>
                      <a:pt x="3101" y="102"/>
                      <a:pt x="2916" y="287"/>
                    </a:cubicBezTo>
                    <a:cubicBezTo>
                      <a:pt x="2624" y="579"/>
                      <a:pt x="2555" y="1011"/>
                      <a:pt x="2710" y="1369"/>
                    </a:cubicBezTo>
                    <a:lnTo>
                      <a:pt x="2190" y="1889"/>
                    </a:lnTo>
                    <a:lnTo>
                      <a:pt x="1300" y="999"/>
                    </a:lnTo>
                    <a:cubicBezTo>
                      <a:pt x="1300" y="998"/>
                      <a:pt x="1299" y="998"/>
                      <a:pt x="1299" y="997"/>
                    </a:cubicBezTo>
                    <a:cubicBezTo>
                      <a:pt x="1307" y="963"/>
                      <a:pt x="1311" y="928"/>
                      <a:pt x="1309" y="892"/>
                    </a:cubicBezTo>
                    <a:cubicBezTo>
                      <a:pt x="1305" y="788"/>
                      <a:pt x="1260" y="689"/>
                      <a:pt x="1182" y="611"/>
                    </a:cubicBezTo>
                    <a:lnTo>
                      <a:pt x="865" y="294"/>
                    </a:lnTo>
                    <a:cubicBezTo>
                      <a:pt x="858" y="288"/>
                      <a:pt x="821" y="253"/>
                      <a:pt x="766" y="253"/>
                    </a:cubicBezTo>
                    <a:cubicBezTo>
                      <a:pt x="740" y="253"/>
                      <a:pt x="702" y="261"/>
                      <a:pt x="665" y="298"/>
                    </a:cubicBezTo>
                    <a:lnTo>
                      <a:pt x="318" y="645"/>
                    </a:lnTo>
                    <a:cubicBezTo>
                      <a:pt x="277" y="685"/>
                      <a:pt x="263" y="737"/>
                      <a:pt x="278" y="787"/>
                    </a:cubicBezTo>
                    <a:cubicBezTo>
                      <a:pt x="288" y="820"/>
                      <a:pt x="308" y="842"/>
                      <a:pt x="314" y="848"/>
                    </a:cubicBezTo>
                    <a:lnTo>
                      <a:pt x="630" y="1163"/>
                    </a:lnTo>
                    <a:cubicBezTo>
                      <a:pt x="712" y="1246"/>
                      <a:pt x="817" y="1291"/>
                      <a:pt x="926" y="1291"/>
                    </a:cubicBezTo>
                    <a:lnTo>
                      <a:pt x="926" y="1291"/>
                    </a:lnTo>
                    <a:cubicBezTo>
                      <a:pt x="957" y="1291"/>
                      <a:pt x="987" y="1287"/>
                      <a:pt x="1016" y="1280"/>
                    </a:cubicBezTo>
                    <a:cubicBezTo>
                      <a:pt x="1017" y="1281"/>
                      <a:pt x="1017" y="1281"/>
                      <a:pt x="1018" y="1282"/>
                    </a:cubicBezTo>
                    <a:lnTo>
                      <a:pt x="1907" y="2171"/>
                    </a:lnTo>
                    <a:lnTo>
                      <a:pt x="1485" y="2594"/>
                    </a:lnTo>
                    <a:cubicBezTo>
                      <a:pt x="1466" y="2613"/>
                      <a:pt x="1449" y="2634"/>
                      <a:pt x="1435" y="2656"/>
                    </a:cubicBezTo>
                    <a:cubicBezTo>
                      <a:pt x="1311" y="2601"/>
                      <a:pt x="1176" y="2572"/>
                      <a:pt x="1037" y="2572"/>
                    </a:cubicBezTo>
                    <a:cubicBezTo>
                      <a:pt x="775" y="2572"/>
                      <a:pt x="529" y="2674"/>
                      <a:pt x="344" y="2859"/>
                    </a:cubicBezTo>
                    <a:cubicBezTo>
                      <a:pt x="96" y="3106"/>
                      <a:pt x="0" y="3471"/>
                      <a:pt x="92" y="3809"/>
                    </a:cubicBezTo>
                    <a:cubicBezTo>
                      <a:pt x="103" y="3852"/>
                      <a:pt x="143" y="3882"/>
                      <a:pt x="186" y="3882"/>
                    </a:cubicBezTo>
                    <a:lnTo>
                      <a:pt x="186" y="3882"/>
                    </a:lnTo>
                    <a:cubicBezTo>
                      <a:pt x="204" y="3882"/>
                      <a:pt x="232" y="3877"/>
                      <a:pt x="258" y="3851"/>
                    </a:cubicBezTo>
                    <a:cubicBezTo>
                      <a:pt x="261" y="3847"/>
                      <a:pt x="611" y="3500"/>
                      <a:pt x="727" y="3384"/>
                    </a:cubicBezTo>
                    <a:cubicBezTo>
                      <a:pt x="740" y="3372"/>
                      <a:pt x="762" y="3370"/>
                      <a:pt x="774" y="3370"/>
                    </a:cubicBezTo>
                    <a:cubicBezTo>
                      <a:pt x="783" y="3370"/>
                      <a:pt x="789" y="3371"/>
                      <a:pt x="789" y="3371"/>
                    </a:cubicBezTo>
                    <a:lnTo>
                      <a:pt x="789" y="3371"/>
                    </a:lnTo>
                    <a:lnTo>
                      <a:pt x="796" y="3372"/>
                    </a:lnTo>
                    <a:cubicBezTo>
                      <a:pt x="940" y="3385"/>
                      <a:pt x="1113" y="3411"/>
                      <a:pt x="1157" y="3431"/>
                    </a:cubicBezTo>
                    <a:cubicBezTo>
                      <a:pt x="1178" y="3475"/>
                      <a:pt x="1205" y="3652"/>
                      <a:pt x="1218" y="3798"/>
                    </a:cubicBezTo>
                    <a:lnTo>
                      <a:pt x="1219" y="3805"/>
                    </a:lnTo>
                    <a:cubicBezTo>
                      <a:pt x="1219" y="3805"/>
                      <a:pt x="1223" y="3842"/>
                      <a:pt x="1192" y="3873"/>
                    </a:cubicBezTo>
                    <a:cubicBezTo>
                      <a:pt x="1072" y="3993"/>
                      <a:pt x="741" y="4327"/>
                      <a:pt x="738" y="4330"/>
                    </a:cubicBezTo>
                    <a:cubicBezTo>
                      <a:pt x="710" y="4358"/>
                      <a:pt x="699" y="4393"/>
                      <a:pt x="707" y="4427"/>
                    </a:cubicBezTo>
                    <a:cubicBezTo>
                      <a:pt x="718" y="4467"/>
                      <a:pt x="752" y="4489"/>
                      <a:pt x="780" y="4497"/>
                    </a:cubicBezTo>
                    <a:cubicBezTo>
                      <a:pt x="864" y="4519"/>
                      <a:pt x="950" y="4531"/>
                      <a:pt x="1037" y="4531"/>
                    </a:cubicBezTo>
                    <a:cubicBezTo>
                      <a:pt x="1298" y="4531"/>
                      <a:pt x="1544" y="4429"/>
                      <a:pt x="1729" y="4244"/>
                    </a:cubicBezTo>
                    <a:cubicBezTo>
                      <a:pt x="1914" y="4059"/>
                      <a:pt x="2016" y="3813"/>
                      <a:pt x="2016" y="3551"/>
                    </a:cubicBezTo>
                    <a:cubicBezTo>
                      <a:pt x="2016" y="3412"/>
                      <a:pt x="1987" y="3277"/>
                      <a:pt x="1932" y="3153"/>
                    </a:cubicBezTo>
                    <a:cubicBezTo>
                      <a:pt x="1954" y="3139"/>
                      <a:pt x="1975" y="3122"/>
                      <a:pt x="1994" y="3103"/>
                    </a:cubicBezTo>
                    <a:lnTo>
                      <a:pt x="2417" y="2681"/>
                    </a:lnTo>
                    <a:lnTo>
                      <a:pt x="2535" y="2799"/>
                    </a:lnTo>
                    <a:lnTo>
                      <a:pt x="2469" y="2866"/>
                    </a:lnTo>
                    <a:cubicBezTo>
                      <a:pt x="2431" y="2904"/>
                      <a:pt x="2410" y="2954"/>
                      <a:pt x="2410" y="3007"/>
                    </a:cubicBezTo>
                    <a:cubicBezTo>
                      <a:pt x="2410" y="3061"/>
                      <a:pt x="2431" y="3111"/>
                      <a:pt x="2469" y="3149"/>
                    </a:cubicBezTo>
                    <a:lnTo>
                      <a:pt x="2721" y="3401"/>
                    </a:lnTo>
                    <a:cubicBezTo>
                      <a:pt x="2712" y="3427"/>
                      <a:pt x="2707" y="3455"/>
                      <a:pt x="2707" y="3484"/>
                    </a:cubicBezTo>
                    <a:cubicBezTo>
                      <a:pt x="2707" y="3552"/>
                      <a:pt x="2734" y="3615"/>
                      <a:pt x="2781" y="3663"/>
                    </a:cubicBezTo>
                    <a:lnTo>
                      <a:pt x="3834" y="4715"/>
                    </a:lnTo>
                    <a:cubicBezTo>
                      <a:pt x="3881" y="4763"/>
                      <a:pt x="3945" y="4789"/>
                      <a:pt x="4013" y="4789"/>
                    </a:cubicBezTo>
                    <a:cubicBezTo>
                      <a:pt x="4081" y="4789"/>
                      <a:pt x="4144" y="4763"/>
                      <a:pt x="4192" y="4715"/>
                    </a:cubicBezTo>
                    <a:lnTo>
                      <a:pt x="4734" y="4173"/>
                    </a:lnTo>
                    <a:cubicBezTo>
                      <a:pt x="4782" y="4126"/>
                      <a:pt x="4808" y="4062"/>
                      <a:pt x="4808" y="3994"/>
                    </a:cubicBezTo>
                    <a:cubicBezTo>
                      <a:pt x="4808" y="3926"/>
                      <a:pt x="4782" y="3863"/>
                      <a:pt x="4734" y="381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0" name="îśľîḓè">
              <a:extLst>
                <a:ext uri="{FF2B5EF4-FFF2-40B4-BE49-F238E27FC236}">
                  <a16:creationId xmlns:a16="http://schemas.microsoft.com/office/drawing/2014/main" id="{30410AD4-EC9A-4608-851F-3A4F6A453321}"/>
                </a:ext>
              </a:extLst>
            </p:cNvPr>
            <p:cNvGrpSpPr/>
            <p:nvPr/>
          </p:nvGrpSpPr>
          <p:grpSpPr>
            <a:xfrm>
              <a:off x="661180" y="1183054"/>
              <a:ext cx="3290916" cy="1945111"/>
              <a:chOff x="661180" y="1183054"/>
              <a:chExt cx="3290916" cy="1945111"/>
            </a:xfrm>
          </p:grpSpPr>
          <p:sp>
            <p:nvSpPr>
              <p:cNvPr id="17" name="îṧ1iḋê">
                <a:extLst>
                  <a:ext uri="{FF2B5EF4-FFF2-40B4-BE49-F238E27FC236}">
                    <a16:creationId xmlns:a16="http://schemas.microsoft.com/office/drawing/2014/main" id="{EB5731EC-06FE-41EB-8FE6-DDE299B8A6B1}"/>
                  </a:ext>
                </a:extLst>
              </p:cNvPr>
              <p:cNvSpPr/>
              <p:nvPr/>
            </p:nvSpPr>
            <p:spPr>
              <a:xfrm>
                <a:off x="661180" y="1183054"/>
                <a:ext cx="3290916" cy="5264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</a:p>
            </p:txBody>
          </p:sp>
          <p:sp>
            <p:nvSpPr>
              <p:cNvPr id="18" name="ïSḻîḍê">
                <a:extLst>
                  <a:ext uri="{FF2B5EF4-FFF2-40B4-BE49-F238E27FC236}">
                    <a16:creationId xmlns:a16="http://schemas.microsoft.com/office/drawing/2014/main" id="{6BA68AC2-C37B-4C68-99D2-8CFBE4EEC25A}"/>
                  </a:ext>
                </a:extLst>
              </p:cNvPr>
              <p:cNvSpPr/>
              <p:nvPr/>
            </p:nvSpPr>
            <p:spPr>
              <a:xfrm>
                <a:off x="663306" y="1709527"/>
                <a:ext cx="3286665" cy="1418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</a:t>
                </a:r>
                <a:r>
                  <a:rPr lang="en-US" altLang="zh-CN" sz="1100" dirty="0" err="1"/>
                  <a:t>fluent.Theme</a:t>
                </a:r>
                <a:r>
                  <a:rPr lang="en-US" altLang="zh-CN" sz="1100" dirty="0"/>
                  <a:t> color makes PPT more convenient to </a:t>
                </a:r>
                <a:r>
                  <a:rPr lang="en-US" altLang="zh-CN" sz="1100" dirty="0" err="1"/>
                  <a:t>change.Adjust</a:t>
                </a:r>
                <a:r>
                  <a:rPr lang="en-US" altLang="zh-CN" sz="1100" dirty="0"/>
                  <a:t> the spacing to adapt to Chinese typesetting, use the reference line in PPT.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1" name="ïṩḻiďe">
              <a:extLst>
                <a:ext uri="{FF2B5EF4-FFF2-40B4-BE49-F238E27FC236}">
                  <a16:creationId xmlns:a16="http://schemas.microsoft.com/office/drawing/2014/main" id="{D5361956-BE72-4A88-B652-FD22EAE62F91}"/>
                </a:ext>
              </a:extLst>
            </p:cNvPr>
            <p:cNvGrpSpPr/>
            <p:nvPr/>
          </p:nvGrpSpPr>
          <p:grpSpPr>
            <a:xfrm>
              <a:off x="9493164" y="3247924"/>
              <a:ext cx="760556" cy="760556"/>
              <a:chOff x="1108364" y="2022764"/>
              <a:chExt cx="1126836" cy="1126836"/>
            </a:xfrm>
          </p:grpSpPr>
          <p:sp>
            <p:nvSpPr>
              <p:cNvPr id="15" name="i$ḷíḑé">
                <a:extLst>
                  <a:ext uri="{FF2B5EF4-FFF2-40B4-BE49-F238E27FC236}">
                    <a16:creationId xmlns:a16="http://schemas.microsoft.com/office/drawing/2014/main" id="{6353DF6C-2004-4576-ACE0-8D38451478AA}"/>
                  </a:ext>
                </a:extLst>
              </p:cNvPr>
              <p:cNvSpPr/>
              <p:nvPr/>
            </p:nvSpPr>
            <p:spPr>
              <a:xfrm>
                <a:off x="1108364" y="2022764"/>
                <a:ext cx="1126836" cy="1126836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îšľíḍè">
                <a:extLst>
                  <a:ext uri="{FF2B5EF4-FFF2-40B4-BE49-F238E27FC236}">
                    <a16:creationId xmlns:a16="http://schemas.microsoft.com/office/drawing/2014/main" id="{38534140-94BB-455C-A3E4-722DC2CF5D1B}"/>
                  </a:ext>
                </a:extLst>
              </p:cNvPr>
              <p:cNvSpPr/>
              <p:nvPr/>
            </p:nvSpPr>
            <p:spPr bwMode="auto">
              <a:xfrm>
                <a:off x="1430264" y="2346037"/>
                <a:ext cx="483036" cy="480290"/>
              </a:xfrm>
              <a:custGeom>
                <a:avLst/>
                <a:gdLst>
                  <a:gd name="T0" fmla="*/ 3682 w 4808"/>
                  <a:gd name="T1" fmla="*/ 2763 h 4789"/>
                  <a:gd name="T2" fmla="*/ 3420 w 4808"/>
                  <a:gd name="T3" fmla="*/ 2703 h 4789"/>
                  <a:gd name="T4" fmla="*/ 3026 w 4808"/>
                  <a:gd name="T5" fmla="*/ 2392 h 4789"/>
                  <a:gd name="T6" fmla="*/ 2818 w 4808"/>
                  <a:gd name="T7" fmla="*/ 2517 h 4789"/>
                  <a:gd name="T8" fmla="*/ 3219 w 4808"/>
                  <a:gd name="T9" fmla="*/ 1876 h 4789"/>
                  <a:gd name="T10" fmla="*/ 3609 w 4808"/>
                  <a:gd name="T11" fmla="*/ 1953 h 4789"/>
                  <a:gd name="T12" fmla="*/ 4553 w 4808"/>
                  <a:gd name="T13" fmla="*/ 720 h 4789"/>
                  <a:gd name="T14" fmla="*/ 4388 w 4808"/>
                  <a:gd name="T15" fmla="*/ 680 h 4789"/>
                  <a:gd name="T16" fmla="*/ 3872 w 4808"/>
                  <a:gd name="T17" fmla="*/ 1161 h 4789"/>
                  <a:gd name="T18" fmla="*/ 3859 w 4808"/>
                  <a:gd name="T19" fmla="*/ 1160 h 4789"/>
                  <a:gd name="T20" fmla="*/ 3491 w 4808"/>
                  <a:gd name="T21" fmla="*/ 1099 h 4789"/>
                  <a:gd name="T22" fmla="*/ 3432 w 4808"/>
                  <a:gd name="T23" fmla="*/ 731 h 4789"/>
                  <a:gd name="T24" fmla="*/ 3454 w 4808"/>
                  <a:gd name="T25" fmla="*/ 658 h 4789"/>
                  <a:gd name="T26" fmla="*/ 3938 w 4808"/>
                  <a:gd name="T27" fmla="*/ 104 h 4789"/>
                  <a:gd name="T28" fmla="*/ 3609 w 4808"/>
                  <a:gd name="T29" fmla="*/ 0 h 4789"/>
                  <a:gd name="T30" fmla="*/ 2710 w 4808"/>
                  <a:gd name="T31" fmla="*/ 1369 h 4789"/>
                  <a:gd name="T32" fmla="*/ 1300 w 4808"/>
                  <a:gd name="T33" fmla="*/ 999 h 4789"/>
                  <a:gd name="T34" fmla="*/ 1309 w 4808"/>
                  <a:gd name="T35" fmla="*/ 892 h 4789"/>
                  <a:gd name="T36" fmla="*/ 865 w 4808"/>
                  <a:gd name="T37" fmla="*/ 294 h 4789"/>
                  <a:gd name="T38" fmla="*/ 665 w 4808"/>
                  <a:gd name="T39" fmla="*/ 298 h 4789"/>
                  <a:gd name="T40" fmla="*/ 278 w 4808"/>
                  <a:gd name="T41" fmla="*/ 787 h 4789"/>
                  <a:gd name="T42" fmla="*/ 630 w 4808"/>
                  <a:gd name="T43" fmla="*/ 1163 h 4789"/>
                  <a:gd name="T44" fmla="*/ 926 w 4808"/>
                  <a:gd name="T45" fmla="*/ 1291 h 4789"/>
                  <a:gd name="T46" fmla="*/ 1018 w 4808"/>
                  <a:gd name="T47" fmla="*/ 1282 h 4789"/>
                  <a:gd name="T48" fmla="*/ 1485 w 4808"/>
                  <a:gd name="T49" fmla="*/ 2594 h 4789"/>
                  <a:gd name="T50" fmla="*/ 1037 w 4808"/>
                  <a:gd name="T51" fmla="*/ 2572 h 4789"/>
                  <a:gd name="T52" fmla="*/ 92 w 4808"/>
                  <a:gd name="T53" fmla="*/ 3809 h 4789"/>
                  <a:gd name="T54" fmla="*/ 186 w 4808"/>
                  <a:gd name="T55" fmla="*/ 3882 h 4789"/>
                  <a:gd name="T56" fmla="*/ 727 w 4808"/>
                  <a:gd name="T57" fmla="*/ 3384 h 4789"/>
                  <a:gd name="T58" fmla="*/ 789 w 4808"/>
                  <a:gd name="T59" fmla="*/ 3371 h 4789"/>
                  <a:gd name="T60" fmla="*/ 796 w 4808"/>
                  <a:gd name="T61" fmla="*/ 3372 h 4789"/>
                  <a:gd name="T62" fmla="*/ 1218 w 4808"/>
                  <a:gd name="T63" fmla="*/ 3798 h 4789"/>
                  <a:gd name="T64" fmla="*/ 1192 w 4808"/>
                  <a:gd name="T65" fmla="*/ 3873 h 4789"/>
                  <a:gd name="T66" fmla="*/ 707 w 4808"/>
                  <a:gd name="T67" fmla="*/ 4427 h 4789"/>
                  <a:gd name="T68" fmla="*/ 1037 w 4808"/>
                  <a:gd name="T69" fmla="*/ 4531 h 4789"/>
                  <a:gd name="T70" fmla="*/ 2016 w 4808"/>
                  <a:gd name="T71" fmla="*/ 3551 h 4789"/>
                  <a:gd name="T72" fmla="*/ 1994 w 4808"/>
                  <a:gd name="T73" fmla="*/ 3103 h 4789"/>
                  <a:gd name="T74" fmla="*/ 2535 w 4808"/>
                  <a:gd name="T75" fmla="*/ 2799 h 4789"/>
                  <a:gd name="T76" fmla="*/ 2410 w 4808"/>
                  <a:gd name="T77" fmla="*/ 3007 h 4789"/>
                  <a:gd name="T78" fmla="*/ 2721 w 4808"/>
                  <a:gd name="T79" fmla="*/ 3401 h 4789"/>
                  <a:gd name="T80" fmla="*/ 2781 w 4808"/>
                  <a:gd name="T81" fmla="*/ 3663 h 4789"/>
                  <a:gd name="T82" fmla="*/ 4013 w 4808"/>
                  <a:gd name="T83" fmla="*/ 4789 h 4789"/>
                  <a:gd name="T84" fmla="*/ 4734 w 4808"/>
                  <a:gd name="T85" fmla="*/ 4173 h 4789"/>
                  <a:gd name="T86" fmla="*/ 4734 w 4808"/>
                  <a:gd name="T87" fmla="*/ 3815 h 4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808" h="4789">
                    <a:moveTo>
                      <a:pt x="4734" y="3815"/>
                    </a:moveTo>
                    <a:lnTo>
                      <a:pt x="3682" y="2763"/>
                    </a:lnTo>
                    <a:cubicBezTo>
                      <a:pt x="3634" y="2715"/>
                      <a:pt x="3570" y="2689"/>
                      <a:pt x="3502" y="2689"/>
                    </a:cubicBezTo>
                    <a:cubicBezTo>
                      <a:pt x="3474" y="2689"/>
                      <a:pt x="3446" y="2694"/>
                      <a:pt x="3420" y="2703"/>
                    </a:cubicBezTo>
                    <a:lnTo>
                      <a:pt x="3167" y="2450"/>
                    </a:lnTo>
                    <a:cubicBezTo>
                      <a:pt x="3130" y="2413"/>
                      <a:pt x="3079" y="2392"/>
                      <a:pt x="3026" y="2392"/>
                    </a:cubicBezTo>
                    <a:cubicBezTo>
                      <a:pt x="2972" y="2392"/>
                      <a:pt x="2922" y="2413"/>
                      <a:pt x="2884" y="2450"/>
                    </a:cubicBezTo>
                    <a:lnTo>
                      <a:pt x="2818" y="2517"/>
                    </a:lnTo>
                    <a:lnTo>
                      <a:pt x="2699" y="2398"/>
                    </a:lnTo>
                    <a:lnTo>
                      <a:pt x="3219" y="1876"/>
                    </a:lnTo>
                    <a:cubicBezTo>
                      <a:pt x="3340" y="1928"/>
                      <a:pt x="3472" y="1953"/>
                      <a:pt x="3609" y="1953"/>
                    </a:cubicBezTo>
                    <a:lnTo>
                      <a:pt x="3609" y="1953"/>
                    </a:lnTo>
                    <a:cubicBezTo>
                      <a:pt x="3870" y="1953"/>
                      <a:pt x="4116" y="1854"/>
                      <a:pt x="4301" y="1669"/>
                    </a:cubicBezTo>
                    <a:cubicBezTo>
                      <a:pt x="4549" y="1421"/>
                      <a:pt x="4646" y="1059"/>
                      <a:pt x="4553" y="720"/>
                    </a:cubicBezTo>
                    <a:cubicBezTo>
                      <a:pt x="4542" y="678"/>
                      <a:pt x="4502" y="648"/>
                      <a:pt x="4459" y="648"/>
                    </a:cubicBezTo>
                    <a:cubicBezTo>
                      <a:pt x="4441" y="648"/>
                      <a:pt x="4413" y="654"/>
                      <a:pt x="4388" y="680"/>
                    </a:cubicBezTo>
                    <a:cubicBezTo>
                      <a:pt x="4384" y="683"/>
                      <a:pt x="4034" y="1030"/>
                      <a:pt x="3918" y="1146"/>
                    </a:cubicBezTo>
                    <a:cubicBezTo>
                      <a:pt x="3906" y="1159"/>
                      <a:pt x="3885" y="1161"/>
                      <a:pt x="3872" y="1161"/>
                    </a:cubicBezTo>
                    <a:cubicBezTo>
                      <a:pt x="3864" y="1161"/>
                      <a:pt x="3859" y="1160"/>
                      <a:pt x="3859" y="1160"/>
                    </a:cubicBezTo>
                    <a:lnTo>
                      <a:pt x="3859" y="1160"/>
                    </a:lnTo>
                    <a:lnTo>
                      <a:pt x="3851" y="1159"/>
                    </a:lnTo>
                    <a:cubicBezTo>
                      <a:pt x="3707" y="1146"/>
                      <a:pt x="3535" y="1119"/>
                      <a:pt x="3491" y="1099"/>
                    </a:cubicBezTo>
                    <a:cubicBezTo>
                      <a:pt x="3470" y="1055"/>
                      <a:pt x="3445" y="879"/>
                      <a:pt x="3432" y="733"/>
                    </a:cubicBezTo>
                    <a:lnTo>
                      <a:pt x="3432" y="731"/>
                    </a:lnTo>
                    <a:lnTo>
                      <a:pt x="3429" y="727"/>
                    </a:lnTo>
                    <a:cubicBezTo>
                      <a:pt x="3428" y="720"/>
                      <a:pt x="3425" y="687"/>
                      <a:pt x="3454" y="658"/>
                    </a:cubicBezTo>
                    <a:cubicBezTo>
                      <a:pt x="3574" y="538"/>
                      <a:pt x="3905" y="204"/>
                      <a:pt x="3908" y="201"/>
                    </a:cubicBezTo>
                    <a:cubicBezTo>
                      <a:pt x="3936" y="173"/>
                      <a:pt x="3947" y="138"/>
                      <a:pt x="3938" y="104"/>
                    </a:cubicBezTo>
                    <a:cubicBezTo>
                      <a:pt x="3927" y="64"/>
                      <a:pt x="3893" y="42"/>
                      <a:pt x="3865" y="34"/>
                    </a:cubicBezTo>
                    <a:cubicBezTo>
                      <a:pt x="3782" y="11"/>
                      <a:pt x="3695" y="0"/>
                      <a:pt x="3609" y="0"/>
                    </a:cubicBezTo>
                    <a:cubicBezTo>
                      <a:pt x="3347" y="0"/>
                      <a:pt x="3101" y="102"/>
                      <a:pt x="2916" y="287"/>
                    </a:cubicBezTo>
                    <a:cubicBezTo>
                      <a:pt x="2624" y="579"/>
                      <a:pt x="2555" y="1011"/>
                      <a:pt x="2710" y="1369"/>
                    </a:cubicBezTo>
                    <a:lnTo>
                      <a:pt x="2190" y="1889"/>
                    </a:lnTo>
                    <a:lnTo>
                      <a:pt x="1300" y="999"/>
                    </a:lnTo>
                    <a:cubicBezTo>
                      <a:pt x="1300" y="998"/>
                      <a:pt x="1299" y="998"/>
                      <a:pt x="1299" y="997"/>
                    </a:cubicBezTo>
                    <a:cubicBezTo>
                      <a:pt x="1307" y="963"/>
                      <a:pt x="1311" y="928"/>
                      <a:pt x="1309" y="892"/>
                    </a:cubicBezTo>
                    <a:cubicBezTo>
                      <a:pt x="1305" y="788"/>
                      <a:pt x="1260" y="689"/>
                      <a:pt x="1182" y="611"/>
                    </a:cubicBezTo>
                    <a:lnTo>
                      <a:pt x="865" y="294"/>
                    </a:lnTo>
                    <a:cubicBezTo>
                      <a:pt x="858" y="288"/>
                      <a:pt x="821" y="253"/>
                      <a:pt x="766" y="253"/>
                    </a:cubicBezTo>
                    <a:cubicBezTo>
                      <a:pt x="740" y="253"/>
                      <a:pt x="702" y="261"/>
                      <a:pt x="665" y="298"/>
                    </a:cubicBezTo>
                    <a:lnTo>
                      <a:pt x="318" y="645"/>
                    </a:lnTo>
                    <a:cubicBezTo>
                      <a:pt x="277" y="685"/>
                      <a:pt x="263" y="737"/>
                      <a:pt x="278" y="787"/>
                    </a:cubicBezTo>
                    <a:cubicBezTo>
                      <a:pt x="288" y="820"/>
                      <a:pt x="308" y="842"/>
                      <a:pt x="314" y="848"/>
                    </a:cubicBezTo>
                    <a:lnTo>
                      <a:pt x="630" y="1163"/>
                    </a:lnTo>
                    <a:cubicBezTo>
                      <a:pt x="712" y="1246"/>
                      <a:pt x="817" y="1291"/>
                      <a:pt x="926" y="1291"/>
                    </a:cubicBezTo>
                    <a:lnTo>
                      <a:pt x="926" y="1291"/>
                    </a:lnTo>
                    <a:cubicBezTo>
                      <a:pt x="957" y="1291"/>
                      <a:pt x="987" y="1287"/>
                      <a:pt x="1016" y="1280"/>
                    </a:cubicBezTo>
                    <a:cubicBezTo>
                      <a:pt x="1017" y="1281"/>
                      <a:pt x="1017" y="1281"/>
                      <a:pt x="1018" y="1282"/>
                    </a:cubicBezTo>
                    <a:lnTo>
                      <a:pt x="1907" y="2171"/>
                    </a:lnTo>
                    <a:lnTo>
                      <a:pt x="1485" y="2594"/>
                    </a:lnTo>
                    <a:cubicBezTo>
                      <a:pt x="1466" y="2613"/>
                      <a:pt x="1449" y="2634"/>
                      <a:pt x="1435" y="2656"/>
                    </a:cubicBezTo>
                    <a:cubicBezTo>
                      <a:pt x="1311" y="2601"/>
                      <a:pt x="1176" y="2572"/>
                      <a:pt x="1037" y="2572"/>
                    </a:cubicBezTo>
                    <a:cubicBezTo>
                      <a:pt x="775" y="2572"/>
                      <a:pt x="529" y="2674"/>
                      <a:pt x="344" y="2859"/>
                    </a:cubicBezTo>
                    <a:cubicBezTo>
                      <a:pt x="96" y="3106"/>
                      <a:pt x="0" y="3471"/>
                      <a:pt x="92" y="3809"/>
                    </a:cubicBezTo>
                    <a:cubicBezTo>
                      <a:pt x="103" y="3852"/>
                      <a:pt x="143" y="3882"/>
                      <a:pt x="186" y="3882"/>
                    </a:cubicBezTo>
                    <a:lnTo>
                      <a:pt x="186" y="3882"/>
                    </a:lnTo>
                    <a:cubicBezTo>
                      <a:pt x="204" y="3882"/>
                      <a:pt x="232" y="3877"/>
                      <a:pt x="258" y="3851"/>
                    </a:cubicBezTo>
                    <a:cubicBezTo>
                      <a:pt x="261" y="3847"/>
                      <a:pt x="611" y="3500"/>
                      <a:pt x="727" y="3384"/>
                    </a:cubicBezTo>
                    <a:cubicBezTo>
                      <a:pt x="740" y="3372"/>
                      <a:pt x="762" y="3370"/>
                      <a:pt x="774" y="3370"/>
                    </a:cubicBezTo>
                    <a:cubicBezTo>
                      <a:pt x="783" y="3370"/>
                      <a:pt x="789" y="3371"/>
                      <a:pt x="789" y="3371"/>
                    </a:cubicBezTo>
                    <a:lnTo>
                      <a:pt x="789" y="3371"/>
                    </a:lnTo>
                    <a:lnTo>
                      <a:pt x="796" y="3372"/>
                    </a:lnTo>
                    <a:cubicBezTo>
                      <a:pt x="940" y="3385"/>
                      <a:pt x="1113" y="3411"/>
                      <a:pt x="1157" y="3431"/>
                    </a:cubicBezTo>
                    <a:cubicBezTo>
                      <a:pt x="1178" y="3475"/>
                      <a:pt x="1205" y="3652"/>
                      <a:pt x="1218" y="3798"/>
                    </a:cubicBezTo>
                    <a:lnTo>
                      <a:pt x="1219" y="3805"/>
                    </a:lnTo>
                    <a:cubicBezTo>
                      <a:pt x="1219" y="3805"/>
                      <a:pt x="1223" y="3842"/>
                      <a:pt x="1192" y="3873"/>
                    </a:cubicBezTo>
                    <a:cubicBezTo>
                      <a:pt x="1072" y="3993"/>
                      <a:pt x="741" y="4327"/>
                      <a:pt x="738" y="4330"/>
                    </a:cubicBezTo>
                    <a:cubicBezTo>
                      <a:pt x="710" y="4358"/>
                      <a:pt x="699" y="4393"/>
                      <a:pt x="707" y="4427"/>
                    </a:cubicBezTo>
                    <a:cubicBezTo>
                      <a:pt x="718" y="4467"/>
                      <a:pt x="752" y="4489"/>
                      <a:pt x="780" y="4497"/>
                    </a:cubicBezTo>
                    <a:cubicBezTo>
                      <a:pt x="864" y="4519"/>
                      <a:pt x="950" y="4531"/>
                      <a:pt x="1037" y="4531"/>
                    </a:cubicBezTo>
                    <a:cubicBezTo>
                      <a:pt x="1298" y="4531"/>
                      <a:pt x="1544" y="4429"/>
                      <a:pt x="1729" y="4244"/>
                    </a:cubicBezTo>
                    <a:cubicBezTo>
                      <a:pt x="1914" y="4059"/>
                      <a:pt x="2016" y="3813"/>
                      <a:pt x="2016" y="3551"/>
                    </a:cubicBezTo>
                    <a:cubicBezTo>
                      <a:pt x="2016" y="3412"/>
                      <a:pt x="1987" y="3277"/>
                      <a:pt x="1932" y="3153"/>
                    </a:cubicBezTo>
                    <a:cubicBezTo>
                      <a:pt x="1954" y="3139"/>
                      <a:pt x="1975" y="3122"/>
                      <a:pt x="1994" y="3103"/>
                    </a:cubicBezTo>
                    <a:lnTo>
                      <a:pt x="2417" y="2681"/>
                    </a:lnTo>
                    <a:lnTo>
                      <a:pt x="2535" y="2799"/>
                    </a:lnTo>
                    <a:lnTo>
                      <a:pt x="2469" y="2866"/>
                    </a:lnTo>
                    <a:cubicBezTo>
                      <a:pt x="2431" y="2904"/>
                      <a:pt x="2410" y="2954"/>
                      <a:pt x="2410" y="3007"/>
                    </a:cubicBezTo>
                    <a:cubicBezTo>
                      <a:pt x="2410" y="3061"/>
                      <a:pt x="2431" y="3111"/>
                      <a:pt x="2469" y="3149"/>
                    </a:cubicBezTo>
                    <a:lnTo>
                      <a:pt x="2721" y="3401"/>
                    </a:lnTo>
                    <a:cubicBezTo>
                      <a:pt x="2712" y="3427"/>
                      <a:pt x="2707" y="3455"/>
                      <a:pt x="2707" y="3484"/>
                    </a:cubicBezTo>
                    <a:cubicBezTo>
                      <a:pt x="2707" y="3552"/>
                      <a:pt x="2734" y="3615"/>
                      <a:pt x="2781" y="3663"/>
                    </a:cubicBezTo>
                    <a:lnTo>
                      <a:pt x="3834" y="4715"/>
                    </a:lnTo>
                    <a:cubicBezTo>
                      <a:pt x="3881" y="4763"/>
                      <a:pt x="3945" y="4789"/>
                      <a:pt x="4013" y="4789"/>
                    </a:cubicBezTo>
                    <a:cubicBezTo>
                      <a:pt x="4081" y="4789"/>
                      <a:pt x="4144" y="4763"/>
                      <a:pt x="4192" y="4715"/>
                    </a:cubicBezTo>
                    <a:lnTo>
                      <a:pt x="4734" y="4173"/>
                    </a:lnTo>
                    <a:cubicBezTo>
                      <a:pt x="4782" y="4126"/>
                      <a:pt x="4808" y="4062"/>
                      <a:pt x="4808" y="3994"/>
                    </a:cubicBezTo>
                    <a:cubicBezTo>
                      <a:pt x="4808" y="3926"/>
                      <a:pt x="4782" y="3863"/>
                      <a:pt x="4734" y="381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92500" lnSpcReduction="20000"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2" name="i$lîdê">
              <a:extLst>
                <a:ext uri="{FF2B5EF4-FFF2-40B4-BE49-F238E27FC236}">
                  <a16:creationId xmlns:a16="http://schemas.microsoft.com/office/drawing/2014/main" id="{D178EBE4-1740-4540-9D9F-437DA10484B2}"/>
                </a:ext>
              </a:extLst>
            </p:cNvPr>
            <p:cNvGrpSpPr/>
            <p:nvPr/>
          </p:nvGrpSpPr>
          <p:grpSpPr>
            <a:xfrm>
              <a:off x="8227984" y="1183054"/>
              <a:ext cx="3290916" cy="1945111"/>
              <a:chOff x="661180" y="1183054"/>
              <a:chExt cx="3290916" cy="1945111"/>
            </a:xfrm>
          </p:grpSpPr>
          <p:sp>
            <p:nvSpPr>
              <p:cNvPr id="13" name="íš1ídé">
                <a:extLst>
                  <a:ext uri="{FF2B5EF4-FFF2-40B4-BE49-F238E27FC236}">
                    <a16:creationId xmlns:a16="http://schemas.microsoft.com/office/drawing/2014/main" id="{7C006B05-44D7-42F6-ABD8-B02A5EA048E0}"/>
                  </a:ext>
                </a:extLst>
              </p:cNvPr>
              <p:cNvSpPr/>
              <p:nvPr/>
            </p:nvSpPr>
            <p:spPr>
              <a:xfrm>
                <a:off x="661180" y="1183054"/>
                <a:ext cx="3290916" cy="52647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>
                  <a:spcBef>
                    <a:spcPct val="0"/>
                  </a:spcBef>
                </a:pPr>
                <a:r>
                  <a:rPr lang="en-US" altLang="zh-CN" b="1" dirty="0">
                    <a:solidFill>
                      <a:schemeClr val="tx1"/>
                    </a:solidFill>
                  </a:rPr>
                  <a:t>Text here</a:t>
                </a:r>
              </a:p>
            </p:txBody>
          </p:sp>
          <p:sp>
            <p:nvSpPr>
              <p:cNvPr id="14" name="ïśļïďe">
                <a:extLst>
                  <a:ext uri="{FF2B5EF4-FFF2-40B4-BE49-F238E27FC236}">
                    <a16:creationId xmlns:a16="http://schemas.microsoft.com/office/drawing/2014/main" id="{DBA8EF31-9DFB-4F4A-A9A0-33B9BA470511}"/>
                  </a:ext>
                </a:extLst>
              </p:cNvPr>
              <p:cNvSpPr/>
              <p:nvPr/>
            </p:nvSpPr>
            <p:spPr>
              <a:xfrm>
                <a:off x="663306" y="1709527"/>
                <a:ext cx="3286665" cy="14186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Unified fonts make reading more </a:t>
                </a:r>
                <a:r>
                  <a:rPr lang="en-US" altLang="zh-CN" sz="1100" dirty="0" err="1"/>
                  <a:t>fluent.Theme</a:t>
                </a:r>
                <a:r>
                  <a:rPr lang="en-US" altLang="zh-CN" sz="1100" dirty="0"/>
                  <a:t> color makes PPT more convenient to </a:t>
                </a:r>
                <a:r>
                  <a:rPr lang="en-US" altLang="zh-CN" sz="1100" dirty="0" err="1"/>
                  <a:t>change.Adjust</a:t>
                </a:r>
                <a:r>
                  <a:rPr lang="en-US" altLang="zh-CN" sz="1100" dirty="0"/>
                  <a:t> the spacing to adapt to Chinese typesetting, use the reference line in PPT.</a:t>
                </a:r>
              </a:p>
              <a:p>
                <a:pPr algn="ctr">
                  <a:lnSpc>
                    <a:spcPct val="15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2670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B97BAD-2137-4F0B-9A39-AEC6BC60F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BE05669-C4E5-44AD-876B-F2F92868A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46E8A1B-1494-4E83-92DC-4DAE93038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20278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BED6B8D-51CB-4FA0-90B0-B5CB88C8C9D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30300"/>
            <a:ext cx="10848976" cy="4619337"/>
            <a:chOff x="669925" y="1130300"/>
            <a:chExt cx="10848976" cy="4619337"/>
          </a:xfrm>
        </p:grpSpPr>
        <p:sp>
          <p:nvSpPr>
            <p:cNvPr id="6" name="iŝľîďé">
              <a:extLst>
                <a:ext uri="{FF2B5EF4-FFF2-40B4-BE49-F238E27FC236}">
                  <a16:creationId xmlns:a16="http://schemas.microsoft.com/office/drawing/2014/main" id="{D5F2C4D5-B056-436F-9A04-CD8D69D33782}"/>
                </a:ext>
              </a:extLst>
            </p:cNvPr>
            <p:cNvSpPr/>
            <p:nvPr/>
          </p:nvSpPr>
          <p:spPr bwMode="auto">
            <a:xfrm>
              <a:off x="5291931" y="1931987"/>
              <a:ext cx="1701800" cy="1727200"/>
            </a:xfrm>
            <a:custGeom>
              <a:avLst/>
              <a:gdLst>
                <a:gd name="T0" fmla="*/ 415 w 453"/>
                <a:gd name="T1" fmla="*/ 229 h 459"/>
                <a:gd name="T2" fmla="*/ 444 w 453"/>
                <a:gd name="T3" fmla="*/ 195 h 459"/>
                <a:gd name="T4" fmla="*/ 449 w 453"/>
                <a:gd name="T5" fmla="*/ 174 h 459"/>
                <a:gd name="T6" fmla="*/ 432 w 453"/>
                <a:gd name="T7" fmla="*/ 165 h 459"/>
                <a:gd name="T8" fmla="*/ 398 w 453"/>
                <a:gd name="T9" fmla="*/ 151 h 459"/>
                <a:gd name="T10" fmla="*/ 387 w 453"/>
                <a:gd name="T11" fmla="*/ 131 h 459"/>
                <a:gd name="T12" fmla="*/ 406 w 453"/>
                <a:gd name="T13" fmla="*/ 86 h 459"/>
                <a:gd name="T14" fmla="*/ 388 w 453"/>
                <a:gd name="T15" fmla="*/ 81 h 459"/>
                <a:gd name="T16" fmla="*/ 345 w 453"/>
                <a:gd name="T17" fmla="*/ 83 h 459"/>
                <a:gd name="T18" fmla="*/ 331 w 453"/>
                <a:gd name="T19" fmla="*/ 61 h 459"/>
                <a:gd name="T20" fmla="*/ 334 w 453"/>
                <a:gd name="T21" fmla="*/ 26 h 459"/>
                <a:gd name="T22" fmla="*/ 308 w 453"/>
                <a:gd name="T23" fmla="*/ 25 h 459"/>
                <a:gd name="T24" fmla="*/ 276 w 453"/>
                <a:gd name="T25" fmla="*/ 48 h 459"/>
                <a:gd name="T26" fmla="*/ 255 w 453"/>
                <a:gd name="T27" fmla="*/ 43 h 459"/>
                <a:gd name="T28" fmla="*/ 238 w 453"/>
                <a:gd name="T29" fmla="*/ 0 h 459"/>
                <a:gd name="T30" fmla="*/ 214 w 453"/>
                <a:gd name="T31" fmla="*/ 0 h 459"/>
                <a:gd name="T32" fmla="*/ 188 w 453"/>
                <a:gd name="T33" fmla="*/ 45 h 459"/>
                <a:gd name="T34" fmla="*/ 172 w 453"/>
                <a:gd name="T35" fmla="*/ 49 h 459"/>
                <a:gd name="T36" fmla="*/ 138 w 453"/>
                <a:gd name="T37" fmla="*/ 17 h 459"/>
                <a:gd name="T38" fmla="*/ 117 w 453"/>
                <a:gd name="T39" fmla="*/ 28 h 459"/>
                <a:gd name="T40" fmla="*/ 125 w 453"/>
                <a:gd name="T41" fmla="*/ 71 h 459"/>
                <a:gd name="T42" fmla="*/ 106 w 453"/>
                <a:gd name="T43" fmla="*/ 84 h 459"/>
                <a:gd name="T44" fmla="*/ 57 w 453"/>
                <a:gd name="T45" fmla="*/ 78 h 459"/>
                <a:gd name="T46" fmla="*/ 42 w 453"/>
                <a:gd name="T47" fmla="*/ 93 h 459"/>
                <a:gd name="T48" fmla="*/ 64 w 453"/>
                <a:gd name="T49" fmla="*/ 133 h 459"/>
                <a:gd name="T50" fmla="*/ 51 w 453"/>
                <a:gd name="T51" fmla="*/ 160 h 459"/>
                <a:gd name="T52" fmla="*/ 16 w 453"/>
                <a:gd name="T53" fmla="*/ 166 h 459"/>
                <a:gd name="T54" fmla="*/ 3 w 453"/>
                <a:gd name="T55" fmla="*/ 178 h 459"/>
                <a:gd name="T56" fmla="*/ 30 w 453"/>
                <a:gd name="T57" fmla="*/ 206 h 459"/>
                <a:gd name="T58" fmla="*/ 38 w 453"/>
                <a:gd name="T59" fmla="*/ 233 h 459"/>
                <a:gd name="T60" fmla="*/ 0 w 453"/>
                <a:gd name="T61" fmla="*/ 268 h 459"/>
                <a:gd name="T62" fmla="*/ 4 w 453"/>
                <a:gd name="T63" fmla="*/ 287 h 459"/>
                <a:gd name="T64" fmla="*/ 27 w 453"/>
                <a:gd name="T65" fmla="*/ 293 h 459"/>
                <a:gd name="T66" fmla="*/ 57 w 453"/>
                <a:gd name="T67" fmla="*/ 311 h 459"/>
                <a:gd name="T68" fmla="*/ 59 w 453"/>
                <a:gd name="T69" fmla="*/ 336 h 459"/>
                <a:gd name="T70" fmla="*/ 50 w 453"/>
                <a:gd name="T71" fmla="*/ 376 h 459"/>
                <a:gd name="T72" fmla="*/ 85 w 453"/>
                <a:gd name="T73" fmla="*/ 369 h 459"/>
                <a:gd name="T74" fmla="*/ 109 w 453"/>
                <a:gd name="T75" fmla="*/ 377 h 459"/>
                <a:gd name="T76" fmla="*/ 120 w 453"/>
                <a:gd name="T77" fmla="*/ 410 h 459"/>
                <a:gd name="T78" fmla="*/ 127 w 453"/>
                <a:gd name="T79" fmla="*/ 436 h 459"/>
                <a:gd name="T80" fmla="*/ 152 w 453"/>
                <a:gd name="T81" fmla="*/ 426 h 459"/>
                <a:gd name="T82" fmla="*/ 179 w 453"/>
                <a:gd name="T83" fmla="*/ 412 h 459"/>
                <a:gd name="T84" fmla="*/ 204 w 453"/>
                <a:gd name="T85" fmla="*/ 416 h 459"/>
                <a:gd name="T86" fmla="*/ 218 w 453"/>
                <a:gd name="T87" fmla="*/ 459 h 459"/>
                <a:gd name="T88" fmla="*/ 242 w 453"/>
                <a:gd name="T89" fmla="*/ 449 h 459"/>
                <a:gd name="T90" fmla="*/ 268 w 453"/>
                <a:gd name="T91" fmla="*/ 413 h 459"/>
                <a:gd name="T92" fmla="*/ 287 w 453"/>
                <a:gd name="T93" fmla="*/ 408 h 459"/>
                <a:gd name="T94" fmla="*/ 316 w 453"/>
                <a:gd name="T95" fmla="*/ 441 h 459"/>
                <a:gd name="T96" fmla="*/ 337 w 453"/>
                <a:gd name="T97" fmla="*/ 431 h 459"/>
                <a:gd name="T98" fmla="*/ 333 w 453"/>
                <a:gd name="T99" fmla="*/ 385 h 459"/>
                <a:gd name="T100" fmla="*/ 354 w 453"/>
                <a:gd name="T101" fmla="*/ 368 h 459"/>
                <a:gd name="T102" fmla="*/ 398 w 453"/>
                <a:gd name="T103" fmla="*/ 382 h 459"/>
                <a:gd name="T104" fmla="*/ 413 w 453"/>
                <a:gd name="T105" fmla="*/ 363 h 459"/>
                <a:gd name="T106" fmla="*/ 390 w 453"/>
                <a:gd name="T107" fmla="*/ 323 h 459"/>
                <a:gd name="T108" fmla="*/ 404 w 453"/>
                <a:gd name="T109" fmla="*/ 293 h 459"/>
                <a:gd name="T110" fmla="*/ 447 w 453"/>
                <a:gd name="T111" fmla="*/ 292 h 459"/>
                <a:gd name="T112" fmla="*/ 451 w 453"/>
                <a:gd name="T113" fmla="*/ 276 h 459"/>
                <a:gd name="T114" fmla="*/ 226 w 453"/>
                <a:gd name="T115" fmla="*/ 368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53" h="459">
                  <a:moveTo>
                    <a:pt x="423" y="253"/>
                  </a:moveTo>
                  <a:cubicBezTo>
                    <a:pt x="420" y="252"/>
                    <a:pt x="417" y="250"/>
                    <a:pt x="414" y="249"/>
                  </a:cubicBezTo>
                  <a:cubicBezTo>
                    <a:pt x="414" y="247"/>
                    <a:pt x="414" y="245"/>
                    <a:pt x="414" y="243"/>
                  </a:cubicBezTo>
                  <a:cubicBezTo>
                    <a:pt x="415" y="239"/>
                    <a:pt x="415" y="235"/>
                    <a:pt x="415" y="233"/>
                  </a:cubicBezTo>
                  <a:cubicBezTo>
                    <a:pt x="415" y="231"/>
                    <a:pt x="415" y="229"/>
                    <a:pt x="415" y="229"/>
                  </a:cubicBezTo>
                  <a:cubicBezTo>
                    <a:pt x="415" y="229"/>
                    <a:pt x="415" y="228"/>
                    <a:pt x="415" y="226"/>
                  </a:cubicBezTo>
                  <a:cubicBezTo>
                    <a:pt x="415" y="223"/>
                    <a:pt x="415" y="220"/>
                    <a:pt x="414" y="216"/>
                  </a:cubicBezTo>
                  <a:cubicBezTo>
                    <a:pt x="414" y="214"/>
                    <a:pt x="414" y="212"/>
                    <a:pt x="414" y="210"/>
                  </a:cubicBezTo>
                  <a:cubicBezTo>
                    <a:pt x="417" y="209"/>
                    <a:pt x="420" y="207"/>
                    <a:pt x="423" y="206"/>
                  </a:cubicBezTo>
                  <a:cubicBezTo>
                    <a:pt x="431" y="202"/>
                    <a:pt x="438" y="198"/>
                    <a:pt x="444" y="195"/>
                  </a:cubicBezTo>
                  <a:cubicBezTo>
                    <a:pt x="449" y="192"/>
                    <a:pt x="453" y="190"/>
                    <a:pt x="453" y="190"/>
                  </a:cubicBezTo>
                  <a:cubicBezTo>
                    <a:pt x="453" y="190"/>
                    <a:pt x="452" y="189"/>
                    <a:pt x="452" y="187"/>
                  </a:cubicBezTo>
                  <a:cubicBezTo>
                    <a:pt x="452" y="185"/>
                    <a:pt x="452" y="184"/>
                    <a:pt x="451" y="183"/>
                  </a:cubicBezTo>
                  <a:cubicBezTo>
                    <a:pt x="451" y="181"/>
                    <a:pt x="451" y="180"/>
                    <a:pt x="450" y="178"/>
                  </a:cubicBezTo>
                  <a:cubicBezTo>
                    <a:pt x="450" y="177"/>
                    <a:pt x="450" y="175"/>
                    <a:pt x="449" y="174"/>
                  </a:cubicBezTo>
                  <a:cubicBezTo>
                    <a:pt x="449" y="173"/>
                    <a:pt x="449" y="173"/>
                    <a:pt x="449" y="172"/>
                  </a:cubicBezTo>
                  <a:cubicBezTo>
                    <a:pt x="449" y="171"/>
                    <a:pt x="448" y="171"/>
                    <a:pt x="448" y="170"/>
                  </a:cubicBezTo>
                  <a:cubicBezTo>
                    <a:pt x="448" y="168"/>
                    <a:pt x="447" y="166"/>
                    <a:pt x="447" y="166"/>
                  </a:cubicBezTo>
                  <a:cubicBezTo>
                    <a:pt x="447" y="166"/>
                    <a:pt x="443" y="166"/>
                    <a:pt x="437" y="166"/>
                  </a:cubicBezTo>
                  <a:cubicBezTo>
                    <a:pt x="435" y="166"/>
                    <a:pt x="434" y="166"/>
                    <a:pt x="432" y="165"/>
                  </a:cubicBezTo>
                  <a:cubicBezTo>
                    <a:pt x="430" y="165"/>
                    <a:pt x="428" y="165"/>
                    <a:pt x="426" y="165"/>
                  </a:cubicBezTo>
                  <a:cubicBezTo>
                    <a:pt x="422" y="165"/>
                    <a:pt x="418" y="165"/>
                    <a:pt x="414" y="165"/>
                  </a:cubicBezTo>
                  <a:cubicBezTo>
                    <a:pt x="411" y="165"/>
                    <a:pt x="407" y="165"/>
                    <a:pt x="404" y="166"/>
                  </a:cubicBezTo>
                  <a:cubicBezTo>
                    <a:pt x="403" y="163"/>
                    <a:pt x="402" y="162"/>
                    <a:pt x="402" y="160"/>
                  </a:cubicBezTo>
                  <a:cubicBezTo>
                    <a:pt x="400" y="156"/>
                    <a:pt x="399" y="153"/>
                    <a:pt x="398" y="151"/>
                  </a:cubicBezTo>
                  <a:cubicBezTo>
                    <a:pt x="397" y="149"/>
                    <a:pt x="396" y="148"/>
                    <a:pt x="396" y="148"/>
                  </a:cubicBezTo>
                  <a:cubicBezTo>
                    <a:pt x="396" y="148"/>
                    <a:pt x="396" y="146"/>
                    <a:pt x="395" y="144"/>
                  </a:cubicBezTo>
                  <a:cubicBezTo>
                    <a:pt x="394" y="142"/>
                    <a:pt x="392" y="139"/>
                    <a:pt x="390" y="136"/>
                  </a:cubicBezTo>
                  <a:cubicBezTo>
                    <a:pt x="390" y="135"/>
                    <a:pt x="389" y="134"/>
                    <a:pt x="389" y="133"/>
                  </a:cubicBezTo>
                  <a:cubicBezTo>
                    <a:pt x="388" y="132"/>
                    <a:pt x="387" y="131"/>
                    <a:pt x="387" y="131"/>
                  </a:cubicBezTo>
                  <a:cubicBezTo>
                    <a:pt x="389" y="128"/>
                    <a:pt x="391" y="125"/>
                    <a:pt x="394" y="123"/>
                  </a:cubicBezTo>
                  <a:cubicBezTo>
                    <a:pt x="399" y="116"/>
                    <a:pt x="404" y="110"/>
                    <a:pt x="407" y="105"/>
                  </a:cubicBezTo>
                  <a:cubicBezTo>
                    <a:pt x="411" y="99"/>
                    <a:pt x="413" y="96"/>
                    <a:pt x="413" y="96"/>
                  </a:cubicBezTo>
                  <a:cubicBezTo>
                    <a:pt x="413" y="96"/>
                    <a:pt x="412" y="95"/>
                    <a:pt x="411" y="93"/>
                  </a:cubicBezTo>
                  <a:cubicBezTo>
                    <a:pt x="410" y="91"/>
                    <a:pt x="408" y="89"/>
                    <a:pt x="406" y="86"/>
                  </a:cubicBezTo>
                  <a:cubicBezTo>
                    <a:pt x="405" y="85"/>
                    <a:pt x="404" y="84"/>
                    <a:pt x="403" y="83"/>
                  </a:cubicBezTo>
                  <a:cubicBezTo>
                    <a:pt x="402" y="82"/>
                    <a:pt x="401" y="81"/>
                    <a:pt x="401" y="80"/>
                  </a:cubicBezTo>
                  <a:cubicBezTo>
                    <a:pt x="399" y="78"/>
                    <a:pt x="398" y="77"/>
                    <a:pt x="398" y="77"/>
                  </a:cubicBezTo>
                  <a:cubicBezTo>
                    <a:pt x="398" y="77"/>
                    <a:pt x="397" y="77"/>
                    <a:pt x="395" y="78"/>
                  </a:cubicBezTo>
                  <a:cubicBezTo>
                    <a:pt x="394" y="79"/>
                    <a:pt x="391" y="79"/>
                    <a:pt x="388" y="81"/>
                  </a:cubicBezTo>
                  <a:cubicBezTo>
                    <a:pt x="383" y="83"/>
                    <a:pt x="375" y="87"/>
                    <a:pt x="368" y="90"/>
                  </a:cubicBezTo>
                  <a:cubicBezTo>
                    <a:pt x="365" y="92"/>
                    <a:pt x="361" y="93"/>
                    <a:pt x="359" y="95"/>
                  </a:cubicBezTo>
                  <a:cubicBezTo>
                    <a:pt x="357" y="93"/>
                    <a:pt x="355" y="92"/>
                    <a:pt x="354" y="91"/>
                  </a:cubicBezTo>
                  <a:cubicBezTo>
                    <a:pt x="351" y="88"/>
                    <a:pt x="348" y="86"/>
                    <a:pt x="347" y="84"/>
                  </a:cubicBezTo>
                  <a:cubicBezTo>
                    <a:pt x="346" y="84"/>
                    <a:pt x="345" y="83"/>
                    <a:pt x="345" y="83"/>
                  </a:cubicBezTo>
                  <a:cubicBezTo>
                    <a:pt x="344" y="82"/>
                    <a:pt x="344" y="82"/>
                    <a:pt x="344" y="82"/>
                  </a:cubicBezTo>
                  <a:cubicBezTo>
                    <a:pt x="344" y="82"/>
                    <a:pt x="343" y="81"/>
                    <a:pt x="341" y="80"/>
                  </a:cubicBezTo>
                  <a:cubicBezTo>
                    <a:pt x="339" y="78"/>
                    <a:pt x="337" y="77"/>
                    <a:pt x="333" y="74"/>
                  </a:cubicBezTo>
                  <a:cubicBezTo>
                    <a:pt x="332" y="73"/>
                    <a:pt x="330" y="72"/>
                    <a:pt x="328" y="71"/>
                  </a:cubicBezTo>
                  <a:cubicBezTo>
                    <a:pt x="329" y="67"/>
                    <a:pt x="330" y="64"/>
                    <a:pt x="331" y="61"/>
                  </a:cubicBezTo>
                  <a:cubicBezTo>
                    <a:pt x="332" y="57"/>
                    <a:pt x="333" y="53"/>
                    <a:pt x="333" y="49"/>
                  </a:cubicBezTo>
                  <a:cubicBezTo>
                    <a:pt x="334" y="45"/>
                    <a:pt x="335" y="41"/>
                    <a:pt x="335" y="38"/>
                  </a:cubicBezTo>
                  <a:cubicBezTo>
                    <a:pt x="336" y="32"/>
                    <a:pt x="337" y="28"/>
                    <a:pt x="337" y="28"/>
                  </a:cubicBezTo>
                  <a:cubicBezTo>
                    <a:pt x="337" y="28"/>
                    <a:pt x="337" y="28"/>
                    <a:pt x="336" y="28"/>
                  </a:cubicBezTo>
                  <a:cubicBezTo>
                    <a:pt x="335" y="27"/>
                    <a:pt x="335" y="27"/>
                    <a:pt x="334" y="26"/>
                  </a:cubicBezTo>
                  <a:cubicBezTo>
                    <a:pt x="332" y="25"/>
                    <a:pt x="329" y="24"/>
                    <a:pt x="326" y="22"/>
                  </a:cubicBezTo>
                  <a:cubicBezTo>
                    <a:pt x="323" y="21"/>
                    <a:pt x="321" y="20"/>
                    <a:pt x="318" y="19"/>
                  </a:cubicBezTo>
                  <a:cubicBezTo>
                    <a:pt x="317" y="18"/>
                    <a:pt x="317" y="18"/>
                    <a:pt x="316" y="18"/>
                  </a:cubicBezTo>
                  <a:cubicBezTo>
                    <a:pt x="315" y="18"/>
                    <a:pt x="315" y="17"/>
                    <a:pt x="315" y="17"/>
                  </a:cubicBezTo>
                  <a:cubicBezTo>
                    <a:pt x="315" y="17"/>
                    <a:pt x="312" y="20"/>
                    <a:pt x="308" y="25"/>
                  </a:cubicBezTo>
                  <a:cubicBezTo>
                    <a:pt x="306" y="28"/>
                    <a:pt x="303" y="30"/>
                    <a:pt x="301" y="33"/>
                  </a:cubicBezTo>
                  <a:cubicBezTo>
                    <a:pt x="298" y="36"/>
                    <a:pt x="296" y="39"/>
                    <a:pt x="293" y="43"/>
                  </a:cubicBezTo>
                  <a:cubicBezTo>
                    <a:pt x="291" y="45"/>
                    <a:pt x="289" y="48"/>
                    <a:pt x="287" y="51"/>
                  </a:cubicBezTo>
                  <a:cubicBezTo>
                    <a:pt x="285" y="50"/>
                    <a:pt x="283" y="50"/>
                    <a:pt x="281" y="49"/>
                  </a:cubicBezTo>
                  <a:cubicBezTo>
                    <a:pt x="279" y="48"/>
                    <a:pt x="277" y="48"/>
                    <a:pt x="276" y="48"/>
                  </a:cubicBezTo>
                  <a:cubicBezTo>
                    <a:pt x="275" y="47"/>
                    <a:pt x="274" y="47"/>
                    <a:pt x="274" y="47"/>
                  </a:cubicBezTo>
                  <a:cubicBezTo>
                    <a:pt x="273" y="47"/>
                    <a:pt x="272" y="47"/>
                    <a:pt x="272" y="47"/>
                  </a:cubicBezTo>
                  <a:cubicBezTo>
                    <a:pt x="270" y="46"/>
                    <a:pt x="268" y="46"/>
                    <a:pt x="268" y="46"/>
                  </a:cubicBezTo>
                  <a:cubicBezTo>
                    <a:pt x="268" y="46"/>
                    <a:pt x="267" y="45"/>
                    <a:pt x="265" y="45"/>
                  </a:cubicBezTo>
                  <a:cubicBezTo>
                    <a:pt x="263" y="44"/>
                    <a:pt x="259" y="44"/>
                    <a:pt x="255" y="43"/>
                  </a:cubicBezTo>
                  <a:cubicBezTo>
                    <a:pt x="253" y="43"/>
                    <a:pt x="251" y="43"/>
                    <a:pt x="249" y="42"/>
                  </a:cubicBezTo>
                  <a:cubicBezTo>
                    <a:pt x="249" y="39"/>
                    <a:pt x="248" y="36"/>
                    <a:pt x="247" y="32"/>
                  </a:cubicBezTo>
                  <a:cubicBezTo>
                    <a:pt x="245" y="24"/>
                    <a:pt x="243" y="16"/>
                    <a:pt x="242" y="10"/>
                  </a:cubicBezTo>
                  <a:cubicBezTo>
                    <a:pt x="240" y="4"/>
                    <a:pt x="239" y="0"/>
                    <a:pt x="239" y="0"/>
                  </a:cubicBezTo>
                  <a:cubicBezTo>
                    <a:pt x="239" y="0"/>
                    <a:pt x="238" y="0"/>
                    <a:pt x="238" y="0"/>
                  </a:cubicBezTo>
                  <a:cubicBezTo>
                    <a:pt x="237" y="0"/>
                    <a:pt x="236" y="0"/>
                    <a:pt x="235" y="0"/>
                  </a:cubicBezTo>
                  <a:cubicBezTo>
                    <a:pt x="233" y="0"/>
                    <a:pt x="229" y="0"/>
                    <a:pt x="226" y="0"/>
                  </a:cubicBezTo>
                  <a:cubicBezTo>
                    <a:pt x="223" y="0"/>
                    <a:pt x="220" y="0"/>
                    <a:pt x="218" y="0"/>
                  </a:cubicBezTo>
                  <a:cubicBezTo>
                    <a:pt x="217" y="0"/>
                    <a:pt x="216" y="0"/>
                    <a:pt x="215" y="0"/>
                  </a:cubicBezTo>
                  <a:cubicBezTo>
                    <a:pt x="215" y="0"/>
                    <a:pt x="214" y="0"/>
                    <a:pt x="214" y="0"/>
                  </a:cubicBezTo>
                  <a:cubicBezTo>
                    <a:pt x="214" y="0"/>
                    <a:pt x="213" y="4"/>
                    <a:pt x="211" y="10"/>
                  </a:cubicBezTo>
                  <a:cubicBezTo>
                    <a:pt x="210" y="16"/>
                    <a:pt x="207" y="24"/>
                    <a:pt x="206" y="32"/>
                  </a:cubicBezTo>
                  <a:cubicBezTo>
                    <a:pt x="205" y="36"/>
                    <a:pt x="204" y="39"/>
                    <a:pt x="204" y="42"/>
                  </a:cubicBezTo>
                  <a:cubicBezTo>
                    <a:pt x="202" y="43"/>
                    <a:pt x="199" y="43"/>
                    <a:pt x="197" y="43"/>
                  </a:cubicBezTo>
                  <a:cubicBezTo>
                    <a:pt x="194" y="44"/>
                    <a:pt x="190" y="44"/>
                    <a:pt x="188" y="45"/>
                  </a:cubicBezTo>
                  <a:cubicBezTo>
                    <a:pt x="186" y="45"/>
                    <a:pt x="185" y="46"/>
                    <a:pt x="185" y="46"/>
                  </a:cubicBezTo>
                  <a:cubicBezTo>
                    <a:pt x="185" y="46"/>
                    <a:pt x="183" y="46"/>
                    <a:pt x="181" y="47"/>
                  </a:cubicBezTo>
                  <a:cubicBezTo>
                    <a:pt x="180" y="47"/>
                    <a:pt x="180" y="47"/>
                    <a:pt x="179" y="47"/>
                  </a:cubicBezTo>
                  <a:cubicBezTo>
                    <a:pt x="178" y="47"/>
                    <a:pt x="178" y="47"/>
                    <a:pt x="177" y="48"/>
                  </a:cubicBezTo>
                  <a:cubicBezTo>
                    <a:pt x="175" y="48"/>
                    <a:pt x="174" y="48"/>
                    <a:pt x="172" y="49"/>
                  </a:cubicBezTo>
                  <a:cubicBezTo>
                    <a:pt x="170" y="50"/>
                    <a:pt x="168" y="50"/>
                    <a:pt x="166" y="51"/>
                  </a:cubicBezTo>
                  <a:cubicBezTo>
                    <a:pt x="164" y="48"/>
                    <a:pt x="162" y="45"/>
                    <a:pt x="160" y="43"/>
                  </a:cubicBezTo>
                  <a:cubicBezTo>
                    <a:pt x="157" y="39"/>
                    <a:pt x="154" y="36"/>
                    <a:pt x="152" y="33"/>
                  </a:cubicBezTo>
                  <a:cubicBezTo>
                    <a:pt x="149" y="30"/>
                    <a:pt x="147" y="28"/>
                    <a:pt x="145" y="25"/>
                  </a:cubicBezTo>
                  <a:cubicBezTo>
                    <a:pt x="141" y="20"/>
                    <a:pt x="138" y="17"/>
                    <a:pt x="138" y="17"/>
                  </a:cubicBezTo>
                  <a:cubicBezTo>
                    <a:pt x="138" y="17"/>
                    <a:pt x="138" y="18"/>
                    <a:pt x="137" y="18"/>
                  </a:cubicBezTo>
                  <a:cubicBezTo>
                    <a:pt x="136" y="18"/>
                    <a:pt x="135" y="18"/>
                    <a:pt x="134" y="19"/>
                  </a:cubicBezTo>
                  <a:cubicBezTo>
                    <a:pt x="132" y="20"/>
                    <a:pt x="130" y="21"/>
                    <a:pt x="127" y="22"/>
                  </a:cubicBezTo>
                  <a:cubicBezTo>
                    <a:pt x="124" y="24"/>
                    <a:pt x="121" y="25"/>
                    <a:pt x="119" y="26"/>
                  </a:cubicBezTo>
                  <a:cubicBezTo>
                    <a:pt x="118" y="27"/>
                    <a:pt x="117" y="27"/>
                    <a:pt x="117" y="28"/>
                  </a:cubicBezTo>
                  <a:cubicBezTo>
                    <a:pt x="116" y="28"/>
                    <a:pt x="116" y="28"/>
                    <a:pt x="116" y="28"/>
                  </a:cubicBezTo>
                  <a:cubicBezTo>
                    <a:pt x="116" y="28"/>
                    <a:pt x="116" y="32"/>
                    <a:pt x="118" y="38"/>
                  </a:cubicBezTo>
                  <a:cubicBezTo>
                    <a:pt x="118" y="41"/>
                    <a:pt x="119" y="45"/>
                    <a:pt x="120" y="49"/>
                  </a:cubicBezTo>
                  <a:cubicBezTo>
                    <a:pt x="120" y="53"/>
                    <a:pt x="121" y="57"/>
                    <a:pt x="122" y="61"/>
                  </a:cubicBezTo>
                  <a:cubicBezTo>
                    <a:pt x="123" y="64"/>
                    <a:pt x="124" y="67"/>
                    <a:pt x="125" y="71"/>
                  </a:cubicBezTo>
                  <a:cubicBezTo>
                    <a:pt x="123" y="72"/>
                    <a:pt x="121" y="73"/>
                    <a:pt x="120" y="74"/>
                  </a:cubicBezTo>
                  <a:cubicBezTo>
                    <a:pt x="116" y="77"/>
                    <a:pt x="114" y="78"/>
                    <a:pt x="112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2"/>
                    <a:pt x="108" y="83"/>
                  </a:cubicBezTo>
                  <a:cubicBezTo>
                    <a:pt x="108" y="83"/>
                    <a:pt x="107" y="84"/>
                    <a:pt x="106" y="84"/>
                  </a:cubicBezTo>
                  <a:cubicBezTo>
                    <a:pt x="104" y="86"/>
                    <a:pt x="102" y="88"/>
                    <a:pt x="99" y="91"/>
                  </a:cubicBezTo>
                  <a:cubicBezTo>
                    <a:pt x="98" y="92"/>
                    <a:pt x="96" y="93"/>
                    <a:pt x="94" y="95"/>
                  </a:cubicBezTo>
                  <a:cubicBezTo>
                    <a:pt x="91" y="93"/>
                    <a:pt x="88" y="92"/>
                    <a:pt x="85" y="90"/>
                  </a:cubicBezTo>
                  <a:cubicBezTo>
                    <a:pt x="78" y="87"/>
                    <a:pt x="70" y="83"/>
                    <a:pt x="64" y="81"/>
                  </a:cubicBezTo>
                  <a:cubicBezTo>
                    <a:pt x="62" y="79"/>
                    <a:pt x="59" y="79"/>
                    <a:pt x="57" y="78"/>
                  </a:cubicBezTo>
                  <a:cubicBezTo>
                    <a:pt x="56" y="77"/>
                    <a:pt x="55" y="77"/>
                    <a:pt x="55" y="77"/>
                  </a:cubicBezTo>
                  <a:cubicBezTo>
                    <a:pt x="55" y="77"/>
                    <a:pt x="54" y="78"/>
                    <a:pt x="52" y="80"/>
                  </a:cubicBezTo>
                  <a:cubicBezTo>
                    <a:pt x="52" y="81"/>
                    <a:pt x="51" y="82"/>
                    <a:pt x="50" y="83"/>
                  </a:cubicBezTo>
                  <a:cubicBezTo>
                    <a:pt x="49" y="84"/>
                    <a:pt x="48" y="85"/>
                    <a:pt x="47" y="86"/>
                  </a:cubicBezTo>
                  <a:cubicBezTo>
                    <a:pt x="45" y="89"/>
                    <a:pt x="43" y="91"/>
                    <a:pt x="42" y="93"/>
                  </a:cubicBezTo>
                  <a:cubicBezTo>
                    <a:pt x="40" y="95"/>
                    <a:pt x="40" y="96"/>
                    <a:pt x="40" y="96"/>
                  </a:cubicBezTo>
                  <a:cubicBezTo>
                    <a:pt x="40" y="96"/>
                    <a:pt x="42" y="99"/>
                    <a:pt x="46" y="105"/>
                  </a:cubicBezTo>
                  <a:cubicBezTo>
                    <a:pt x="49" y="110"/>
                    <a:pt x="54" y="116"/>
                    <a:pt x="59" y="123"/>
                  </a:cubicBezTo>
                  <a:cubicBezTo>
                    <a:pt x="62" y="125"/>
                    <a:pt x="64" y="128"/>
                    <a:pt x="66" y="131"/>
                  </a:cubicBezTo>
                  <a:cubicBezTo>
                    <a:pt x="65" y="131"/>
                    <a:pt x="65" y="132"/>
                    <a:pt x="64" y="133"/>
                  </a:cubicBezTo>
                  <a:cubicBezTo>
                    <a:pt x="64" y="134"/>
                    <a:pt x="63" y="135"/>
                    <a:pt x="63" y="136"/>
                  </a:cubicBezTo>
                  <a:cubicBezTo>
                    <a:pt x="61" y="139"/>
                    <a:pt x="59" y="142"/>
                    <a:pt x="58" y="144"/>
                  </a:cubicBezTo>
                  <a:cubicBezTo>
                    <a:pt x="57" y="146"/>
                    <a:pt x="57" y="148"/>
                    <a:pt x="57" y="148"/>
                  </a:cubicBezTo>
                  <a:cubicBezTo>
                    <a:pt x="57" y="148"/>
                    <a:pt x="56" y="149"/>
                    <a:pt x="55" y="151"/>
                  </a:cubicBezTo>
                  <a:cubicBezTo>
                    <a:pt x="54" y="153"/>
                    <a:pt x="53" y="156"/>
                    <a:pt x="51" y="160"/>
                  </a:cubicBezTo>
                  <a:cubicBezTo>
                    <a:pt x="51" y="162"/>
                    <a:pt x="50" y="163"/>
                    <a:pt x="49" y="166"/>
                  </a:cubicBezTo>
                  <a:cubicBezTo>
                    <a:pt x="46" y="165"/>
                    <a:pt x="42" y="165"/>
                    <a:pt x="39" y="165"/>
                  </a:cubicBezTo>
                  <a:cubicBezTo>
                    <a:pt x="35" y="165"/>
                    <a:pt x="31" y="165"/>
                    <a:pt x="27" y="165"/>
                  </a:cubicBezTo>
                  <a:cubicBezTo>
                    <a:pt x="25" y="165"/>
                    <a:pt x="23" y="165"/>
                    <a:pt x="21" y="165"/>
                  </a:cubicBezTo>
                  <a:cubicBezTo>
                    <a:pt x="19" y="166"/>
                    <a:pt x="18" y="166"/>
                    <a:pt x="16" y="166"/>
                  </a:cubicBezTo>
                  <a:cubicBezTo>
                    <a:pt x="10" y="166"/>
                    <a:pt x="6" y="166"/>
                    <a:pt x="6" y="166"/>
                  </a:cubicBezTo>
                  <a:cubicBezTo>
                    <a:pt x="6" y="166"/>
                    <a:pt x="5" y="168"/>
                    <a:pt x="5" y="170"/>
                  </a:cubicBezTo>
                  <a:cubicBezTo>
                    <a:pt x="4" y="171"/>
                    <a:pt x="4" y="171"/>
                    <a:pt x="4" y="172"/>
                  </a:cubicBezTo>
                  <a:cubicBezTo>
                    <a:pt x="4" y="173"/>
                    <a:pt x="4" y="173"/>
                    <a:pt x="4" y="174"/>
                  </a:cubicBezTo>
                  <a:cubicBezTo>
                    <a:pt x="3" y="175"/>
                    <a:pt x="3" y="177"/>
                    <a:pt x="3" y="178"/>
                  </a:cubicBezTo>
                  <a:cubicBezTo>
                    <a:pt x="2" y="180"/>
                    <a:pt x="2" y="181"/>
                    <a:pt x="2" y="183"/>
                  </a:cubicBezTo>
                  <a:cubicBezTo>
                    <a:pt x="1" y="184"/>
                    <a:pt x="1" y="185"/>
                    <a:pt x="1" y="187"/>
                  </a:cubicBezTo>
                  <a:cubicBezTo>
                    <a:pt x="0" y="189"/>
                    <a:pt x="0" y="190"/>
                    <a:pt x="0" y="190"/>
                  </a:cubicBezTo>
                  <a:cubicBezTo>
                    <a:pt x="0" y="190"/>
                    <a:pt x="4" y="192"/>
                    <a:pt x="9" y="195"/>
                  </a:cubicBezTo>
                  <a:cubicBezTo>
                    <a:pt x="15" y="198"/>
                    <a:pt x="22" y="202"/>
                    <a:pt x="30" y="206"/>
                  </a:cubicBezTo>
                  <a:cubicBezTo>
                    <a:pt x="33" y="207"/>
                    <a:pt x="36" y="209"/>
                    <a:pt x="39" y="210"/>
                  </a:cubicBezTo>
                  <a:cubicBezTo>
                    <a:pt x="39" y="212"/>
                    <a:pt x="39" y="214"/>
                    <a:pt x="39" y="216"/>
                  </a:cubicBezTo>
                  <a:cubicBezTo>
                    <a:pt x="38" y="220"/>
                    <a:pt x="38" y="223"/>
                    <a:pt x="38" y="226"/>
                  </a:cubicBezTo>
                  <a:cubicBezTo>
                    <a:pt x="38" y="228"/>
                    <a:pt x="38" y="229"/>
                    <a:pt x="38" y="229"/>
                  </a:cubicBezTo>
                  <a:cubicBezTo>
                    <a:pt x="38" y="229"/>
                    <a:pt x="38" y="231"/>
                    <a:pt x="38" y="233"/>
                  </a:cubicBezTo>
                  <a:cubicBezTo>
                    <a:pt x="38" y="235"/>
                    <a:pt x="38" y="239"/>
                    <a:pt x="39" y="243"/>
                  </a:cubicBezTo>
                  <a:cubicBezTo>
                    <a:pt x="39" y="245"/>
                    <a:pt x="39" y="247"/>
                    <a:pt x="39" y="249"/>
                  </a:cubicBezTo>
                  <a:cubicBezTo>
                    <a:pt x="36" y="250"/>
                    <a:pt x="33" y="252"/>
                    <a:pt x="30" y="253"/>
                  </a:cubicBezTo>
                  <a:cubicBezTo>
                    <a:pt x="22" y="257"/>
                    <a:pt x="15" y="260"/>
                    <a:pt x="9" y="263"/>
                  </a:cubicBezTo>
                  <a:cubicBezTo>
                    <a:pt x="4" y="266"/>
                    <a:pt x="0" y="268"/>
                    <a:pt x="0" y="268"/>
                  </a:cubicBezTo>
                  <a:cubicBezTo>
                    <a:pt x="0" y="268"/>
                    <a:pt x="0" y="270"/>
                    <a:pt x="1" y="272"/>
                  </a:cubicBezTo>
                  <a:cubicBezTo>
                    <a:pt x="1" y="273"/>
                    <a:pt x="1" y="275"/>
                    <a:pt x="2" y="276"/>
                  </a:cubicBezTo>
                  <a:cubicBezTo>
                    <a:pt x="2" y="277"/>
                    <a:pt x="2" y="279"/>
                    <a:pt x="3" y="280"/>
                  </a:cubicBezTo>
                  <a:cubicBezTo>
                    <a:pt x="3" y="282"/>
                    <a:pt x="3" y="283"/>
                    <a:pt x="4" y="285"/>
                  </a:cubicBezTo>
                  <a:cubicBezTo>
                    <a:pt x="4" y="286"/>
                    <a:pt x="4" y="286"/>
                    <a:pt x="4" y="287"/>
                  </a:cubicBezTo>
                  <a:cubicBezTo>
                    <a:pt x="4" y="287"/>
                    <a:pt x="4" y="288"/>
                    <a:pt x="5" y="289"/>
                  </a:cubicBezTo>
                  <a:cubicBezTo>
                    <a:pt x="5" y="291"/>
                    <a:pt x="6" y="292"/>
                    <a:pt x="6" y="292"/>
                  </a:cubicBezTo>
                  <a:cubicBezTo>
                    <a:pt x="6" y="292"/>
                    <a:pt x="10" y="293"/>
                    <a:pt x="16" y="293"/>
                  </a:cubicBezTo>
                  <a:cubicBezTo>
                    <a:pt x="18" y="293"/>
                    <a:pt x="19" y="293"/>
                    <a:pt x="21" y="293"/>
                  </a:cubicBezTo>
                  <a:cubicBezTo>
                    <a:pt x="23" y="293"/>
                    <a:pt x="25" y="293"/>
                    <a:pt x="27" y="293"/>
                  </a:cubicBezTo>
                  <a:cubicBezTo>
                    <a:pt x="31" y="293"/>
                    <a:pt x="35" y="294"/>
                    <a:pt x="39" y="293"/>
                  </a:cubicBezTo>
                  <a:cubicBezTo>
                    <a:pt x="42" y="293"/>
                    <a:pt x="46" y="293"/>
                    <a:pt x="49" y="293"/>
                  </a:cubicBezTo>
                  <a:cubicBezTo>
                    <a:pt x="50" y="295"/>
                    <a:pt x="51" y="297"/>
                    <a:pt x="51" y="299"/>
                  </a:cubicBezTo>
                  <a:cubicBezTo>
                    <a:pt x="53" y="303"/>
                    <a:pt x="54" y="306"/>
                    <a:pt x="55" y="308"/>
                  </a:cubicBezTo>
                  <a:cubicBezTo>
                    <a:pt x="56" y="310"/>
                    <a:pt x="57" y="311"/>
                    <a:pt x="57" y="311"/>
                  </a:cubicBezTo>
                  <a:cubicBezTo>
                    <a:pt x="57" y="311"/>
                    <a:pt x="57" y="312"/>
                    <a:pt x="58" y="314"/>
                  </a:cubicBezTo>
                  <a:cubicBezTo>
                    <a:pt x="59" y="316"/>
                    <a:pt x="61" y="319"/>
                    <a:pt x="63" y="323"/>
                  </a:cubicBezTo>
                  <a:cubicBezTo>
                    <a:pt x="63" y="324"/>
                    <a:pt x="64" y="325"/>
                    <a:pt x="64" y="325"/>
                  </a:cubicBezTo>
                  <a:cubicBezTo>
                    <a:pt x="65" y="326"/>
                    <a:pt x="65" y="327"/>
                    <a:pt x="66" y="328"/>
                  </a:cubicBezTo>
                  <a:cubicBezTo>
                    <a:pt x="64" y="331"/>
                    <a:pt x="62" y="333"/>
                    <a:pt x="59" y="336"/>
                  </a:cubicBezTo>
                  <a:cubicBezTo>
                    <a:pt x="54" y="342"/>
                    <a:pt x="49" y="349"/>
                    <a:pt x="46" y="354"/>
                  </a:cubicBezTo>
                  <a:cubicBezTo>
                    <a:pt x="42" y="359"/>
                    <a:pt x="40" y="363"/>
                    <a:pt x="40" y="363"/>
                  </a:cubicBezTo>
                  <a:cubicBezTo>
                    <a:pt x="40" y="363"/>
                    <a:pt x="40" y="364"/>
                    <a:pt x="42" y="366"/>
                  </a:cubicBezTo>
                  <a:cubicBezTo>
                    <a:pt x="43" y="368"/>
                    <a:pt x="45" y="370"/>
                    <a:pt x="47" y="373"/>
                  </a:cubicBezTo>
                  <a:cubicBezTo>
                    <a:pt x="48" y="374"/>
                    <a:pt x="49" y="375"/>
                    <a:pt x="50" y="376"/>
                  </a:cubicBezTo>
                  <a:cubicBezTo>
                    <a:pt x="51" y="377"/>
                    <a:pt x="52" y="378"/>
                    <a:pt x="52" y="379"/>
                  </a:cubicBezTo>
                  <a:cubicBezTo>
                    <a:pt x="54" y="381"/>
                    <a:pt x="55" y="382"/>
                    <a:pt x="55" y="382"/>
                  </a:cubicBezTo>
                  <a:cubicBezTo>
                    <a:pt x="55" y="382"/>
                    <a:pt x="56" y="382"/>
                    <a:pt x="57" y="381"/>
                  </a:cubicBezTo>
                  <a:cubicBezTo>
                    <a:pt x="59" y="380"/>
                    <a:pt x="62" y="379"/>
                    <a:pt x="64" y="378"/>
                  </a:cubicBezTo>
                  <a:cubicBezTo>
                    <a:pt x="70" y="376"/>
                    <a:pt x="78" y="372"/>
                    <a:pt x="85" y="369"/>
                  </a:cubicBezTo>
                  <a:cubicBezTo>
                    <a:pt x="88" y="367"/>
                    <a:pt x="91" y="365"/>
                    <a:pt x="94" y="364"/>
                  </a:cubicBezTo>
                  <a:cubicBezTo>
                    <a:pt x="96" y="365"/>
                    <a:pt x="98" y="367"/>
                    <a:pt x="99" y="368"/>
                  </a:cubicBezTo>
                  <a:cubicBezTo>
                    <a:pt x="102" y="371"/>
                    <a:pt x="104" y="373"/>
                    <a:pt x="106" y="374"/>
                  </a:cubicBezTo>
                  <a:cubicBezTo>
                    <a:pt x="107" y="375"/>
                    <a:pt x="108" y="376"/>
                    <a:pt x="108" y="376"/>
                  </a:cubicBezTo>
                  <a:cubicBezTo>
                    <a:pt x="109" y="376"/>
                    <a:pt x="109" y="377"/>
                    <a:pt x="109" y="377"/>
                  </a:cubicBezTo>
                  <a:cubicBezTo>
                    <a:pt x="109" y="377"/>
                    <a:pt x="110" y="377"/>
                    <a:pt x="112" y="379"/>
                  </a:cubicBezTo>
                  <a:cubicBezTo>
                    <a:pt x="114" y="380"/>
                    <a:pt x="116" y="382"/>
                    <a:pt x="120" y="385"/>
                  </a:cubicBezTo>
                  <a:cubicBezTo>
                    <a:pt x="121" y="386"/>
                    <a:pt x="123" y="387"/>
                    <a:pt x="125" y="388"/>
                  </a:cubicBezTo>
                  <a:cubicBezTo>
                    <a:pt x="124" y="391"/>
                    <a:pt x="123" y="395"/>
                    <a:pt x="122" y="398"/>
                  </a:cubicBezTo>
                  <a:cubicBezTo>
                    <a:pt x="121" y="402"/>
                    <a:pt x="120" y="406"/>
                    <a:pt x="120" y="410"/>
                  </a:cubicBezTo>
                  <a:cubicBezTo>
                    <a:pt x="119" y="414"/>
                    <a:pt x="118" y="417"/>
                    <a:pt x="118" y="420"/>
                  </a:cubicBezTo>
                  <a:cubicBezTo>
                    <a:pt x="116" y="427"/>
                    <a:pt x="116" y="431"/>
                    <a:pt x="116" y="431"/>
                  </a:cubicBezTo>
                  <a:cubicBezTo>
                    <a:pt x="116" y="431"/>
                    <a:pt x="116" y="431"/>
                    <a:pt x="117" y="431"/>
                  </a:cubicBezTo>
                  <a:cubicBezTo>
                    <a:pt x="117" y="432"/>
                    <a:pt x="118" y="432"/>
                    <a:pt x="119" y="432"/>
                  </a:cubicBezTo>
                  <a:cubicBezTo>
                    <a:pt x="121" y="434"/>
                    <a:pt x="124" y="435"/>
                    <a:pt x="127" y="436"/>
                  </a:cubicBezTo>
                  <a:cubicBezTo>
                    <a:pt x="130" y="438"/>
                    <a:pt x="132" y="439"/>
                    <a:pt x="134" y="440"/>
                  </a:cubicBezTo>
                  <a:cubicBezTo>
                    <a:pt x="135" y="440"/>
                    <a:pt x="136" y="441"/>
                    <a:pt x="137" y="441"/>
                  </a:cubicBezTo>
                  <a:cubicBezTo>
                    <a:pt x="138" y="441"/>
                    <a:pt x="138" y="441"/>
                    <a:pt x="138" y="441"/>
                  </a:cubicBezTo>
                  <a:cubicBezTo>
                    <a:pt x="138" y="441"/>
                    <a:pt x="141" y="438"/>
                    <a:pt x="145" y="434"/>
                  </a:cubicBezTo>
                  <a:cubicBezTo>
                    <a:pt x="147" y="431"/>
                    <a:pt x="149" y="428"/>
                    <a:pt x="152" y="426"/>
                  </a:cubicBezTo>
                  <a:cubicBezTo>
                    <a:pt x="154" y="423"/>
                    <a:pt x="157" y="419"/>
                    <a:pt x="160" y="416"/>
                  </a:cubicBezTo>
                  <a:cubicBezTo>
                    <a:pt x="162" y="413"/>
                    <a:pt x="164" y="410"/>
                    <a:pt x="166" y="408"/>
                  </a:cubicBezTo>
                  <a:cubicBezTo>
                    <a:pt x="168" y="408"/>
                    <a:pt x="170" y="409"/>
                    <a:pt x="172" y="410"/>
                  </a:cubicBezTo>
                  <a:cubicBezTo>
                    <a:pt x="174" y="410"/>
                    <a:pt x="175" y="411"/>
                    <a:pt x="177" y="411"/>
                  </a:cubicBezTo>
                  <a:cubicBezTo>
                    <a:pt x="178" y="411"/>
                    <a:pt x="178" y="412"/>
                    <a:pt x="179" y="412"/>
                  </a:cubicBezTo>
                  <a:cubicBezTo>
                    <a:pt x="180" y="412"/>
                    <a:pt x="180" y="412"/>
                    <a:pt x="181" y="412"/>
                  </a:cubicBezTo>
                  <a:cubicBezTo>
                    <a:pt x="183" y="413"/>
                    <a:pt x="185" y="413"/>
                    <a:pt x="185" y="413"/>
                  </a:cubicBezTo>
                  <a:cubicBezTo>
                    <a:pt x="185" y="413"/>
                    <a:pt x="186" y="413"/>
                    <a:pt x="188" y="414"/>
                  </a:cubicBezTo>
                  <a:cubicBezTo>
                    <a:pt x="190" y="414"/>
                    <a:pt x="194" y="415"/>
                    <a:pt x="197" y="416"/>
                  </a:cubicBezTo>
                  <a:cubicBezTo>
                    <a:pt x="199" y="416"/>
                    <a:pt x="202" y="416"/>
                    <a:pt x="204" y="416"/>
                  </a:cubicBezTo>
                  <a:cubicBezTo>
                    <a:pt x="204" y="420"/>
                    <a:pt x="205" y="423"/>
                    <a:pt x="206" y="427"/>
                  </a:cubicBezTo>
                  <a:cubicBezTo>
                    <a:pt x="207" y="435"/>
                    <a:pt x="210" y="443"/>
                    <a:pt x="211" y="449"/>
                  </a:cubicBezTo>
                  <a:cubicBezTo>
                    <a:pt x="213" y="455"/>
                    <a:pt x="214" y="459"/>
                    <a:pt x="214" y="459"/>
                  </a:cubicBezTo>
                  <a:cubicBezTo>
                    <a:pt x="214" y="459"/>
                    <a:pt x="215" y="459"/>
                    <a:pt x="215" y="459"/>
                  </a:cubicBezTo>
                  <a:cubicBezTo>
                    <a:pt x="216" y="459"/>
                    <a:pt x="217" y="459"/>
                    <a:pt x="218" y="459"/>
                  </a:cubicBezTo>
                  <a:cubicBezTo>
                    <a:pt x="220" y="459"/>
                    <a:pt x="223" y="459"/>
                    <a:pt x="226" y="459"/>
                  </a:cubicBezTo>
                  <a:cubicBezTo>
                    <a:pt x="229" y="459"/>
                    <a:pt x="233" y="459"/>
                    <a:pt x="235" y="459"/>
                  </a:cubicBezTo>
                  <a:cubicBezTo>
                    <a:pt x="236" y="459"/>
                    <a:pt x="237" y="459"/>
                    <a:pt x="238" y="459"/>
                  </a:cubicBezTo>
                  <a:cubicBezTo>
                    <a:pt x="238" y="459"/>
                    <a:pt x="239" y="459"/>
                    <a:pt x="239" y="459"/>
                  </a:cubicBezTo>
                  <a:cubicBezTo>
                    <a:pt x="239" y="459"/>
                    <a:pt x="240" y="455"/>
                    <a:pt x="242" y="449"/>
                  </a:cubicBezTo>
                  <a:cubicBezTo>
                    <a:pt x="243" y="443"/>
                    <a:pt x="245" y="435"/>
                    <a:pt x="247" y="427"/>
                  </a:cubicBezTo>
                  <a:cubicBezTo>
                    <a:pt x="248" y="423"/>
                    <a:pt x="249" y="420"/>
                    <a:pt x="249" y="416"/>
                  </a:cubicBezTo>
                  <a:cubicBezTo>
                    <a:pt x="251" y="416"/>
                    <a:pt x="253" y="416"/>
                    <a:pt x="255" y="416"/>
                  </a:cubicBezTo>
                  <a:cubicBezTo>
                    <a:pt x="259" y="415"/>
                    <a:pt x="263" y="414"/>
                    <a:pt x="265" y="414"/>
                  </a:cubicBezTo>
                  <a:cubicBezTo>
                    <a:pt x="267" y="413"/>
                    <a:pt x="268" y="413"/>
                    <a:pt x="268" y="413"/>
                  </a:cubicBezTo>
                  <a:cubicBezTo>
                    <a:pt x="268" y="413"/>
                    <a:pt x="270" y="413"/>
                    <a:pt x="272" y="412"/>
                  </a:cubicBezTo>
                  <a:cubicBezTo>
                    <a:pt x="272" y="412"/>
                    <a:pt x="273" y="412"/>
                    <a:pt x="274" y="412"/>
                  </a:cubicBezTo>
                  <a:cubicBezTo>
                    <a:pt x="274" y="412"/>
                    <a:pt x="275" y="411"/>
                    <a:pt x="276" y="411"/>
                  </a:cubicBezTo>
                  <a:cubicBezTo>
                    <a:pt x="277" y="411"/>
                    <a:pt x="279" y="410"/>
                    <a:pt x="281" y="410"/>
                  </a:cubicBezTo>
                  <a:cubicBezTo>
                    <a:pt x="283" y="409"/>
                    <a:pt x="285" y="408"/>
                    <a:pt x="287" y="408"/>
                  </a:cubicBezTo>
                  <a:cubicBezTo>
                    <a:pt x="289" y="410"/>
                    <a:pt x="291" y="413"/>
                    <a:pt x="293" y="416"/>
                  </a:cubicBezTo>
                  <a:cubicBezTo>
                    <a:pt x="296" y="419"/>
                    <a:pt x="298" y="423"/>
                    <a:pt x="301" y="426"/>
                  </a:cubicBezTo>
                  <a:cubicBezTo>
                    <a:pt x="303" y="428"/>
                    <a:pt x="306" y="431"/>
                    <a:pt x="308" y="434"/>
                  </a:cubicBezTo>
                  <a:cubicBezTo>
                    <a:pt x="312" y="438"/>
                    <a:pt x="315" y="441"/>
                    <a:pt x="315" y="441"/>
                  </a:cubicBezTo>
                  <a:cubicBezTo>
                    <a:pt x="315" y="441"/>
                    <a:pt x="315" y="441"/>
                    <a:pt x="316" y="441"/>
                  </a:cubicBezTo>
                  <a:cubicBezTo>
                    <a:pt x="317" y="441"/>
                    <a:pt x="317" y="440"/>
                    <a:pt x="318" y="440"/>
                  </a:cubicBezTo>
                  <a:cubicBezTo>
                    <a:pt x="321" y="439"/>
                    <a:pt x="323" y="438"/>
                    <a:pt x="326" y="436"/>
                  </a:cubicBezTo>
                  <a:cubicBezTo>
                    <a:pt x="329" y="435"/>
                    <a:pt x="332" y="434"/>
                    <a:pt x="334" y="432"/>
                  </a:cubicBezTo>
                  <a:cubicBezTo>
                    <a:pt x="335" y="432"/>
                    <a:pt x="335" y="432"/>
                    <a:pt x="336" y="431"/>
                  </a:cubicBezTo>
                  <a:cubicBezTo>
                    <a:pt x="337" y="431"/>
                    <a:pt x="337" y="431"/>
                    <a:pt x="337" y="431"/>
                  </a:cubicBezTo>
                  <a:cubicBezTo>
                    <a:pt x="337" y="431"/>
                    <a:pt x="336" y="427"/>
                    <a:pt x="335" y="420"/>
                  </a:cubicBezTo>
                  <a:cubicBezTo>
                    <a:pt x="335" y="417"/>
                    <a:pt x="334" y="414"/>
                    <a:pt x="333" y="410"/>
                  </a:cubicBezTo>
                  <a:cubicBezTo>
                    <a:pt x="333" y="406"/>
                    <a:pt x="332" y="402"/>
                    <a:pt x="331" y="398"/>
                  </a:cubicBezTo>
                  <a:cubicBezTo>
                    <a:pt x="330" y="395"/>
                    <a:pt x="329" y="391"/>
                    <a:pt x="328" y="388"/>
                  </a:cubicBezTo>
                  <a:cubicBezTo>
                    <a:pt x="330" y="387"/>
                    <a:pt x="332" y="386"/>
                    <a:pt x="333" y="385"/>
                  </a:cubicBezTo>
                  <a:cubicBezTo>
                    <a:pt x="337" y="382"/>
                    <a:pt x="339" y="380"/>
                    <a:pt x="341" y="379"/>
                  </a:cubicBezTo>
                  <a:cubicBezTo>
                    <a:pt x="343" y="377"/>
                    <a:pt x="344" y="377"/>
                    <a:pt x="344" y="377"/>
                  </a:cubicBezTo>
                  <a:cubicBezTo>
                    <a:pt x="344" y="377"/>
                    <a:pt x="344" y="376"/>
                    <a:pt x="345" y="376"/>
                  </a:cubicBezTo>
                  <a:cubicBezTo>
                    <a:pt x="345" y="376"/>
                    <a:pt x="346" y="375"/>
                    <a:pt x="347" y="374"/>
                  </a:cubicBezTo>
                  <a:cubicBezTo>
                    <a:pt x="348" y="373"/>
                    <a:pt x="351" y="371"/>
                    <a:pt x="354" y="368"/>
                  </a:cubicBezTo>
                  <a:cubicBezTo>
                    <a:pt x="355" y="367"/>
                    <a:pt x="357" y="365"/>
                    <a:pt x="359" y="364"/>
                  </a:cubicBezTo>
                  <a:cubicBezTo>
                    <a:pt x="361" y="365"/>
                    <a:pt x="365" y="367"/>
                    <a:pt x="368" y="369"/>
                  </a:cubicBezTo>
                  <a:cubicBezTo>
                    <a:pt x="375" y="372"/>
                    <a:pt x="383" y="376"/>
                    <a:pt x="388" y="378"/>
                  </a:cubicBezTo>
                  <a:cubicBezTo>
                    <a:pt x="391" y="379"/>
                    <a:pt x="394" y="380"/>
                    <a:pt x="395" y="381"/>
                  </a:cubicBezTo>
                  <a:cubicBezTo>
                    <a:pt x="397" y="382"/>
                    <a:pt x="398" y="382"/>
                    <a:pt x="398" y="382"/>
                  </a:cubicBezTo>
                  <a:cubicBezTo>
                    <a:pt x="398" y="382"/>
                    <a:pt x="399" y="381"/>
                    <a:pt x="401" y="379"/>
                  </a:cubicBezTo>
                  <a:cubicBezTo>
                    <a:pt x="401" y="378"/>
                    <a:pt x="402" y="377"/>
                    <a:pt x="403" y="376"/>
                  </a:cubicBezTo>
                  <a:cubicBezTo>
                    <a:pt x="404" y="375"/>
                    <a:pt x="405" y="374"/>
                    <a:pt x="406" y="373"/>
                  </a:cubicBezTo>
                  <a:cubicBezTo>
                    <a:pt x="408" y="370"/>
                    <a:pt x="410" y="368"/>
                    <a:pt x="411" y="366"/>
                  </a:cubicBezTo>
                  <a:cubicBezTo>
                    <a:pt x="412" y="364"/>
                    <a:pt x="413" y="363"/>
                    <a:pt x="413" y="363"/>
                  </a:cubicBezTo>
                  <a:cubicBezTo>
                    <a:pt x="413" y="363"/>
                    <a:pt x="411" y="359"/>
                    <a:pt x="407" y="354"/>
                  </a:cubicBezTo>
                  <a:cubicBezTo>
                    <a:pt x="404" y="349"/>
                    <a:pt x="399" y="342"/>
                    <a:pt x="394" y="336"/>
                  </a:cubicBezTo>
                  <a:cubicBezTo>
                    <a:pt x="391" y="333"/>
                    <a:pt x="389" y="331"/>
                    <a:pt x="387" y="328"/>
                  </a:cubicBezTo>
                  <a:cubicBezTo>
                    <a:pt x="387" y="327"/>
                    <a:pt x="388" y="326"/>
                    <a:pt x="389" y="325"/>
                  </a:cubicBezTo>
                  <a:cubicBezTo>
                    <a:pt x="389" y="325"/>
                    <a:pt x="390" y="324"/>
                    <a:pt x="390" y="323"/>
                  </a:cubicBezTo>
                  <a:cubicBezTo>
                    <a:pt x="392" y="319"/>
                    <a:pt x="394" y="316"/>
                    <a:pt x="395" y="314"/>
                  </a:cubicBezTo>
                  <a:cubicBezTo>
                    <a:pt x="396" y="312"/>
                    <a:pt x="396" y="311"/>
                    <a:pt x="396" y="311"/>
                  </a:cubicBezTo>
                  <a:cubicBezTo>
                    <a:pt x="396" y="311"/>
                    <a:pt x="397" y="310"/>
                    <a:pt x="398" y="308"/>
                  </a:cubicBezTo>
                  <a:cubicBezTo>
                    <a:pt x="399" y="306"/>
                    <a:pt x="400" y="303"/>
                    <a:pt x="402" y="299"/>
                  </a:cubicBezTo>
                  <a:cubicBezTo>
                    <a:pt x="402" y="297"/>
                    <a:pt x="403" y="295"/>
                    <a:pt x="404" y="293"/>
                  </a:cubicBezTo>
                  <a:cubicBezTo>
                    <a:pt x="407" y="293"/>
                    <a:pt x="411" y="293"/>
                    <a:pt x="414" y="293"/>
                  </a:cubicBezTo>
                  <a:cubicBezTo>
                    <a:pt x="418" y="294"/>
                    <a:pt x="422" y="293"/>
                    <a:pt x="426" y="293"/>
                  </a:cubicBezTo>
                  <a:cubicBezTo>
                    <a:pt x="428" y="293"/>
                    <a:pt x="430" y="293"/>
                    <a:pt x="432" y="293"/>
                  </a:cubicBezTo>
                  <a:cubicBezTo>
                    <a:pt x="434" y="293"/>
                    <a:pt x="435" y="293"/>
                    <a:pt x="437" y="293"/>
                  </a:cubicBezTo>
                  <a:cubicBezTo>
                    <a:pt x="443" y="293"/>
                    <a:pt x="447" y="292"/>
                    <a:pt x="447" y="292"/>
                  </a:cubicBezTo>
                  <a:cubicBezTo>
                    <a:pt x="447" y="292"/>
                    <a:pt x="448" y="291"/>
                    <a:pt x="448" y="289"/>
                  </a:cubicBezTo>
                  <a:cubicBezTo>
                    <a:pt x="448" y="288"/>
                    <a:pt x="449" y="287"/>
                    <a:pt x="449" y="287"/>
                  </a:cubicBezTo>
                  <a:cubicBezTo>
                    <a:pt x="449" y="286"/>
                    <a:pt x="449" y="286"/>
                    <a:pt x="449" y="285"/>
                  </a:cubicBezTo>
                  <a:cubicBezTo>
                    <a:pt x="450" y="283"/>
                    <a:pt x="450" y="282"/>
                    <a:pt x="450" y="280"/>
                  </a:cubicBezTo>
                  <a:cubicBezTo>
                    <a:pt x="451" y="279"/>
                    <a:pt x="451" y="277"/>
                    <a:pt x="451" y="276"/>
                  </a:cubicBezTo>
                  <a:cubicBezTo>
                    <a:pt x="452" y="275"/>
                    <a:pt x="452" y="273"/>
                    <a:pt x="452" y="272"/>
                  </a:cubicBezTo>
                  <a:cubicBezTo>
                    <a:pt x="452" y="270"/>
                    <a:pt x="453" y="268"/>
                    <a:pt x="453" y="268"/>
                  </a:cubicBezTo>
                  <a:cubicBezTo>
                    <a:pt x="453" y="268"/>
                    <a:pt x="449" y="266"/>
                    <a:pt x="444" y="263"/>
                  </a:cubicBezTo>
                  <a:cubicBezTo>
                    <a:pt x="438" y="260"/>
                    <a:pt x="431" y="257"/>
                    <a:pt x="423" y="253"/>
                  </a:cubicBezTo>
                  <a:close/>
                  <a:moveTo>
                    <a:pt x="226" y="368"/>
                  </a:moveTo>
                  <a:cubicBezTo>
                    <a:pt x="150" y="368"/>
                    <a:pt x="88" y="306"/>
                    <a:pt x="88" y="229"/>
                  </a:cubicBezTo>
                  <a:cubicBezTo>
                    <a:pt x="88" y="153"/>
                    <a:pt x="150" y="91"/>
                    <a:pt x="226" y="91"/>
                  </a:cubicBezTo>
                  <a:cubicBezTo>
                    <a:pt x="303" y="91"/>
                    <a:pt x="365" y="153"/>
                    <a:pt x="365" y="229"/>
                  </a:cubicBezTo>
                  <a:cubicBezTo>
                    <a:pt x="365" y="306"/>
                    <a:pt x="303" y="368"/>
                    <a:pt x="226" y="3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02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" name="î$ḷîḍe">
              <a:extLst>
                <a:ext uri="{FF2B5EF4-FFF2-40B4-BE49-F238E27FC236}">
                  <a16:creationId xmlns:a16="http://schemas.microsoft.com/office/drawing/2014/main" id="{E64DB666-15F9-4DFC-936A-5772C65978F6}"/>
                </a:ext>
              </a:extLst>
            </p:cNvPr>
            <p:cNvSpPr/>
            <p:nvPr/>
          </p:nvSpPr>
          <p:spPr bwMode="auto">
            <a:xfrm>
              <a:off x="5784057" y="3568699"/>
              <a:ext cx="1885951" cy="1912939"/>
            </a:xfrm>
            <a:custGeom>
              <a:avLst/>
              <a:gdLst>
                <a:gd name="T0" fmla="*/ 460 w 502"/>
                <a:gd name="T1" fmla="*/ 254 h 509"/>
                <a:gd name="T2" fmla="*/ 492 w 502"/>
                <a:gd name="T3" fmla="*/ 217 h 509"/>
                <a:gd name="T4" fmla="*/ 498 w 502"/>
                <a:gd name="T5" fmla="*/ 193 h 509"/>
                <a:gd name="T6" fmla="*/ 479 w 502"/>
                <a:gd name="T7" fmla="*/ 183 h 509"/>
                <a:gd name="T8" fmla="*/ 441 w 502"/>
                <a:gd name="T9" fmla="*/ 167 h 509"/>
                <a:gd name="T10" fmla="*/ 429 w 502"/>
                <a:gd name="T11" fmla="*/ 145 h 509"/>
                <a:gd name="T12" fmla="*/ 450 w 502"/>
                <a:gd name="T13" fmla="*/ 95 h 509"/>
                <a:gd name="T14" fmla="*/ 431 w 502"/>
                <a:gd name="T15" fmla="*/ 89 h 509"/>
                <a:gd name="T16" fmla="*/ 382 w 502"/>
                <a:gd name="T17" fmla="*/ 92 h 509"/>
                <a:gd name="T18" fmla="*/ 367 w 502"/>
                <a:gd name="T19" fmla="*/ 67 h 509"/>
                <a:gd name="T20" fmla="*/ 370 w 502"/>
                <a:gd name="T21" fmla="*/ 29 h 509"/>
                <a:gd name="T22" fmla="*/ 341 w 502"/>
                <a:gd name="T23" fmla="*/ 28 h 509"/>
                <a:gd name="T24" fmla="*/ 306 w 502"/>
                <a:gd name="T25" fmla="*/ 53 h 509"/>
                <a:gd name="T26" fmla="*/ 283 w 502"/>
                <a:gd name="T27" fmla="*/ 48 h 509"/>
                <a:gd name="T28" fmla="*/ 263 w 502"/>
                <a:gd name="T29" fmla="*/ 0 h 509"/>
                <a:gd name="T30" fmla="*/ 238 w 502"/>
                <a:gd name="T31" fmla="*/ 0 h 509"/>
                <a:gd name="T32" fmla="*/ 209 w 502"/>
                <a:gd name="T33" fmla="*/ 50 h 509"/>
                <a:gd name="T34" fmla="*/ 191 w 502"/>
                <a:gd name="T35" fmla="*/ 54 h 509"/>
                <a:gd name="T36" fmla="*/ 153 w 502"/>
                <a:gd name="T37" fmla="*/ 19 h 509"/>
                <a:gd name="T38" fmla="*/ 130 w 502"/>
                <a:gd name="T39" fmla="*/ 31 h 509"/>
                <a:gd name="T40" fmla="*/ 139 w 502"/>
                <a:gd name="T41" fmla="*/ 78 h 509"/>
                <a:gd name="T42" fmla="*/ 118 w 502"/>
                <a:gd name="T43" fmla="*/ 93 h 509"/>
                <a:gd name="T44" fmla="*/ 64 w 502"/>
                <a:gd name="T45" fmla="*/ 86 h 509"/>
                <a:gd name="T46" fmla="*/ 47 w 502"/>
                <a:gd name="T47" fmla="*/ 103 h 509"/>
                <a:gd name="T48" fmla="*/ 72 w 502"/>
                <a:gd name="T49" fmla="*/ 148 h 509"/>
                <a:gd name="T50" fmla="*/ 57 w 502"/>
                <a:gd name="T51" fmla="*/ 177 h 509"/>
                <a:gd name="T52" fmla="*/ 18 w 502"/>
                <a:gd name="T53" fmla="*/ 184 h 509"/>
                <a:gd name="T54" fmla="*/ 3 w 502"/>
                <a:gd name="T55" fmla="*/ 198 h 509"/>
                <a:gd name="T56" fmla="*/ 33 w 502"/>
                <a:gd name="T57" fmla="*/ 228 h 509"/>
                <a:gd name="T58" fmla="*/ 42 w 502"/>
                <a:gd name="T59" fmla="*/ 258 h 509"/>
                <a:gd name="T60" fmla="*/ 0 w 502"/>
                <a:gd name="T61" fmla="*/ 297 h 509"/>
                <a:gd name="T62" fmla="*/ 5 w 502"/>
                <a:gd name="T63" fmla="*/ 318 h 509"/>
                <a:gd name="T64" fmla="*/ 30 w 502"/>
                <a:gd name="T65" fmla="*/ 325 h 509"/>
                <a:gd name="T66" fmla="*/ 63 w 502"/>
                <a:gd name="T67" fmla="*/ 345 h 509"/>
                <a:gd name="T68" fmla="*/ 66 w 502"/>
                <a:gd name="T69" fmla="*/ 372 h 509"/>
                <a:gd name="T70" fmla="*/ 55 w 502"/>
                <a:gd name="T71" fmla="*/ 417 h 509"/>
                <a:gd name="T72" fmla="*/ 95 w 502"/>
                <a:gd name="T73" fmla="*/ 408 h 509"/>
                <a:gd name="T74" fmla="*/ 121 w 502"/>
                <a:gd name="T75" fmla="*/ 417 h 509"/>
                <a:gd name="T76" fmla="*/ 133 w 502"/>
                <a:gd name="T77" fmla="*/ 454 h 509"/>
                <a:gd name="T78" fmla="*/ 141 w 502"/>
                <a:gd name="T79" fmla="*/ 483 h 509"/>
                <a:gd name="T80" fmla="*/ 169 w 502"/>
                <a:gd name="T81" fmla="*/ 471 h 509"/>
                <a:gd name="T82" fmla="*/ 199 w 502"/>
                <a:gd name="T83" fmla="*/ 456 h 509"/>
                <a:gd name="T84" fmla="*/ 226 w 502"/>
                <a:gd name="T85" fmla="*/ 461 h 509"/>
                <a:gd name="T86" fmla="*/ 242 w 502"/>
                <a:gd name="T87" fmla="*/ 508 h 509"/>
                <a:gd name="T88" fmla="*/ 268 w 502"/>
                <a:gd name="T89" fmla="*/ 497 h 509"/>
                <a:gd name="T90" fmla="*/ 298 w 502"/>
                <a:gd name="T91" fmla="*/ 458 h 509"/>
                <a:gd name="T92" fmla="*/ 318 w 502"/>
                <a:gd name="T93" fmla="*/ 452 h 509"/>
                <a:gd name="T94" fmla="*/ 350 w 502"/>
                <a:gd name="T95" fmla="*/ 489 h 509"/>
                <a:gd name="T96" fmla="*/ 374 w 502"/>
                <a:gd name="T97" fmla="*/ 477 h 509"/>
                <a:gd name="T98" fmla="*/ 370 w 502"/>
                <a:gd name="T99" fmla="*/ 426 h 509"/>
                <a:gd name="T100" fmla="*/ 392 w 502"/>
                <a:gd name="T101" fmla="*/ 408 h 509"/>
                <a:gd name="T102" fmla="*/ 441 w 502"/>
                <a:gd name="T103" fmla="*/ 423 h 509"/>
                <a:gd name="T104" fmla="*/ 458 w 502"/>
                <a:gd name="T105" fmla="*/ 402 h 509"/>
                <a:gd name="T106" fmla="*/ 432 w 502"/>
                <a:gd name="T107" fmla="*/ 358 h 509"/>
                <a:gd name="T108" fmla="*/ 448 w 502"/>
                <a:gd name="T109" fmla="*/ 325 h 509"/>
                <a:gd name="T110" fmla="*/ 496 w 502"/>
                <a:gd name="T111" fmla="*/ 324 h 509"/>
                <a:gd name="T112" fmla="*/ 500 w 502"/>
                <a:gd name="T113" fmla="*/ 306 h 509"/>
                <a:gd name="T114" fmla="*/ 251 w 502"/>
                <a:gd name="T115" fmla="*/ 408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02" h="509">
                  <a:moveTo>
                    <a:pt x="469" y="280"/>
                  </a:moveTo>
                  <a:cubicBezTo>
                    <a:pt x="466" y="279"/>
                    <a:pt x="462" y="277"/>
                    <a:pt x="459" y="276"/>
                  </a:cubicBezTo>
                  <a:cubicBezTo>
                    <a:pt x="459" y="273"/>
                    <a:pt x="459" y="271"/>
                    <a:pt x="459" y="269"/>
                  </a:cubicBezTo>
                  <a:cubicBezTo>
                    <a:pt x="460" y="264"/>
                    <a:pt x="460" y="261"/>
                    <a:pt x="460" y="258"/>
                  </a:cubicBezTo>
                  <a:cubicBezTo>
                    <a:pt x="460" y="256"/>
                    <a:pt x="460" y="254"/>
                    <a:pt x="460" y="254"/>
                  </a:cubicBezTo>
                  <a:cubicBezTo>
                    <a:pt x="460" y="254"/>
                    <a:pt x="460" y="253"/>
                    <a:pt x="460" y="250"/>
                  </a:cubicBezTo>
                  <a:cubicBezTo>
                    <a:pt x="460" y="248"/>
                    <a:pt x="460" y="244"/>
                    <a:pt x="459" y="239"/>
                  </a:cubicBezTo>
                  <a:cubicBezTo>
                    <a:pt x="459" y="237"/>
                    <a:pt x="459" y="235"/>
                    <a:pt x="459" y="233"/>
                  </a:cubicBezTo>
                  <a:cubicBezTo>
                    <a:pt x="462" y="231"/>
                    <a:pt x="466" y="230"/>
                    <a:pt x="469" y="228"/>
                  </a:cubicBezTo>
                  <a:cubicBezTo>
                    <a:pt x="477" y="224"/>
                    <a:pt x="486" y="220"/>
                    <a:pt x="492" y="217"/>
                  </a:cubicBezTo>
                  <a:cubicBezTo>
                    <a:pt x="498" y="213"/>
                    <a:pt x="502" y="211"/>
                    <a:pt x="502" y="211"/>
                  </a:cubicBezTo>
                  <a:cubicBezTo>
                    <a:pt x="502" y="211"/>
                    <a:pt x="502" y="209"/>
                    <a:pt x="501" y="207"/>
                  </a:cubicBezTo>
                  <a:cubicBezTo>
                    <a:pt x="501" y="205"/>
                    <a:pt x="501" y="204"/>
                    <a:pt x="500" y="202"/>
                  </a:cubicBezTo>
                  <a:cubicBezTo>
                    <a:pt x="500" y="201"/>
                    <a:pt x="500" y="199"/>
                    <a:pt x="499" y="198"/>
                  </a:cubicBezTo>
                  <a:cubicBezTo>
                    <a:pt x="499" y="196"/>
                    <a:pt x="498" y="194"/>
                    <a:pt x="498" y="193"/>
                  </a:cubicBezTo>
                  <a:cubicBezTo>
                    <a:pt x="498" y="192"/>
                    <a:pt x="498" y="191"/>
                    <a:pt x="498" y="190"/>
                  </a:cubicBezTo>
                  <a:cubicBezTo>
                    <a:pt x="497" y="190"/>
                    <a:pt x="497" y="189"/>
                    <a:pt x="497" y="188"/>
                  </a:cubicBezTo>
                  <a:cubicBezTo>
                    <a:pt x="496" y="186"/>
                    <a:pt x="496" y="184"/>
                    <a:pt x="496" y="184"/>
                  </a:cubicBezTo>
                  <a:cubicBezTo>
                    <a:pt x="496" y="184"/>
                    <a:pt x="491" y="184"/>
                    <a:pt x="484" y="184"/>
                  </a:cubicBezTo>
                  <a:cubicBezTo>
                    <a:pt x="483" y="184"/>
                    <a:pt x="481" y="183"/>
                    <a:pt x="479" y="183"/>
                  </a:cubicBezTo>
                  <a:cubicBezTo>
                    <a:pt x="477" y="183"/>
                    <a:pt x="475" y="183"/>
                    <a:pt x="473" y="183"/>
                  </a:cubicBezTo>
                  <a:cubicBezTo>
                    <a:pt x="468" y="183"/>
                    <a:pt x="464" y="183"/>
                    <a:pt x="459" y="183"/>
                  </a:cubicBezTo>
                  <a:cubicBezTo>
                    <a:pt x="455" y="183"/>
                    <a:pt x="451" y="183"/>
                    <a:pt x="448" y="183"/>
                  </a:cubicBezTo>
                  <a:cubicBezTo>
                    <a:pt x="447" y="181"/>
                    <a:pt x="446" y="179"/>
                    <a:pt x="445" y="177"/>
                  </a:cubicBezTo>
                  <a:cubicBezTo>
                    <a:pt x="444" y="173"/>
                    <a:pt x="442" y="170"/>
                    <a:pt x="441" y="167"/>
                  </a:cubicBezTo>
                  <a:cubicBezTo>
                    <a:pt x="440" y="165"/>
                    <a:pt x="439" y="164"/>
                    <a:pt x="439" y="164"/>
                  </a:cubicBezTo>
                  <a:cubicBezTo>
                    <a:pt x="439" y="164"/>
                    <a:pt x="439" y="162"/>
                    <a:pt x="437" y="160"/>
                  </a:cubicBezTo>
                  <a:cubicBezTo>
                    <a:pt x="436" y="158"/>
                    <a:pt x="435" y="154"/>
                    <a:pt x="432" y="151"/>
                  </a:cubicBezTo>
                  <a:cubicBezTo>
                    <a:pt x="432" y="150"/>
                    <a:pt x="431" y="149"/>
                    <a:pt x="431" y="148"/>
                  </a:cubicBezTo>
                  <a:cubicBezTo>
                    <a:pt x="430" y="147"/>
                    <a:pt x="430" y="146"/>
                    <a:pt x="429" y="145"/>
                  </a:cubicBezTo>
                  <a:cubicBezTo>
                    <a:pt x="431" y="142"/>
                    <a:pt x="434" y="139"/>
                    <a:pt x="436" y="136"/>
                  </a:cubicBezTo>
                  <a:cubicBezTo>
                    <a:pt x="442" y="129"/>
                    <a:pt x="448" y="121"/>
                    <a:pt x="452" y="116"/>
                  </a:cubicBezTo>
                  <a:cubicBezTo>
                    <a:pt x="456" y="110"/>
                    <a:pt x="458" y="106"/>
                    <a:pt x="458" y="106"/>
                  </a:cubicBezTo>
                  <a:cubicBezTo>
                    <a:pt x="458" y="106"/>
                    <a:pt x="457" y="105"/>
                    <a:pt x="456" y="103"/>
                  </a:cubicBezTo>
                  <a:cubicBezTo>
                    <a:pt x="454" y="101"/>
                    <a:pt x="452" y="98"/>
                    <a:pt x="450" y="95"/>
                  </a:cubicBezTo>
                  <a:cubicBezTo>
                    <a:pt x="449" y="94"/>
                    <a:pt x="448" y="93"/>
                    <a:pt x="447" y="92"/>
                  </a:cubicBezTo>
                  <a:cubicBezTo>
                    <a:pt x="446" y="90"/>
                    <a:pt x="445" y="89"/>
                    <a:pt x="444" y="88"/>
                  </a:cubicBezTo>
                  <a:cubicBezTo>
                    <a:pt x="442" y="86"/>
                    <a:pt x="441" y="85"/>
                    <a:pt x="441" y="85"/>
                  </a:cubicBezTo>
                  <a:cubicBezTo>
                    <a:pt x="441" y="85"/>
                    <a:pt x="440" y="86"/>
                    <a:pt x="438" y="86"/>
                  </a:cubicBezTo>
                  <a:cubicBezTo>
                    <a:pt x="436" y="87"/>
                    <a:pt x="434" y="88"/>
                    <a:pt x="431" y="89"/>
                  </a:cubicBezTo>
                  <a:cubicBezTo>
                    <a:pt x="424" y="92"/>
                    <a:pt x="416" y="96"/>
                    <a:pt x="408" y="100"/>
                  </a:cubicBezTo>
                  <a:cubicBezTo>
                    <a:pt x="404" y="102"/>
                    <a:pt x="401" y="103"/>
                    <a:pt x="397" y="105"/>
                  </a:cubicBezTo>
                  <a:cubicBezTo>
                    <a:pt x="396" y="104"/>
                    <a:pt x="394" y="102"/>
                    <a:pt x="392" y="100"/>
                  </a:cubicBezTo>
                  <a:cubicBezTo>
                    <a:pt x="389" y="97"/>
                    <a:pt x="386" y="95"/>
                    <a:pt x="384" y="93"/>
                  </a:cubicBezTo>
                  <a:cubicBezTo>
                    <a:pt x="383" y="93"/>
                    <a:pt x="383" y="92"/>
                    <a:pt x="382" y="92"/>
                  </a:cubicBezTo>
                  <a:cubicBezTo>
                    <a:pt x="382" y="91"/>
                    <a:pt x="381" y="91"/>
                    <a:pt x="381" y="91"/>
                  </a:cubicBezTo>
                  <a:cubicBezTo>
                    <a:pt x="381" y="91"/>
                    <a:pt x="380" y="90"/>
                    <a:pt x="378" y="88"/>
                  </a:cubicBezTo>
                  <a:cubicBezTo>
                    <a:pt x="376" y="87"/>
                    <a:pt x="373" y="85"/>
                    <a:pt x="370" y="82"/>
                  </a:cubicBezTo>
                  <a:cubicBezTo>
                    <a:pt x="368" y="81"/>
                    <a:pt x="366" y="80"/>
                    <a:pt x="364" y="78"/>
                  </a:cubicBezTo>
                  <a:cubicBezTo>
                    <a:pt x="365" y="75"/>
                    <a:pt x="366" y="71"/>
                    <a:pt x="367" y="67"/>
                  </a:cubicBezTo>
                  <a:cubicBezTo>
                    <a:pt x="368" y="63"/>
                    <a:pt x="369" y="58"/>
                    <a:pt x="370" y="54"/>
                  </a:cubicBezTo>
                  <a:cubicBezTo>
                    <a:pt x="370" y="50"/>
                    <a:pt x="371" y="46"/>
                    <a:pt x="372" y="43"/>
                  </a:cubicBezTo>
                  <a:cubicBezTo>
                    <a:pt x="373" y="36"/>
                    <a:pt x="374" y="31"/>
                    <a:pt x="374" y="31"/>
                  </a:cubicBezTo>
                  <a:cubicBezTo>
                    <a:pt x="374" y="31"/>
                    <a:pt x="373" y="31"/>
                    <a:pt x="373" y="31"/>
                  </a:cubicBezTo>
                  <a:cubicBezTo>
                    <a:pt x="372" y="30"/>
                    <a:pt x="371" y="30"/>
                    <a:pt x="370" y="29"/>
                  </a:cubicBezTo>
                  <a:cubicBezTo>
                    <a:pt x="368" y="28"/>
                    <a:pt x="365" y="26"/>
                    <a:pt x="362" y="25"/>
                  </a:cubicBezTo>
                  <a:cubicBezTo>
                    <a:pt x="358" y="23"/>
                    <a:pt x="355" y="22"/>
                    <a:pt x="353" y="21"/>
                  </a:cubicBezTo>
                  <a:cubicBezTo>
                    <a:pt x="352" y="20"/>
                    <a:pt x="351" y="20"/>
                    <a:pt x="350" y="20"/>
                  </a:cubicBezTo>
                  <a:cubicBezTo>
                    <a:pt x="350" y="19"/>
                    <a:pt x="349" y="19"/>
                    <a:pt x="349" y="19"/>
                  </a:cubicBezTo>
                  <a:cubicBezTo>
                    <a:pt x="349" y="19"/>
                    <a:pt x="346" y="23"/>
                    <a:pt x="341" y="28"/>
                  </a:cubicBezTo>
                  <a:cubicBezTo>
                    <a:pt x="339" y="30"/>
                    <a:pt x="336" y="34"/>
                    <a:pt x="334" y="37"/>
                  </a:cubicBezTo>
                  <a:cubicBezTo>
                    <a:pt x="331" y="40"/>
                    <a:pt x="328" y="44"/>
                    <a:pt x="325" y="47"/>
                  </a:cubicBezTo>
                  <a:cubicBezTo>
                    <a:pt x="323" y="50"/>
                    <a:pt x="321" y="53"/>
                    <a:pt x="318" y="56"/>
                  </a:cubicBezTo>
                  <a:cubicBezTo>
                    <a:pt x="316" y="56"/>
                    <a:pt x="314" y="55"/>
                    <a:pt x="312" y="54"/>
                  </a:cubicBezTo>
                  <a:cubicBezTo>
                    <a:pt x="310" y="54"/>
                    <a:pt x="308" y="53"/>
                    <a:pt x="306" y="53"/>
                  </a:cubicBezTo>
                  <a:cubicBezTo>
                    <a:pt x="305" y="52"/>
                    <a:pt x="304" y="52"/>
                    <a:pt x="304" y="52"/>
                  </a:cubicBezTo>
                  <a:cubicBezTo>
                    <a:pt x="303" y="52"/>
                    <a:pt x="302" y="52"/>
                    <a:pt x="302" y="52"/>
                  </a:cubicBezTo>
                  <a:cubicBezTo>
                    <a:pt x="299" y="51"/>
                    <a:pt x="298" y="51"/>
                    <a:pt x="298" y="51"/>
                  </a:cubicBezTo>
                  <a:cubicBezTo>
                    <a:pt x="298" y="51"/>
                    <a:pt x="296" y="50"/>
                    <a:pt x="294" y="50"/>
                  </a:cubicBezTo>
                  <a:cubicBezTo>
                    <a:pt x="291" y="49"/>
                    <a:pt x="288" y="49"/>
                    <a:pt x="283" y="48"/>
                  </a:cubicBezTo>
                  <a:cubicBezTo>
                    <a:pt x="281" y="48"/>
                    <a:pt x="279" y="47"/>
                    <a:pt x="276" y="47"/>
                  </a:cubicBezTo>
                  <a:cubicBezTo>
                    <a:pt x="276" y="43"/>
                    <a:pt x="275" y="39"/>
                    <a:pt x="274" y="36"/>
                  </a:cubicBezTo>
                  <a:cubicBezTo>
                    <a:pt x="272" y="27"/>
                    <a:pt x="270" y="18"/>
                    <a:pt x="268" y="11"/>
                  </a:cubicBezTo>
                  <a:cubicBezTo>
                    <a:pt x="266" y="4"/>
                    <a:pt x="265" y="0"/>
                    <a:pt x="265" y="0"/>
                  </a:cubicBezTo>
                  <a:cubicBezTo>
                    <a:pt x="265" y="0"/>
                    <a:pt x="264" y="0"/>
                    <a:pt x="263" y="0"/>
                  </a:cubicBezTo>
                  <a:cubicBezTo>
                    <a:pt x="263" y="0"/>
                    <a:pt x="262" y="0"/>
                    <a:pt x="260" y="0"/>
                  </a:cubicBezTo>
                  <a:cubicBezTo>
                    <a:pt x="258" y="0"/>
                    <a:pt x="255" y="0"/>
                    <a:pt x="251" y="0"/>
                  </a:cubicBezTo>
                  <a:cubicBezTo>
                    <a:pt x="248" y="0"/>
                    <a:pt x="244" y="0"/>
                    <a:pt x="242" y="0"/>
                  </a:cubicBezTo>
                  <a:cubicBezTo>
                    <a:pt x="241" y="0"/>
                    <a:pt x="240" y="0"/>
                    <a:pt x="239" y="0"/>
                  </a:cubicBezTo>
                  <a:cubicBezTo>
                    <a:pt x="238" y="0"/>
                    <a:pt x="238" y="0"/>
                    <a:pt x="238" y="0"/>
                  </a:cubicBezTo>
                  <a:cubicBezTo>
                    <a:pt x="238" y="0"/>
                    <a:pt x="236" y="4"/>
                    <a:pt x="234" y="11"/>
                  </a:cubicBezTo>
                  <a:cubicBezTo>
                    <a:pt x="232" y="18"/>
                    <a:pt x="230" y="27"/>
                    <a:pt x="228" y="36"/>
                  </a:cubicBezTo>
                  <a:cubicBezTo>
                    <a:pt x="227" y="39"/>
                    <a:pt x="227" y="43"/>
                    <a:pt x="226" y="47"/>
                  </a:cubicBezTo>
                  <a:cubicBezTo>
                    <a:pt x="224" y="47"/>
                    <a:pt x="221" y="48"/>
                    <a:pt x="219" y="48"/>
                  </a:cubicBezTo>
                  <a:cubicBezTo>
                    <a:pt x="215" y="49"/>
                    <a:pt x="211" y="49"/>
                    <a:pt x="209" y="50"/>
                  </a:cubicBezTo>
                  <a:cubicBezTo>
                    <a:pt x="206" y="50"/>
                    <a:pt x="205" y="51"/>
                    <a:pt x="205" y="51"/>
                  </a:cubicBezTo>
                  <a:cubicBezTo>
                    <a:pt x="205" y="51"/>
                    <a:pt x="203" y="51"/>
                    <a:pt x="201" y="52"/>
                  </a:cubicBezTo>
                  <a:cubicBezTo>
                    <a:pt x="200" y="52"/>
                    <a:pt x="199" y="52"/>
                    <a:pt x="199" y="52"/>
                  </a:cubicBezTo>
                  <a:cubicBezTo>
                    <a:pt x="198" y="52"/>
                    <a:pt x="197" y="52"/>
                    <a:pt x="196" y="53"/>
                  </a:cubicBezTo>
                  <a:cubicBezTo>
                    <a:pt x="195" y="53"/>
                    <a:pt x="193" y="54"/>
                    <a:pt x="191" y="54"/>
                  </a:cubicBezTo>
                  <a:cubicBezTo>
                    <a:pt x="188" y="55"/>
                    <a:pt x="186" y="56"/>
                    <a:pt x="184" y="56"/>
                  </a:cubicBezTo>
                  <a:cubicBezTo>
                    <a:pt x="182" y="53"/>
                    <a:pt x="179" y="50"/>
                    <a:pt x="177" y="47"/>
                  </a:cubicBezTo>
                  <a:cubicBezTo>
                    <a:pt x="174" y="44"/>
                    <a:pt x="171" y="40"/>
                    <a:pt x="169" y="37"/>
                  </a:cubicBezTo>
                  <a:cubicBezTo>
                    <a:pt x="166" y="34"/>
                    <a:pt x="163" y="30"/>
                    <a:pt x="161" y="28"/>
                  </a:cubicBezTo>
                  <a:cubicBezTo>
                    <a:pt x="156" y="23"/>
                    <a:pt x="153" y="19"/>
                    <a:pt x="153" y="19"/>
                  </a:cubicBezTo>
                  <a:cubicBezTo>
                    <a:pt x="153" y="19"/>
                    <a:pt x="153" y="19"/>
                    <a:pt x="152" y="20"/>
                  </a:cubicBezTo>
                  <a:cubicBezTo>
                    <a:pt x="151" y="20"/>
                    <a:pt x="150" y="20"/>
                    <a:pt x="149" y="21"/>
                  </a:cubicBezTo>
                  <a:cubicBezTo>
                    <a:pt x="147" y="22"/>
                    <a:pt x="144" y="23"/>
                    <a:pt x="141" y="25"/>
                  </a:cubicBezTo>
                  <a:cubicBezTo>
                    <a:pt x="138" y="26"/>
                    <a:pt x="135" y="28"/>
                    <a:pt x="132" y="29"/>
                  </a:cubicBezTo>
                  <a:cubicBezTo>
                    <a:pt x="131" y="30"/>
                    <a:pt x="130" y="30"/>
                    <a:pt x="130" y="31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6"/>
                    <a:pt x="130" y="43"/>
                  </a:cubicBezTo>
                  <a:cubicBezTo>
                    <a:pt x="131" y="46"/>
                    <a:pt x="132" y="50"/>
                    <a:pt x="133" y="54"/>
                  </a:cubicBezTo>
                  <a:cubicBezTo>
                    <a:pt x="134" y="58"/>
                    <a:pt x="135" y="63"/>
                    <a:pt x="136" y="67"/>
                  </a:cubicBezTo>
                  <a:cubicBezTo>
                    <a:pt x="137" y="71"/>
                    <a:pt x="138" y="75"/>
                    <a:pt x="139" y="78"/>
                  </a:cubicBezTo>
                  <a:cubicBezTo>
                    <a:pt x="136" y="80"/>
                    <a:pt x="135" y="81"/>
                    <a:pt x="133" y="82"/>
                  </a:cubicBezTo>
                  <a:cubicBezTo>
                    <a:pt x="129" y="85"/>
                    <a:pt x="126" y="87"/>
                    <a:pt x="124" y="88"/>
                  </a:cubicBezTo>
                  <a:cubicBezTo>
                    <a:pt x="122" y="90"/>
                    <a:pt x="121" y="91"/>
                    <a:pt x="121" y="91"/>
                  </a:cubicBezTo>
                  <a:cubicBezTo>
                    <a:pt x="121" y="91"/>
                    <a:pt x="121" y="91"/>
                    <a:pt x="120" y="92"/>
                  </a:cubicBezTo>
                  <a:cubicBezTo>
                    <a:pt x="120" y="92"/>
                    <a:pt x="119" y="93"/>
                    <a:pt x="118" y="93"/>
                  </a:cubicBezTo>
                  <a:cubicBezTo>
                    <a:pt x="116" y="95"/>
                    <a:pt x="113" y="97"/>
                    <a:pt x="110" y="100"/>
                  </a:cubicBezTo>
                  <a:cubicBezTo>
                    <a:pt x="108" y="102"/>
                    <a:pt x="107" y="104"/>
                    <a:pt x="105" y="105"/>
                  </a:cubicBezTo>
                  <a:cubicBezTo>
                    <a:pt x="102" y="103"/>
                    <a:pt x="98" y="102"/>
                    <a:pt x="95" y="100"/>
                  </a:cubicBezTo>
                  <a:cubicBezTo>
                    <a:pt x="86" y="96"/>
                    <a:pt x="78" y="92"/>
                    <a:pt x="72" y="89"/>
                  </a:cubicBezTo>
                  <a:cubicBezTo>
                    <a:pt x="68" y="88"/>
                    <a:pt x="66" y="87"/>
                    <a:pt x="64" y="86"/>
                  </a:cubicBezTo>
                  <a:cubicBezTo>
                    <a:pt x="62" y="86"/>
                    <a:pt x="61" y="85"/>
                    <a:pt x="61" y="85"/>
                  </a:cubicBezTo>
                  <a:cubicBezTo>
                    <a:pt x="61" y="85"/>
                    <a:pt x="60" y="86"/>
                    <a:pt x="58" y="88"/>
                  </a:cubicBezTo>
                  <a:cubicBezTo>
                    <a:pt x="57" y="89"/>
                    <a:pt x="56" y="90"/>
                    <a:pt x="55" y="92"/>
                  </a:cubicBezTo>
                  <a:cubicBezTo>
                    <a:pt x="54" y="93"/>
                    <a:pt x="53" y="94"/>
                    <a:pt x="52" y="95"/>
                  </a:cubicBezTo>
                  <a:cubicBezTo>
                    <a:pt x="50" y="98"/>
                    <a:pt x="48" y="101"/>
                    <a:pt x="47" y="103"/>
                  </a:cubicBezTo>
                  <a:cubicBezTo>
                    <a:pt x="45" y="105"/>
                    <a:pt x="44" y="106"/>
                    <a:pt x="44" y="106"/>
                  </a:cubicBezTo>
                  <a:cubicBezTo>
                    <a:pt x="44" y="106"/>
                    <a:pt x="47" y="110"/>
                    <a:pt x="51" y="116"/>
                  </a:cubicBezTo>
                  <a:cubicBezTo>
                    <a:pt x="55" y="121"/>
                    <a:pt x="60" y="129"/>
                    <a:pt x="66" y="136"/>
                  </a:cubicBezTo>
                  <a:cubicBezTo>
                    <a:pt x="68" y="139"/>
                    <a:pt x="71" y="142"/>
                    <a:pt x="73" y="145"/>
                  </a:cubicBezTo>
                  <a:cubicBezTo>
                    <a:pt x="73" y="146"/>
                    <a:pt x="72" y="147"/>
                    <a:pt x="72" y="148"/>
                  </a:cubicBezTo>
                  <a:cubicBezTo>
                    <a:pt x="71" y="149"/>
                    <a:pt x="70" y="150"/>
                    <a:pt x="70" y="151"/>
                  </a:cubicBezTo>
                  <a:cubicBezTo>
                    <a:pt x="68" y="154"/>
                    <a:pt x="66" y="158"/>
                    <a:pt x="65" y="160"/>
                  </a:cubicBezTo>
                  <a:cubicBezTo>
                    <a:pt x="64" y="162"/>
                    <a:pt x="63" y="164"/>
                    <a:pt x="63" y="164"/>
                  </a:cubicBezTo>
                  <a:cubicBezTo>
                    <a:pt x="63" y="164"/>
                    <a:pt x="62" y="165"/>
                    <a:pt x="61" y="167"/>
                  </a:cubicBezTo>
                  <a:cubicBezTo>
                    <a:pt x="60" y="170"/>
                    <a:pt x="59" y="173"/>
                    <a:pt x="57" y="177"/>
                  </a:cubicBezTo>
                  <a:cubicBezTo>
                    <a:pt x="56" y="179"/>
                    <a:pt x="55" y="181"/>
                    <a:pt x="55" y="183"/>
                  </a:cubicBezTo>
                  <a:cubicBezTo>
                    <a:pt x="51" y="183"/>
                    <a:pt x="47" y="183"/>
                    <a:pt x="43" y="183"/>
                  </a:cubicBezTo>
                  <a:cubicBezTo>
                    <a:pt x="39" y="183"/>
                    <a:pt x="34" y="183"/>
                    <a:pt x="30" y="183"/>
                  </a:cubicBezTo>
                  <a:cubicBezTo>
                    <a:pt x="28" y="183"/>
                    <a:pt x="25" y="183"/>
                    <a:pt x="23" y="183"/>
                  </a:cubicBezTo>
                  <a:cubicBezTo>
                    <a:pt x="22" y="183"/>
                    <a:pt x="20" y="184"/>
                    <a:pt x="18" y="184"/>
                  </a:cubicBezTo>
                  <a:cubicBezTo>
                    <a:pt x="11" y="184"/>
                    <a:pt x="6" y="184"/>
                    <a:pt x="6" y="184"/>
                  </a:cubicBezTo>
                  <a:cubicBezTo>
                    <a:pt x="6" y="184"/>
                    <a:pt x="6" y="186"/>
                    <a:pt x="5" y="188"/>
                  </a:cubicBezTo>
                  <a:cubicBezTo>
                    <a:pt x="5" y="189"/>
                    <a:pt x="5" y="190"/>
                    <a:pt x="5" y="190"/>
                  </a:cubicBezTo>
                  <a:cubicBezTo>
                    <a:pt x="5" y="191"/>
                    <a:pt x="4" y="192"/>
                    <a:pt x="4" y="193"/>
                  </a:cubicBezTo>
                  <a:cubicBezTo>
                    <a:pt x="4" y="194"/>
                    <a:pt x="3" y="196"/>
                    <a:pt x="3" y="198"/>
                  </a:cubicBezTo>
                  <a:cubicBezTo>
                    <a:pt x="3" y="199"/>
                    <a:pt x="2" y="201"/>
                    <a:pt x="2" y="202"/>
                  </a:cubicBezTo>
                  <a:cubicBezTo>
                    <a:pt x="2" y="204"/>
                    <a:pt x="1" y="205"/>
                    <a:pt x="1" y="207"/>
                  </a:cubicBezTo>
                  <a:cubicBezTo>
                    <a:pt x="1" y="209"/>
                    <a:pt x="0" y="211"/>
                    <a:pt x="0" y="211"/>
                  </a:cubicBezTo>
                  <a:cubicBezTo>
                    <a:pt x="0" y="211"/>
                    <a:pt x="4" y="213"/>
                    <a:pt x="10" y="217"/>
                  </a:cubicBezTo>
                  <a:cubicBezTo>
                    <a:pt x="17" y="220"/>
                    <a:pt x="25" y="224"/>
                    <a:pt x="33" y="228"/>
                  </a:cubicBezTo>
                  <a:cubicBezTo>
                    <a:pt x="37" y="230"/>
                    <a:pt x="40" y="231"/>
                    <a:pt x="43" y="233"/>
                  </a:cubicBezTo>
                  <a:cubicBezTo>
                    <a:pt x="43" y="235"/>
                    <a:pt x="43" y="237"/>
                    <a:pt x="43" y="239"/>
                  </a:cubicBezTo>
                  <a:cubicBezTo>
                    <a:pt x="43" y="244"/>
                    <a:pt x="43" y="248"/>
                    <a:pt x="42" y="250"/>
                  </a:cubicBezTo>
                  <a:cubicBezTo>
                    <a:pt x="42" y="253"/>
                    <a:pt x="42" y="254"/>
                    <a:pt x="42" y="254"/>
                  </a:cubicBezTo>
                  <a:cubicBezTo>
                    <a:pt x="42" y="254"/>
                    <a:pt x="42" y="256"/>
                    <a:pt x="42" y="258"/>
                  </a:cubicBezTo>
                  <a:cubicBezTo>
                    <a:pt x="43" y="261"/>
                    <a:pt x="43" y="264"/>
                    <a:pt x="43" y="269"/>
                  </a:cubicBezTo>
                  <a:cubicBezTo>
                    <a:pt x="43" y="271"/>
                    <a:pt x="43" y="273"/>
                    <a:pt x="43" y="276"/>
                  </a:cubicBezTo>
                  <a:cubicBezTo>
                    <a:pt x="40" y="277"/>
                    <a:pt x="37" y="279"/>
                    <a:pt x="33" y="280"/>
                  </a:cubicBezTo>
                  <a:cubicBezTo>
                    <a:pt x="25" y="284"/>
                    <a:pt x="17" y="288"/>
                    <a:pt x="10" y="292"/>
                  </a:cubicBezTo>
                  <a:cubicBezTo>
                    <a:pt x="4" y="295"/>
                    <a:pt x="0" y="297"/>
                    <a:pt x="0" y="297"/>
                  </a:cubicBezTo>
                  <a:cubicBezTo>
                    <a:pt x="0" y="297"/>
                    <a:pt x="1" y="299"/>
                    <a:pt x="1" y="302"/>
                  </a:cubicBezTo>
                  <a:cubicBezTo>
                    <a:pt x="1" y="303"/>
                    <a:pt x="2" y="304"/>
                    <a:pt x="2" y="306"/>
                  </a:cubicBezTo>
                  <a:cubicBezTo>
                    <a:pt x="2" y="307"/>
                    <a:pt x="3" y="309"/>
                    <a:pt x="3" y="311"/>
                  </a:cubicBezTo>
                  <a:cubicBezTo>
                    <a:pt x="3" y="312"/>
                    <a:pt x="4" y="314"/>
                    <a:pt x="4" y="316"/>
                  </a:cubicBezTo>
                  <a:cubicBezTo>
                    <a:pt x="4" y="316"/>
                    <a:pt x="5" y="317"/>
                    <a:pt x="5" y="318"/>
                  </a:cubicBezTo>
                  <a:cubicBezTo>
                    <a:pt x="5" y="318"/>
                    <a:pt x="5" y="319"/>
                    <a:pt x="5" y="320"/>
                  </a:cubicBezTo>
                  <a:cubicBezTo>
                    <a:pt x="6" y="322"/>
                    <a:pt x="6" y="324"/>
                    <a:pt x="6" y="324"/>
                  </a:cubicBezTo>
                  <a:cubicBezTo>
                    <a:pt x="6" y="324"/>
                    <a:pt x="11" y="324"/>
                    <a:pt x="18" y="325"/>
                  </a:cubicBezTo>
                  <a:cubicBezTo>
                    <a:pt x="20" y="325"/>
                    <a:pt x="22" y="325"/>
                    <a:pt x="23" y="325"/>
                  </a:cubicBezTo>
                  <a:cubicBezTo>
                    <a:pt x="25" y="325"/>
                    <a:pt x="28" y="325"/>
                    <a:pt x="30" y="325"/>
                  </a:cubicBezTo>
                  <a:cubicBezTo>
                    <a:pt x="34" y="325"/>
                    <a:pt x="39" y="325"/>
                    <a:pt x="43" y="325"/>
                  </a:cubicBezTo>
                  <a:cubicBezTo>
                    <a:pt x="47" y="325"/>
                    <a:pt x="51" y="325"/>
                    <a:pt x="55" y="325"/>
                  </a:cubicBezTo>
                  <a:cubicBezTo>
                    <a:pt x="55" y="327"/>
                    <a:pt x="56" y="329"/>
                    <a:pt x="57" y="331"/>
                  </a:cubicBezTo>
                  <a:cubicBezTo>
                    <a:pt x="59" y="335"/>
                    <a:pt x="60" y="339"/>
                    <a:pt x="61" y="341"/>
                  </a:cubicBezTo>
                  <a:cubicBezTo>
                    <a:pt x="62" y="343"/>
                    <a:pt x="63" y="345"/>
                    <a:pt x="63" y="345"/>
                  </a:cubicBezTo>
                  <a:cubicBezTo>
                    <a:pt x="63" y="345"/>
                    <a:pt x="64" y="346"/>
                    <a:pt x="65" y="348"/>
                  </a:cubicBezTo>
                  <a:cubicBezTo>
                    <a:pt x="66" y="351"/>
                    <a:pt x="68" y="354"/>
                    <a:pt x="70" y="358"/>
                  </a:cubicBezTo>
                  <a:cubicBezTo>
                    <a:pt x="70" y="359"/>
                    <a:pt x="71" y="360"/>
                    <a:pt x="72" y="361"/>
                  </a:cubicBezTo>
                  <a:cubicBezTo>
                    <a:pt x="72" y="362"/>
                    <a:pt x="73" y="363"/>
                    <a:pt x="73" y="364"/>
                  </a:cubicBezTo>
                  <a:cubicBezTo>
                    <a:pt x="71" y="366"/>
                    <a:pt x="68" y="369"/>
                    <a:pt x="66" y="372"/>
                  </a:cubicBezTo>
                  <a:cubicBezTo>
                    <a:pt x="60" y="379"/>
                    <a:pt x="55" y="387"/>
                    <a:pt x="51" y="392"/>
                  </a:cubicBezTo>
                  <a:cubicBezTo>
                    <a:pt x="47" y="398"/>
                    <a:pt x="44" y="402"/>
                    <a:pt x="44" y="402"/>
                  </a:cubicBezTo>
                  <a:cubicBezTo>
                    <a:pt x="44" y="402"/>
                    <a:pt x="45" y="403"/>
                    <a:pt x="47" y="405"/>
                  </a:cubicBezTo>
                  <a:cubicBezTo>
                    <a:pt x="48" y="407"/>
                    <a:pt x="50" y="410"/>
                    <a:pt x="52" y="413"/>
                  </a:cubicBezTo>
                  <a:cubicBezTo>
                    <a:pt x="53" y="414"/>
                    <a:pt x="54" y="415"/>
                    <a:pt x="55" y="417"/>
                  </a:cubicBezTo>
                  <a:cubicBezTo>
                    <a:pt x="56" y="418"/>
                    <a:pt x="57" y="419"/>
                    <a:pt x="58" y="420"/>
                  </a:cubicBezTo>
                  <a:cubicBezTo>
                    <a:pt x="60" y="422"/>
                    <a:pt x="61" y="423"/>
                    <a:pt x="61" y="423"/>
                  </a:cubicBezTo>
                  <a:cubicBezTo>
                    <a:pt x="61" y="423"/>
                    <a:pt x="62" y="423"/>
                    <a:pt x="64" y="422"/>
                  </a:cubicBezTo>
                  <a:cubicBezTo>
                    <a:pt x="66" y="421"/>
                    <a:pt x="68" y="420"/>
                    <a:pt x="72" y="419"/>
                  </a:cubicBezTo>
                  <a:cubicBezTo>
                    <a:pt x="78" y="416"/>
                    <a:pt x="86" y="412"/>
                    <a:pt x="95" y="408"/>
                  </a:cubicBezTo>
                  <a:cubicBezTo>
                    <a:pt x="98" y="407"/>
                    <a:pt x="102" y="405"/>
                    <a:pt x="105" y="403"/>
                  </a:cubicBezTo>
                  <a:cubicBezTo>
                    <a:pt x="107" y="405"/>
                    <a:pt x="108" y="406"/>
                    <a:pt x="110" y="408"/>
                  </a:cubicBezTo>
                  <a:cubicBezTo>
                    <a:pt x="113" y="411"/>
                    <a:pt x="116" y="413"/>
                    <a:pt x="118" y="415"/>
                  </a:cubicBezTo>
                  <a:cubicBezTo>
                    <a:pt x="119" y="416"/>
                    <a:pt x="120" y="416"/>
                    <a:pt x="120" y="417"/>
                  </a:cubicBezTo>
                  <a:cubicBezTo>
                    <a:pt x="121" y="417"/>
                    <a:pt x="121" y="417"/>
                    <a:pt x="121" y="417"/>
                  </a:cubicBezTo>
                  <a:cubicBezTo>
                    <a:pt x="121" y="417"/>
                    <a:pt x="122" y="418"/>
                    <a:pt x="124" y="420"/>
                  </a:cubicBezTo>
                  <a:cubicBezTo>
                    <a:pt x="126" y="421"/>
                    <a:pt x="129" y="423"/>
                    <a:pt x="133" y="426"/>
                  </a:cubicBezTo>
                  <a:cubicBezTo>
                    <a:pt x="135" y="427"/>
                    <a:pt x="136" y="429"/>
                    <a:pt x="139" y="430"/>
                  </a:cubicBezTo>
                  <a:cubicBezTo>
                    <a:pt x="138" y="433"/>
                    <a:pt x="137" y="437"/>
                    <a:pt x="136" y="441"/>
                  </a:cubicBezTo>
                  <a:cubicBezTo>
                    <a:pt x="135" y="446"/>
                    <a:pt x="134" y="450"/>
                    <a:pt x="133" y="454"/>
                  </a:cubicBezTo>
                  <a:cubicBezTo>
                    <a:pt x="132" y="458"/>
                    <a:pt x="131" y="462"/>
                    <a:pt x="130" y="466"/>
                  </a:cubicBezTo>
                  <a:cubicBezTo>
                    <a:pt x="129" y="473"/>
                    <a:pt x="129" y="477"/>
                    <a:pt x="129" y="477"/>
                  </a:cubicBezTo>
                  <a:cubicBezTo>
                    <a:pt x="129" y="477"/>
                    <a:pt x="129" y="477"/>
                    <a:pt x="130" y="478"/>
                  </a:cubicBezTo>
                  <a:cubicBezTo>
                    <a:pt x="130" y="478"/>
                    <a:pt x="131" y="479"/>
                    <a:pt x="132" y="479"/>
                  </a:cubicBezTo>
                  <a:cubicBezTo>
                    <a:pt x="135" y="480"/>
                    <a:pt x="138" y="482"/>
                    <a:pt x="141" y="483"/>
                  </a:cubicBezTo>
                  <a:cubicBezTo>
                    <a:pt x="144" y="485"/>
                    <a:pt x="147" y="486"/>
                    <a:pt x="149" y="487"/>
                  </a:cubicBezTo>
                  <a:cubicBezTo>
                    <a:pt x="150" y="488"/>
                    <a:pt x="151" y="488"/>
                    <a:pt x="152" y="489"/>
                  </a:cubicBezTo>
                  <a:cubicBezTo>
                    <a:pt x="153" y="489"/>
                    <a:pt x="153" y="489"/>
                    <a:pt x="153" y="489"/>
                  </a:cubicBezTo>
                  <a:cubicBezTo>
                    <a:pt x="153" y="489"/>
                    <a:pt x="156" y="486"/>
                    <a:pt x="161" y="480"/>
                  </a:cubicBezTo>
                  <a:cubicBezTo>
                    <a:pt x="163" y="478"/>
                    <a:pt x="166" y="475"/>
                    <a:pt x="169" y="471"/>
                  </a:cubicBezTo>
                  <a:cubicBezTo>
                    <a:pt x="171" y="468"/>
                    <a:pt x="174" y="465"/>
                    <a:pt x="177" y="461"/>
                  </a:cubicBezTo>
                  <a:cubicBezTo>
                    <a:pt x="179" y="458"/>
                    <a:pt x="182" y="455"/>
                    <a:pt x="184" y="452"/>
                  </a:cubicBezTo>
                  <a:cubicBezTo>
                    <a:pt x="186" y="453"/>
                    <a:pt x="188" y="453"/>
                    <a:pt x="191" y="454"/>
                  </a:cubicBezTo>
                  <a:cubicBezTo>
                    <a:pt x="193" y="455"/>
                    <a:pt x="195" y="455"/>
                    <a:pt x="196" y="456"/>
                  </a:cubicBezTo>
                  <a:cubicBezTo>
                    <a:pt x="197" y="456"/>
                    <a:pt x="198" y="456"/>
                    <a:pt x="199" y="456"/>
                  </a:cubicBezTo>
                  <a:cubicBezTo>
                    <a:pt x="199" y="456"/>
                    <a:pt x="200" y="457"/>
                    <a:pt x="201" y="457"/>
                  </a:cubicBezTo>
                  <a:cubicBezTo>
                    <a:pt x="203" y="457"/>
                    <a:pt x="205" y="458"/>
                    <a:pt x="205" y="458"/>
                  </a:cubicBezTo>
                  <a:cubicBezTo>
                    <a:pt x="205" y="458"/>
                    <a:pt x="206" y="458"/>
                    <a:pt x="209" y="459"/>
                  </a:cubicBezTo>
                  <a:cubicBezTo>
                    <a:pt x="211" y="459"/>
                    <a:pt x="215" y="460"/>
                    <a:pt x="219" y="460"/>
                  </a:cubicBezTo>
                  <a:cubicBezTo>
                    <a:pt x="221" y="461"/>
                    <a:pt x="224" y="461"/>
                    <a:pt x="226" y="461"/>
                  </a:cubicBezTo>
                  <a:cubicBezTo>
                    <a:pt x="227" y="465"/>
                    <a:pt x="227" y="469"/>
                    <a:pt x="228" y="473"/>
                  </a:cubicBezTo>
                  <a:cubicBezTo>
                    <a:pt x="230" y="482"/>
                    <a:pt x="232" y="490"/>
                    <a:pt x="234" y="497"/>
                  </a:cubicBezTo>
                  <a:cubicBezTo>
                    <a:pt x="236" y="504"/>
                    <a:pt x="238" y="508"/>
                    <a:pt x="238" y="508"/>
                  </a:cubicBezTo>
                  <a:cubicBezTo>
                    <a:pt x="238" y="508"/>
                    <a:pt x="238" y="508"/>
                    <a:pt x="239" y="508"/>
                  </a:cubicBezTo>
                  <a:cubicBezTo>
                    <a:pt x="240" y="508"/>
                    <a:pt x="241" y="508"/>
                    <a:pt x="242" y="508"/>
                  </a:cubicBezTo>
                  <a:cubicBezTo>
                    <a:pt x="244" y="508"/>
                    <a:pt x="248" y="508"/>
                    <a:pt x="251" y="509"/>
                  </a:cubicBezTo>
                  <a:cubicBezTo>
                    <a:pt x="255" y="508"/>
                    <a:pt x="258" y="508"/>
                    <a:pt x="260" y="508"/>
                  </a:cubicBezTo>
                  <a:cubicBezTo>
                    <a:pt x="262" y="508"/>
                    <a:pt x="263" y="508"/>
                    <a:pt x="263" y="508"/>
                  </a:cubicBezTo>
                  <a:cubicBezTo>
                    <a:pt x="264" y="508"/>
                    <a:pt x="265" y="508"/>
                    <a:pt x="265" y="508"/>
                  </a:cubicBezTo>
                  <a:cubicBezTo>
                    <a:pt x="265" y="508"/>
                    <a:pt x="266" y="504"/>
                    <a:pt x="268" y="497"/>
                  </a:cubicBezTo>
                  <a:cubicBezTo>
                    <a:pt x="270" y="490"/>
                    <a:pt x="272" y="482"/>
                    <a:pt x="274" y="473"/>
                  </a:cubicBezTo>
                  <a:cubicBezTo>
                    <a:pt x="275" y="469"/>
                    <a:pt x="276" y="465"/>
                    <a:pt x="276" y="461"/>
                  </a:cubicBezTo>
                  <a:cubicBezTo>
                    <a:pt x="279" y="461"/>
                    <a:pt x="281" y="461"/>
                    <a:pt x="283" y="460"/>
                  </a:cubicBezTo>
                  <a:cubicBezTo>
                    <a:pt x="288" y="460"/>
                    <a:pt x="291" y="459"/>
                    <a:pt x="294" y="459"/>
                  </a:cubicBezTo>
                  <a:cubicBezTo>
                    <a:pt x="296" y="458"/>
                    <a:pt x="298" y="458"/>
                    <a:pt x="298" y="458"/>
                  </a:cubicBezTo>
                  <a:cubicBezTo>
                    <a:pt x="298" y="458"/>
                    <a:pt x="299" y="457"/>
                    <a:pt x="302" y="457"/>
                  </a:cubicBezTo>
                  <a:cubicBezTo>
                    <a:pt x="302" y="457"/>
                    <a:pt x="303" y="456"/>
                    <a:pt x="304" y="456"/>
                  </a:cubicBezTo>
                  <a:cubicBezTo>
                    <a:pt x="304" y="456"/>
                    <a:pt x="305" y="456"/>
                    <a:pt x="306" y="456"/>
                  </a:cubicBezTo>
                  <a:cubicBezTo>
                    <a:pt x="308" y="455"/>
                    <a:pt x="310" y="455"/>
                    <a:pt x="312" y="454"/>
                  </a:cubicBezTo>
                  <a:cubicBezTo>
                    <a:pt x="314" y="453"/>
                    <a:pt x="316" y="453"/>
                    <a:pt x="318" y="452"/>
                  </a:cubicBezTo>
                  <a:cubicBezTo>
                    <a:pt x="321" y="455"/>
                    <a:pt x="323" y="458"/>
                    <a:pt x="325" y="461"/>
                  </a:cubicBezTo>
                  <a:cubicBezTo>
                    <a:pt x="328" y="465"/>
                    <a:pt x="331" y="468"/>
                    <a:pt x="334" y="471"/>
                  </a:cubicBezTo>
                  <a:cubicBezTo>
                    <a:pt x="336" y="475"/>
                    <a:pt x="339" y="478"/>
                    <a:pt x="341" y="480"/>
                  </a:cubicBezTo>
                  <a:cubicBezTo>
                    <a:pt x="346" y="486"/>
                    <a:pt x="349" y="489"/>
                    <a:pt x="349" y="489"/>
                  </a:cubicBezTo>
                  <a:cubicBezTo>
                    <a:pt x="349" y="489"/>
                    <a:pt x="350" y="489"/>
                    <a:pt x="350" y="489"/>
                  </a:cubicBezTo>
                  <a:cubicBezTo>
                    <a:pt x="351" y="488"/>
                    <a:pt x="352" y="488"/>
                    <a:pt x="353" y="487"/>
                  </a:cubicBezTo>
                  <a:cubicBezTo>
                    <a:pt x="355" y="486"/>
                    <a:pt x="358" y="485"/>
                    <a:pt x="362" y="483"/>
                  </a:cubicBezTo>
                  <a:cubicBezTo>
                    <a:pt x="365" y="482"/>
                    <a:pt x="368" y="480"/>
                    <a:pt x="370" y="479"/>
                  </a:cubicBezTo>
                  <a:cubicBezTo>
                    <a:pt x="371" y="479"/>
                    <a:pt x="372" y="478"/>
                    <a:pt x="373" y="478"/>
                  </a:cubicBezTo>
                  <a:cubicBezTo>
                    <a:pt x="373" y="477"/>
                    <a:pt x="374" y="477"/>
                    <a:pt x="374" y="477"/>
                  </a:cubicBezTo>
                  <a:cubicBezTo>
                    <a:pt x="374" y="477"/>
                    <a:pt x="373" y="473"/>
                    <a:pt x="372" y="466"/>
                  </a:cubicBezTo>
                  <a:cubicBezTo>
                    <a:pt x="371" y="462"/>
                    <a:pt x="370" y="458"/>
                    <a:pt x="370" y="454"/>
                  </a:cubicBezTo>
                  <a:cubicBezTo>
                    <a:pt x="369" y="450"/>
                    <a:pt x="368" y="446"/>
                    <a:pt x="367" y="441"/>
                  </a:cubicBezTo>
                  <a:cubicBezTo>
                    <a:pt x="366" y="437"/>
                    <a:pt x="365" y="433"/>
                    <a:pt x="364" y="430"/>
                  </a:cubicBezTo>
                  <a:cubicBezTo>
                    <a:pt x="366" y="429"/>
                    <a:pt x="368" y="427"/>
                    <a:pt x="370" y="426"/>
                  </a:cubicBezTo>
                  <a:cubicBezTo>
                    <a:pt x="373" y="423"/>
                    <a:pt x="376" y="421"/>
                    <a:pt x="378" y="420"/>
                  </a:cubicBezTo>
                  <a:cubicBezTo>
                    <a:pt x="380" y="418"/>
                    <a:pt x="381" y="417"/>
                    <a:pt x="381" y="417"/>
                  </a:cubicBezTo>
                  <a:cubicBezTo>
                    <a:pt x="381" y="417"/>
                    <a:pt x="382" y="417"/>
                    <a:pt x="382" y="417"/>
                  </a:cubicBezTo>
                  <a:cubicBezTo>
                    <a:pt x="383" y="416"/>
                    <a:pt x="383" y="416"/>
                    <a:pt x="384" y="415"/>
                  </a:cubicBezTo>
                  <a:cubicBezTo>
                    <a:pt x="386" y="413"/>
                    <a:pt x="389" y="411"/>
                    <a:pt x="392" y="408"/>
                  </a:cubicBezTo>
                  <a:cubicBezTo>
                    <a:pt x="394" y="406"/>
                    <a:pt x="396" y="405"/>
                    <a:pt x="397" y="403"/>
                  </a:cubicBezTo>
                  <a:cubicBezTo>
                    <a:pt x="401" y="405"/>
                    <a:pt x="404" y="407"/>
                    <a:pt x="408" y="408"/>
                  </a:cubicBezTo>
                  <a:cubicBezTo>
                    <a:pt x="416" y="412"/>
                    <a:pt x="424" y="416"/>
                    <a:pt x="431" y="419"/>
                  </a:cubicBezTo>
                  <a:cubicBezTo>
                    <a:pt x="434" y="420"/>
                    <a:pt x="436" y="421"/>
                    <a:pt x="438" y="422"/>
                  </a:cubicBezTo>
                  <a:cubicBezTo>
                    <a:pt x="440" y="423"/>
                    <a:pt x="441" y="423"/>
                    <a:pt x="441" y="423"/>
                  </a:cubicBezTo>
                  <a:cubicBezTo>
                    <a:pt x="441" y="423"/>
                    <a:pt x="442" y="422"/>
                    <a:pt x="444" y="420"/>
                  </a:cubicBezTo>
                  <a:cubicBezTo>
                    <a:pt x="445" y="419"/>
                    <a:pt x="446" y="418"/>
                    <a:pt x="447" y="417"/>
                  </a:cubicBezTo>
                  <a:cubicBezTo>
                    <a:pt x="448" y="415"/>
                    <a:pt x="449" y="414"/>
                    <a:pt x="450" y="413"/>
                  </a:cubicBezTo>
                  <a:cubicBezTo>
                    <a:pt x="452" y="410"/>
                    <a:pt x="454" y="407"/>
                    <a:pt x="456" y="405"/>
                  </a:cubicBezTo>
                  <a:cubicBezTo>
                    <a:pt x="457" y="403"/>
                    <a:pt x="458" y="402"/>
                    <a:pt x="458" y="402"/>
                  </a:cubicBezTo>
                  <a:cubicBezTo>
                    <a:pt x="458" y="402"/>
                    <a:pt x="456" y="398"/>
                    <a:pt x="452" y="392"/>
                  </a:cubicBezTo>
                  <a:cubicBezTo>
                    <a:pt x="448" y="387"/>
                    <a:pt x="442" y="379"/>
                    <a:pt x="436" y="372"/>
                  </a:cubicBezTo>
                  <a:cubicBezTo>
                    <a:pt x="434" y="369"/>
                    <a:pt x="431" y="366"/>
                    <a:pt x="429" y="364"/>
                  </a:cubicBezTo>
                  <a:cubicBezTo>
                    <a:pt x="430" y="363"/>
                    <a:pt x="430" y="362"/>
                    <a:pt x="431" y="361"/>
                  </a:cubicBezTo>
                  <a:cubicBezTo>
                    <a:pt x="431" y="360"/>
                    <a:pt x="432" y="359"/>
                    <a:pt x="432" y="358"/>
                  </a:cubicBezTo>
                  <a:cubicBezTo>
                    <a:pt x="435" y="354"/>
                    <a:pt x="436" y="351"/>
                    <a:pt x="437" y="348"/>
                  </a:cubicBezTo>
                  <a:cubicBezTo>
                    <a:pt x="439" y="346"/>
                    <a:pt x="439" y="345"/>
                    <a:pt x="439" y="345"/>
                  </a:cubicBezTo>
                  <a:cubicBezTo>
                    <a:pt x="439" y="345"/>
                    <a:pt x="440" y="343"/>
                    <a:pt x="441" y="341"/>
                  </a:cubicBezTo>
                  <a:cubicBezTo>
                    <a:pt x="442" y="339"/>
                    <a:pt x="444" y="335"/>
                    <a:pt x="445" y="331"/>
                  </a:cubicBezTo>
                  <a:cubicBezTo>
                    <a:pt x="446" y="329"/>
                    <a:pt x="447" y="327"/>
                    <a:pt x="448" y="325"/>
                  </a:cubicBezTo>
                  <a:cubicBezTo>
                    <a:pt x="451" y="325"/>
                    <a:pt x="455" y="325"/>
                    <a:pt x="459" y="325"/>
                  </a:cubicBezTo>
                  <a:cubicBezTo>
                    <a:pt x="464" y="325"/>
                    <a:pt x="468" y="325"/>
                    <a:pt x="473" y="325"/>
                  </a:cubicBezTo>
                  <a:cubicBezTo>
                    <a:pt x="475" y="325"/>
                    <a:pt x="477" y="325"/>
                    <a:pt x="479" y="325"/>
                  </a:cubicBezTo>
                  <a:cubicBezTo>
                    <a:pt x="481" y="325"/>
                    <a:pt x="483" y="325"/>
                    <a:pt x="484" y="325"/>
                  </a:cubicBezTo>
                  <a:cubicBezTo>
                    <a:pt x="491" y="324"/>
                    <a:pt x="496" y="324"/>
                    <a:pt x="496" y="324"/>
                  </a:cubicBezTo>
                  <a:cubicBezTo>
                    <a:pt x="496" y="324"/>
                    <a:pt x="496" y="322"/>
                    <a:pt x="497" y="320"/>
                  </a:cubicBezTo>
                  <a:cubicBezTo>
                    <a:pt x="497" y="319"/>
                    <a:pt x="497" y="318"/>
                    <a:pt x="498" y="318"/>
                  </a:cubicBezTo>
                  <a:cubicBezTo>
                    <a:pt x="498" y="317"/>
                    <a:pt x="498" y="316"/>
                    <a:pt x="498" y="316"/>
                  </a:cubicBezTo>
                  <a:cubicBezTo>
                    <a:pt x="498" y="314"/>
                    <a:pt x="499" y="312"/>
                    <a:pt x="499" y="311"/>
                  </a:cubicBezTo>
                  <a:cubicBezTo>
                    <a:pt x="500" y="309"/>
                    <a:pt x="500" y="307"/>
                    <a:pt x="500" y="306"/>
                  </a:cubicBezTo>
                  <a:cubicBezTo>
                    <a:pt x="501" y="304"/>
                    <a:pt x="501" y="303"/>
                    <a:pt x="501" y="302"/>
                  </a:cubicBezTo>
                  <a:cubicBezTo>
                    <a:pt x="502" y="299"/>
                    <a:pt x="502" y="297"/>
                    <a:pt x="502" y="297"/>
                  </a:cubicBezTo>
                  <a:cubicBezTo>
                    <a:pt x="502" y="297"/>
                    <a:pt x="498" y="295"/>
                    <a:pt x="492" y="292"/>
                  </a:cubicBezTo>
                  <a:cubicBezTo>
                    <a:pt x="486" y="288"/>
                    <a:pt x="477" y="284"/>
                    <a:pt x="469" y="280"/>
                  </a:cubicBezTo>
                  <a:close/>
                  <a:moveTo>
                    <a:pt x="251" y="408"/>
                  </a:moveTo>
                  <a:cubicBezTo>
                    <a:pt x="166" y="408"/>
                    <a:pt x="98" y="339"/>
                    <a:pt x="98" y="254"/>
                  </a:cubicBezTo>
                  <a:cubicBezTo>
                    <a:pt x="98" y="169"/>
                    <a:pt x="166" y="101"/>
                    <a:pt x="251" y="101"/>
                  </a:cubicBezTo>
                  <a:cubicBezTo>
                    <a:pt x="336" y="101"/>
                    <a:pt x="405" y="169"/>
                    <a:pt x="405" y="254"/>
                  </a:cubicBezTo>
                  <a:cubicBezTo>
                    <a:pt x="405" y="339"/>
                    <a:pt x="336" y="408"/>
                    <a:pt x="251" y="4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03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ïsḻïḍe">
              <a:extLst>
                <a:ext uri="{FF2B5EF4-FFF2-40B4-BE49-F238E27FC236}">
                  <a16:creationId xmlns:a16="http://schemas.microsoft.com/office/drawing/2014/main" id="{B81D4AA2-43CC-4FD7-A92E-A3A34E22663B}"/>
                </a:ext>
              </a:extLst>
            </p:cNvPr>
            <p:cNvSpPr/>
            <p:nvPr/>
          </p:nvSpPr>
          <p:spPr bwMode="auto">
            <a:xfrm>
              <a:off x="4529932" y="3403600"/>
              <a:ext cx="1239837" cy="1255713"/>
            </a:xfrm>
            <a:custGeom>
              <a:avLst/>
              <a:gdLst>
                <a:gd name="T0" fmla="*/ 302 w 330"/>
                <a:gd name="T1" fmla="*/ 167 h 334"/>
                <a:gd name="T2" fmla="*/ 323 w 330"/>
                <a:gd name="T3" fmla="*/ 143 h 334"/>
                <a:gd name="T4" fmla="*/ 327 w 330"/>
                <a:gd name="T5" fmla="*/ 127 h 334"/>
                <a:gd name="T6" fmla="*/ 314 w 330"/>
                <a:gd name="T7" fmla="*/ 121 h 334"/>
                <a:gd name="T8" fmla="*/ 290 w 330"/>
                <a:gd name="T9" fmla="*/ 110 h 334"/>
                <a:gd name="T10" fmla="*/ 282 w 330"/>
                <a:gd name="T11" fmla="*/ 95 h 334"/>
                <a:gd name="T12" fmla="*/ 296 w 330"/>
                <a:gd name="T13" fmla="*/ 63 h 334"/>
                <a:gd name="T14" fmla="*/ 283 w 330"/>
                <a:gd name="T15" fmla="*/ 59 h 334"/>
                <a:gd name="T16" fmla="*/ 251 w 330"/>
                <a:gd name="T17" fmla="*/ 60 h 334"/>
                <a:gd name="T18" fmla="*/ 241 w 330"/>
                <a:gd name="T19" fmla="*/ 44 h 334"/>
                <a:gd name="T20" fmla="*/ 243 w 330"/>
                <a:gd name="T21" fmla="*/ 19 h 334"/>
                <a:gd name="T22" fmla="*/ 224 w 330"/>
                <a:gd name="T23" fmla="*/ 19 h 334"/>
                <a:gd name="T24" fmla="*/ 201 w 330"/>
                <a:gd name="T25" fmla="*/ 35 h 334"/>
                <a:gd name="T26" fmla="*/ 186 w 330"/>
                <a:gd name="T27" fmla="*/ 32 h 334"/>
                <a:gd name="T28" fmla="*/ 173 w 330"/>
                <a:gd name="T29" fmla="*/ 0 h 334"/>
                <a:gd name="T30" fmla="*/ 156 w 330"/>
                <a:gd name="T31" fmla="*/ 0 h 334"/>
                <a:gd name="T32" fmla="*/ 137 w 330"/>
                <a:gd name="T33" fmla="*/ 33 h 334"/>
                <a:gd name="T34" fmla="*/ 125 w 330"/>
                <a:gd name="T35" fmla="*/ 36 h 334"/>
                <a:gd name="T36" fmla="*/ 101 w 330"/>
                <a:gd name="T37" fmla="*/ 13 h 334"/>
                <a:gd name="T38" fmla="*/ 85 w 330"/>
                <a:gd name="T39" fmla="*/ 20 h 334"/>
                <a:gd name="T40" fmla="*/ 91 w 330"/>
                <a:gd name="T41" fmla="*/ 52 h 334"/>
                <a:gd name="T42" fmla="*/ 77 w 330"/>
                <a:gd name="T43" fmla="*/ 62 h 334"/>
                <a:gd name="T44" fmla="*/ 42 w 330"/>
                <a:gd name="T45" fmla="*/ 57 h 334"/>
                <a:gd name="T46" fmla="*/ 31 w 330"/>
                <a:gd name="T47" fmla="*/ 68 h 334"/>
                <a:gd name="T48" fmla="*/ 47 w 330"/>
                <a:gd name="T49" fmla="*/ 97 h 334"/>
                <a:gd name="T50" fmla="*/ 38 w 330"/>
                <a:gd name="T51" fmla="*/ 117 h 334"/>
                <a:gd name="T52" fmla="*/ 12 w 330"/>
                <a:gd name="T53" fmla="*/ 121 h 334"/>
                <a:gd name="T54" fmla="*/ 2 w 330"/>
                <a:gd name="T55" fmla="*/ 130 h 334"/>
                <a:gd name="T56" fmla="*/ 22 w 330"/>
                <a:gd name="T57" fmla="*/ 150 h 334"/>
                <a:gd name="T58" fmla="*/ 28 w 330"/>
                <a:gd name="T59" fmla="*/ 170 h 334"/>
                <a:gd name="T60" fmla="*/ 0 w 330"/>
                <a:gd name="T61" fmla="*/ 196 h 334"/>
                <a:gd name="T62" fmla="*/ 3 w 330"/>
                <a:gd name="T63" fmla="*/ 209 h 334"/>
                <a:gd name="T64" fmla="*/ 19 w 330"/>
                <a:gd name="T65" fmla="*/ 214 h 334"/>
                <a:gd name="T66" fmla="*/ 41 w 330"/>
                <a:gd name="T67" fmla="*/ 227 h 334"/>
                <a:gd name="T68" fmla="*/ 43 w 330"/>
                <a:gd name="T69" fmla="*/ 245 h 334"/>
                <a:gd name="T70" fmla="*/ 36 w 330"/>
                <a:gd name="T71" fmla="*/ 274 h 334"/>
                <a:gd name="T72" fmla="*/ 62 w 330"/>
                <a:gd name="T73" fmla="*/ 268 h 334"/>
                <a:gd name="T74" fmla="*/ 79 w 330"/>
                <a:gd name="T75" fmla="*/ 274 h 334"/>
                <a:gd name="T76" fmla="*/ 87 w 330"/>
                <a:gd name="T77" fmla="*/ 299 h 334"/>
                <a:gd name="T78" fmla="*/ 92 w 330"/>
                <a:gd name="T79" fmla="*/ 318 h 334"/>
                <a:gd name="T80" fmla="*/ 111 w 330"/>
                <a:gd name="T81" fmla="*/ 310 h 334"/>
                <a:gd name="T82" fmla="*/ 130 w 330"/>
                <a:gd name="T83" fmla="*/ 300 h 334"/>
                <a:gd name="T84" fmla="*/ 148 w 330"/>
                <a:gd name="T85" fmla="*/ 303 h 334"/>
                <a:gd name="T86" fmla="*/ 159 w 330"/>
                <a:gd name="T87" fmla="*/ 334 h 334"/>
                <a:gd name="T88" fmla="*/ 176 w 330"/>
                <a:gd name="T89" fmla="*/ 327 h 334"/>
                <a:gd name="T90" fmla="*/ 195 w 330"/>
                <a:gd name="T91" fmla="*/ 301 h 334"/>
                <a:gd name="T92" fmla="*/ 209 w 330"/>
                <a:gd name="T93" fmla="*/ 297 h 334"/>
                <a:gd name="T94" fmla="*/ 230 w 330"/>
                <a:gd name="T95" fmla="*/ 321 h 334"/>
                <a:gd name="T96" fmla="*/ 245 w 330"/>
                <a:gd name="T97" fmla="*/ 314 h 334"/>
                <a:gd name="T98" fmla="*/ 243 w 330"/>
                <a:gd name="T99" fmla="*/ 280 h 334"/>
                <a:gd name="T100" fmla="*/ 258 w 330"/>
                <a:gd name="T101" fmla="*/ 268 h 334"/>
                <a:gd name="T102" fmla="*/ 290 w 330"/>
                <a:gd name="T103" fmla="*/ 278 h 334"/>
                <a:gd name="T104" fmla="*/ 301 w 330"/>
                <a:gd name="T105" fmla="*/ 264 h 334"/>
                <a:gd name="T106" fmla="*/ 284 w 330"/>
                <a:gd name="T107" fmla="*/ 235 h 334"/>
                <a:gd name="T108" fmla="*/ 294 w 330"/>
                <a:gd name="T109" fmla="*/ 214 h 334"/>
                <a:gd name="T110" fmla="*/ 326 w 330"/>
                <a:gd name="T111" fmla="*/ 213 h 334"/>
                <a:gd name="T112" fmla="*/ 329 w 330"/>
                <a:gd name="T113" fmla="*/ 201 h 334"/>
                <a:gd name="T114" fmla="*/ 165 w 330"/>
                <a:gd name="T115" fmla="*/ 268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0" h="334">
                  <a:moveTo>
                    <a:pt x="308" y="184"/>
                  </a:moveTo>
                  <a:cubicBezTo>
                    <a:pt x="306" y="183"/>
                    <a:pt x="304" y="182"/>
                    <a:pt x="301" y="181"/>
                  </a:cubicBezTo>
                  <a:cubicBezTo>
                    <a:pt x="301" y="180"/>
                    <a:pt x="302" y="178"/>
                    <a:pt x="302" y="177"/>
                  </a:cubicBezTo>
                  <a:cubicBezTo>
                    <a:pt x="302" y="174"/>
                    <a:pt x="302" y="172"/>
                    <a:pt x="302" y="170"/>
                  </a:cubicBezTo>
                  <a:cubicBezTo>
                    <a:pt x="302" y="168"/>
                    <a:pt x="302" y="167"/>
                    <a:pt x="302" y="167"/>
                  </a:cubicBezTo>
                  <a:cubicBezTo>
                    <a:pt x="302" y="167"/>
                    <a:pt x="302" y="166"/>
                    <a:pt x="302" y="165"/>
                  </a:cubicBezTo>
                  <a:cubicBezTo>
                    <a:pt x="302" y="163"/>
                    <a:pt x="302" y="161"/>
                    <a:pt x="302" y="158"/>
                  </a:cubicBezTo>
                  <a:cubicBezTo>
                    <a:pt x="302" y="156"/>
                    <a:pt x="301" y="155"/>
                    <a:pt x="301" y="153"/>
                  </a:cubicBezTo>
                  <a:cubicBezTo>
                    <a:pt x="304" y="152"/>
                    <a:pt x="306" y="151"/>
                    <a:pt x="308" y="150"/>
                  </a:cubicBezTo>
                  <a:cubicBezTo>
                    <a:pt x="314" y="147"/>
                    <a:pt x="319" y="145"/>
                    <a:pt x="323" y="143"/>
                  </a:cubicBezTo>
                  <a:cubicBezTo>
                    <a:pt x="327" y="140"/>
                    <a:pt x="330" y="139"/>
                    <a:pt x="330" y="139"/>
                  </a:cubicBezTo>
                  <a:cubicBezTo>
                    <a:pt x="330" y="139"/>
                    <a:pt x="329" y="138"/>
                    <a:pt x="329" y="136"/>
                  </a:cubicBezTo>
                  <a:cubicBezTo>
                    <a:pt x="329" y="135"/>
                    <a:pt x="329" y="134"/>
                    <a:pt x="329" y="133"/>
                  </a:cubicBezTo>
                  <a:cubicBezTo>
                    <a:pt x="328" y="132"/>
                    <a:pt x="328" y="131"/>
                    <a:pt x="328" y="130"/>
                  </a:cubicBezTo>
                  <a:cubicBezTo>
                    <a:pt x="328" y="129"/>
                    <a:pt x="327" y="128"/>
                    <a:pt x="327" y="127"/>
                  </a:cubicBezTo>
                  <a:cubicBezTo>
                    <a:pt x="327" y="126"/>
                    <a:pt x="327" y="126"/>
                    <a:pt x="327" y="125"/>
                  </a:cubicBezTo>
                  <a:cubicBezTo>
                    <a:pt x="327" y="125"/>
                    <a:pt x="327" y="125"/>
                    <a:pt x="326" y="124"/>
                  </a:cubicBezTo>
                  <a:cubicBezTo>
                    <a:pt x="326" y="123"/>
                    <a:pt x="326" y="121"/>
                    <a:pt x="326" y="121"/>
                  </a:cubicBezTo>
                  <a:cubicBezTo>
                    <a:pt x="326" y="121"/>
                    <a:pt x="323" y="121"/>
                    <a:pt x="318" y="121"/>
                  </a:cubicBezTo>
                  <a:cubicBezTo>
                    <a:pt x="317" y="121"/>
                    <a:pt x="316" y="121"/>
                    <a:pt x="314" y="121"/>
                  </a:cubicBezTo>
                  <a:cubicBezTo>
                    <a:pt x="313" y="121"/>
                    <a:pt x="312" y="121"/>
                    <a:pt x="310" y="121"/>
                  </a:cubicBezTo>
                  <a:cubicBezTo>
                    <a:pt x="308" y="121"/>
                    <a:pt x="304" y="121"/>
                    <a:pt x="301" y="121"/>
                  </a:cubicBezTo>
                  <a:cubicBezTo>
                    <a:pt x="299" y="121"/>
                    <a:pt x="296" y="121"/>
                    <a:pt x="294" y="121"/>
                  </a:cubicBezTo>
                  <a:cubicBezTo>
                    <a:pt x="293" y="119"/>
                    <a:pt x="293" y="118"/>
                    <a:pt x="292" y="117"/>
                  </a:cubicBezTo>
                  <a:cubicBezTo>
                    <a:pt x="291" y="114"/>
                    <a:pt x="290" y="112"/>
                    <a:pt x="290" y="110"/>
                  </a:cubicBezTo>
                  <a:cubicBezTo>
                    <a:pt x="289" y="109"/>
                    <a:pt x="288" y="108"/>
                    <a:pt x="288" y="108"/>
                  </a:cubicBezTo>
                  <a:cubicBezTo>
                    <a:pt x="288" y="108"/>
                    <a:pt x="288" y="107"/>
                    <a:pt x="287" y="105"/>
                  </a:cubicBezTo>
                  <a:cubicBezTo>
                    <a:pt x="287" y="104"/>
                    <a:pt x="285" y="102"/>
                    <a:pt x="284" y="99"/>
                  </a:cubicBezTo>
                  <a:cubicBezTo>
                    <a:pt x="284" y="99"/>
                    <a:pt x="283" y="98"/>
                    <a:pt x="283" y="97"/>
                  </a:cubicBezTo>
                  <a:cubicBezTo>
                    <a:pt x="282" y="97"/>
                    <a:pt x="282" y="96"/>
                    <a:pt x="282" y="95"/>
                  </a:cubicBezTo>
                  <a:cubicBezTo>
                    <a:pt x="283" y="93"/>
                    <a:pt x="285" y="92"/>
                    <a:pt x="287" y="90"/>
                  </a:cubicBezTo>
                  <a:cubicBezTo>
                    <a:pt x="290" y="85"/>
                    <a:pt x="294" y="80"/>
                    <a:pt x="297" y="76"/>
                  </a:cubicBezTo>
                  <a:cubicBezTo>
                    <a:pt x="299" y="73"/>
                    <a:pt x="301" y="70"/>
                    <a:pt x="301" y="70"/>
                  </a:cubicBezTo>
                  <a:cubicBezTo>
                    <a:pt x="301" y="70"/>
                    <a:pt x="300" y="69"/>
                    <a:pt x="299" y="68"/>
                  </a:cubicBezTo>
                  <a:cubicBezTo>
                    <a:pt x="298" y="67"/>
                    <a:pt x="297" y="65"/>
                    <a:pt x="296" y="63"/>
                  </a:cubicBezTo>
                  <a:cubicBezTo>
                    <a:pt x="295" y="62"/>
                    <a:pt x="294" y="61"/>
                    <a:pt x="294" y="60"/>
                  </a:cubicBezTo>
                  <a:cubicBezTo>
                    <a:pt x="293" y="60"/>
                    <a:pt x="292" y="59"/>
                    <a:pt x="292" y="58"/>
                  </a:cubicBezTo>
                  <a:cubicBezTo>
                    <a:pt x="291" y="57"/>
                    <a:pt x="290" y="56"/>
                    <a:pt x="290" y="56"/>
                  </a:cubicBezTo>
                  <a:cubicBezTo>
                    <a:pt x="290" y="56"/>
                    <a:pt x="289" y="57"/>
                    <a:pt x="288" y="57"/>
                  </a:cubicBezTo>
                  <a:cubicBezTo>
                    <a:pt x="287" y="57"/>
                    <a:pt x="285" y="58"/>
                    <a:pt x="283" y="59"/>
                  </a:cubicBezTo>
                  <a:cubicBezTo>
                    <a:pt x="279" y="61"/>
                    <a:pt x="273" y="63"/>
                    <a:pt x="268" y="66"/>
                  </a:cubicBezTo>
                  <a:cubicBezTo>
                    <a:pt x="265" y="67"/>
                    <a:pt x="263" y="68"/>
                    <a:pt x="261" y="69"/>
                  </a:cubicBezTo>
                  <a:cubicBezTo>
                    <a:pt x="260" y="68"/>
                    <a:pt x="259" y="67"/>
                    <a:pt x="258" y="66"/>
                  </a:cubicBezTo>
                  <a:cubicBezTo>
                    <a:pt x="256" y="64"/>
                    <a:pt x="254" y="63"/>
                    <a:pt x="252" y="62"/>
                  </a:cubicBezTo>
                  <a:cubicBezTo>
                    <a:pt x="252" y="61"/>
                    <a:pt x="251" y="61"/>
                    <a:pt x="251" y="60"/>
                  </a:cubicBezTo>
                  <a:cubicBezTo>
                    <a:pt x="251" y="60"/>
                    <a:pt x="250" y="60"/>
                    <a:pt x="250" y="60"/>
                  </a:cubicBezTo>
                  <a:cubicBezTo>
                    <a:pt x="250" y="60"/>
                    <a:pt x="250" y="59"/>
                    <a:pt x="248" y="58"/>
                  </a:cubicBezTo>
                  <a:cubicBezTo>
                    <a:pt x="247" y="57"/>
                    <a:pt x="245" y="56"/>
                    <a:pt x="243" y="54"/>
                  </a:cubicBezTo>
                  <a:cubicBezTo>
                    <a:pt x="242" y="54"/>
                    <a:pt x="240" y="53"/>
                    <a:pt x="239" y="52"/>
                  </a:cubicBezTo>
                  <a:cubicBezTo>
                    <a:pt x="240" y="49"/>
                    <a:pt x="240" y="47"/>
                    <a:pt x="241" y="44"/>
                  </a:cubicBezTo>
                  <a:cubicBezTo>
                    <a:pt x="242" y="42"/>
                    <a:pt x="242" y="39"/>
                    <a:pt x="243" y="36"/>
                  </a:cubicBezTo>
                  <a:cubicBezTo>
                    <a:pt x="243" y="33"/>
                    <a:pt x="244" y="31"/>
                    <a:pt x="244" y="28"/>
                  </a:cubicBezTo>
                  <a:cubicBezTo>
                    <a:pt x="245" y="24"/>
                    <a:pt x="245" y="21"/>
                    <a:pt x="245" y="21"/>
                  </a:cubicBezTo>
                  <a:cubicBezTo>
                    <a:pt x="245" y="21"/>
                    <a:pt x="245" y="21"/>
                    <a:pt x="245" y="20"/>
                  </a:cubicBezTo>
                  <a:cubicBezTo>
                    <a:pt x="244" y="20"/>
                    <a:pt x="244" y="20"/>
                    <a:pt x="243" y="19"/>
                  </a:cubicBezTo>
                  <a:cubicBezTo>
                    <a:pt x="241" y="19"/>
                    <a:pt x="239" y="18"/>
                    <a:pt x="237" y="17"/>
                  </a:cubicBezTo>
                  <a:cubicBezTo>
                    <a:pt x="235" y="16"/>
                    <a:pt x="233" y="15"/>
                    <a:pt x="232" y="14"/>
                  </a:cubicBezTo>
                  <a:cubicBezTo>
                    <a:pt x="231" y="14"/>
                    <a:pt x="230" y="13"/>
                    <a:pt x="230" y="13"/>
                  </a:cubicBezTo>
                  <a:cubicBezTo>
                    <a:pt x="230" y="13"/>
                    <a:pt x="229" y="13"/>
                    <a:pt x="229" y="13"/>
                  </a:cubicBezTo>
                  <a:cubicBezTo>
                    <a:pt x="229" y="13"/>
                    <a:pt x="227" y="15"/>
                    <a:pt x="224" y="19"/>
                  </a:cubicBezTo>
                  <a:cubicBezTo>
                    <a:pt x="223" y="20"/>
                    <a:pt x="221" y="22"/>
                    <a:pt x="219" y="24"/>
                  </a:cubicBezTo>
                  <a:cubicBezTo>
                    <a:pt x="217" y="27"/>
                    <a:pt x="215" y="29"/>
                    <a:pt x="214" y="31"/>
                  </a:cubicBezTo>
                  <a:cubicBezTo>
                    <a:pt x="212" y="33"/>
                    <a:pt x="211" y="35"/>
                    <a:pt x="209" y="37"/>
                  </a:cubicBezTo>
                  <a:cubicBezTo>
                    <a:pt x="208" y="37"/>
                    <a:pt x="206" y="36"/>
                    <a:pt x="205" y="36"/>
                  </a:cubicBezTo>
                  <a:cubicBezTo>
                    <a:pt x="203" y="36"/>
                    <a:pt x="202" y="35"/>
                    <a:pt x="201" y="35"/>
                  </a:cubicBezTo>
                  <a:cubicBezTo>
                    <a:pt x="200" y="35"/>
                    <a:pt x="200" y="35"/>
                    <a:pt x="199" y="34"/>
                  </a:cubicBezTo>
                  <a:cubicBezTo>
                    <a:pt x="199" y="34"/>
                    <a:pt x="198" y="34"/>
                    <a:pt x="198" y="34"/>
                  </a:cubicBezTo>
                  <a:cubicBezTo>
                    <a:pt x="196" y="34"/>
                    <a:pt x="195" y="34"/>
                    <a:pt x="195" y="34"/>
                  </a:cubicBezTo>
                  <a:cubicBezTo>
                    <a:pt x="195" y="34"/>
                    <a:pt x="194" y="33"/>
                    <a:pt x="193" y="33"/>
                  </a:cubicBezTo>
                  <a:cubicBezTo>
                    <a:pt x="191" y="33"/>
                    <a:pt x="189" y="32"/>
                    <a:pt x="186" y="32"/>
                  </a:cubicBezTo>
                  <a:cubicBezTo>
                    <a:pt x="185" y="32"/>
                    <a:pt x="183" y="31"/>
                    <a:pt x="181" y="31"/>
                  </a:cubicBezTo>
                  <a:cubicBezTo>
                    <a:pt x="181" y="29"/>
                    <a:pt x="181" y="26"/>
                    <a:pt x="180" y="24"/>
                  </a:cubicBezTo>
                  <a:cubicBezTo>
                    <a:pt x="179" y="18"/>
                    <a:pt x="177" y="12"/>
                    <a:pt x="176" y="8"/>
                  </a:cubicBezTo>
                  <a:cubicBezTo>
                    <a:pt x="175" y="3"/>
                    <a:pt x="174" y="0"/>
                    <a:pt x="174" y="0"/>
                  </a:cubicBezTo>
                  <a:cubicBezTo>
                    <a:pt x="174" y="0"/>
                    <a:pt x="174" y="0"/>
                    <a:pt x="173" y="0"/>
                  </a:cubicBezTo>
                  <a:cubicBezTo>
                    <a:pt x="173" y="0"/>
                    <a:pt x="172" y="0"/>
                    <a:pt x="171" y="0"/>
                  </a:cubicBezTo>
                  <a:cubicBezTo>
                    <a:pt x="169" y="0"/>
                    <a:pt x="167" y="0"/>
                    <a:pt x="165" y="0"/>
                  </a:cubicBezTo>
                  <a:cubicBezTo>
                    <a:pt x="163" y="0"/>
                    <a:pt x="160" y="0"/>
                    <a:pt x="159" y="0"/>
                  </a:cubicBezTo>
                  <a:cubicBezTo>
                    <a:pt x="158" y="0"/>
                    <a:pt x="157" y="0"/>
                    <a:pt x="157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6" y="0"/>
                    <a:pt x="155" y="3"/>
                    <a:pt x="154" y="8"/>
                  </a:cubicBezTo>
                  <a:cubicBezTo>
                    <a:pt x="153" y="12"/>
                    <a:pt x="151" y="18"/>
                    <a:pt x="150" y="24"/>
                  </a:cubicBezTo>
                  <a:cubicBezTo>
                    <a:pt x="149" y="26"/>
                    <a:pt x="149" y="29"/>
                    <a:pt x="148" y="31"/>
                  </a:cubicBezTo>
                  <a:cubicBezTo>
                    <a:pt x="147" y="31"/>
                    <a:pt x="145" y="32"/>
                    <a:pt x="144" y="32"/>
                  </a:cubicBezTo>
                  <a:cubicBezTo>
                    <a:pt x="141" y="32"/>
                    <a:pt x="139" y="33"/>
                    <a:pt x="137" y="33"/>
                  </a:cubicBezTo>
                  <a:cubicBezTo>
                    <a:pt x="135" y="33"/>
                    <a:pt x="134" y="34"/>
                    <a:pt x="134" y="34"/>
                  </a:cubicBezTo>
                  <a:cubicBezTo>
                    <a:pt x="134" y="34"/>
                    <a:pt x="133" y="34"/>
                    <a:pt x="132" y="34"/>
                  </a:cubicBezTo>
                  <a:cubicBezTo>
                    <a:pt x="131" y="34"/>
                    <a:pt x="131" y="34"/>
                    <a:pt x="130" y="34"/>
                  </a:cubicBezTo>
                  <a:cubicBezTo>
                    <a:pt x="130" y="35"/>
                    <a:pt x="129" y="35"/>
                    <a:pt x="129" y="35"/>
                  </a:cubicBezTo>
                  <a:cubicBezTo>
                    <a:pt x="128" y="35"/>
                    <a:pt x="126" y="36"/>
                    <a:pt x="125" y="36"/>
                  </a:cubicBezTo>
                  <a:cubicBezTo>
                    <a:pt x="124" y="36"/>
                    <a:pt x="122" y="37"/>
                    <a:pt x="121" y="37"/>
                  </a:cubicBezTo>
                  <a:cubicBezTo>
                    <a:pt x="119" y="35"/>
                    <a:pt x="118" y="33"/>
                    <a:pt x="116" y="31"/>
                  </a:cubicBezTo>
                  <a:cubicBezTo>
                    <a:pt x="114" y="29"/>
                    <a:pt x="112" y="27"/>
                    <a:pt x="111" y="24"/>
                  </a:cubicBezTo>
                  <a:cubicBezTo>
                    <a:pt x="109" y="22"/>
                    <a:pt x="107" y="20"/>
                    <a:pt x="106" y="19"/>
                  </a:cubicBezTo>
                  <a:cubicBezTo>
                    <a:pt x="103" y="15"/>
                    <a:pt x="101" y="13"/>
                    <a:pt x="101" y="13"/>
                  </a:cubicBezTo>
                  <a:cubicBezTo>
                    <a:pt x="101" y="13"/>
                    <a:pt x="100" y="13"/>
                    <a:pt x="100" y="13"/>
                  </a:cubicBezTo>
                  <a:cubicBezTo>
                    <a:pt x="99" y="13"/>
                    <a:pt x="99" y="14"/>
                    <a:pt x="98" y="14"/>
                  </a:cubicBezTo>
                  <a:cubicBezTo>
                    <a:pt x="96" y="15"/>
                    <a:pt x="94" y="16"/>
                    <a:pt x="92" y="17"/>
                  </a:cubicBezTo>
                  <a:cubicBezTo>
                    <a:pt x="90" y="18"/>
                    <a:pt x="88" y="19"/>
                    <a:pt x="87" y="19"/>
                  </a:cubicBezTo>
                  <a:cubicBezTo>
                    <a:pt x="86" y="20"/>
                    <a:pt x="86" y="20"/>
                    <a:pt x="85" y="20"/>
                  </a:cubicBezTo>
                  <a:cubicBezTo>
                    <a:pt x="85" y="21"/>
                    <a:pt x="84" y="21"/>
                    <a:pt x="84" y="21"/>
                  </a:cubicBezTo>
                  <a:cubicBezTo>
                    <a:pt x="84" y="21"/>
                    <a:pt x="85" y="24"/>
                    <a:pt x="86" y="28"/>
                  </a:cubicBezTo>
                  <a:cubicBezTo>
                    <a:pt x="86" y="31"/>
                    <a:pt x="87" y="33"/>
                    <a:pt x="87" y="36"/>
                  </a:cubicBezTo>
                  <a:cubicBezTo>
                    <a:pt x="88" y="39"/>
                    <a:pt x="88" y="42"/>
                    <a:pt x="89" y="44"/>
                  </a:cubicBezTo>
                  <a:cubicBezTo>
                    <a:pt x="90" y="47"/>
                    <a:pt x="90" y="49"/>
                    <a:pt x="91" y="52"/>
                  </a:cubicBezTo>
                  <a:cubicBezTo>
                    <a:pt x="90" y="53"/>
                    <a:pt x="88" y="54"/>
                    <a:pt x="87" y="54"/>
                  </a:cubicBezTo>
                  <a:cubicBezTo>
                    <a:pt x="85" y="56"/>
                    <a:pt x="83" y="57"/>
                    <a:pt x="82" y="58"/>
                  </a:cubicBezTo>
                  <a:cubicBezTo>
                    <a:pt x="80" y="59"/>
                    <a:pt x="79" y="60"/>
                    <a:pt x="79" y="60"/>
                  </a:cubicBezTo>
                  <a:cubicBezTo>
                    <a:pt x="79" y="60"/>
                    <a:pt x="79" y="60"/>
                    <a:pt x="79" y="60"/>
                  </a:cubicBezTo>
                  <a:cubicBezTo>
                    <a:pt x="79" y="61"/>
                    <a:pt x="78" y="61"/>
                    <a:pt x="77" y="62"/>
                  </a:cubicBezTo>
                  <a:cubicBezTo>
                    <a:pt x="76" y="63"/>
                    <a:pt x="74" y="64"/>
                    <a:pt x="72" y="66"/>
                  </a:cubicBezTo>
                  <a:cubicBezTo>
                    <a:pt x="71" y="67"/>
                    <a:pt x="70" y="68"/>
                    <a:pt x="69" y="69"/>
                  </a:cubicBezTo>
                  <a:cubicBezTo>
                    <a:pt x="67" y="68"/>
                    <a:pt x="64" y="67"/>
                    <a:pt x="62" y="66"/>
                  </a:cubicBezTo>
                  <a:cubicBezTo>
                    <a:pt x="57" y="63"/>
                    <a:pt x="51" y="61"/>
                    <a:pt x="47" y="59"/>
                  </a:cubicBezTo>
                  <a:cubicBezTo>
                    <a:pt x="45" y="58"/>
                    <a:pt x="43" y="57"/>
                    <a:pt x="42" y="57"/>
                  </a:cubicBezTo>
                  <a:cubicBezTo>
                    <a:pt x="41" y="57"/>
                    <a:pt x="40" y="56"/>
                    <a:pt x="40" y="56"/>
                  </a:cubicBezTo>
                  <a:cubicBezTo>
                    <a:pt x="40" y="56"/>
                    <a:pt x="39" y="57"/>
                    <a:pt x="38" y="58"/>
                  </a:cubicBezTo>
                  <a:cubicBezTo>
                    <a:pt x="38" y="59"/>
                    <a:pt x="37" y="60"/>
                    <a:pt x="36" y="60"/>
                  </a:cubicBezTo>
                  <a:cubicBezTo>
                    <a:pt x="36" y="61"/>
                    <a:pt x="35" y="62"/>
                    <a:pt x="34" y="63"/>
                  </a:cubicBezTo>
                  <a:cubicBezTo>
                    <a:pt x="33" y="65"/>
                    <a:pt x="32" y="67"/>
                    <a:pt x="31" y="68"/>
                  </a:cubicBezTo>
                  <a:cubicBezTo>
                    <a:pt x="30" y="69"/>
                    <a:pt x="29" y="70"/>
                    <a:pt x="29" y="70"/>
                  </a:cubicBezTo>
                  <a:cubicBezTo>
                    <a:pt x="29" y="70"/>
                    <a:pt x="31" y="73"/>
                    <a:pt x="33" y="76"/>
                  </a:cubicBezTo>
                  <a:cubicBezTo>
                    <a:pt x="36" y="80"/>
                    <a:pt x="40" y="85"/>
                    <a:pt x="43" y="90"/>
                  </a:cubicBezTo>
                  <a:cubicBezTo>
                    <a:pt x="45" y="92"/>
                    <a:pt x="47" y="93"/>
                    <a:pt x="48" y="95"/>
                  </a:cubicBezTo>
                  <a:cubicBezTo>
                    <a:pt x="48" y="96"/>
                    <a:pt x="47" y="97"/>
                    <a:pt x="47" y="97"/>
                  </a:cubicBezTo>
                  <a:cubicBezTo>
                    <a:pt x="47" y="98"/>
                    <a:pt x="46" y="99"/>
                    <a:pt x="46" y="99"/>
                  </a:cubicBezTo>
                  <a:cubicBezTo>
                    <a:pt x="44" y="102"/>
                    <a:pt x="43" y="104"/>
                    <a:pt x="43" y="105"/>
                  </a:cubicBezTo>
                  <a:cubicBezTo>
                    <a:pt x="42" y="107"/>
                    <a:pt x="41" y="108"/>
                    <a:pt x="41" y="108"/>
                  </a:cubicBezTo>
                  <a:cubicBezTo>
                    <a:pt x="41" y="108"/>
                    <a:pt x="41" y="109"/>
                    <a:pt x="40" y="110"/>
                  </a:cubicBezTo>
                  <a:cubicBezTo>
                    <a:pt x="40" y="112"/>
                    <a:pt x="39" y="114"/>
                    <a:pt x="38" y="117"/>
                  </a:cubicBezTo>
                  <a:cubicBezTo>
                    <a:pt x="37" y="118"/>
                    <a:pt x="36" y="119"/>
                    <a:pt x="36" y="121"/>
                  </a:cubicBezTo>
                  <a:cubicBezTo>
                    <a:pt x="33" y="121"/>
                    <a:pt x="31" y="121"/>
                    <a:pt x="28" y="121"/>
                  </a:cubicBezTo>
                  <a:cubicBezTo>
                    <a:pt x="25" y="121"/>
                    <a:pt x="22" y="121"/>
                    <a:pt x="19" y="121"/>
                  </a:cubicBezTo>
                  <a:cubicBezTo>
                    <a:pt x="18" y="121"/>
                    <a:pt x="17" y="121"/>
                    <a:pt x="15" y="121"/>
                  </a:cubicBezTo>
                  <a:cubicBezTo>
                    <a:pt x="14" y="121"/>
                    <a:pt x="13" y="121"/>
                    <a:pt x="12" y="121"/>
                  </a:cubicBezTo>
                  <a:cubicBezTo>
                    <a:pt x="7" y="121"/>
                    <a:pt x="4" y="121"/>
                    <a:pt x="4" y="121"/>
                  </a:cubicBezTo>
                  <a:cubicBezTo>
                    <a:pt x="4" y="121"/>
                    <a:pt x="4" y="123"/>
                    <a:pt x="3" y="124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6"/>
                    <a:pt x="3" y="126"/>
                    <a:pt x="3" y="127"/>
                  </a:cubicBezTo>
                  <a:cubicBezTo>
                    <a:pt x="2" y="128"/>
                    <a:pt x="2" y="129"/>
                    <a:pt x="2" y="130"/>
                  </a:cubicBezTo>
                  <a:cubicBezTo>
                    <a:pt x="2" y="131"/>
                    <a:pt x="1" y="132"/>
                    <a:pt x="1" y="133"/>
                  </a:cubicBezTo>
                  <a:cubicBezTo>
                    <a:pt x="1" y="134"/>
                    <a:pt x="1" y="135"/>
                    <a:pt x="1" y="136"/>
                  </a:cubicBezTo>
                  <a:cubicBezTo>
                    <a:pt x="0" y="138"/>
                    <a:pt x="0" y="139"/>
                    <a:pt x="0" y="139"/>
                  </a:cubicBezTo>
                  <a:cubicBezTo>
                    <a:pt x="0" y="139"/>
                    <a:pt x="3" y="140"/>
                    <a:pt x="7" y="143"/>
                  </a:cubicBezTo>
                  <a:cubicBezTo>
                    <a:pt x="11" y="145"/>
                    <a:pt x="16" y="147"/>
                    <a:pt x="22" y="150"/>
                  </a:cubicBezTo>
                  <a:cubicBezTo>
                    <a:pt x="24" y="151"/>
                    <a:pt x="26" y="152"/>
                    <a:pt x="29" y="153"/>
                  </a:cubicBezTo>
                  <a:cubicBezTo>
                    <a:pt x="28" y="155"/>
                    <a:pt x="28" y="156"/>
                    <a:pt x="28" y="158"/>
                  </a:cubicBezTo>
                  <a:cubicBezTo>
                    <a:pt x="28" y="161"/>
                    <a:pt x="28" y="163"/>
                    <a:pt x="28" y="165"/>
                  </a:cubicBezTo>
                  <a:cubicBezTo>
                    <a:pt x="28" y="166"/>
                    <a:pt x="28" y="167"/>
                    <a:pt x="28" y="167"/>
                  </a:cubicBezTo>
                  <a:cubicBezTo>
                    <a:pt x="28" y="167"/>
                    <a:pt x="28" y="168"/>
                    <a:pt x="28" y="170"/>
                  </a:cubicBezTo>
                  <a:cubicBezTo>
                    <a:pt x="28" y="172"/>
                    <a:pt x="28" y="174"/>
                    <a:pt x="28" y="177"/>
                  </a:cubicBezTo>
                  <a:cubicBezTo>
                    <a:pt x="28" y="178"/>
                    <a:pt x="28" y="180"/>
                    <a:pt x="29" y="181"/>
                  </a:cubicBezTo>
                  <a:cubicBezTo>
                    <a:pt x="26" y="182"/>
                    <a:pt x="24" y="183"/>
                    <a:pt x="22" y="184"/>
                  </a:cubicBezTo>
                  <a:cubicBezTo>
                    <a:pt x="16" y="187"/>
                    <a:pt x="11" y="190"/>
                    <a:pt x="7" y="192"/>
                  </a:cubicBezTo>
                  <a:cubicBezTo>
                    <a:pt x="3" y="194"/>
                    <a:pt x="0" y="196"/>
                    <a:pt x="0" y="196"/>
                  </a:cubicBezTo>
                  <a:cubicBezTo>
                    <a:pt x="0" y="196"/>
                    <a:pt x="0" y="197"/>
                    <a:pt x="1" y="198"/>
                  </a:cubicBezTo>
                  <a:cubicBezTo>
                    <a:pt x="1" y="199"/>
                    <a:pt x="1" y="200"/>
                    <a:pt x="1" y="201"/>
                  </a:cubicBezTo>
                  <a:cubicBezTo>
                    <a:pt x="1" y="202"/>
                    <a:pt x="2" y="203"/>
                    <a:pt x="2" y="204"/>
                  </a:cubicBezTo>
                  <a:cubicBezTo>
                    <a:pt x="2" y="205"/>
                    <a:pt x="2" y="207"/>
                    <a:pt x="3" y="208"/>
                  </a:cubicBezTo>
                  <a:cubicBezTo>
                    <a:pt x="3" y="208"/>
                    <a:pt x="3" y="209"/>
                    <a:pt x="3" y="209"/>
                  </a:cubicBezTo>
                  <a:cubicBezTo>
                    <a:pt x="3" y="210"/>
                    <a:pt x="3" y="210"/>
                    <a:pt x="3" y="210"/>
                  </a:cubicBezTo>
                  <a:cubicBezTo>
                    <a:pt x="4" y="212"/>
                    <a:pt x="4" y="213"/>
                    <a:pt x="4" y="213"/>
                  </a:cubicBezTo>
                  <a:cubicBezTo>
                    <a:pt x="4" y="213"/>
                    <a:pt x="7" y="213"/>
                    <a:pt x="12" y="214"/>
                  </a:cubicBezTo>
                  <a:cubicBezTo>
                    <a:pt x="13" y="214"/>
                    <a:pt x="14" y="214"/>
                    <a:pt x="15" y="214"/>
                  </a:cubicBezTo>
                  <a:cubicBezTo>
                    <a:pt x="17" y="214"/>
                    <a:pt x="18" y="214"/>
                    <a:pt x="19" y="214"/>
                  </a:cubicBezTo>
                  <a:cubicBezTo>
                    <a:pt x="22" y="214"/>
                    <a:pt x="25" y="214"/>
                    <a:pt x="28" y="214"/>
                  </a:cubicBezTo>
                  <a:cubicBezTo>
                    <a:pt x="31" y="214"/>
                    <a:pt x="33" y="214"/>
                    <a:pt x="36" y="214"/>
                  </a:cubicBezTo>
                  <a:cubicBezTo>
                    <a:pt x="36" y="215"/>
                    <a:pt x="37" y="217"/>
                    <a:pt x="38" y="218"/>
                  </a:cubicBezTo>
                  <a:cubicBezTo>
                    <a:pt x="39" y="221"/>
                    <a:pt x="40" y="223"/>
                    <a:pt x="40" y="224"/>
                  </a:cubicBezTo>
                  <a:cubicBezTo>
                    <a:pt x="41" y="226"/>
                    <a:pt x="41" y="227"/>
                    <a:pt x="41" y="227"/>
                  </a:cubicBezTo>
                  <a:cubicBezTo>
                    <a:pt x="41" y="227"/>
                    <a:pt x="42" y="228"/>
                    <a:pt x="43" y="229"/>
                  </a:cubicBezTo>
                  <a:cubicBezTo>
                    <a:pt x="43" y="231"/>
                    <a:pt x="44" y="233"/>
                    <a:pt x="46" y="235"/>
                  </a:cubicBezTo>
                  <a:cubicBezTo>
                    <a:pt x="46" y="236"/>
                    <a:pt x="47" y="237"/>
                    <a:pt x="47" y="237"/>
                  </a:cubicBezTo>
                  <a:cubicBezTo>
                    <a:pt x="47" y="238"/>
                    <a:pt x="48" y="239"/>
                    <a:pt x="48" y="239"/>
                  </a:cubicBezTo>
                  <a:cubicBezTo>
                    <a:pt x="47" y="241"/>
                    <a:pt x="45" y="243"/>
                    <a:pt x="43" y="245"/>
                  </a:cubicBezTo>
                  <a:cubicBezTo>
                    <a:pt x="40" y="250"/>
                    <a:pt x="36" y="254"/>
                    <a:pt x="33" y="258"/>
                  </a:cubicBezTo>
                  <a:cubicBezTo>
                    <a:pt x="31" y="262"/>
                    <a:pt x="29" y="264"/>
                    <a:pt x="29" y="264"/>
                  </a:cubicBezTo>
                  <a:cubicBezTo>
                    <a:pt x="29" y="264"/>
                    <a:pt x="30" y="265"/>
                    <a:pt x="31" y="267"/>
                  </a:cubicBezTo>
                  <a:cubicBezTo>
                    <a:pt x="32" y="268"/>
                    <a:pt x="33" y="270"/>
                    <a:pt x="34" y="271"/>
                  </a:cubicBezTo>
                  <a:cubicBezTo>
                    <a:pt x="35" y="272"/>
                    <a:pt x="36" y="273"/>
                    <a:pt x="36" y="274"/>
                  </a:cubicBezTo>
                  <a:cubicBezTo>
                    <a:pt x="37" y="275"/>
                    <a:pt x="38" y="276"/>
                    <a:pt x="38" y="276"/>
                  </a:cubicBezTo>
                  <a:cubicBezTo>
                    <a:pt x="39" y="277"/>
                    <a:pt x="40" y="278"/>
                    <a:pt x="40" y="278"/>
                  </a:cubicBezTo>
                  <a:cubicBezTo>
                    <a:pt x="40" y="278"/>
                    <a:pt x="41" y="278"/>
                    <a:pt x="42" y="277"/>
                  </a:cubicBezTo>
                  <a:cubicBezTo>
                    <a:pt x="43" y="277"/>
                    <a:pt x="45" y="276"/>
                    <a:pt x="47" y="275"/>
                  </a:cubicBezTo>
                  <a:cubicBezTo>
                    <a:pt x="51" y="274"/>
                    <a:pt x="57" y="271"/>
                    <a:pt x="62" y="268"/>
                  </a:cubicBezTo>
                  <a:cubicBezTo>
                    <a:pt x="64" y="267"/>
                    <a:pt x="67" y="266"/>
                    <a:pt x="69" y="265"/>
                  </a:cubicBezTo>
                  <a:cubicBezTo>
                    <a:pt x="70" y="266"/>
                    <a:pt x="71" y="267"/>
                    <a:pt x="72" y="268"/>
                  </a:cubicBezTo>
                  <a:cubicBezTo>
                    <a:pt x="74" y="270"/>
                    <a:pt x="76" y="272"/>
                    <a:pt x="77" y="273"/>
                  </a:cubicBezTo>
                  <a:cubicBezTo>
                    <a:pt x="78" y="273"/>
                    <a:pt x="79" y="274"/>
                    <a:pt x="79" y="274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79" y="274"/>
                    <a:pt x="80" y="275"/>
                    <a:pt x="82" y="276"/>
                  </a:cubicBezTo>
                  <a:cubicBezTo>
                    <a:pt x="83" y="277"/>
                    <a:pt x="85" y="278"/>
                    <a:pt x="87" y="280"/>
                  </a:cubicBezTo>
                  <a:cubicBezTo>
                    <a:pt x="88" y="281"/>
                    <a:pt x="90" y="282"/>
                    <a:pt x="91" y="283"/>
                  </a:cubicBezTo>
                  <a:cubicBezTo>
                    <a:pt x="90" y="285"/>
                    <a:pt x="90" y="288"/>
                    <a:pt x="89" y="290"/>
                  </a:cubicBezTo>
                  <a:cubicBezTo>
                    <a:pt x="88" y="293"/>
                    <a:pt x="88" y="296"/>
                    <a:pt x="87" y="299"/>
                  </a:cubicBezTo>
                  <a:cubicBezTo>
                    <a:pt x="87" y="301"/>
                    <a:pt x="86" y="304"/>
                    <a:pt x="86" y="306"/>
                  </a:cubicBezTo>
                  <a:cubicBezTo>
                    <a:pt x="85" y="311"/>
                    <a:pt x="84" y="314"/>
                    <a:pt x="84" y="314"/>
                  </a:cubicBezTo>
                  <a:cubicBezTo>
                    <a:pt x="84" y="314"/>
                    <a:pt x="85" y="314"/>
                    <a:pt x="85" y="314"/>
                  </a:cubicBezTo>
                  <a:cubicBezTo>
                    <a:pt x="86" y="314"/>
                    <a:pt x="86" y="315"/>
                    <a:pt x="87" y="315"/>
                  </a:cubicBezTo>
                  <a:cubicBezTo>
                    <a:pt x="88" y="316"/>
                    <a:pt x="90" y="317"/>
                    <a:pt x="92" y="318"/>
                  </a:cubicBezTo>
                  <a:cubicBezTo>
                    <a:pt x="94" y="319"/>
                    <a:pt x="96" y="320"/>
                    <a:pt x="98" y="320"/>
                  </a:cubicBezTo>
                  <a:cubicBezTo>
                    <a:pt x="99" y="321"/>
                    <a:pt x="99" y="321"/>
                    <a:pt x="100" y="321"/>
                  </a:cubicBezTo>
                  <a:cubicBezTo>
                    <a:pt x="100" y="321"/>
                    <a:pt x="101" y="321"/>
                    <a:pt x="101" y="321"/>
                  </a:cubicBezTo>
                  <a:cubicBezTo>
                    <a:pt x="101" y="321"/>
                    <a:pt x="103" y="319"/>
                    <a:pt x="106" y="316"/>
                  </a:cubicBezTo>
                  <a:cubicBezTo>
                    <a:pt x="107" y="314"/>
                    <a:pt x="109" y="312"/>
                    <a:pt x="111" y="310"/>
                  </a:cubicBezTo>
                  <a:cubicBezTo>
                    <a:pt x="112" y="308"/>
                    <a:pt x="114" y="306"/>
                    <a:pt x="116" y="303"/>
                  </a:cubicBezTo>
                  <a:cubicBezTo>
                    <a:pt x="118" y="301"/>
                    <a:pt x="119" y="299"/>
                    <a:pt x="121" y="297"/>
                  </a:cubicBezTo>
                  <a:cubicBezTo>
                    <a:pt x="122" y="298"/>
                    <a:pt x="124" y="298"/>
                    <a:pt x="125" y="298"/>
                  </a:cubicBezTo>
                  <a:cubicBezTo>
                    <a:pt x="126" y="299"/>
                    <a:pt x="128" y="299"/>
                    <a:pt x="129" y="300"/>
                  </a:cubicBezTo>
                  <a:cubicBezTo>
                    <a:pt x="129" y="300"/>
                    <a:pt x="130" y="300"/>
                    <a:pt x="130" y="300"/>
                  </a:cubicBezTo>
                  <a:cubicBezTo>
                    <a:pt x="131" y="300"/>
                    <a:pt x="131" y="300"/>
                    <a:pt x="132" y="300"/>
                  </a:cubicBezTo>
                  <a:cubicBezTo>
                    <a:pt x="133" y="301"/>
                    <a:pt x="134" y="301"/>
                    <a:pt x="134" y="301"/>
                  </a:cubicBezTo>
                  <a:cubicBezTo>
                    <a:pt x="134" y="301"/>
                    <a:pt x="135" y="301"/>
                    <a:pt x="137" y="302"/>
                  </a:cubicBezTo>
                  <a:cubicBezTo>
                    <a:pt x="139" y="302"/>
                    <a:pt x="141" y="302"/>
                    <a:pt x="144" y="303"/>
                  </a:cubicBezTo>
                  <a:cubicBezTo>
                    <a:pt x="145" y="303"/>
                    <a:pt x="147" y="303"/>
                    <a:pt x="148" y="303"/>
                  </a:cubicBezTo>
                  <a:cubicBezTo>
                    <a:pt x="149" y="306"/>
                    <a:pt x="149" y="308"/>
                    <a:pt x="150" y="311"/>
                  </a:cubicBezTo>
                  <a:cubicBezTo>
                    <a:pt x="151" y="317"/>
                    <a:pt x="153" y="322"/>
                    <a:pt x="154" y="327"/>
                  </a:cubicBezTo>
                  <a:cubicBezTo>
                    <a:pt x="155" y="331"/>
                    <a:pt x="156" y="334"/>
                    <a:pt x="156" y="334"/>
                  </a:cubicBezTo>
                  <a:cubicBezTo>
                    <a:pt x="156" y="334"/>
                    <a:pt x="156" y="334"/>
                    <a:pt x="157" y="334"/>
                  </a:cubicBezTo>
                  <a:cubicBezTo>
                    <a:pt x="157" y="334"/>
                    <a:pt x="158" y="334"/>
                    <a:pt x="159" y="334"/>
                  </a:cubicBezTo>
                  <a:cubicBezTo>
                    <a:pt x="160" y="334"/>
                    <a:pt x="163" y="334"/>
                    <a:pt x="165" y="334"/>
                  </a:cubicBezTo>
                  <a:cubicBezTo>
                    <a:pt x="167" y="334"/>
                    <a:pt x="169" y="334"/>
                    <a:pt x="171" y="334"/>
                  </a:cubicBezTo>
                  <a:cubicBezTo>
                    <a:pt x="172" y="334"/>
                    <a:pt x="173" y="334"/>
                    <a:pt x="173" y="334"/>
                  </a:cubicBezTo>
                  <a:cubicBezTo>
                    <a:pt x="174" y="334"/>
                    <a:pt x="174" y="334"/>
                    <a:pt x="174" y="334"/>
                  </a:cubicBezTo>
                  <a:cubicBezTo>
                    <a:pt x="174" y="334"/>
                    <a:pt x="175" y="331"/>
                    <a:pt x="176" y="327"/>
                  </a:cubicBezTo>
                  <a:cubicBezTo>
                    <a:pt x="177" y="322"/>
                    <a:pt x="179" y="317"/>
                    <a:pt x="180" y="311"/>
                  </a:cubicBezTo>
                  <a:cubicBezTo>
                    <a:pt x="181" y="308"/>
                    <a:pt x="181" y="306"/>
                    <a:pt x="181" y="303"/>
                  </a:cubicBezTo>
                  <a:cubicBezTo>
                    <a:pt x="183" y="303"/>
                    <a:pt x="185" y="303"/>
                    <a:pt x="186" y="303"/>
                  </a:cubicBezTo>
                  <a:cubicBezTo>
                    <a:pt x="189" y="302"/>
                    <a:pt x="191" y="302"/>
                    <a:pt x="193" y="302"/>
                  </a:cubicBezTo>
                  <a:cubicBezTo>
                    <a:pt x="194" y="301"/>
                    <a:pt x="195" y="301"/>
                    <a:pt x="195" y="301"/>
                  </a:cubicBezTo>
                  <a:cubicBezTo>
                    <a:pt x="195" y="301"/>
                    <a:pt x="196" y="301"/>
                    <a:pt x="198" y="300"/>
                  </a:cubicBezTo>
                  <a:cubicBezTo>
                    <a:pt x="198" y="300"/>
                    <a:pt x="199" y="300"/>
                    <a:pt x="199" y="300"/>
                  </a:cubicBezTo>
                  <a:cubicBezTo>
                    <a:pt x="200" y="300"/>
                    <a:pt x="200" y="300"/>
                    <a:pt x="201" y="300"/>
                  </a:cubicBezTo>
                  <a:cubicBezTo>
                    <a:pt x="202" y="299"/>
                    <a:pt x="203" y="299"/>
                    <a:pt x="205" y="298"/>
                  </a:cubicBezTo>
                  <a:cubicBezTo>
                    <a:pt x="206" y="298"/>
                    <a:pt x="208" y="298"/>
                    <a:pt x="209" y="297"/>
                  </a:cubicBezTo>
                  <a:cubicBezTo>
                    <a:pt x="211" y="299"/>
                    <a:pt x="212" y="301"/>
                    <a:pt x="214" y="303"/>
                  </a:cubicBezTo>
                  <a:cubicBezTo>
                    <a:pt x="215" y="306"/>
                    <a:pt x="217" y="308"/>
                    <a:pt x="219" y="310"/>
                  </a:cubicBezTo>
                  <a:cubicBezTo>
                    <a:pt x="221" y="312"/>
                    <a:pt x="223" y="314"/>
                    <a:pt x="224" y="316"/>
                  </a:cubicBezTo>
                  <a:cubicBezTo>
                    <a:pt x="227" y="319"/>
                    <a:pt x="229" y="321"/>
                    <a:pt x="229" y="321"/>
                  </a:cubicBezTo>
                  <a:cubicBezTo>
                    <a:pt x="229" y="321"/>
                    <a:pt x="230" y="321"/>
                    <a:pt x="230" y="321"/>
                  </a:cubicBezTo>
                  <a:cubicBezTo>
                    <a:pt x="230" y="321"/>
                    <a:pt x="231" y="321"/>
                    <a:pt x="232" y="320"/>
                  </a:cubicBezTo>
                  <a:cubicBezTo>
                    <a:pt x="233" y="320"/>
                    <a:pt x="235" y="319"/>
                    <a:pt x="237" y="318"/>
                  </a:cubicBezTo>
                  <a:cubicBezTo>
                    <a:pt x="239" y="317"/>
                    <a:pt x="241" y="316"/>
                    <a:pt x="243" y="315"/>
                  </a:cubicBezTo>
                  <a:cubicBezTo>
                    <a:pt x="244" y="315"/>
                    <a:pt x="244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1"/>
                    <a:pt x="244" y="306"/>
                  </a:cubicBezTo>
                  <a:cubicBezTo>
                    <a:pt x="244" y="304"/>
                    <a:pt x="243" y="301"/>
                    <a:pt x="243" y="299"/>
                  </a:cubicBezTo>
                  <a:cubicBezTo>
                    <a:pt x="242" y="296"/>
                    <a:pt x="242" y="293"/>
                    <a:pt x="241" y="290"/>
                  </a:cubicBezTo>
                  <a:cubicBezTo>
                    <a:pt x="240" y="288"/>
                    <a:pt x="240" y="285"/>
                    <a:pt x="239" y="283"/>
                  </a:cubicBezTo>
                  <a:cubicBezTo>
                    <a:pt x="240" y="282"/>
                    <a:pt x="242" y="281"/>
                    <a:pt x="243" y="280"/>
                  </a:cubicBezTo>
                  <a:cubicBezTo>
                    <a:pt x="245" y="278"/>
                    <a:pt x="247" y="277"/>
                    <a:pt x="248" y="276"/>
                  </a:cubicBezTo>
                  <a:cubicBezTo>
                    <a:pt x="250" y="275"/>
                    <a:pt x="250" y="274"/>
                    <a:pt x="250" y="274"/>
                  </a:cubicBezTo>
                  <a:cubicBezTo>
                    <a:pt x="250" y="274"/>
                    <a:pt x="251" y="274"/>
                    <a:pt x="251" y="274"/>
                  </a:cubicBezTo>
                  <a:cubicBezTo>
                    <a:pt x="251" y="274"/>
                    <a:pt x="252" y="273"/>
                    <a:pt x="252" y="273"/>
                  </a:cubicBezTo>
                  <a:cubicBezTo>
                    <a:pt x="254" y="272"/>
                    <a:pt x="256" y="270"/>
                    <a:pt x="258" y="268"/>
                  </a:cubicBezTo>
                  <a:cubicBezTo>
                    <a:pt x="259" y="267"/>
                    <a:pt x="260" y="266"/>
                    <a:pt x="261" y="265"/>
                  </a:cubicBezTo>
                  <a:cubicBezTo>
                    <a:pt x="263" y="266"/>
                    <a:pt x="265" y="267"/>
                    <a:pt x="268" y="268"/>
                  </a:cubicBezTo>
                  <a:cubicBezTo>
                    <a:pt x="273" y="271"/>
                    <a:pt x="279" y="274"/>
                    <a:pt x="283" y="275"/>
                  </a:cubicBezTo>
                  <a:cubicBezTo>
                    <a:pt x="285" y="276"/>
                    <a:pt x="287" y="277"/>
                    <a:pt x="288" y="277"/>
                  </a:cubicBezTo>
                  <a:cubicBezTo>
                    <a:pt x="289" y="278"/>
                    <a:pt x="290" y="278"/>
                    <a:pt x="290" y="278"/>
                  </a:cubicBezTo>
                  <a:cubicBezTo>
                    <a:pt x="290" y="278"/>
                    <a:pt x="291" y="277"/>
                    <a:pt x="292" y="276"/>
                  </a:cubicBezTo>
                  <a:cubicBezTo>
                    <a:pt x="292" y="276"/>
                    <a:pt x="293" y="275"/>
                    <a:pt x="294" y="274"/>
                  </a:cubicBezTo>
                  <a:cubicBezTo>
                    <a:pt x="294" y="273"/>
                    <a:pt x="295" y="272"/>
                    <a:pt x="296" y="271"/>
                  </a:cubicBezTo>
                  <a:cubicBezTo>
                    <a:pt x="297" y="270"/>
                    <a:pt x="298" y="268"/>
                    <a:pt x="299" y="267"/>
                  </a:cubicBezTo>
                  <a:cubicBezTo>
                    <a:pt x="300" y="265"/>
                    <a:pt x="301" y="264"/>
                    <a:pt x="301" y="264"/>
                  </a:cubicBezTo>
                  <a:cubicBezTo>
                    <a:pt x="301" y="264"/>
                    <a:pt x="299" y="262"/>
                    <a:pt x="297" y="258"/>
                  </a:cubicBezTo>
                  <a:cubicBezTo>
                    <a:pt x="294" y="254"/>
                    <a:pt x="290" y="250"/>
                    <a:pt x="287" y="245"/>
                  </a:cubicBezTo>
                  <a:cubicBezTo>
                    <a:pt x="285" y="243"/>
                    <a:pt x="283" y="241"/>
                    <a:pt x="282" y="239"/>
                  </a:cubicBezTo>
                  <a:cubicBezTo>
                    <a:pt x="282" y="239"/>
                    <a:pt x="282" y="238"/>
                    <a:pt x="283" y="237"/>
                  </a:cubicBezTo>
                  <a:cubicBezTo>
                    <a:pt x="283" y="237"/>
                    <a:pt x="284" y="236"/>
                    <a:pt x="284" y="235"/>
                  </a:cubicBezTo>
                  <a:cubicBezTo>
                    <a:pt x="285" y="233"/>
                    <a:pt x="287" y="231"/>
                    <a:pt x="287" y="229"/>
                  </a:cubicBezTo>
                  <a:cubicBezTo>
                    <a:pt x="288" y="228"/>
                    <a:pt x="288" y="227"/>
                    <a:pt x="288" y="227"/>
                  </a:cubicBezTo>
                  <a:cubicBezTo>
                    <a:pt x="288" y="227"/>
                    <a:pt x="289" y="226"/>
                    <a:pt x="290" y="224"/>
                  </a:cubicBezTo>
                  <a:cubicBezTo>
                    <a:pt x="290" y="223"/>
                    <a:pt x="291" y="221"/>
                    <a:pt x="292" y="218"/>
                  </a:cubicBezTo>
                  <a:cubicBezTo>
                    <a:pt x="293" y="217"/>
                    <a:pt x="293" y="215"/>
                    <a:pt x="294" y="214"/>
                  </a:cubicBezTo>
                  <a:cubicBezTo>
                    <a:pt x="296" y="214"/>
                    <a:pt x="299" y="214"/>
                    <a:pt x="301" y="214"/>
                  </a:cubicBezTo>
                  <a:cubicBezTo>
                    <a:pt x="304" y="214"/>
                    <a:pt x="308" y="214"/>
                    <a:pt x="310" y="214"/>
                  </a:cubicBezTo>
                  <a:cubicBezTo>
                    <a:pt x="312" y="214"/>
                    <a:pt x="313" y="214"/>
                    <a:pt x="314" y="214"/>
                  </a:cubicBezTo>
                  <a:cubicBezTo>
                    <a:pt x="316" y="214"/>
                    <a:pt x="317" y="214"/>
                    <a:pt x="318" y="214"/>
                  </a:cubicBezTo>
                  <a:cubicBezTo>
                    <a:pt x="323" y="213"/>
                    <a:pt x="326" y="213"/>
                    <a:pt x="326" y="213"/>
                  </a:cubicBezTo>
                  <a:cubicBezTo>
                    <a:pt x="326" y="213"/>
                    <a:pt x="326" y="212"/>
                    <a:pt x="326" y="210"/>
                  </a:cubicBezTo>
                  <a:cubicBezTo>
                    <a:pt x="327" y="210"/>
                    <a:pt x="327" y="210"/>
                    <a:pt x="327" y="209"/>
                  </a:cubicBezTo>
                  <a:cubicBezTo>
                    <a:pt x="327" y="209"/>
                    <a:pt x="327" y="208"/>
                    <a:pt x="327" y="208"/>
                  </a:cubicBezTo>
                  <a:cubicBezTo>
                    <a:pt x="327" y="207"/>
                    <a:pt x="328" y="205"/>
                    <a:pt x="328" y="204"/>
                  </a:cubicBezTo>
                  <a:cubicBezTo>
                    <a:pt x="328" y="203"/>
                    <a:pt x="328" y="202"/>
                    <a:pt x="329" y="201"/>
                  </a:cubicBezTo>
                  <a:cubicBezTo>
                    <a:pt x="329" y="200"/>
                    <a:pt x="329" y="199"/>
                    <a:pt x="329" y="198"/>
                  </a:cubicBezTo>
                  <a:cubicBezTo>
                    <a:pt x="329" y="197"/>
                    <a:pt x="330" y="196"/>
                    <a:pt x="330" y="196"/>
                  </a:cubicBezTo>
                  <a:cubicBezTo>
                    <a:pt x="330" y="196"/>
                    <a:pt x="327" y="194"/>
                    <a:pt x="323" y="192"/>
                  </a:cubicBezTo>
                  <a:cubicBezTo>
                    <a:pt x="319" y="190"/>
                    <a:pt x="314" y="187"/>
                    <a:pt x="308" y="184"/>
                  </a:cubicBezTo>
                  <a:close/>
                  <a:moveTo>
                    <a:pt x="165" y="268"/>
                  </a:moveTo>
                  <a:cubicBezTo>
                    <a:pt x="109" y="268"/>
                    <a:pt x="64" y="223"/>
                    <a:pt x="64" y="167"/>
                  </a:cubicBezTo>
                  <a:cubicBezTo>
                    <a:pt x="64" y="112"/>
                    <a:pt x="109" y="66"/>
                    <a:pt x="165" y="66"/>
                  </a:cubicBezTo>
                  <a:cubicBezTo>
                    <a:pt x="221" y="66"/>
                    <a:pt x="266" y="112"/>
                    <a:pt x="266" y="167"/>
                  </a:cubicBezTo>
                  <a:cubicBezTo>
                    <a:pt x="266" y="223"/>
                    <a:pt x="221" y="268"/>
                    <a:pt x="165" y="2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ctr" anchorCtr="0" compatLnSpc="1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01</a:t>
              </a:r>
              <a:endPara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" name="í$ḷíḓe">
              <a:extLst>
                <a:ext uri="{FF2B5EF4-FFF2-40B4-BE49-F238E27FC236}">
                  <a16:creationId xmlns:a16="http://schemas.microsoft.com/office/drawing/2014/main" id="{BA7D30BB-512F-413E-8AA6-D9B0D550E397}"/>
                </a:ext>
              </a:extLst>
            </p:cNvPr>
            <p:cNvSpPr/>
            <p:nvPr/>
          </p:nvSpPr>
          <p:spPr bwMode="auto">
            <a:xfrm>
              <a:off x="6677819" y="1782762"/>
              <a:ext cx="1327151" cy="357188"/>
            </a:xfrm>
            <a:custGeom>
              <a:avLst/>
              <a:gdLst>
                <a:gd name="T0" fmla="*/ 0 w 836"/>
                <a:gd name="T1" fmla="*/ 225 h 225"/>
                <a:gd name="T2" fmla="*/ 228 w 836"/>
                <a:gd name="T3" fmla="*/ 0 h 225"/>
                <a:gd name="T4" fmla="*/ 836 w 836"/>
                <a:gd name="T5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6" h="225">
                  <a:moveTo>
                    <a:pt x="0" y="225"/>
                  </a:moveTo>
                  <a:lnTo>
                    <a:pt x="228" y="0"/>
                  </a:lnTo>
                  <a:lnTo>
                    <a:pt x="836" y="0"/>
                  </a:lnTo>
                </a:path>
              </a:pathLst>
            </a:custGeom>
            <a:noFill/>
            <a:ln w="317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îṣlíḑé">
              <a:extLst>
                <a:ext uri="{FF2B5EF4-FFF2-40B4-BE49-F238E27FC236}">
                  <a16:creationId xmlns:a16="http://schemas.microsoft.com/office/drawing/2014/main" id="{809BD402-B87B-4D79-B635-9801D74E0B18}"/>
                </a:ext>
              </a:extLst>
            </p:cNvPr>
            <p:cNvSpPr/>
            <p:nvPr/>
          </p:nvSpPr>
          <p:spPr bwMode="auto">
            <a:xfrm>
              <a:off x="7293769" y="3398838"/>
              <a:ext cx="1173163" cy="420688"/>
            </a:xfrm>
            <a:custGeom>
              <a:avLst/>
              <a:gdLst>
                <a:gd name="T0" fmla="*/ 0 w 739"/>
                <a:gd name="T1" fmla="*/ 265 h 265"/>
                <a:gd name="T2" fmla="*/ 268 w 739"/>
                <a:gd name="T3" fmla="*/ 0 h 265"/>
                <a:gd name="T4" fmla="*/ 739 w 739"/>
                <a:gd name="T5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39" h="265">
                  <a:moveTo>
                    <a:pt x="0" y="265"/>
                  </a:moveTo>
                  <a:lnTo>
                    <a:pt x="268" y="0"/>
                  </a:lnTo>
                  <a:lnTo>
                    <a:pt x="739" y="0"/>
                  </a:lnTo>
                </a:path>
              </a:pathLst>
            </a:custGeom>
            <a:noFill/>
            <a:ln w="317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íśļiḍê">
              <a:extLst>
                <a:ext uri="{FF2B5EF4-FFF2-40B4-BE49-F238E27FC236}">
                  <a16:creationId xmlns:a16="http://schemas.microsoft.com/office/drawing/2014/main" id="{C9AD42C3-6F5F-4E6A-A708-AA73C60A1101}"/>
                </a:ext>
              </a:extLst>
            </p:cNvPr>
            <p:cNvSpPr/>
            <p:nvPr/>
          </p:nvSpPr>
          <p:spPr bwMode="auto">
            <a:xfrm>
              <a:off x="3725069" y="4665664"/>
              <a:ext cx="1281112" cy="384175"/>
            </a:xfrm>
            <a:custGeom>
              <a:avLst/>
              <a:gdLst>
                <a:gd name="T0" fmla="*/ 807 w 807"/>
                <a:gd name="T1" fmla="*/ 0 h 242"/>
                <a:gd name="T2" fmla="*/ 566 w 807"/>
                <a:gd name="T3" fmla="*/ 242 h 242"/>
                <a:gd name="T4" fmla="*/ 0 w 807"/>
                <a:gd name="T5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7" h="242">
                  <a:moveTo>
                    <a:pt x="807" y="0"/>
                  </a:moveTo>
                  <a:lnTo>
                    <a:pt x="566" y="242"/>
                  </a:lnTo>
                  <a:lnTo>
                    <a:pt x="0" y="242"/>
                  </a:lnTo>
                </a:path>
              </a:pathLst>
            </a:custGeom>
            <a:noFill/>
            <a:ln w="3175" cap="flat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normAutofit lnSpcReduction="10000"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2" name="iSľiḓé">
              <a:extLst>
                <a:ext uri="{FF2B5EF4-FFF2-40B4-BE49-F238E27FC236}">
                  <a16:creationId xmlns:a16="http://schemas.microsoft.com/office/drawing/2014/main" id="{B5DB6ABC-B7FF-4B24-AD73-BD003585E383}"/>
                </a:ext>
              </a:extLst>
            </p:cNvPr>
            <p:cNvGrpSpPr/>
            <p:nvPr/>
          </p:nvGrpSpPr>
          <p:grpSpPr>
            <a:xfrm>
              <a:off x="8141495" y="1457326"/>
              <a:ext cx="650874" cy="650872"/>
              <a:chOff x="753007" y="2242886"/>
              <a:chExt cx="643355" cy="643355"/>
            </a:xfrm>
          </p:grpSpPr>
          <p:sp>
            <p:nvSpPr>
              <p:cNvPr id="27" name="í$ļïďé">
                <a:extLst>
                  <a:ext uri="{FF2B5EF4-FFF2-40B4-BE49-F238E27FC236}">
                    <a16:creationId xmlns:a16="http://schemas.microsoft.com/office/drawing/2014/main" id="{4A62E46A-A399-4B7D-800B-0F22D8F06661}"/>
                  </a:ext>
                </a:extLst>
              </p:cNvPr>
              <p:cNvSpPr/>
              <p:nvPr/>
            </p:nvSpPr>
            <p:spPr bwMode="auto">
              <a:xfrm>
                <a:off x="753007" y="2242886"/>
                <a:ext cx="643355" cy="64335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ïṡľíḑè">
                <a:extLst>
                  <a:ext uri="{FF2B5EF4-FFF2-40B4-BE49-F238E27FC236}">
                    <a16:creationId xmlns:a16="http://schemas.microsoft.com/office/drawing/2014/main" id="{1243B58F-B271-488F-9B08-BAB71AF661ED}"/>
                  </a:ext>
                </a:extLst>
              </p:cNvPr>
              <p:cNvSpPr/>
              <p:nvPr/>
            </p:nvSpPr>
            <p:spPr bwMode="auto">
              <a:xfrm>
                <a:off x="926604" y="2417033"/>
                <a:ext cx="296160" cy="295059"/>
              </a:xfrm>
              <a:custGeom>
                <a:avLst/>
                <a:gdLst>
                  <a:gd name="connsiteX0" fmla="*/ 0 w 607639"/>
                  <a:gd name="connsiteY0" fmla="*/ 547235 h 605381"/>
                  <a:gd name="connsiteX1" fmla="*/ 23853 w 607639"/>
                  <a:gd name="connsiteY1" fmla="*/ 547235 h 605381"/>
                  <a:gd name="connsiteX2" fmla="*/ 36136 w 607639"/>
                  <a:gd name="connsiteY2" fmla="*/ 547235 h 605381"/>
                  <a:gd name="connsiteX3" fmla="*/ 190916 w 607639"/>
                  <a:gd name="connsiteY3" fmla="*/ 547235 h 605381"/>
                  <a:gd name="connsiteX4" fmla="*/ 212990 w 607639"/>
                  <a:gd name="connsiteY4" fmla="*/ 547235 h 605381"/>
                  <a:gd name="connsiteX5" fmla="*/ 394560 w 607639"/>
                  <a:gd name="connsiteY5" fmla="*/ 547235 h 605381"/>
                  <a:gd name="connsiteX6" fmla="*/ 416634 w 607639"/>
                  <a:gd name="connsiteY6" fmla="*/ 547235 h 605381"/>
                  <a:gd name="connsiteX7" fmla="*/ 571503 w 607639"/>
                  <a:gd name="connsiteY7" fmla="*/ 547235 h 605381"/>
                  <a:gd name="connsiteX8" fmla="*/ 583786 w 607639"/>
                  <a:gd name="connsiteY8" fmla="*/ 547235 h 605381"/>
                  <a:gd name="connsiteX9" fmla="*/ 607639 w 607639"/>
                  <a:gd name="connsiteY9" fmla="*/ 547235 h 605381"/>
                  <a:gd name="connsiteX10" fmla="*/ 607639 w 607639"/>
                  <a:gd name="connsiteY10" fmla="*/ 605381 h 605381"/>
                  <a:gd name="connsiteX11" fmla="*/ 0 w 607639"/>
                  <a:gd name="connsiteY11" fmla="*/ 605381 h 605381"/>
                  <a:gd name="connsiteX12" fmla="*/ 321849 w 607639"/>
                  <a:gd name="connsiteY12" fmla="*/ 269278 h 605381"/>
                  <a:gd name="connsiteX13" fmla="*/ 394531 w 607639"/>
                  <a:gd name="connsiteY13" fmla="*/ 269278 h 605381"/>
                  <a:gd name="connsiteX14" fmla="*/ 394531 w 607639"/>
                  <a:gd name="connsiteY14" fmla="*/ 511247 h 605381"/>
                  <a:gd name="connsiteX15" fmla="*/ 358501 w 607639"/>
                  <a:gd name="connsiteY15" fmla="*/ 511247 h 605381"/>
                  <a:gd name="connsiteX16" fmla="*/ 321849 w 607639"/>
                  <a:gd name="connsiteY16" fmla="*/ 511247 h 605381"/>
                  <a:gd name="connsiteX17" fmla="*/ 212966 w 607639"/>
                  <a:gd name="connsiteY17" fmla="*/ 269278 h 605381"/>
                  <a:gd name="connsiteX18" fmla="*/ 285790 w 607639"/>
                  <a:gd name="connsiteY18" fmla="*/ 269278 h 605381"/>
                  <a:gd name="connsiteX19" fmla="*/ 285790 w 607639"/>
                  <a:gd name="connsiteY19" fmla="*/ 511247 h 605381"/>
                  <a:gd name="connsiteX20" fmla="*/ 249111 w 607639"/>
                  <a:gd name="connsiteY20" fmla="*/ 511247 h 605381"/>
                  <a:gd name="connsiteX21" fmla="*/ 212966 w 607639"/>
                  <a:gd name="connsiteY21" fmla="*/ 511247 h 605381"/>
                  <a:gd name="connsiteX22" fmla="*/ 446972 w 607639"/>
                  <a:gd name="connsiteY22" fmla="*/ 242181 h 605381"/>
                  <a:gd name="connsiteX23" fmla="*/ 553523 w 607639"/>
                  <a:gd name="connsiteY23" fmla="*/ 242181 h 605381"/>
                  <a:gd name="connsiteX24" fmla="*/ 553523 w 607639"/>
                  <a:gd name="connsiteY24" fmla="*/ 453133 h 605381"/>
                  <a:gd name="connsiteX25" fmla="*/ 583788 w 607639"/>
                  <a:gd name="connsiteY25" fmla="*/ 453133 h 605381"/>
                  <a:gd name="connsiteX26" fmla="*/ 583788 w 607639"/>
                  <a:gd name="connsiteY26" fmla="*/ 511247 h 605381"/>
                  <a:gd name="connsiteX27" fmla="*/ 547648 w 607639"/>
                  <a:gd name="connsiteY27" fmla="*/ 511247 h 605381"/>
                  <a:gd name="connsiteX28" fmla="*/ 452758 w 607639"/>
                  <a:gd name="connsiteY28" fmla="*/ 511247 h 605381"/>
                  <a:gd name="connsiteX29" fmla="*/ 416618 w 607639"/>
                  <a:gd name="connsiteY29" fmla="*/ 511247 h 605381"/>
                  <a:gd name="connsiteX30" fmla="*/ 416618 w 607639"/>
                  <a:gd name="connsiteY30" fmla="*/ 453133 h 605381"/>
                  <a:gd name="connsiteX31" fmla="*/ 446972 w 607639"/>
                  <a:gd name="connsiteY31" fmla="*/ 453133 h 605381"/>
                  <a:gd name="connsiteX32" fmla="*/ 54106 w 607639"/>
                  <a:gd name="connsiteY32" fmla="*/ 242181 h 605381"/>
                  <a:gd name="connsiteX33" fmla="*/ 160624 w 607639"/>
                  <a:gd name="connsiteY33" fmla="*/ 242181 h 605381"/>
                  <a:gd name="connsiteX34" fmla="*/ 160624 w 607639"/>
                  <a:gd name="connsiteY34" fmla="*/ 453133 h 605381"/>
                  <a:gd name="connsiteX35" fmla="*/ 190879 w 607639"/>
                  <a:gd name="connsiteY35" fmla="*/ 453133 h 605381"/>
                  <a:gd name="connsiteX36" fmla="*/ 190879 w 607639"/>
                  <a:gd name="connsiteY36" fmla="*/ 511247 h 605381"/>
                  <a:gd name="connsiteX37" fmla="*/ 154839 w 607639"/>
                  <a:gd name="connsiteY37" fmla="*/ 511247 h 605381"/>
                  <a:gd name="connsiteX38" fmla="*/ 59891 w 607639"/>
                  <a:gd name="connsiteY38" fmla="*/ 511247 h 605381"/>
                  <a:gd name="connsiteX39" fmla="*/ 23851 w 607639"/>
                  <a:gd name="connsiteY39" fmla="*/ 511247 h 605381"/>
                  <a:gd name="connsiteX40" fmla="*/ 23851 w 607639"/>
                  <a:gd name="connsiteY40" fmla="*/ 453133 h 605381"/>
                  <a:gd name="connsiteX41" fmla="*/ 54106 w 607639"/>
                  <a:gd name="connsiteY41" fmla="*/ 453133 h 605381"/>
                  <a:gd name="connsiteX42" fmla="*/ 303820 w 607639"/>
                  <a:gd name="connsiteY42" fmla="*/ 98933 h 605381"/>
                  <a:gd name="connsiteX43" fmla="*/ 323120 w 607639"/>
                  <a:gd name="connsiteY43" fmla="*/ 118162 h 605381"/>
                  <a:gd name="connsiteX44" fmla="*/ 303820 w 607639"/>
                  <a:gd name="connsiteY44" fmla="*/ 137391 h 605381"/>
                  <a:gd name="connsiteX45" fmla="*/ 284520 w 607639"/>
                  <a:gd name="connsiteY45" fmla="*/ 118162 h 605381"/>
                  <a:gd name="connsiteX46" fmla="*/ 303820 w 607639"/>
                  <a:gd name="connsiteY46" fmla="*/ 98933 h 605381"/>
                  <a:gd name="connsiteX47" fmla="*/ 303749 w 607639"/>
                  <a:gd name="connsiteY47" fmla="*/ 62835 h 605381"/>
                  <a:gd name="connsiteX48" fmla="*/ 248388 w 607639"/>
                  <a:gd name="connsiteY48" fmla="*/ 118116 h 605381"/>
                  <a:gd name="connsiteX49" fmla="*/ 303749 w 607639"/>
                  <a:gd name="connsiteY49" fmla="*/ 173397 h 605381"/>
                  <a:gd name="connsiteX50" fmla="*/ 359111 w 607639"/>
                  <a:gd name="connsiteY50" fmla="*/ 118116 h 605381"/>
                  <a:gd name="connsiteX51" fmla="*/ 303749 w 607639"/>
                  <a:gd name="connsiteY51" fmla="*/ 62835 h 605381"/>
                  <a:gd name="connsiteX52" fmla="*/ 303749 w 607639"/>
                  <a:gd name="connsiteY52" fmla="*/ 0 h 605381"/>
                  <a:gd name="connsiteX53" fmla="*/ 586964 w 607639"/>
                  <a:gd name="connsiteY53" fmla="*/ 141490 h 605381"/>
                  <a:gd name="connsiteX54" fmla="*/ 586964 w 607639"/>
                  <a:gd name="connsiteY54" fmla="*/ 206192 h 605381"/>
                  <a:gd name="connsiteX55" fmla="*/ 20535 w 607639"/>
                  <a:gd name="connsiteY55" fmla="*/ 206192 h 605381"/>
                  <a:gd name="connsiteX56" fmla="*/ 20535 w 607639"/>
                  <a:gd name="connsiteY56" fmla="*/ 141490 h 6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07639" h="605381">
                    <a:moveTo>
                      <a:pt x="0" y="547235"/>
                    </a:moveTo>
                    <a:lnTo>
                      <a:pt x="23853" y="547235"/>
                    </a:lnTo>
                    <a:lnTo>
                      <a:pt x="36136" y="547235"/>
                    </a:lnTo>
                    <a:lnTo>
                      <a:pt x="190916" y="547235"/>
                    </a:lnTo>
                    <a:lnTo>
                      <a:pt x="212990" y="547235"/>
                    </a:lnTo>
                    <a:lnTo>
                      <a:pt x="394560" y="547235"/>
                    </a:lnTo>
                    <a:lnTo>
                      <a:pt x="416634" y="547235"/>
                    </a:lnTo>
                    <a:lnTo>
                      <a:pt x="571503" y="547235"/>
                    </a:lnTo>
                    <a:lnTo>
                      <a:pt x="583786" y="547235"/>
                    </a:lnTo>
                    <a:lnTo>
                      <a:pt x="607639" y="547235"/>
                    </a:lnTo>
                    <a:lnTo>
                      <a:pt x="607639" y="605381"/>
                    </a:lnTo>
                    <a:lnTo>
                      <a:pt x="0" y="605381"/>
                    </a:lnTo>
                    <a:close/>
                    <a:moveTo>
                      <a:pt x="321849" y="269278"/>
                    </a:moveTo>
                    <a:lnTo>
                      <a:pt x="394531" y="269278"/>
                    </a:lnTo>
                    <a:lnTo>
                      <a:pt x="394531" y="511247"/>
                    </a:lnTo>
                    <a:lnTo>
                      <a:pt x="358501" y="511247"/>
                    </a:lnTo>
                    <a:lnTo>
                      <a:pt x="321849" y="511247"/>
                    </a:lnTo>
                    <a:close/>
                    <a:moveTo>
                      <a:pt x="212966" y="269278"/>
                    </a:moveTo>
                    <a:lnTo>
                      <a:pt x="285790" y="269278"/>
                    </a:lnTo>
                    <a:lnTo>
                      <a:pt x="285790" y="511247"/>
                    </a:lnTo>
                    <a:lnTo>
                      <a:pt x="249111" y="511247"/>
                    </a:lnTo>
                    <a:lnTo>
                      <a:pt x="212966" y="511247"/>
                    </a:lnTo>
                    <a:close/>
                    <a:moveTo>
                      <a:pt x="446972" y="242181"/>
                    </a:moveTo>
                    <a:lnTo>
                      <a:pt x="553523" y="242181"/>
                    </a:lnTo>
                    <a:lnTo>
                      <a:pt x="553523" y="453133"/>
                    </a:lnTo>
                    <a:lnTo>
                      <a:pt x="583788" y="453133"/>
                    </a:lnTo>
                    <a:lnTo>
                      <a:pt x="583788" y="511247"/>
                    </a:lnTo>
                    <a:lnTo>
                      <a:pt x="547648" y="511247"/>
                    </a:lnTo>
                    <a:lnTo>
                      <a:pt x="452758" y="511247"/>
                    </a:lnTo>
                    <a:lnTo>
                      <a:pt x="416618" y="511247"/>
                    </a:lnTo>
                    <a:lnTo>
                      <a:pt x="416618" y="453133"/>
                    </a:lnTo>
                    <a:lnTo>
                      <a:pt x="446972" y="453133"/>
                    </a:lnTo>
                    <a:close/>
                    <a:moveTo>
                      <a:pt x="54106" y="242181"/>
                    </a:moveTo>
                    <a:lnTo>
                      <a:pt x="160624" y="242181"/>
                    </a:lnTo>
                    <a:lnTo>
                      <a:pt x="160624" y="453133"/>
                    </a:lnTo>
                    <a:lnTo>
                      <a:pt x="190879" y="453133"/>
                    </a:lnTo>
                    <a:lnTo>
                      <a:pt x="190879" y="511247"/>
                    </a:lnTo>
                    <a:lnTo>
                      <a:pt x="154839" y="511247"/>
                    </a:lnTo>
                    <a:lnTo>
                      <a:pt x="59891" y="511247"/>
                    </a:lnTo>
                    <a:lnTo>
                      <a:pt x="23851" y="511247"/>
                    </a:lnTo>
                    <a:lnTo>
                      <a:pt x="23851" y="453133"/>
                    </a:lnTo>
                    <a:lnTo>
                      <a:pt x="54106" y="453133"/>
                    </a:lnTo>
                    <a:close/>
                    <a:moveTo>
                      <a:pt x="303820" y="98933"/>
                    </a:moveTo>
                    <a:cubicBezTo>
                      <a:pt x="314479" y="98933"/>
                      <a:pt x="323120" y="107542"/>
                      <a:pt x="323120" y="118162"/>
                    </a:cubicBezTo>
                    <a:cubicBezTo>
                      <a:pt x="323120" y="128782"/>
                      <a:pt x="314479" y="137391"/>
                      <a:pt x="303820" y="137391"/>
                    </a:cubicBezTo>
                    <a:cubicBezTo>
                      <a:pt x="293161" y="137391"/>
                      <a:pt x="284520" y="128782"/>
                      <a:pt x="284520" y="118162"/>
                    </a:cubicBezTo>
                    <a:cubicBezTo>
                      <a:pt x="284520" y="107542"/>
                      <a:pt x="293161" y="98933"/>
                      <a:pt x="303820" y="98933"/>
                    </a:cubicBezTo>
                    <a:close/>
                    <a:moveTo>
                      <a:pt x="303749" y="62835"/>
                    </a:moveTo>
                    <a:cubicBezTo>
                      <a:pt x="273221" y="62835"/>
                      <a:pt x="248388" y="87631"/>
                      <a:pt x="248388" y="118116"/>
                    </a:cubicBezTo>
                    <a:cubicBezTo>
                      <a:pt x="248388" y="148600"/>
                      <a:pt x="273221" y="173397"/>
                      <a:pt x="303749" y="173397"/>
                    </a:cubicBezTo>
                    <a:cubicBezTo>
                      <a:pt x="334278" y="173397"/>
                      <a:pt x="359111" y="148600"/>
                      <a:pt x="359111" y="118116"/>
                    </a:cubicBezTo>
                    <a:cubicBezTo>
                      <a:pt x="359111" y="87631"/>
                      <a:pt x="334278" y="62835"/>
                      <a:pt x="303749" y="62835"/>
                    </a:cubicBezTo>
                    <a:close/>
                    <a:moveTo>
                      <a:pt x="303749" y="0"/>
                    </a:moveTo>
                    <a:lnTo>
                      <a:pt x="586964" y="141490"/>
                    </a:lnTo>
                    <a:lnTo>
                      <a:pt x="586964" y="206192"/>
                    </a:lnTo>
                    <a:lnTo>
                      <a:pt x="20535" y="206192"/>
                    </a:lnTo>
                    <a:lnTo>
                      <a:pt x="20535" y="14149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3" name="ïS1ídê">
              <a:extLst>
                <a:ext uri="{FF2B5EF4-FFF2-40B4-BE49-F238E27FC236}">
                  <a16:creationId xmlns:a16="http://schemas.microsoft.com/office/drawing/2014/main" id="{52250163-EC46-42EC-B897-4333900FDA17}"/>
                </a:ext>
              </a:extLst>
            </p:cNvPr>
            <p:cNvGrpSpPr/>
            <p:nvPr/>
          </p:nvGrpSpPr>
          <p:grpSpPr>
            <a:xfrm>
              <a:off x="3074195" y="4730754"/>
              <a:ext cx="650874" cy="650872"/>
              <a:chOff x="753007" y="2242886"/>
              <a:chExt cx="643355" cy="643355"/>
            </a:xfrm>
          </p:grpSpPr>
          <p:sp>
            <p:nvSpPr>
              <p:cNvPr id="25" name="íṡḷiḋe">
                <a:extLst>
                  <a:ext uri="{FF2B5EF4-FFF2-40B4-BE49-F238E27FC236}">
                    <a16:creationId xmlns:a16="http://schemas.microsoft.com/office/drawing/2014/main" id="{A7BBC160-6E3B-46A7-B7F8-FE4A339C73F5}"/>
                  </a:ext>
                </a:extLst>
              </p:cNvPr>
              <p:cNvSpPr/>
              <p:nvPr/>
            </p:nvSpPr>
            <p:spPr bwMode="auto">
              <a:xfrm>
                <a:off x="753007" y="2242886"/>
                <a:ext cx="643355" cy="64335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" name="iṣḻíďè">
                <a:extLst>
                  <a:ext uri="{FF2B5EF4-FFF2-40B4-BE49-F238E27FC236}">
                    <a16:creationId xmlns:a16="http://schemas.microsoft.com/office/drawing/2014/main" id="{38BE40E1-5335-41F8-AB6E-62DFAF7448CD}"/>
                  </a:ext>
                </a:extLst>
              </p:cNvPr>
              <p:cNvSpPr/>
              <p:nvPr/>
            </p:nvSpPr>
            <p:spPr bwMode="auto">
              <a:xfrm>
                <a:off x="926604" y="2417033"/>
                <a:ext cx="296160" cy="295059"/>
              </a:xfrm>
              <a:custGeom>
                <a:avLst/>
                <a:gdLst>
                  <a:gd name="connsiteX0" fmla="*/ 0 w 607639"/>
                  <a:gd name="connsiteY0" fmla="*/ 547235 h 605381"/>
                  <a:gd name="connsiteX1" fmla="*/ 23853 w 607639"/>
                  <a:gd name="connsiteY1" fmla="*/ 547235 h 605381"/>
                  <a:gd name="connsiteX2" fmla="*/ 36136 w 607639"/>
                  <a:gd name="connsiteY2" fmla="*/ 547235 h 605381"/>
                  <a:gd name="connsiteX3" fmla="*/ 190916 w 607639"/>
                  <a:gd name="connsiteY3" fmla="*/ 547235 h 605381"/>
                  <a:gd name="connsiteX4" fmla="*/ 212990 w 607639"/>
                  <a:gd name="connsiteY4" fmla="*/ 547235 h 605381"/>
                  <a:gd name="connsiteX5" fmla="*/ 394560 w 607639"/>
                  <a:gd name="connsiteY5" fmla="*/ 547235 h 605381"/>
                  <a:gd name="connsiteX6" fmla="*/ 416634 w 607639"/>
                  <a:gd name="connsiteY6" fmla="*/ 547235 h 605381"/>
                  <a:gd name="connsiteX7" fmla="*/ 571503 w 607639"/>
                  <a:gd name="connsiteY7" fmla="*/ 547235 h 605381"/>
                  <a:gd name="connsiteX8" fmla="*/ 583786 w 607639"/>
                  <a:gd name="connsiteY8" fmla="*/ 547235 h 605381"/>
                  <a:gd name="connsiteX9" fmla="*/ 607639 w 607639"/>
                  <a:gd name="connsiteY9" fmla="*/ 547235 h 605381"/>
                  <a:gd name="connsiteX10" fmla="*/ 607639 w 607639"/>
                  <a:gd name="connsiteY10" fmla="*/ 605381 h 605381"/>
                  <a:gd name="connsiteX11" fmla="*/ 0 w 607639"/>
                  <a:gd name="connsiteY11" fmla="*/ 605381 h 605381"/>
                  <a:gd name="connsiteX12" fmla="*/ 321849 w 607639"/>
                  <a:gd name="connsiteY12" fmla="*/ 269278 h 605381"/>
                  <a:gd name="connsiteX13" fmla="*/ 394531 w 607639"/>
                  <a:gd name="connsiteY13" fmla="*/ 269278 h 605381"/>
                  <a:gd name="connsiteX14" fmla="*/ 394531 w 607639"/>
                  <a:gd name="connsiteY14" fmla="*/ 511247 h 605381"/>
                  <a:gd name="connsiteX15" fmla="*/ 358501 w 607639"/>
                  <a:gd name="connsiteY15" fmla="*/ 511247 h 605381"/>
                  <a:gd name="connsiteX16" fmla="*/ 321849 w 607639"/>
                  <a:gd name="connsiteY16" fmla="*/ 511247 h 605381"/>
                  <a:gd name="connsiteX17" fmla="*/ 212966 w 607639"/>
                  <a:gd name="connsiteY17" fmla="*/ 269278 h 605381"/>
                  <a:gd name="connsiteX18" fmla="*/ 285790 w 607639"/>
                  <a:gd name="connsiteY18" fmla="*/ 269278 h 605381"/>
                  <a:gd name="connsiteX19" fmla="*/ 285790 w 607639"/>
                  <a:gd name="connsiteY19" fmla="*/ 511247 h 605381"/>
                  <a:gd name="connsiteX20" fmla="*/ 249111 w 607639"/>
                  <a:gd name="connsiteY20" fmla="*/ 511247 h 605381"/>
                  <a:gd name="connsiteX21" fmla="*/ 212966 w 607639"/>
                  <a:gd name="connsiteY21" fmla="*/ 511247 h 605381"/>
                  <a:gd name="connsiteX22" fmla="*/ 446972 w 607639"/>
                  <a:gd name="connsiteY22" fmla="*/ 242181 h 605381"/>
                  <a:gd name="connsiteX23" fmla="*/ 553523 w 607639"/>
                  <a:gd name="connsiteY23" fmla="*/ 242181 h 605381"/>
                  <a:gd name="connsiteX24" fmla="*/ 553523 w 607639"/>
                  <a:gd name="connsiteY24" fmla="*/ 453133 h 605381"/>
                  <a:gd name="connsiteX25" fmla="*/ 583788 w 607639"/>
                  <a:gd name="connsiteY25" fmla="*/ 453133 h 605381"/>
                  <a:gd name="connsiteX26" fmla="*/ 583788 w 607639"/>
                  <a:gd name="connsiteY26" fmla="*/ 511247 h 605381"/>
                  <a:gd name="connsiteX27" fmla="*/ 547648 w 607639"/>
                  <a:gd name="connsiteY27" fmla="*/ 511247 h 605381"/>
                  <a:gd name="connsiteX28" fmla="*/ 452758 w 607639"/>
                  <a:gd name="connsiteY28" fmla="*/ 511247 h 605381"/>
                  <a:gd name="connsiteX29" fmla="*/ 416618 w 607639"/>
                  <a:gd name="connsiteY29" fmla="*/ 511247 h 605381"/>
                  <a:gd name="connsiteX30" fmla="*/ 416618 w 607639"/>
                  <a:gd name="connsiteY30" fmla="*/ 453133 h 605381"/>
                  <a:gd name="connsiteX31" fmla="*/ 446972 w 607639"/>
                  <a:gd name="connsiteY31" fmla="*/ 453133 h 605381"/>
                  <a:gd name="connsiteX32" fmla="*/ 54106 w 607639"/>
                  <a:gd name="connsiteY32" fmla="*/ 242181 h 605381"/>
                  <a:gd name="connsiteX33" fmla="*/ 160624 w 607639"/>
                  <a:gd name="connsiteY33" fmla="*/ 242181 h 605381"/>
                  <a:gd name="connsiteX34" fmla="*/ 160624 w 607639"/>
                  <a:gd name="connsiteY34" fmla="*/ 453133 h 605381"/>
                  <a:gd name="connsiteX35" fmla="*/ 190879 w 607639"/>
                  <a:gd name="connsiteY35" fmla="*/ 453133 h 605381"/>
                  <a:gd name="connsiteX36" fmla="*/ 190879 w 607639"/>
                  <a:gd name="connsiteY36" fmla="*/ 511247 h 605381"/>
                  <a:gd name="connsiteX37" fmla="*/ 154839 w 607639"/>
                  <a:gd name="connsiteY37" fmla="*/ 511247 h 605381"/>
                  <a:gd name="connsiteX38" fmla="*/ 59891 w 607639"/>
                  <a:gd name="connsiteY38" fmla="*/ 511247 h 605381"/>
                  <a:gd name="connsiteX39" fmla="*/ 23851 w 607639"/>
                  <a:gd name="connsiteY39" fmla="*/ 511247 h 605381"/>
                  <a:gd name="connsiteX40" fmla="*/ 23851 w 607639"/>
                  <a:gd name="connsiteY40" fmla="*/ 453133 h 605381"/>
                  <a:gd name="connsiteX41" fmla="*/ 54106 w 607639"/>
                  <a:gd name="connsiteY41" fmla="*/ 453133 h 605381"/>
                  <a:gd name="connsiteX42" fmla="*/ 303820 w 607639"/>
                  <a:gd name="connsiteY42" fmla="*/ 98933 h 605381"/>
                  <a:gd name="connsiteX43" fmla="*/ 323120 w 607639"/>
                  <a:gd name="connsiteY43" fmla="*/ 118162 h 605381"/>
                  <a:gd name="connsiteX44" fmla="*/ 303820 w 607639"/>
                  <a:gd name="connsiteY44" fmla="*/ 137391 h 605381"/>
                  <a:gd name="connsiteX45" fmla="*/ 284520 w 607639"/>
                  <a:gd name="connsiteY45" fmla="*/ 118162 h 605381"/>
                  <a:gd name="connsiteX46" fmla="*/ 303820 w 607639"/>
                  <a:gd name="connsiteY46" fmla="*/ 98933 h 605381"/>
                  <a:gd name="connsiteX47" fmla="*/ 303749 w 607639"/>
                  <a:gd name="connsiteY47" fmla="*/ 62835 h 605381"/>
                  <a:gd name="connsiteX48" fmla="*/ 248388 w 607639"/>
                  <a:gd name="connsiteY48" fmla="*/ 118116 h 605381"/>
                  <a:gd name="connsiteX49" fmla="*/ 303749 w 607639"/>
                  <a:gd name="connsiteY49" fmla="*/ 173397 h 605381"/>
                  <a:gd name="connsiteX50" fmla="*/ 359111 w 607639"/>
                  <a:gd name="connsiteY50" fmla="*/ 118116 h 605381"/>
                  <a:gd name="connsiteX51" fmla="*/ 303749 w 607639"/>
                  <a:gd name="connsiteY51" fmla="*/ 62835 h 605381"/>
                  <a:gd name="connsiteX52" fmla="*/ 303749 w 607639"/>
                  <a:gd name="connsiteY52" fmla="*/ 0 h 605381"/>
                  <a:gd name="connsiteX53" fmla="*/ 586964 w 607639"/>
                  <a:gd name="connsiteY53" fmla="*/ 141490 h 605381"/>
                  <a:gd name="connsiteX54" fmla="*/ 586964 w 607639"/>
                  <a:gd name="connsiteY54" fmla="*/ 206192 h 605381"/>
                  <a:gd name="connsiteX55" fmla="*/ 20535 w 607639"/>
                  <a:gd name="connsiteY55" fmla="*/ 206192 h 605381"/>
                  <a:gd name="connsiteX56" fmla="*/ 20535 w 607639"/>
                  <a:gd name="connsiteY56" fmla="*/ 141490 h 6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07639" h="605381">
                    <a:moveTo>
                      <a:pt x="0" y="547235"/>
                    </a:moveTo>
                    <a:lnTo>
                      <a:pt x="23853" y="547235"/>
                    </a:lnTo>
                    <a:lnTo>
                      <a:pt x="36136" y="547235"/>
                    </a:lnTo>
                    <a:lnTo>
                      <a:pt x="190916" y="547235"/>
                    </a:lnTo>
                    <a:lnTo>
                      <a:pt x="212990" y="547235"/>
                    </a:lnTo>
                    <a:lnTo>
                      <a:pt x="394560" y="547235"/>
                    </a:lnTo>
                    <a:lnTo>
                      <a:pt x="416634" y="547235"/>
                    </a:lnTo>
                    <a:lnTo>
                      <a:pt x="571503" y="547235"/>
                    </a:lnTo>
                    <a:lnTo>
                      <a:pt x="583786" y="547235"/>
                    </a:lnTo>
                    <a:lnTo>
                      <a:pt x="607639" y="547235"/>
                    </a:lnTo>
                    <a:lnTo>
                      <a:pt x="607639" y="605381"/>
                    </a:lnTo>
                    <a:lnTo>
                      <a:pt x="0" y="605381"/>
                    </a:lnTo>
                    <a:close/>
                    <a:moveTo>
                      <a:pt x="321849" y="269278"/>
                    </a:moveTo>
                    <a:lnTo>
                      <a:pt x="394531" y="269278"/>
                    </a:lnTo>
                    <a:lnTo>
                      <a:pt x="394531" y="511247"/>
                    </a:lnTo>
                    <a:lnTo>
                      <a:pt x="358501" y="511247"/>
                    </a:lnTo>
                    <a:lnTo>
                      <a:pt x="321849" y="511247"/>
                    </a:lnTo>
                    <a:close/>
                    <a:moveTo>
                      <a:pt x="212966" y="269278"/>
                    </a:moveTo>
                    <a:lnTo>
                      <a:pt x="285790" y="269278"/>
                    </a:lnTo>
                    <a:lnTo>
                      <a:pt x="285790" y="511247"/>
                    </a:lnTo>
                    <a:lnTo>
                      <a:pt x="249111" y="511247"/>
                    </a:lnTo>
                    <a:lnTo>
                      <a:pt x="212966" y="511247"/>
                    </a:lnTo>
                    <a:close/>
                    <a:moveTo>
                      <a:pt x="446972" y="242181"/>
                    </a:moveTo>
                    <a:lnTo>
                      <a:pt x="553523" y="242181"/>
                    </a:lnTo>
                    <a:lnTo>
                      <a:pt x="553523" y="453133"/>
                    </a:lnTo>
                    <a:lnTo>
                      <a:pt x="583788" y="453133"/>
                    </a:lnTo>
                    <a:lnTo>
                      <a:pt x="583788" y="511247"/>
                    </a:lnTo>
                    <a:lnTo>
                      <a:pt x="547648" y="511247"/>
                    </a:lnTo>
                    <a:lnTo>
                      <a:pt x="452758" y="511247"/>
                    </a:lnTo>
                    <a:lnTo>
                      <a:pt x="416618" y="511247"/>
                    </a:lnTo>
                    <a:lnTo>
                      <a:pt x="416618" y="453133"/>
                    </a:lnTo>
                    <a:lnTo>
                      <a:pt x="446972" y="453133"/>
                    </a:lnTo>
                    <a:close/>
                    <a:moveTo>
                      <a:pt x="54106" y="242181"/>
                    </a:moveTo>
                    <a:lnTo>
                      <a:pt x="160624" y="242181"/>
                    </a:lnTo>
                    <a:lnTo>
                      <a:pt x="160624" y="453133"/>
                    </a:lnTo>
                    <a:lnTo>
                      <a:pt x="190879" y="453133"/>
                    </a:lnTo>
                    <a:lnTo>
                      <a:pt x="190879" y="511247"/>
                    </a:lnTo>
                    <a:lnTo>
                      <a:pt x="154839" y="511247"/>
                    </a:lnTo>
                    <a:lnTo>
                      <a:pt x="59891" y="511247"/>
                    </a:lnTo>
                    <a:lnTo>
                      <a:pt x="23851" y="511247"/>
                    </a:lnTo>
                    <a:lnTo>
                      <a:pt x="23851" y="453133"/>
                    </a:lnTo>
                    <a:lnTo>
                      <a:pt x="54106" y="453133"/>
                    </a:lnTo>
                    <a:close/>
                    <a:moveTo>
                      <a:pt x="303820" y="98933"/>
                    </a:moveTo>
                    <a:cubicBezTo>
                      <a:pt x="314479" y="98933"/>
                      <a:pt x="323120" y="107542"/>
                      <a:pt x="323120" y="118162"/>
                    </a:cubicBezTo>
                    <a:cubicBezTo>
                      <a:pt x="323120" y="128782"/>
                      <a:pt x="314479" y="137391"/>
                      <a:pt x="303820" y="137391"/>
                    </a:cubicBezTo>
                    <a:cubicBezTo>
                      <a:pt x="293161" y="137391"/>
                      <a:pt x="284520" y="128782"/>
                      <a:pt x="284520" y="118162"/>
                    </a:cubicBezTo>
                    <a:cubicBezTo>
                      <a:pt x="284520" y="107542"/>
                      <a:pt x="293161" y="98933"/>
                      <a:pt x="303820" y="98933"/>
                    </a:cubicBezTo>
                    <a:close/>
                    <a:moveTo>
                      <a:pt x="303749" y="62835"/>
                    </a:moveTo>
                    <a:cubicBezTo>
                      <a:pt x="273221" y="62835"/>
                      <a:pt x="248388" y="87631"/>
                      <a:pt x="248388" y="118116"/>
                    </a:cubicBezTo>
                    <a:cubicBezTo>
                      <a:pt x="248388" y="148600"/>
                      <a:pt x="273221" y="173397"/>
                      <a:pt x="303749" y="173397"/>
                    </a:cubicBezTo>
                    <a:cubicBezTo>
                      <a:pt x="334278" y="173397"/>
                      <a:pt x="359111" y="148600"/>
                      <a:pt x="359111" y="118116"/>
                    </a:cubicBezTo>
                    <a:cubicBezTo>
                      <a:pt x="359111" y="87631"/>
                      <a:pt x="334278" y="62835"/>
                      <a:pt x="303749" y="62835"/>
                    </a:cubicBezTo>
                    <a:close/>
                    <a:moveTo>
                      <a:pt x="303749" y="0"/>
                    </a:moveTo>
                    <a:lnTo>
                      <a:pt x="586964" y="141490"/>
                    </a:lnTo>
                    <a:lnTo>
                      <a:pt x="586964" y="206192"/>
                    </a:lnTo>
                    <a:lnTo>
                      <a:pt x="20535" y="206192"/>
                    </a:lnTo>
                    <a:lnTo>
                      <a:pt x="20535" y="14149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4" name="íśḷiḋe">
              <a:extLst>
                <a:ext uri="{FF2B5EF4-FFF2-40B4-BE49-F238E27FC236}">
                  <a16:creationId xmlns:a16="http://schemas.microsoft.com/office/drawing/2014/main" id="{02E82DBE-B007-435A-943E-76C23D2C8E01}"/>
                </a:ext>
              </a:extLst>
            </p:cNvPr>
            <p:cNvGrpSpPr/>
            <p:nvPr/>
          </p:nvGrpSpPr>
          <p:grpSpPr>
            <a:xfrm>
              <a:off x="8466932" y="3073402"/>
              <a:ext cx="650874" cy="650872"/>
              <a:chOff x="753007" y="2242886"/>
              <a:chExt cx="643355" cy="643355"/>
            </a:xfrm>
          </p:grpSpPr>
          <p:sp>
            <p:nvSpPr>
              <p:cNvPr id="23" name="íśļide">
                <a:extLst>
                  <a:ext uri="{FF2B5EF4-FFF2-40B4-BE49-F238E27FC236}">
                    <a16:creationId xmlns:a16="http://schemas.microsoft.com/office/drawing/2014/main" id="{7261B3ED-EB14-44A3-9484-38C13AE0F362}"/>
                  </a:ext>
                </a:extLst>
              </p:cNvPr>
              <p:cNvSpPr/>
              <p:nvPr/>
            </p:nvSpPr>
            <p:spPr bwMode="auto">
              <a:xfrm>
                <a:off x="753007" y="2242886"/>
                <a:ext cx="643355" cy="643355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" name="îṣḷïḍe">
                <a:extLst>
                  <a:ext uri="{FF2B5EF4-FFF2-40B4-BE49-F238E27FC236}">
                    <a16:creationId xmlns:a16="http://schemas.microsoft.com/office/drawing/2014/main" id="{59AD5C91-E5A1-4F1D-8C08-58F078663E53}"/>
                  </a:ext>
                </a:extLst>
              </p:cNvPr>
              <p:cNvSpPr/>
              <p:nvPr/>
            </p:nvSpPr>
            <p:spPr bwMode="auto">
              <a:xfrm>
                <a:off x="926604" y="2417033"/>
                <a:ext cx="296160" cy="295059"/>
              </a:xfrm>
              <a:custGeom>
                <a:avLst/>
                <a:gdLst>
                  <a:gd name="connsiteX0" fmla="*/ 0 w 607639"/>
                  <a:gd name="connsiteY0" fmla="*/ 547235 h 605381"/>
                  <a:gd name="connsiteX1" fmla="*/ 23853 w 607639"/>
                  <a:gd name="connsiteY1" fmla="*/ 547235 h 605381"/>
                  <a:gd name="connsiteX2" fmla="*/ 36136 w 607639"/>
                  <a:gd name="connsiteY2" fmla="*/ 547235 h 605381"/>
                  <a:gd name="connsiteX3" fmla="*/ 190916 w 607639"/>
                  <a:gd name="connsiteY3" fmla="*/ 547235 h 605381"/>
                  <a:gd name="connsiteX4" fmla="*/ 212990 w 607639"/>
                  <a:gd name="connsiteY4" fmla="*/ 547235 h 605381"/>
                  <a:gd name="connsiteX5" fmla="*/ 394560 w 607639"/>
                  <a:gd name="connsiteY5" fmla="*/ 547235 h 605381"/>
                  <a:gd name="connsiteX6" fmla="*/ 416634 w 607639"/>
                  <a:gd name="connsiteY6" fmla="*/ 547235 h 605381"/>
                  <a:gd name="connsiteX7" fmla="*/ 571503 w 607639"/>
                  <a:gd name="connsiteY7" fmla="*/ 547235 h 605381"/>
                  <a:gd name="connsiteX8" fmla="*/ 583786 w 607639"/>
                  <a:gd name="connsiteY8" fmla="*/ 547235 h 605381"/>
                  <a:gd name="connsiteX9" fmla="*/ 607639 w 607639"/>
                  <a:gd name="connsiteY9" fmla="*/ 547235 h 605381"/>
                  <a:gd name="connsiteX10" fmla="*/ 607639 w 607639"/>
                  <a:gd name="connsiteY10" fmla="*/ 605381 h 605381"/>
                  <a:gd name="connsiteX11" fmla="*/ 0 w 607639"/>
                  <a:gd name="connsiteY11" fmla="*/ 605381 h 605381"/>
                  <a:gd name="connsiteX12" fmla="*/ 321849 w 607639"/>
                  <a:gd name="connsiteY12" fmla="*/ 269278 h 605381"/>
                  <a:gd name="connsiteX13" fmla="*/ 394531 w 607639"/>
                  <a:gd name="connsiteY13" fmla="*/ 269278 h 605381"/>
                  <a:gd name="connsiteX14" fmla="*/ 394531 w 607639"/>
                  <a:gd name="connsiteY14" fmla="*/ 511247 h 605381"/>
                  <a:gd name="connsiteX15" fmla="*/ 358501 w 607639"/>
                  <a:gd name="connsiteY15" fmla="*/ 511247 h 605381"/>
                  <a:gd name="connsiteX16" fmla="*/ 321849 w 607639"/>
                  <a:gd name="connsiteY16" fmla="*/ 511247 h 605381"/>
                  <a:gd name="connsiteX17" fmla="*/ 212966 w 607639"/>
                  <a:gd name="connsiteY17" fmla="*/ 269278 h 605381"/>
                  <a:gd name="connsiteX18" fmla="*/ 285790 w 607639"/>
                  <a:gd name="connsiteY18" fmla="*/ 269278 h 605381"/>
                  <a:gd name="connsiteX19" fmla="*/ 285790 w 607639"/>
                  <a:gd name="connsiteY19" fmla="*/ 511247 h 605381"/>
                  <a:gd name="connsiteX20" fmla="*/ 249111 w 607639"/>
                  <a:gd name="connsiteY20" fmla="*/ 511247 h 605381"/>
                  <a:gd name="connsiteX21" fmla="*/ 212966 w 607639"/>
                  <a:gd name="connsiteY21" fmla="*/ 511247 h 605381"/>
                  <a:gd name="connsiteX22" fmla="*/ 446972 w 607639"/>
                  <a:gd name="connsiteY22" fmla="*/ 242181 h 605381"/>
                  <a:gd name="connsiteX23" fmla="*/ 553523 w 607639"/>
                  <a:gd name="connsiteY23" fmla="*/ 242181 h 605381"/>
                  <a:gd name="connsiteX24" fmla="*/ 553523 w 607639"/>
                  <a:gd name="connsiteY24" fmla="*/ 453133 h 605381"/>
                  <a:gd name="connsiteX25" fmla="*/ 583788 w 607639"/>
                  <a:gd name="connsiteY25" fmla="*/ 453133 h 605381"/>
                  <a:gd name="connsiteX26" fmla="*/ 583788 w 607639"/>
                  <a:gd name="connsiteY26" fmla="*/ 511247 h 605381"/>
                  <a:gd name="connsiteX27" fmla="*/ 547648 w 607639"/>
                  <a:gd name="connsiteY27" fmla="*/ 511247 h 605381"/>
                  <a:gd name="connsiteX28" fmla="*/ 452758 w 607639"/>
                  <a:gd name="connsiteY28" fmla="*/ 511247 h 605381"/>
                  <a:gd name="connsiteX29" fmla="*/ 416618 w 607639"/>
                  <a:gd name="connsiteY29" fmla="*/ 511247 h 605381"/>
                  <a:gd name="connsiteX30" fmla="*/ 416618 w 607639"/>
                  <a:gd name="connsiteY30" fmla="*/ 453133 h 605381"/>
                  <a:gd name="connsiteX31" fmla="*/ 446972 w 607639"/>
                  <a:gd name="connsiteY31" fmla="*/ 453133 h 605381"/>
                  <a:gd name="connsiteX32" fmla="*/ 54106 w 607639"/>
                  <a:gd name="connsiteY32" fmla="*/ 242181 h 605381"/>
                  <a:gd name="connsiteX33" fmla="*/ 160624 w 607639"/>
                  <a:gd name="connsiteY33" fmla="*/ 242181 h 605381"/>
                  <a:gd name="connsiteX34" fmla="*/ 160624 w 607639"/>
                  <a:gd name="connsiteY34" fmla="*/ 453133 h 605381"/>
                  <a:gd name="connsiteX35" fmla="*/ 190879 w 607639"/>
                  <a:gd name="connsiteY35" fmla="*/ 453133 h 605381"/>
                  <a:gd name="connsiteX36" fmla="*/ 190879 w 607639"/>
                  <a:gd name="connsiteY36" fmla="*/ 511247 h 605381"/>
                  <a:gd name="connsiteX37" fmla="*/ 154839 w 607639"/>
                  <a:gd name="connsiteY37" fmla="*/ 511247 h 605381"/>
                  <a:gd name="connsiteX38" fmla="*/ 59891 w 607639"/>
                  <a:gd name="connsiteY38" fmla="*/ 511247 h 605381"/>
                  <a:gd name="connsiteX39" fmla="*/ 23851 w 607639"/>
                  <a:gd name="connsiteY39" fmla="*/ 511247 h 605381"/>
                  <a:gd name="connsiteX40" fmla="*/ 23851 w 607639"/>
                  <a:gd name="connsiteY40" fmla="*/ 453133 h 605381"/>
                  <a:gd name="connsiteX41" fmla="*/ 54106 w 607639"/>
                  <a:gd name="connsiteY41" fmla="*/ 453133 h 605381"/>
                  <a:gd name="connsiteX42" fmla="*/ 303820 w 607639"/>
                  <a:gd name="connsiteY42" fmla="*/ 98933 h 605381"/>
                  <a:gd name="connsiteX43" fmla="*/ 323120 w 607639"/>
                  <a:gd name="connsiteY43" fmla="*/ 118162 h 605381"/>
                  <a:gd name="connsiteX44" fmla="*/ 303820 w 607639"/>
                  <a:gd name="connsiteY44" fmla="*/ 137391 h 605381"/>
                  <a:gd name="connsiteX45" fmla="*/ 284520 w 607639"/>
                  <a:gd name="connsiteY45" fmla="*/ 118162 h 605381"/>
                  <a:gd name="connsiteX46" fmla="*/ 303820 w 607639"/>
                  <a:gd name="connsiteY46" fmla="*/ 98933 h 605381"/>
                  <a:gd name="connsiteX47" fmla="*/ 303749 w 607639"/>
                  <a:gd name="connsiteY47" fmla="*/ 62835 h 605381"/>
                  <a:gd name="connsiteX48" fmla="*/ 248388 w 607639"/>
                  <a:gd name="connsiteY48" fmla="*/ 118116 h 605381"/>
                  <a:gd name="connsiteX49" fmla="*/ 303749 w 607639"/>
                  <a:gd name="connsiteY49" fmla="*/ 173397 h 605381"/>
                  <a:gd name="connsiteX50" fmla="*/ 359111 w 607639"/>
                  <a:gd name="connsiteY50" fmla="*/ 118116 h 605381"/>
                  <a:gd name="connsiteX51" fmla="*/ 303749 w 607639"/>
                  <a:gd name="connsiteY51" fmla="*/ 62835 h 605381"/>
                  <a:gd name="connsiteX52" fmla="*/ 303749 w 607639"/>
                  <a:gd name="connsiteY52" fmla="*/ 0 h 605381"/>
                  <a:gd name="connsiteX53" fmla="*/ 586964 w 607639"/>
                  <a:gd name="connsiteY53" fmla="*/ 141490 h 605381"/>
                  <a:gd name="connsiteX54" fmla="*/ 586964 w 607639"/>
                  <a:gd name="connsiteY54" fmla="*/ 206192 h 605381"/>
                  <a:gd name="connsiteX55" fmla="*/ 20535 w 607639"/>
                  <a:gd name="connsiteY55" fmla="*/ 206192 h 605381"/>
                  <a:gd name="connsiteX56" fmla="*/ 20535 w 607639"/>
                  <a:gd name="connsiteY56" fmla="*/ 141490 h 605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607639" h="605381">
                    <a:moveTo>
                      <a:pt x="0" y="547235"/>
                    </a:moveTo>
                    <a:lnTo>
                      <a:pt x="23853" y="547235"/>
                    </a:lnTo>
                    <a:lnTo>
                      <a:pt x="36136" y="547235"/>
                    </a:lnTo>
                    <a:lnTo>
                      <a:pt x="190916" y="547235"/>
                    </a:lnTo>
                    <a:lnTo>
                      <a:pt x="212990" y="547235"/>
                    </a:lnTo>
                    <a:lnTo>
                      <a:pt x="394560" y="547235"/>
                    </a:lnTo>
                    <a:lnTo>
                      <a:pt x="416634" y="547235"/>
                    </a:lnTo>
                    <a:lnTo>
                      <a:pt x="571503" y="547235"/>
                    </a:lnTo>
                    <a:lnTo>
                      <a:pt x="583786" y="547235"/>
                    </a:lnTo>
                    <a:lnTo>
                      <a:pt x="607639" y="547235"/>
                    </a:lnTo>
                    <a:lnTo>
                      <a:pt x="607639" y="605381"/>
                    </a:lnTo>
                    <a:lnTo>
                      <a:pt x="0" y="605381"/>
                    </a:lnTo>
                    <a:close/>
                    <a:moveTo>
                      <a:pt x="321849" y="269278"/>
                    </a:moveTo>
                    <a:lnTo>
                      <a:pt x="394531" y="269278"/>
                    </a:lnTo>
                    <a:lnTo>
                      <a:pt x="394531" y="511247"/>
                    </a:lnTo>
                    <a:lnTo>
                      <a:pt x="358501" y="511247"/>
                    </a:lnTo>
                    <a:lnTo>
                      <a:pt x="321849" y="511247"/>
                    </a:lnTo>
                    <a:close/>
                    <a:moveTo>
                      <a:pt x="212966" y="269278"/>
                    </a:moveTo>
                    <a:lnTo>
                      <a:pt x="285790" y="269278"/>
                    </a:lnTo>
                    <a:lnTo>
                      <a:pt x="285790" y="511247"/>
                    </a:lnTo>
                    <a:lnTo>
                      <a:pt x="249111" y="511247"/>
                    </a:lnTo>
                    <a:lnTo>
                      <a:pt x="212966" y="511247"/>
                    </a:lnTo>
                    <a:close/>
                    <a:moveTo>
                      <a:pt x="446972" y="242181"/>
                    </a:moveTo>
                    <a:lnTo>
                      <a:pt x="553523" y="242181"/>
                    </a:lnTo>
                    <a:lnTo>
                      <a:pt x="553523" y="453133"/>
                    </a:lnTo>
                    <a:lnTo>
                      <a:pt x="583788" y="453133"/>
                    </a:lnTo>
                    <a:lnTo>
                      <a:pt x="583788" y="511247"/>
                    </a:lnTo>
                    <a:lnTo>
                      <a:pt x="547648" y="511247"/>
                    </a:lnTo>
                    <a:lnTo>
                      <a:pt x="452758" y="511247"/>
                    </a:lnTo>
                    <a:lnTo>
                      <a:pt x="416618" y="511247"/>
                    </a:lnTo>
                    <a:lnTo>
                      <a:pt x="416618" y="453133"/>
                    </a:lnTo>
                    <a:lnTo>
                      <a:pt x="446972" y="453133"/>
                    </a:lnTo>
                    <a:close/>
                    <a:moveTo>
                      <a:pt x="54106" y="242181"/>
                    </a:moveTo>
                    <a:lnTo>
                      <a:pt x="160624" y="242181"/>
                    </a:lnTo>
                    <a:lnTo>
                      <a:pt x="160624" y="453133"/>
                    </a:lnTo>
                    <a:lnTo>
                      <a:pt x="190879" y="453133"/>
                    </a:lnTo>
                    <a:lnTo>
                      <a:pt x="190879" y="511247"/>
                    </a:lnTo>
                    <a:lnTo>
                      <a:pt x="154839" y="511247"/>
                    </a:lnTo>
                    <a:lnTo>
                      <a:pt x="59891" y="511247"/>
                    </a:lnTo>
                    <a:lnTo>
                      <a:pt x="23851" y="511247"/>
                    </a:lnTo>
                    <a:lnTo>
                      <a:pt x="23851" y="453133"/>
                    </a:lnTo>
                    <a:lnTo>
                      <a:pt x="54106" y="453133"/>
                    </a:lnTo>
                    <a:close/>
                    <a:moveTo>
                      <a:pt x="303820" y="98933"/>
                    </a:moveTo>
                    <a:cubicBezTo>
                      <a:pt x="314479" y="98933"/>
                      <a:pt x="323120" y="107542"/>
                      <a:pt x="323120" y="118162"/>
                    </a:cubicBezTo>
                    <a:cubicBezTo>
                      <a:pt x="323120" y="128782"/>
                      <a:pt x="314479" y="137391"/>
                      <a:pt x="303820" y="137391"/>
                    </a:cubicBezTo>
                    <a:cubicBezTo>
                      <a:pt x="293161" y="137391"/>
                      <a:pt x="284520" y="128782"/>
                      <a:pt x="284520" y="118162"/>
                    </a:cubicBezTo>
                    <a:cubicBezTo>
                      <a:pt x="284520" y="107542"/>
                      <a:pt x="293161" y="98933"/>
                      <a:pt x="303820" y="98933"/>
                    </a:cubicBezTo>
                    <a:close/>
                    <a:moveTo>
                      <a:pt x="303749" y="62835"/>
                    </a:moveTo>
                    <a:cubicBezTo>
                      <a:pt x="273221" y="62835"/>
                      <a:pt x="248388" y="87631"/>
                      <a:pt x="248388" y="118116"/>
                    </a:cubicBezTo>
                    <a:cubicBezTo>
                      <a:pt x="248388" y="148600"/>
                      <a:pt x="273221" y="173397"/>
                      <a:pt x="303749" y="173397"/>
                    </a:cubicBezTo>
                    <a:cubicBezTo>
                      <a:pt x="334278" y="173397"/>
                      <a:pt x="359111" y="148600"/>
                      <a:pt x="359111" y="118116"/>
                    </a:cubicBezTo>
                    <a:cubicBezTo>
                      <a:pt x="359111" y="87631"/>
                      <a:pt x="334278" y="62835"/>
                      <a:pt x="303749" y="62835"/>
                    </a:cubicBezTo>
                    <a:close/>
                    <a:moveTo>
                      <a:pt x="303749" y="0"/>
                    </a:moveTo>
                    <a:lnTo>
                      <a:pt x="586964" y="141490"/>
                    </a:lnTo>
                    <a:lnTo>
                      <a:pt x="586964" y="206192"/>
                    </a:lnTo>
                    <a:lnTo>
                      <a:pt x="20535" y="206192"/>
                    </a:lnTo>
                    <a:lnTo>
                      <a:pt x="20535" y="14149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rmAutofit fontScale="850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5" name="íṥliḑè">
              <a:extLst>
                <a:ext uri="{FF2B5EF4-FFF2-40B4-BE49-F238E27FC236}">
                  <a16:creationId xmlns:a16="http://schemas.microsoft.com/office/drawing/2014/main" id="{DF62E977-7D2E-4CA1-86AB-121A0B60D425}"/>
                </a:ext>
              </a:extLst>
            </p:cNvPr>
            <p:cNvSpPr txBox="1"/>
            <p:nvPr/>
          </p:nvSpPr>
          <p:spPr bwMode="auto">
            <a:xfrm>
              <a:off x="8839201" y="1236423"/>
              <a:ext cx="267970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6" name="îṩ1ïďè">
              <a:extLst>
                <a:ext uri="{FF2B5EF4-FFF2-40B4-BE49-F238E27FC236}">
                  <a16:creationId xmlns:a16="http://schemas.microsoft.com/office/drawing/2014/main" id="{4AB0C008-EF97-49FC-868F-87F2EB191AD8}"/>
                </a:ext>
              </a:extLst>
            </p:cNvPr>
            <p:cNvSpPr/>
            <p:nvPr/>
          </p:nvSpPr>
          <p:spPr bwMode="auto">
            <a:xfrm>
              <a:off x="8839201" y="1678229"/>
              <a:ext cx="2679700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  <p:sp>
          <p:nvSpPr>
            <p:cNvPr id="17" name="ïṡ1íḋé">
              <a:extLst>
                <a:ext uri="{FF2B5EF4-FFF2-40B4-BE49-F238E27FC236}">
                  <a16:creationId xmlns:a16="http://schemas.microsoft.com/office/drawing/2014/main" id="{98FD7D7A-7E8A-4EBF-96CD-9688CE6D86C8}"/>
                </a:ext>
              </a:extLst>
            </p:cNvPr>
            <p:cNvSpPr txBox="1"/>
            <p:nvPr/>
          </p:nvSpPr>
          <p:spPr bwMode="auto">
            <a:xfrm>
              <a:off x="9179719" y="2807778"/>
              <a:ext cx="2339181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18" name="işlíḍé">
              <a:extLst>
                <a:ext uri="{FF2B5EF4-FFF2-40B4-BE49-F238E27FC236}">
                  <a16:creationId xmlns:a16="http://schemas.microsoft.com/office/drawing/2014/main" id="{C979BFA8-C4DF-4458-9BC0-5B4C6294EEAF}"/>
                </a:ext>
              </a:extLst>
            </p:cNvPr>
            <p:cNvSpPr/>
            <p:nvPr/>
          </p:nvSpPr>
          <p:spPr bwMode="auto">
            <a:xfrm>
              <a:off x="9179719" y="3249584"/>
              <a:ext cx="2339181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  <p:sp>
          <p:nvSpPr>
            <p:cNvPr id="19" name="ïŝlíḓê">
              <a:extLst>
                <a:ext uri="{FF2B5EF4-FFF2-40B4-BE49-F238E27FC236}">
                  <a16:creationId xmlns:a16="http://schemas.microsoft.com/office/drawing/2014/main" id="{809D4B3E-69F8-4BFF-83D2-62B62461DD39}"/>
                </a:ext>
              </a:extLst>
            </p:cNvPr>
            <p:cNvSpPr txBox="1"/>
            <p:nvPr/>
          </p:nvSpPr>
          <p:spPr bwMode="auto">
            <a:xfrm>
              <a:off x="669925" y="4608034"/>
              <a:ext cx="2244725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r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0" name="îṣḻîḑê">
              <a:extLst>
                <a:ext uri="{FF2B5EF4-FFF2-40B4-BE49-F238E27FC236}">
                  <a16:creationId xmlns:a16="http://schemas.microsoft.com/office/drawing/2014/main" id="{33A16570-84F7-4CE4-9960-87C7A0DEAF99}"/>
                </a:ext>
              </a:extLst>
            </p:cNvPr>
            <p:cNvSpPr/>
            <p:nvPr/>
          </p:nvSpPr>
          <p:spPr bwMode="auto">
            <a:xfrm>
              <a:off x="669925" y="5049840"/>
              <a:ext cx="2244725" cy="699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Supporting text here. </a:t>
              </a:r>
            </a:p>
            <a:p>
              <a:pPr marL="171450" marR="0" lvl="0" indent="-171450" algn="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  <p:sp>
          <p:nvSpPr>
            <p:cNvPr id="21" name="ïş1íḓè">
              <a:extLst>
                <a:ext uri="{FF2B5EF4-FFF2-40B4-BE49-F238E27FC236}">
                  <a16:creationId xmlns:a16="http://schemas.microsoft.com/office/drawing/2014/main" id="{F157A296-1B6D-48E0-B58C-DCFD3745211B}"/>
                </a:ext>
              </a:extLst>
            </p:cNvPr>
            <p:cNvSpPr txBox="1"/>
            <p:nvPr/>
          </p:nvSpPr>
          <p:spPr bwMode="auto">
            <a:xfrm>
              <a:off x="673099" y="1130300"/>
              <a:ext cx="3589337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 lnSpcReduction="1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0" marR="0" lvl="0" indent="0" algn="l" defTabSz="913765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Text here</a:t>
              </a:r>
            </a:p>
          </p:txBody>
        </p:sp>
        <p:sp>
          <p:nvSpPr>
            <p:cNvPr id="22" name="iṥľíḍê">
              <a:extLst>
                <a:ext uri="{FF2B5EF4-FFF2-40B4-BE49-F238E27FC236}">
                  <a16:creationId xmlns:a16="http://schemas.microsoft.com/office/drawing/2014/main" id="{D2886DBA-5C78-4ED0-BCE4-9EE0E48327E3}"/>
                </a:ext>
              </a:extLst>
            </p:cNvPr>
            <p:cNvSpPr/>
            <p:nvPr/>
          </p:nvSpPr>
          <p:spPr bwMode="auto">
            <a:xfrm>
              <a:off x="673099" y="1572106"/>
              <a:ext cx="3589337" cy="866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Copy paste fonts. Choose the only option to retain text.</a:t>
              </a:r>
            </a:p>
            <a:p>
              <a:pPr marL="171450" marR="0" lvl="0" indent="-171450" algn="l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altLang="zh-CN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10503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618690-1B6A-4A8B-9A65-E58E8B48B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9C34DF2-B9D8-4837-BF9E-4068082BC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E7BFA9A-A1D9-423E-B9A6-FF7450602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5" name="20645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8EE8AF7-500A-4543-B0A7-35B7A98B41F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1513" y="1914609"/>
            <a:ext cx="10848975" cy="3447882"/>
            <a:chOff x="671513" y="1914609"/>
            <a:chExt cx="10848975" cy="3447882"/>
          </a:xfrm>
        </p:grpSpPr>
        <p:sp>
          <p:nvSpPr>
            <p:cNvPr id="6" name="îśļiḍe">
              <a:extLst>
                <a:ext uri="{FF2B5EF4-FFF2-40B4-BE49-F238E27FC236}">
                  <a16:creationId xmlns:a16="http://schemas.microsoft.com/office/drawing/2014/main" id="{2F21F4F6-63E7-4A8E-A142-7F008230536B}"/>
                </a:ext>
              </a:extLst>
            </p:cNvPr>
            <p:cNvSpPr/>
            <p:nvPr/>
          </p:nvSpPr>
          <p:spPr>
            <a:xfrm flipH="1">
              <a:off x="4321090" y="1914609"/>
              <a:ext cx="3552995" cy="3447882"/>
            </a:xfrm>
            <a:custGeom>
              <a:avLst/>
              <a:gdLst>
                <a:gd name="connsiteX0" fmla="*/ 1019651 w 4378642"/>
                <a:gd name="connsiteY0" fmla="*/ 0 h 4249102"/>
                <a:gd name="connsiteX1" fmla="*/ 2039302 w 4378642"/>
                <a:gd name="connsiteY1" fmla="*/ 1019651 h 4249102"/>
                <a:gd name="connsiteX2" fmla="*/ 2034038 w 4378642"/>
                <a:gd name="connsiteY2" fmla="*/ 1123904 h 4249102"/>
                <a:gd name="connsiteX3" fmla="*/ 2031826 w 4378642"/>
                <a:gd name="connsiteY3" fmla="*/ 1138396 h 4249102"/>
                <a:gd name="connsiteX4" fmla="*/ 2031913 w 4378642"/>
                <a:gd name="connsiteY4" fmla="*/ 1138396 h 4249102"/>
                <a:gd name="connsiteX5" fmla="*/ 2030605 w 4378642"/>
                <a:gd name="connsiteY5" fmla="*/ 1146968 h 4249102"/>
                <a:gd name="connsiteX6" fmla="*/ 2025491 w 4378642"/>
                <a:gd name="connsiteY6" fmla="*/ 1248251 h 4249102"/>
                <a:gd name="connsiteX7" fmla="*/ 3016091 w 4378642"/>
                <a:gd name="connsiteY7" fmla="*/ 2238851 h 4249102"/>
                <a:gd name="connsiteX8" fmla="*/ 3117374 w 4378642"/>
                <a:gd name="connsiteY8" fmla="*/ 2233737 h 4249102"/>
                <a:gd name="connsiteX9" fmla="*/ 3187541 w 4378642"/>
                <a:gd name="connsiteY9" fmla="*/ 2223028 h 4249102"/>
                <a:gd name="connsiteX10" fmla="*/ 3187541 w 4378642"/>
                <a:gd name="connsiteY10" fmla="*/ 2225320 h 4249102"/>
                <a:gd name="connsiteX11" fmla="*/ 3254738 w 4378642"/>
                <a:gd name="connsiteY11" fmla="*/ 2215064 h 4249102"/>
                <a:gd name="connsiteX12" fmla="*/ 3358991 w 4378642"/>
                <a:gd name="connsiteY12" fmla="*/ 2209800 h 4249102"/>
                <a:gd name="connsiteX13" fmla="*/ 4378642 w 4378642"/>
                <a:gd name="connsiteY13" fmla="*/ 3229451 h 4249102"/>
                <a:gd name="connsiteX14" fmla="*/ 3358991 w 4378642"/>
                <a:gd name="connsiteY14" fmla="*/ 4249102 h 4249102"/>
                <a:gd name="connsiteX15" fmla="*/ 2339340 w 4378642"/>
                <a:gd name="connsiteY15" fmla="*/ 3229451 h 4249102"/>
                <a:gd name="connsiteX16" fmla="*/ 2344605 w 4378642"/>
                <a:gd name="connsiteY16" fmla="*/ 3125198 h 4249102"/>
                <a:gd name="connsiteX17" fmla="*/ 2350305 w 4378642"/>
                <a:gd name="connsiteY17" fmla="*/ 3087846 h 4249102"/>
                <a:gd name="connsiteX18" fmla="*/ 2348598 w 4378642"/>
                <a:gd name="connsiteY18" fmla="*/ 3087846 h 4249102"/>
                <a:gd name="connsiteX19" fmla="*/ 2353151 w 4378642"/>
                <a:gd name="connsiteY19" fmla="*/ 2997676 h 4249102"/>
                <a:gd name="connsiteX20" fmla="*/ 1362551 w 4378642"/>
                <a:gd name="connsiteY20" fmla="*/ 2007076 h 4249102"/>
                <a:gd name="connsiteX21" fmla="*/ 1261268 w 4378642"/>
                <a:gd name="connsiteY21" fmla="*/ 2012190 h 4249102"/>
                <a:gd name="connsiteX22" fmla="*/ 1233600 w 4378642"/>
                <a:gd name="connsiteY22" fmla="*/ 2016413 h 4249102"/>
                <a:gd name="connsiteX23" fmla="*/ 1225147 w 4378642"/>
                <a:gd name="connsiteY23" fmla="*/ 2018586 h 4249102"/>
                <a:gd name="connsiteX24" fmla="*/ 1019651 w 4378642"/>
                <a:gd name="connsiteY24" fmla="*/ 2039302 h 4249102"/>
                <a:gd name="connsiteX25" fmla="*/ 0 w 4378642"/>
                <a:gd name="connsiteY25" fmla="*/ 1019651 h 4249102"/>
                <a:gd name="connsiteX26" fmla="*/ 1019651 w 4378642"/>
                <a:gd name="connsiteY26" fmla="*/ 0 h 424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78642" h="4249102">
                  <a:moveTo>
                    <a:pt x="1019651" y="0"/>
                  </a:moveTo>
                  <a:cubicBezTo>
                    <a:pt x="1582789" y="0"/>
                    <a:pt x="2039302" y="456513"/>
                    <a:pt x="2039302" y="1019651"/>
                  </a:cubicBezTo>
                  <a:cubicBezTo>
                    <a:pt x="2039302" y="1054847"/>
                    <a:pt x="2037519" y="1089627"/>
                    <a:pt x="2034038" y="1123904"/>
                  </a:cubicBezTo>
                  <a:lnTo>
                    <a:pt x="2031826" y="1138396"/>
                  </a:lnTo>
                  <a:lnTo>
                    <a:pt x="2031913" y="1138396"/>
                  </a:lnTo>
                  <a:lnTo>
                    <a:pt x="2030605" y="1146968"/>
                  </a:lnTo>
                  <a:cubicBezTo>
                    <a:pt x="2027224" y="1180269"/>
                    <a:pt x="2025491" y="1214058"/>
                    <a:pt x="2025491" y="1248251"/>
                  </a:cubicBezTo>
                  <a:cubicBezTo>
                    <a:pt x="2025491" y="1795344"/>
                    <a:pt x="2468998" y="2238851"/>
                    <a:pt x="3016091" y="2238851"/>
                  </a:cubicBezTo>
                  <a:cubicBezTo>
                    <a:pt x="3050285" y="2238851"/>
                    <a:pt x="3084073" y="2237119"/>
                    <a:pt x="3117374" y="2233737"/>
                  </a:cubicBezTo>
                  <a:lnTo>
                    <a:pt x="3187541" y="2223028"/>
                  </a:lnTo>
                  <a:lnTo>
                    <a:pt x="3187541" y="2225320"/>
                  </a:lnTo>
                  <a:lnTo>
                    <a:pt x="3254738" y="2215064"/>
                  </a:lnTo>
                  <a:cubicBezTo>
                    <a:pt x="3289015" y="2211583"/>
                    <a:pt x="3323795" y="2209800"/>
                    <a:pt x="3358991" y="2209800"/>
                  </a:cubicBezTo>
                  <a:cubicBezTo>
                    <a:pt x="3922129" y="2209800"/>
                    <a:pt x="4378642" y="2666313"/>
                    <a:pt x="4378642" y="3229451"/>
                  </a:cubicBezTo>
                  <a:cubicBezTo>
                    <a:pt x="4378642" y="3792589"/>
                    <a:pt x="3922129" y="4249102"/>
                    <a:pt x="3358991" y="4249102"/>
                  </a:cubicBezTo>
                  <a:cubicBezTo>
                    <a:pt x="2795853" y="4249102"/>
                    <a:pt x="2339340" y="3792589"/>
                    <a:pt x="2339340" y="3229451"/>
                  </a:cubicBezTo>
                  <a:cubicBezTo>
                    <a:pt x="2339340" y="3194255"/>
                    <a:pt x="2341124" y="3159475"/>
                    <a:pt x="2344605" y="3125198"/>
                  </a:cubicBezTo>
                  <a:lnTo>
                    <a:pt x="2350305" y="3087846"/>
                  </a:lnTo>
                  <a:lnTo>
                    <a:pt x="2348598" y="3087846"/>
                  </a:lnTo>
                  <a:lnTo>
                    <a:pt x="2353151" y="2997676"/>
                  </a:lnTo>
                  <a:cubicBezTo>
                    <a:pt x="2353151" y="2450583"/>
                    <a:pt x="1909644" y="2007076"/>
                    <a:pt x="1362551" y="2007076"/>
                  </a:cubicBezTo>
                  <a:cubicBezTo>
                    <a:pt x="1328358" y="2007076"/>
                    <a:pt x="1294569" y="2008809"/>
                    <a:pt x="1261268" y="2012190"/>
                  </a:cubicBezTo>
                  <a:lnTo>
                    <a:pt x="1233600" y="2016413"/>
                  </a:lnTo>
                  <a:lnTo>
                    <a:pt x="1225147" y="2018586"/>
                  </a:lnTo>
                  <a:cubicBezTo>
                    <a:pt x="1158769" y="2032169"/>
                    <a:pt x="1090043" y="2039302"/>
                    <a:pt x="1019651" y="2039302"/>
                  </a:cubicBezTo>
                  <a:cubicBezTo>
                    <a:pt x="456513" y="2039302"/>
                    <a:pt x="0" y="1582789"/>
                    <a:pt x="0" y="1019651"/>
                  </a:cubicBezTo>
                  <a:cubicBezTo>
                    <a:pt x="0" y="456513"/>
                    <a:pt x="456513" y="0"/>
                    <a:pt x="101965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7" name="ís1ïḍê">
              <a:extLst>
                <a:ext uri="{FF2B5EF4-FFF2-40B4-BE49-F238E27FC236}">
                  <a16:creationId xmlns:a16="http://schemas.microsoft.com/office/drawing/2014/main" id="{93CDEC66-6964-42A9-B4BE-35BB98394D52}"/>
                </a:ext>
              </a:extLst>
            </p:cNvPr>
            <p:cNvSpPr/>
            <p:nvPr/>
          </p:nvSpPr>
          <p:spPr>
            <a:xfrm>
              <a:off x="4321090" y="1914609"/>
              <a:ext cx="3552995" cy="3447882"/>
            </a:xfrm>
            <a:custGeom>
              <a:avLst/>
              <a:gdLst>
                <a:gd name="connsiteX0" fmla="*/ 1019651 w 4378642"/>
                <a:gd name="connsiteY0" fmla="*/ 0 h 4249102"/>
                <a:gd name="connsiteX1" fmla="*/ 2039302 w 4378642"/>
                <a:gd name="connsiteY1" fmla="*/ 1019651 h 4249102"/>
                <a:gd name="connsiteX2" fmla="*/ 2034038 w 4378642"/>
                <a:gd name="connsiteY2" fmla="*/ 1123904 h 4249102"/>
                <a:gd name="connsiteX3" fmla="*/ 2031826 w 4378642"/>
                <a:gd name="connsiteY3" fmla="*/ 1138396 h 4249102"/>
                <a:gd name="connsiteX4" fmla="*/ 2031913 w 4378642"/>
                <a:gd name="connsiteY4" fmla="*/ 1138396 h 4249102"/>
                <a:gd name="connsiteX5" fmla="*/ 2030605 w 4378642"/>
                <a:gd name="connsiteY5" fmla="*/ 1146968 h 4249102"/>
                <a:gd name="connsiteX6" fmla="*/ 2025491 w 4378642"/>
                <a:gd name="connsiteY6" fmla="*/ 1248251 h 4249102"/>
                <a:gd name="connsiteX7" fmla="*/ 3016091 w 4378642"/>
                <a:gd name="connsiteY7" fmla="*/ 2238851 h 4249102"/>
                <a:gd name="connsiteX8" fmla="*/ 3117374 w 4378642"/>
                <a:gd name="connsiteY8" fmla="*/ 2233737 h 4249102"/>
                <a:gd name="connsiteX9" fmla="*/ 3187541 w 4378642"/>
                <a:gd name="connsiteY9" fmla="*/ 2223028 h 4249102"/>
                <a:gd name="connsiteX10" fmla="*/ 3187541 w 4378642"/>
                <a:gd name="connsiteY10" fmla="*/ 2225320 h 4249102"/>
                <a:gd name="connsiteX11" fmla="*/ 3254738 w 4378642"/>
                <a:gd name="connsiteY11" fmla="*/ 2215064 h 4249102"/>
                <a:gd name="connsiteX12" fmla="*/ 3358991 w 4378642"/>
                <a:gd name="connsiteY12" fmla="*/ 2209800 h 4249102"/>
                <a:gd name="connsiteX13" fmla="*/ 4378642 w 4378642"/>
                <a:gd name="connsiteY13" fmla="*/ 3229451 h 4249102"/>
                <a:gd name="connsiteX14" fmla="*/ 3358991 w 4378642"/>
                <a:gd name="connsiteY14" fmla="*/ 4249102 h 4249102"/>
                <a:gd name="connsiteX15" fmla="*/ 2339340 w 4378642"/>
                <a:gd name="connsiteY15" fmla="*/ 3229451 h 4249102"/>
                <a:gd name="connsiteX16" fmla="*/ 2344605 w 4378642"/>
                <a:gd name="connsiteY16" fmla="*/ 3125198 h 4249102"/>
                <a:gd name="connsiteX17" fmla="*/ 2350305 w 4378642"/>
                <a:gd name="connsiteY17" fmla="*/ 3087846 h 4249102"/>
                <a:gd name="connsiteX18" fmla="*/ 2348598 w 4378642"/>
                <a:gd name="connsiteY18" fmla="*/ 3087846 h 4249102"/>
                <a:gd name="connsiteX19" fmla="*/ 2353151 w 4378642"/>
                <a:gd name="connsiteY19" fmla="*/ 2997676 h 4249102"/>
                <a:gd name="connsiteX20" fmla="*/ 1362551 w 4378642"/>
                <a:gd name="connsiteY20" fmla="*/ 2007076 h 4249102"/>
                <a:gd name="connsiteX21" fmla="*/ 1261268 w 4378642"/>
                <a:gd name="connsiteY21" fmla="*/ 2012190 h 4249102"/>
                <a:gd name="connsiteX22" fmla="*/ 1233600 w 4378642"/>
                <a:gd name="connsiteY22" fmla="*/ 2016413 h 4249102"/>
                <a:gd name="connsiteX23" fmla="*/ 1225147 w 4378642"/>
                <a:gd name="connsiteY23" fmla="*/ 2018586 h 4249102"/>
                <a:gd name="connsiteX24" fmla="*/ 1019651 w 4378642"/>
                <a:gd name="connsiteY24" fmla="*/ 2039302 h 4249102"/>
                <a:gd name="connsiteX25" fmla="*/ 0 w 4378642"/>
                <a:gd name="connsiteY25" fmla="*/ 1019651 h 4249102"/>
                <a:gd name="connsiteX26" fmla="*/ 1019651 w 4378642"/>
                <a:gd name="connsiteY26" fmla="*/ 0 h 424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78642" h="4249102">
                  <a:moveTo>
                    <a:pt x="1019651" y="0"/>
                  </a:moveTo>
                  <a:cubicBezTo>
                    <a:pt x="1582789" y="0"/>
                    <a:pt x="2039302" y="456513"/>
                    <a:pt x="2039302" y="1019651"/>
                  </a:cubicBezTo>
                  <a:cubicBezTo>
                    <a:pt x="2039302" y="1054847"/>
                    <a:pt x="2037519" y="1089627"/>
                    <a:pt x="2034038" y="1123904"/>
                  </a:cubicBezTo>
                  <a:lnTo>
                    <a:pt x="2031826" y="1138396"/>
                  </a:lnTo>
                  <a:lnTo>
                    <a:pt x="2031913" y="1138396"/>
                  </a:lnTo>
                  <a:lnTo>
                    <a:pt x="2030605" y="1146968"/>
                  </a:lnTo>
                  <a:cubicBezTo>
                    <a:pt x="2027224" y="1180269"/>
                    <a:pt x="2025491" y="1214058"/>
                    <a:pt x="2025491" y="1248251"/>
                  </a:cubicBezTo>
                  <a:cubicBezTo>
                    <a:pt x="2025491" y="1795344"/>
                    <a:pt x="2468998" y="2238851"/>
                    <a:pt x="3016091" y="2238851"/>
                  </a:cubicBezTo>
                  <a:cubicBezTo>
                    <a:pt x="3050285" y="2238851"/>
                    <a:pt x="3084073" y="2237119"/>
                    <a:pt x="3117374" y="2233737"/>
                  </a:cubicBezTo>
                  <a:lnTo>
                    <a:pt x="3187541" y="2223028"/>
                  </a:lnTo>
                  <a:lnTo>
                    <a:pt x="3187541" y="2225320"/>
                  </a:lnTo>
                  <a:lnTo>
                    <a:pt x="3254738" y="2215064"/>
                  </a:lnTo>
                  <a:cubicBezTo>
                    <a:pt x="3289015" y="2211583"/>
                    <a:pt x="3323795" y="2209800"/>
                    <a:pt x="3358991" y="2209800"/>
                  </a:cubicBezTo>
                  <a:cubicBezTo>
                    <a:pt x="3922129" y="2209800"/>
                    <a:pt x="4378642" y="2666313"/>
                    <a:pt x="4378642" y="3229451"/>
                  </a:cubicBezTo>
                  <a:cubicBezTo>
                    <a:pt x="4378642" y="3792589"/>
                    <a:pt x="3922129" y="4249102"/>
                    <a:pt x="3358991" y="4249102"/>
                  </a:cubicBezTo>
                  <a:cubicBezTo>
                    <a:pt x="2795853" y="4249102"/>
                    <a:pt x="2339340" y="3792589"/>
                    <a:pt x="2339340" y="3229451"/>
                  </a:cubicBezTo>
                  <a:cubicBezTo>
                    <a:pt x="2339340" y="3194255"/>
                    <a:pt x="2341124" y="3159475"/>
                    <a:pt x="2344605" y="3125198"/>
                  </a:cubicBezTo>
                  <a:lnTo>
                    <a:pt x="2350305" y="3087846"/>
                  </a:lnTo>
                  <a:lnTo>
                    <a:pt x="2348598" y="3087846"/>
                  </a:lnTo>
                  <a:lnTo>
                    <a:pt x="2353151" y="2997676"/>
                  </a:lnTo>
                  <a:cubicBezTo>
                    <a:pt x="2353151" y="2450583"/>
                    <a:pt x="1909644" y="2007076"/>
                    <a:pt x="1362551" y="2007076"/>
                  </a:cubicBezTo>
                  <a:cubicBezTo>
                    <a:pt x="1328358" y="2007076"/>
                    <a:pt x="1294569" y="2008809"/>
                    <a:pt x="1261268" y="2012190"/>
                  </a:cubicBezTo>
                  <a:lnTo>
                    <a:pt x="1233600" y="2016413"/>
                  </a:lnTo>
                  <a:lnTo>
                    <a:pt x="1225147" y="2018586"/>
                  </a:lnTo>
                  <a:cubicBezTo>
                    <a:pt x="1158769" y="2032169"/>
                    <a:pt x="1090043" y="2039302"/>
                    <a:pt x="1019651" y="2039302"/>
                  </a:cubicBezTo>
                  <a:cubicBezTo>
                    <a:pt x="456513" y="2039302"/>
                    <a:pt x="0" y="1582789"/>
                    <a:pt x="0" y="1019651"/>
                  </a:cubicBezTo>
                  <a:cubicBezTo>
                    <a:pt x="0" y="456513"/>
                    <a:pt x="456513" y="0"/>
                    <a:pt x="1019651" y="0"/>
                  </a:cubicBezTo>
                  <a:close/>
                </a:path>
              </a:pathLst>
            </a:cu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8" name="iS1îḋé">
              <a:extLst>
                <a:ext uri="{FF2B5EF4-FFF2-40B4-BE49-F238E27FC236}">
                  <a16:creationId xmlns:a16="http://schemas.microsoft.com/office/drawing/2014/main" id="{74EA0439-0C72-451E-A17C-EC5996FFE6B7}"/>
                </a:ext>
              </a:extLst>
            </p:cNvPr>
            <p:cNvSpPr/>
            <p:nvPr/>
          </p:nvSpPr>
          <p:spPr>
            <a:xfrm>
              <a:off x="4459288" y="2076450"/>
              <a:ext cx="1352550" cy="135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ï$ḻíďê">
              <a:extLst>
                <a:ext uri="{FF2B5EF4-FFF2-40B4-BE49-F238E27FC236}">
                  <a16:creationId xmlns:a16="http://schemas.microsoft.com/office/drawing/2014/main" id="{9F7E05E9-653D-4506-B9D5-5E0EB96DCAAA}"/>
                </a:ext>
              </a:extLst>
            </p:cNvPr>
            <p:cNvSpPr/>
            <p:nvPr/>
          </p:nvSpPr>
          <p:spPr>
            <a:xfrm>
              <a:off x="6383338" y="3867150"/>
              <a:ext cx="1352550" cy="135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iśḻíḋè">
              <a:extLst>
                <a:ext uri="{FF2B5EF4-FFF2-40B4-BE49-F238E27FC236}">
                  <a16:creationId xmlns:a16="http://schemas.microsoft.com/office/drawing/2014/main" id="{DD1B06D3-44C9-48DD-9F06-12C2648B60CE}"/>
                </a:ext>
              </a:extLst>
            </p:cNvPr>
            <p:cNvSpPr/>
            <p:nvPr/>
          </p:nvSpPr>
          <p:spPr>
            <a:xfrm>
              <a:off x="6383338" y="2076450"/>
              <a:ext cx="1352550" cy="135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íšļîḓé">
              <a:extLst>
                <a:ext uri="{FF2B5EF4-FFF2-40B4-BE49-F238E27FC236}">
                  <a16:creationId xmlns:a16="http://schemas.microsoft.com/office/drawing/2014/main" id="{13283D16-CDEE-4EC7-B6C3-9C763A869E3E}"/>
                </a:ext>
              </a:extLst>
            </p:cNvPr>
            <p:cNvSpPr/>
            <p:nvPr/>
          </p:nvSpPr>
          <p:spPr>
            <a:xfrm>
              <a:off x="4459288" y="3867150"/>
              <a:ext cx="1352550" cy="135255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iṡlïḍê">
              <a:extLst>
                <a:ext uri="{FF2B5EF4-FFF2-40B4-BE49-F238E27FC236}">
                  <a16:creationId xmlns:a16="http://schemas.microsoft.com/office/drawing/2014/main" id="{6CDA5E08-93CF-4B93-93DD-73D567C5F956}"/>
                </a:ext>
              </a:extLst>
            </p:cNvPr>
            <p:cNvSpPr/>
            <p:nvPr/>
          </p:nvSpPr>
          <p:spPr bwMode="auto">
            <a:xfrm>
              <a:off x="6796665" y="2499763"/>
              <a:ext cx="525896" cy="505924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íṡḷîde">
              <a:extLst>
                <a:ext uri="{FF2B5EF4-FFF2-40B4-BE49-F238E27FC236}">
                  <a16:creationId xmlns:a16="http://schemas.microsoft.com/office/drawing/2014/main" id="{2ABBFDC9-CF5E-45C8-8191-A7E38A98412E}"/>
                </a:ext>
              </a:extLst>
            </p:cNvPr>
            <p:cNvSpPr/>
            <p:nvPr/>
          </p:nvSpPr>
          <p:spPr bwMode="auto">
            <a:xfrm>
              <a:off x="4887420" y="4304781"/>
              <a:ext cx="496286" cy="477288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 dirty="0"/>
            </a:p>
          </p:txBody>
        </p:sp>
        <p:sp>
          <p:nvSpPr>
            <p:cNvPr id="14" name="íšļïḓê">
              <a:extLst>
                <a:ext uri="{FF2B5EF4-FFF2-40B4-BE49-F238E27FC236}">
                  <a16:creationId xmlns:a16="http://schemas.microsoft.com/office/drawing/2014/main" id="{EFF49CAD-7A0D-4861-91EE-497E1D0E964F}"/>
                </a:ext>
              </a:extLst>
            </p:cNvPr>
            <p:cNvSpPr/>
            <p:nvPr/>
          </p:nvSpPr>
          <p:spPr bwMode="auto">
            <a:xfrm>
              <a:off x="6808909" y="4293190"/>
              <a:ext cx="501408" cy="500470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wrap="square" lIns="91440" tIns="45720" rIns="91440" bIns="45720">
              <a:normAutofit/>
            </a:bodyPr>
            <a:lstStyle/>
            <a:p>
              <a:endParaRPr lang="zh-CN" altLang="en-US"/>
            </a:p>
          </p:txBody>
        </p:sp>
        <p:sp>
          <p:nvSpPr>
            <p:cNvPr id="15" name="ï$ľïde">
              <a:extLst>
                <a:ext uri="{FF2B5EF4-FFF2-40B4-BE49-F238E27FC236}">
                  <a16:creationId xmlns:a16="http://schemas.microsoft.com/office/drawing/2014/main" id="{CC71C229-2653-49D2-8510-577B8283EAFA}"/>
                </a:ext>
              </a:extLst>
            </p:cNvPr>
            <p:cNvSpPr/>
            <p:nvPr/>
          </p:nvSpPr>
          <p:spPr bwMode="auto">
            <a:xfrm>
              <a:off x="4839909" y="2513420"/>
              <a:ext cx="591308" cy="478610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grpSp>
          <p:nvGrpSpPr>
            <p:cNvPr id="16" name="íş1ïḑè">
              <a:extLst>
                <a:ext uri="{FF2B5EF4-FFF2-40B4-BE49-F238E27FC236}">
                  <a16:creationId xmlns:a16="http://schemas.microsoft.com/office/drawing/2014/main" id="{575E2505-DBF8-4FEE-8653-4934A538A83A}"/>
                </a:ext>
              </a:extLst>
            </p:cNvPr>
            <p:cNvGrpSpPr/>
            <p:nvPr/>
          </p:nvGrpSpPr>
          <p:grpSpPr>
            <a:xfrm>
              <a:off x="671513" y="1982718"/>
              <a:ext cx="3552995" cy="3311665"/>
              <a:chOff x="671513" y="1982718"/>
              <a:chExt cx="2737889" cy="3311665"/>
            </a:xfrm>
          </p:grpSpPr>
          <p:grpSp>
            <p:nvGrpSpPr>
              <p:cNvPr id="24" name="is1îḑé">
                <a:extLst>
                  <a:ext uri="{FF2B5EF4-FFF2-40B4-BE49-F238E27FC236}">
                    <a16:creationId xmlns:a16="http://schemas.microsoft.com/office/drawing/2014/main" id="{F444CF99-49D7-49FA-9D2E-FA554BA57295}"/>
                  </a:ext>
                </a:extLst>
              </p:cNvPr>
              <p:cNvGrpSpPr/>
              <p:nvPr/>
            </p:nvGrpSpPr>
            <p:grpSpPr>
              <a:xfrm>
                <a:off x="671513" y="1982718"/>
                <a:ext cx="2737889" cy="1111889"/>
                <a:chOff x="669925" y="3161137"/>
                <a:chExt cx="3093055" cy="1111889"/>
              </a:xfrm>
            </p:grpSpPr>
            <p:sp>
              <p:nvSpPr>
                <p:cNvPr id="29" name="isḻîḍé">
                  <a:extLst>
                    <a:ext uri="{FF2B5EF4-FFF2-40B4-BE49-F238E27FC236}">
                      <a16:creationId xmlns:a16="http://schemas.microsoft.com/office/drawing/2014/main" id="{37D339DF-92A4-4FE6-814E-0FE2F3624A35}"/>
                    </a:ext>
                  </a:extLst>
                </p:cNvPr>
                <p:cNvSpPr/>
                <p:nvPr/>
              </p:nvSpPr>
              <p:spPr bwMode="auto">
                <a:xfrm>
                  <a:off x="669925" y="3548735"/>
                  <a:ext cx="3093055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 algn="r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 algn="r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0" name="íṩlíḑê">
                  <a:extLst>
                    <a:ext uri="{FF2B5EF4-FFF2-40B4-BE49-F238E27FC236}">
                      <a16:creationId xmlns:a16="http://schemas.microsoft.com/office/drawing/2014/main" id="{488CD2D8-FF9E-4B6F-9BBE-F79AE22FC7C5}"/>
                    </a:ext>
                  </a:extLst>
                </p:cNvPr>
                <p:cNvSpPr txBox="1"/>
                <p:nvPr/>
              </p:nvSpPr>
              <p:spPr bwMode="auto">
                <a:xfrm>
                  <a:off x="669925" y="3161137"/>
                  <a:ext cx="3093055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grpSp>
            <p:nvGrpSpPr>
              <p:cNvPr id="25" name="îṣḻïde">
                <a:extLst>
                  <a:ext uri="{FF2B5EF4-FFF2-40B4-BE49-F238E27FC236}">
                    <a16:creationId xmlns:a16="http://schemas.microsoft.com/office/drawing/2014/main" id="{CE56FABD-9091-47C5-97E6-393FC6D007C9}"/>
                  </a:ext>
                </a:extLst>
              </p:cNvPr>
              <p:cNvGrpSpPr/>
              <p:nvPr/>
            </p:nvGrpSpPr>
            <p:grpSpPr>
              <a:xfrm>
                <a:off x="671513" y="4182494"/>
                <a:ext cx="2737889" cy="1111889"/>
                <a:chOff x="669925" y="3161137"/>
                <a:chExt cx="3093055" cy="1111889"/>
              </a:xfrm>
            </p:grpSpPr>
            <p:sp>
              <p:nvSpPr>
                <p:cNvPr id="27" name="ísḷidé">
                  <a:extLst>
                    <a:ext uri="{FF2B5EF4-FFF2-40B4-BE49-F238E27FC236}">
                      <a16:creationId xmlns:a16="http://schemas.microsoft.com/office/drawing/2014/main" id="{12DA777E-6B70-4398-8535-4582545C9CBA}"/>
                    </a:ext>
                  </a:extLst>
                </p:cNvPr>
                <p:cNvSpPr/>
                <p:nvPr/>
              </p:nvSpPr>
              <p:spPr bwMode="auto">
                <a:xfrm>
                  <a:off x="669925" y="3548735"/>
                  <a:ext cx="3093055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marL="171450" indent="-171450" algn="r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marL="171450" indent="-171450" algn="r">
                    <a:lnSpc>
                      <a:spcPct val="120000"/>
                    </a:lnSpc>
                    <a:buFont typeface="Arial" panose="020B0604020202020204" pitchFamily="34" charset="0"/>
                    <a:buChar char="•"/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8" name="iṥ1ïďè">
                  <a:extLst>
                    <a:ext uri="{FF2B5EF4-FFF2-40B4-BE49-F238E27FC236}">
                      <a16:creationId xmlns:a16="http://schemas.microsoft.com/office/drawing/2014/main" id="{B7856A1C-E933-4C5C-A26C-92E0934CA954}"/>
                    </a:ext>
                  </a:extLst>
                </p:cNvPr>
                <p:cNvSpPr txBox="1"/>
                <p:nvPr/>
              </p:nvSpPr>
              <p:spPr bwMode="auto">
                <a:xfrm>
                  <a:off x="669925" y="3161137"/>
                  <a:ext cx="3093055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cxnSp>
            <p:nvCxnSpPr>
              <p:cNvPr id="26" name="直接连接符 25">
                <a:extLst>
                  <a:ext uri="{FF2B5EF4-FFF2-40B4-BE49-F238E27FC236}">
                    <a16:creationId xmlns:a16="http://schemas.microsoft.com/office/drawing/2014/main" id="{F257FD41-17F6-4C1C-9423-3D3C37C90D99}"/>
                  </a:ext>
                </a:extLst>
              </p:cNvPr>
              <p:cNvCxnSpPr/>
              <p:nvPr/>
            </p:nvCxnSpPr>
            <p:spPr>
              <a:xfrm>
                <a:off x="671513" y="3638550"/>
                <a:ext cx="2663825" cy="0"/>
              </a:xfrm>
              <a:prstGeom prst="line">
                <a:avLst/>
              </a:prstGeom>
              <a:ln w="31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îśľíďè">
              <a:extLst>
                <a:ext uri="{FF2B5EF4-FFF2-40B4-BE49-F238E27FC236}">
                  <a16:creationId xmlns:a16="http://schemas.microsoft.com/office/drawing/2014/main" id="{F84B5DE1-2140-42CB-835E-86BEC1DAD32E}"/>
                </a:ext>
              </a:extLst>
            </p:cNvPr>
            <p:cNvGrpSpPr/>
            <p:nvPr/>
          </p:nvGrpSpPr>
          <p:grpSpPr>
            <a:xfrm>
              <a:off x="7967493" y="1982718"/>
              <a:ext cx="3552995" cy="1111889"/>
              <a:chOff x="8429020" y="3161137"/>
              <a:chExt cx="3093055" cy="1111889"/>
            </a:xfrm>
          </p:grpSpPr>
          <p:sp>
            <p:nvSpPr>
              <p:cNvPr id="22" name="ïṣ1îḑè">
                <a:extLst>
                  <a:ext uri="{FF2B5EF4-FFF2-40B4-BE49-F238E27FC236}">
                    <a16:creationId xmlns:a16="http://schemas.microsoft.com/office/drawing/2014/main" id="{A0D72B57-8FFF-4177-8161-6EF4AF72159E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íśliḓè">
                <a:extLst>
                  <a:ext uri="{FF2B5EF4-FFF2-40B4-BE49-F238E27FC236}">
                    <a16:creationId xmlns:a16="http://schemas.microsoft.com/office/drawing/2014/main" id="{7EFF5697-7FA2-4C1A-8B35-093C8684BC42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8" name="îS1íḋê">
              <a:extLst>
                <a:ext uri="{FF2B5EF4-FFF2-40B4-BE49-F238E27FC236}">
                  <a16:creationId xmlns:a16="http://schemas.microsoft.com/office/drawing/2014/main" id="{CAC23C90-1A22-435E-B97B-24AA30092844}"/>
                </a:ext>
              </a:extLst>
            </p:cNvPr>
            <p:cNvGrpSpPr/>
            <p:nvPr/>
          </p:nvGrpSpPr>
          <p:grpSpPr>
            <a:xfrm>
              <a:off x="7967493" y="4182494"/>
              <a:ext cx="3552995" cy="1111889"/>
              <a:chOff x="8429020" y="3161137"/>
              <a:chExt cx="3093055" cy="1111889"/>
            </a:xfrm>
          </p:grpSpPr>
          <p:sp>
            <p:nvSpPr>
              <p:cNvPr id="20" name="iŝ1iḍé">
                <a:extLst>
                  <a:ext uri="{FF2B5EF4-FFF2-40B4-BE49-F238E27FC236}">
                    <a16:creationId xmlns:a16="http://schemas.microsoft.com/office/drawing/2014/main" id="{9DDF24F1-1449-4894-AE79-2838FDDAEDC3}"/>
                  </a:ext>
                </a:extLst>
              </p:cNvPr>
              <p:cNvSpPr/>
              <p:nvPr/>
            </p:nvSpPr>
            <p:spPr bwMode="auto">
              <a:xfrm>
                <a:off x="8429020" y="3548735"/>
                <a:ext cx="3093055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1" name="ïşľîḑé">
                <a:extLst>
                  <a:ext uri="{FF2B5EF4-FFF2-40B4-BE49-F238E27FC236}">
                    <a16:creationId xmlns:a16="http://schemas.microsoft.com/office/drawing/2014/main" id="{FCF699A2-45B3-45E4-A8B8-744780B94A14}"/>
                  </a:ext>
                </a:extLst>
              </p:cNvPr>
              <p:cNvSpPr txBox="1"/>
              <p:nvPr/>
            </p:nvSpPr>
            <p:spPr bwMode="auto">
              <a:xfrm>
                <a:off x="8429020" y="3161137"/>
                <a:ext cx="309305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07014E47-1AF5-4A68-9DF9-8748334B11E1}"/>
                </a:ext>
              </a:extLst>
            </p:cNvPr>
            <p:cNvCxnSpPr/>
            <p:nvPr/>
          </p:nvCxnSpPr>
          <p:spPr>
            <a:xfrm>
              <a:off x="8063607" y="3638550"/>
              <a:ext cx="3456881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531372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2AF1C7A-D544-440D-A70F-65716DBB6409}"/>
              </a:ext>
            </a:extLst>
          </p:cNvPr>
          <p:cNvSpPr txBox="1"/>
          <p:nvPr/>
        </p:nvSpPr>
        <p:spPr>
          <a:xfrm>
            <a:off x="3536246" y="3117292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5156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960FCDA-E75C-465D-B0A2-92F013C82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43AA677-C3EE-4FD3-9331-CE7B40265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FCFDC87-274F-41EF-ABE2-C2630ED25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5" name="18600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08FD33A-3B40-4024-9F2B-AD3C87F2D1B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762125"/>
            <a:ext cx="10852786" cy="3500438"/>
            <a:chOff x="669925" y="1762125"/>
            <a:chExt cx="10852786" cy="3500438"/>
          </a:xfrm>
        </p:grpSpPr>
        <p:grpSp>
          <p:nvGrpSpPr>
            <p:cNvPr id="6" name="íṡ1îḑ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AEF35483-7C45-4A17-B951-E55FA57BAD7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69925" y="1762125"/>
              <a:ext cx="10852786" cy="3500438"/>
              <a:chOff x="669925" y="1762125"/>
              <a:chExt cx="10852786" cy="3500438"/>
            </a:xfrm>
          </p:grpSpPr>
          <p:sp>
            <p:nvSpPr>
              <p:cNvPr id="8" name="íṩļïde">
                <a:extLst>
                  <a:ext uri="{FF2B5EF4-FFF2-40B4-BE49-F238E27FC236}">
                    <a16:creationId xmlns:a16="http://schemas.microsoft.com/office/drawing/2014/main" id="{87ECD9E9-C820-488F-A210-7FDC03FD55A1}"/>
                  </a:ext>
                </a:extLst>
              </p:cNvPr>
              <p:cNvSpPr txBox="1"/>
              <p:nvPr/>
            </p:nvSpPr>
            <p:spPr>
              <a:xfrm>
                <a:off x="669925" y="2312742"/>
                <a:ext cx="3714211" cy="111625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normAutofit/>
              </a:bodyPr>
              <a:lstStyle/>
              <a:p>
                <a:pPr>
                  <a:buSzPct val="25000"/>
                </a:pPr>
                <a:r>
                  <a:rPr lang="en-US" altLang="zh-CN" sz="2800" b="1" dirty="0"/>
                  <a:t>Unified fonts make</a:t>
                </a:r>
              </a:p>
              <a:p>
                <a:pPr>
                  <a:buSzPct val="25000"/>
                </a:pPr>
                <a:r>
                  <a:rPr lang="en-US" altLang="zh-CN" sz="2800" b="1" dirty="0"/>
                  <a:t>reading more fluent.</a:t>
                </a:r>
              </a:p>
            </p:txBody>
          </p:sp>
          <p:grpSp>
            <p:nvGrpSpPr>
              <p:cNvPr id="9" name="ïśľiḋé">
                <a:extLst>
                  <a:ext uri="{FF2B5EF4-FFF2-40B4-BE49-F238E27FC236}">
                    <a16:creationId xmlns:a16="http://schemas.microsoft.com/office/drawing/2014/main" id="{22537679-5771-415D-92C0-E4AA37EC2D1E}"/>
                  </a:ext>
                </a:extLst>
              </p:cNvPr>
              <p:cNvGrpSpPr/>
              <p:nvPr/>
            </p:nvGrpSpPr>
            <p:grpSpPr>
              <a:xfrm>
                <a:off x="4532313" y="1762125"/>
                <a:ext cx="3409950" cy="1666875"/>
                <a:chOff x="1343025" y="1784275"/>
                <a:chExt cx="3409950" cy="1666875"/>
              </a:xfrm>
            </p:grpSpPr>
            <p:sp>
              <p:nvSpPr>
                <p:cNvPr id="37" name="ïṥḷïḓe">
                  <a:extLst>
                    <a:ext uri="{FF2B5EF4-FFF2-40B4-BE49-F238E27FC236}">
                      <a16:creationId xmlns:a16="http://schemas.microsoft.com/office/drawing/2014/main" id="{784BB344-A73A-41D3-BDAB-70D355F58A0B}"/>
                    </a:ext>
                  </a:extLst>
                </p:cNvPr>
                <p:cNvSpPr/>
                <p:nvPr/>
              </p:nvSpPr>
              <p:spPr>
                <a:xfrm>
                  <a:off x="1343025" y="1784275"/>
                  <a:ext cx="3409950" cy="16668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8" name="îṡľïdé">
                  <a:extLst>
                    <a:ext uri="{FF2B5EF4-FFF2-40B4-BE49-F238E27FC236}">
                      <a16:creationId xmlns:a16="http://schemas.microsoft.com/office/drawing/2014/main" id="{B60BC2B3-6390-4EC3-B84A-E61C24580832}"/>
                    </a:ext>
                  </a:extLst>
                </p:cNvPr>
                <p:cNvGrpSpPr/>
                <p:nvPr/>
              </p:nvGrpSpPr>
              <p:grpSpPr>
                <a:xfrm>
                  <a:off x="1537749" y="2192599"/>
                  <a:ext cx="3215226" cy="1236401"/>
                  <a:chOff x="1481640" y="2116399"/>
                  <a:chExt cx="3215226" cy="1236401"/>
                </a:xfrm>
              </p:grpSpPr>
              <p:grpSp>
                <p:nvGrpSpPr>
                  <p:cNvPr id="39" name="işlíḑè">
                    <a:extLst>
                      <a:ext uri="{FF2B5EF4-FFF2-40B4-BE49-F238E27FC236}">
                        <a16:creationId xmlns:a16="http://schemas.microsoft.com/office/drawing/2014/main" id="{4016362C-329A-4F82-8DF2-7367CAC44CA2}"/>
                      </a:ext>
                    </a:extLst>
                  </p:cNvPr>
                  <p:cNvGrpSpPr/>
                  <p:nvPr/>
                </p:nvGrpSpPr>
                <p:grpSpPr>
                  <a:xfrm>
                    <a:off x="1481640" y="2116399"/>
                    <a:ext cx="654042" cy="654041"/>
                    <a:chOff x="2406922" y="2845390"/>
                    <a:chExt cx="571222" cy="571221"/>
                  </a:xfrm>
                </p:grpSpPr>
                <p:sp>
                  <p:nvSpPr>
                    <p:cNvPr id="43" name="ísļidé">
                      <a:extLst>
                        <a:ext uri="{FF2B5EF4-FFF2-40B4-BE49-F238E27FC236}">
                          <a16:creationId xmlns:a16="http://schemas.microsoft.com/office/drawing/2014/main" id="{11786ACA-8867-477C-8E34-6D3F2A33F7F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6922" y="2845390"/>
                      <a:ext cx="571222" cy="571221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  <p:sp>
                  <p:nvSpPr>
                    <p:cNvPr id="44" name="iṡļiḍê">
                      <a:extLst>
                        <a:ext uri="{FF2B5EF4-FFF2-40B4-BE49-F238E27FC236}">
                          <a16:creationId xmlns:a16="http://schemas.microsoft.com/office/drawing/2014/main" id="{8F5F2FEB-85D2-4CFC-BCED-6D661801E4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40113" y="2978775"/>
                      <a:ext cx="304843" cy="304449"/>
                    </a:xfrm>
                    <a:custGeom>
                      <a:avLst/>
                      <a:gdLst>
                        <a:gd name="connsiteX0" fmla="*/ 301042 w 602819"/>
                        <a:gd name="connsiteY0" fmla="*/ 215161 h 602041"/>
                        <a:gd name="connsiteX1" fmla="*/ 248582 w 602819"/>
                        <a:gd name="connsiteY1" fmla="*/ 232889 h 602041"/>
                        <a:gd name="connsiteX2" fmla="*/ 296199 w 602819"/>
                        <a:gd name="connsiteY2" fmla="*/ 280434 h 602041"/>
                        <a:gd name="connsiteX3" fmla="*/ 301042 w 602819"/>
                        <a:gd name="connsiteY3" fmla="*/ 279628 h 602041"/>
                        <a:gd name="connsiteX4" fmla="*/ 322833 w 602819"/>
                        <a:gd name="connsiteY4" fmla="*/ 300580 h 602041"/>
                        <a:gd name="connsiteX5" fmla="*/ 301042 w 602819"/>
                        <a:gd name="connsiteY5" fmla="*/ 322338 h 602041"/>
                        <a:gd name="connsiteX6" fmla="*/ 280058 w 602819"/>
                        <a:gd name="connsiteY6" fmla="*/ 300580 h 602041"/>
                        <a:gd name="connsiteX7" fmla="*/ 280865 w 602819"/>
                        <a:gd name="connsiteY7" fmla="*/ 295745 h 602041"/>
                        <a:gd name="connsiteX8" fmla="*/ 233247 w 602819"/>
                        <a:gd name="connsiteY8" fmla="*/ 248200 h 602041"/>
                        <a:gd name="connsiteX9" fmla="*/ 215491 w 602819"/>
                        <a:gd name="connsiteY9" fmla="*/ 300580 h 602041"/>
                        <a:gd name="connsiteX10" fmla="*/ 301042 w 602819"/>
                        <a:gd name="connsiteY10" fmla="*/ 386805 h 602041"/>
                        <a:gd name="connsiteX11" fmla="*/ 387400 w 602819"/>
                        <a:gd name="connsiteY11" fmla="*/ 300580 h 602041"/>
                        <a:gd name="connsiteX12" fmla="*/ 301042 w 602819"/>
                        <a:gd name="connsiteY12" fmla="*/ 215161 h 602041"/>
                        <a:gd name="connsiteX13" fmla="*/ 301042 w 602819"/>
                        <a:gd name="connsiteY13" fmla="*/ 118459 h 602041"/>
                        <a:gd name="connsiteX14" fmla="*/ 179979 w 602819"/>
                        <a:gd name="connsiteY14" fmla="*/ 164392 h 602041"/>
                        <a:gd name="connsiteX15" fmla="*/ 233247 w 602819"/>
                        <a:gd name="connsiteY15" fmla="*/ 217578 h 602041"/>
                        <a:gd name="connsiteX16" fmla="*/ 301042 w 602819"/>
                        <a:gd name="connsiteY16" fmla="*/ 193403 h 602041"/>
                        <a:gd name="connsiteX17" fmla="*/ 409191 w 602819"/>
                        <a:gd name="connsiteY17" fmla="*/ 300580 h 602041"/>
                        <a:gd name="connsiteX18" fmla="*/ 301042 w 602819"/>
                        <a:gd name="connsiteY18" fmla="*/ 408563 h 602041"/>
                        <a:gd name="connsiteX19" fmla="*/ 193700 w 602819"/>
                        <a:gd name="connsiteY19" fmla="*/ 300580 h 602041"/>
                        <a:gd name="connsiteX20" fmla="*/ 217912 w 602819"/>
                        <a:gd name="connsiteY20" fmla="*/ 232889 h 602041"/>
                        <a:gd name="connsiteX21" fmla="*/ 164645 w 602819"/>
                        <a:gd name="connsiteY21" fmla="*/ 179703 h 602041"/>
                        <a:gd name="connsiteX22" fmla="*/ 118641 w 602819"/>
                        <a:gd name="connsiteY22" fmla="*/ 300580 h 602041"/>
                        <a:gd name="connsiteX23" fmla="*/ 301042 w 602819"/>
                        <a:gd name="connsiteY23" fmla="*/ 483506 h 602041"/>
                        <a:gd name="connsiteX24" fmla="*/ 484250 w 602819"/>
                        <a:gd name="connsiteY24" fmla="*/ 300580 h 602041"/>
                        <a:gd name="connsiteX25" fmla="*/ 301042 w 602819"/>
                        <a:gd name="connsiteY25" fmla="*/ 118459 h 602041"/>
                        <a:gd name="connsiteX26" fmla="*/ 301021 w 602819"/>
                        <a:gd name="connsiteY26" fmla="*/ 0 h 602041"/>
                        <a:gd name="connsiteX27" fmla="*/ 602819 w 602819"/>
                        <a:gd name="connsiteY27" fmla="*/ 300618 h 602041"/>
                        <a:gd name="connsiteX28" fmla="*/ 521317 w 602819"/>
                        <a:gd name="connsiteY28" fmla="*/ 506134 h 602041"/>
                        <a:gd name="connsiteX29" fmla="*/ 598784 w 602819"/>
                        <a:gd name="connsiteY29" fmla="*/ 583504 h 602041"/>
                        <a:gd name="connsiteX30" fmla="*/ 597977 w 602819"/>
                        <a:gd name="connsiteY30" fmla="*/ 598817 h 602041"/>
                        <a:gd name="connsiteX31" fmla="*/ 590715 w 602819"/>
                        <a:gd name="connsiteY31" fmla="*/ 602041 h 602041"/>
                        <a:gd name="connsiteX32" fmla="*/ 583452 w 602819"/>
                        <a:gd name="connsiteY32" fmla="*/ 598817 h 602041"/>
                        <a:gd name="connsiteX33" fmla="*/ 505985 w 602819"/>
                        <a:gd name="connsiteY33" fmla="*/ 520641 h 602041"/>
                        <a:gd name="connsiteX34" fmla="*/ 301021 w 602819"/>
                        <a:gd name="connsiteY34" fmla="*/ 602041 h 602041"/>
                        <a:gd name="connsiteX35" fmla="*/ 96057 w 602819"/>
                        <a:gd name="connsiteY35" fmla="*/ 520641 h 602041"/>
                        <a:gd name="connsiteX36" fmla="*/ 18590 w 602819"/>
                        <a:gd name="connsiteY36" fmla="*/ 598817 h 602041"/>
                        <a:gd name="connsiteX37" fmla="*/ 10520 w 602819"/>
                        <a:gd name="connsiteY37" fmla="*/ 602041 h 602041"/>
                        <a:gd name="connsiteX38" fmla="*/ 3258 w 602819"/>
                        <a:gd name="connsiteY38" fmla="*/ 598817 h 602041"/>
                        <a:gd name="connsiteX39" fmla="*/ 3258 w 602819"/>
                        <a:gd name="connsiteY39" fmla="*/ 583504 h 602041"/>
                        <a:gd name="connsiteX40" fmla="*/ 80725 w 602819"/>
                        <a:gd name="connsiteY40" fmla="*/ 506134 h 602041"/>
                        <a:gd name="connsiteX41" fmla="*/ 30 w 602819"/>
                        <a:gd name="connsiteY41" fmla="*/ 300618 h 602041"/>
                        <a:gd name="connsiteX42" fmla="*/ 43605 w 602819"/>
                        <a:gd name="connsiteY42" fmla="*/ 145070 h 602041"/>
                        <a:gd name="connsiteX43" fmla="*/ 58130 w 602819"/>
                        <a:gd name="connsiteY43" fmla="*/ 141041 h 602041"/>
                        <a:gd name="connsiteX44" fmla="*/ 62165 w 602819"/>
                        <a:gd name="connsiteY44" fmla="*/ 156354 h 602041"/>
                        <a:gd name="connsiteX45" fmla="*/ 21818 w 602819"/>
                        <a:gd name="connsiteY45" fmla="*/ 300618 h 602041"/>
                        <a:gd name="connsiteX46" fmla="*/ 301021 w 602819"/>
                        <a:gd name="connsiteY46" fmla="*/ 580281 h 602041"/>
                        <a:gd name="connsiteX47" fmla="*/ 581031 w 602819"/>
                        <a:gd name="connsiteY47" fmla="*/ 300618 h 602041"/>
                        <a:gd name="connsiteX48" fmla="*/ 301021 w 602819"/>
                        <a:gd name="connsiteY48" fmla="*/ 21761 h 602041"/>
                        <a:gd name="connsiteX49" fmla="*/ 156578 w 602819"/>
                        <a:gd name="connsiteY49" fmla="*/ 62058 h 602041"/>
                        <a:gd name="connsiteX50" fmla="*/ 141246 w 602819"/>
                        <a:gd name="connsiteY50" fmla="*/ 58028 h 602041"/>
                        <a:gd name="connsiteX51" fmla="*/ 145280 w 602819"/>
                        <a:gd name="connsiteY51" fmla="*/ 43521 h 602041"/>
                        <a:gd name="connsiteX52" fmla="*/ 301021 w 602819"/>
                        <a:gd name="connsiteY52" fmla="*/ 0 h 602041"/>
                        <a:gd name="connsiteX53" fmla="*/ 54075 w 602819"/>
                        <a:gd name="connsiteY53" fmla="*/ 0 h 602041"/>
                        <a:gd name="connsiteX54" fmla="*/ 64567 w 602819"/>
                        <a:gd name="connsiteY54" fmla="*/ 10476 h 602041"/>
                        <a:gd name="connsiteX55" fmla="*/ 64567 w 602819"/>
                        <a:gd name="connsiteY55" fmla="*/ 49157 h 602041"/>
                        <a:gd name="connsiteX56" fmla="*/ 75059 w 602819"/>
                        <a:gd name="connsiteY56" fmla="*/ 59633 h 602041"/>
                        <a:gd name="connsiteX57" fmla="*/ 75059 w 602819"/>
                        <a:gd name="connsiteY57" fmla="*/ 32234 h 602041"/>
                        <a:gd name="connsiteX58" fmla="*/ 86358 w 602819"/>
                        <a:gd name="connsiteY58" fmla="*/ 21758 h 602041"/>
                        <a:gd name="connsiteX59" fmla="*/ 96850 w 602819"/>
                        <a:gd name="connsiteY59" fmla="*/ 32234 h 602041"/>
                        <a:gd name="connsiteX60" fmla="*/ 96850 w 602819"/>
                        <a:gd name="connsiteY60" fmla="*/ 81390 h 602041"/>
                        <a:gd name="connsiteX61" fmla="*/ 107342 w 602819"/>
                        <a:gd name="connsiteY61" fmla="*/ 91866 h 602041"/>
                        <a:gd name="connsiteX62" fmla="*/ 107342 w 602819"/>
                        <a:gd name="connsiteY62" fmla="*/ 64468 h 602041"/>
                        <a:gd name="connsiteX63" fmla="*/ 118641 w 602819"/>
                        <a:gd name="connsiteY63" fmla="*/ 53992 h 602041"/>
                        <a:gd name="connsiteX64" fmla="*/ 129133 w 602819"/>
                        <a:gd name="connsiteY64" fmla="*/ 64468 h 602041"/>
                        <a:gd name="connsiteX65" fmla="*/ 129133 w 602819"/>
                        <a:gd name="connsiteY65" fmla="*/ 113624 h 602041"/>
                        <a:gd name="connsiteX66" fmla="*/ 164645 w 602819"/>
                        <a:gd name="connsiteY66" fmla="*/ 149081 h 602041"/>
                        <a:gd name="connsiteX67" fmla="*/ 301042 w 602819"/>
                        <a:gd name="connsiteY67" fmla="*/ 96701 h 602041"/>
                        <a:gd name="connsiteX68" fmla="*/ 506041 w 602819"/>
                        <a:gd name="connsiteY68" fmla="*/ 300580 h 602041"/>
                        <a:gd name="connsiteX69" fmla="*/ 301042 w 602819"/>
                        <a:gd name="connsiteY69" fmla="*/ 505264 h 602041"/>
                        <a:gd name="connsiteX70" fmla="*/ 96850 w 602819"/>
                        <a:gd name="connsiteY70" fmla="*/ 300580 h 602041"/>
                        <a:gd name="connsiteX71" fmla="*/ 149310 w 602819"/>
                        <a:gd name="connsiteY71" fmla="*/ 164392 h 602041"/>
                        <a:gd name="connsiteX72" fmla="*/ 113799 w 602819"/>
                        <a:gd name="connsiteY72" fmla="*/ 128935 h 602041"/>
                        <a:gd name="connsiteX73" fmla="*/ 64567 w 602819"/>
                        <a:gd name="connsiteY73" fmla="*/ 128935 h 602041"/>
                        <a:gd name="connsiteX74" fmla="*/ 54075 w 602819"/>
                        <a:gd name="connsiteY74" fmla="*/ 118459 h 602041"/>
                        <a:gd name="connsiteX75" fmla="*/ 64567 w 602819"/>
                        <a:gd name="connsiteY75" fmla="*/ 107177 h 602041"/>
                        <a:gd name="connsiteX76" fmla="*/ 92007 w 602819"/>
                        <a:gd name="connsiteY76" fmla="*/ 107177 h 602041"/>
                        <a:gd name="connsiteX77" fmla="*/ 81515 w 602819"/>
                        <a:gd name="connsiteY77" fmla="*/ 96701 h 602041"/>
                        <a:gd name="connsiteX78" fmla="*/ 32283 w 602819"/>
                        <a:gd name="connsiteY78" fmla="*/ 96701 h 602041"/>
                        <a:gd name="connsiteX79" fmla="*/ 21791 w 602819"/>
                        <a:gd name="connsiteY79" fmla="*/ 86226 h 602041"/>
                        <a:gd name="connsiteX80" fmla="*/ 32283 w 602819"/>
                        <a:gd name="connsiteY80" fmla="*/ 74944 h 602041"/>
                        <a:gd name="connsiteX81" fmla="*/ 59724 w 602819"/>
                        <a:gd name="connsiteY81" fmla="*/ 74944 h 602041"/>
                        <a:gd name="connsiteX82" fmla="*/ 49232 w 602819"/>
                        <a:gd name="connsiteY82" fmla="*/ 64468 h 602041"/>
                        <a:gd name="connsiteX83" fmla="*/ 10492 w 602819"/>
                        <a:gd name="connsiteY83" fmla="*/ 64468 h 602041"/>
                        <a:gd name="connsiteX84" fmla="*/ 0 w 602819"/>
                        <a:gd name="connsiteY84" fmla="*/ 53992 h 602041"/>
                        <a:gd name="connsiteX85" fmla="*/ 10492 w 602819"/>
                        <a:gd name="connsiteY85" fmla="*/ 42710 h 602041"/>
                        <a:gd name="connsiteX86" fmla="*/ 27441 w 602819"/>
                        <a:gd name="connsiteY86" fmla="*/ 42710 h 602041"/>
                        <a:gd name="connsiteX87" fmla="*/ 13720 w 602819"/>
                        <a:gd name="connsiteY87" fmla="*/ 29011 h 602041"/>
                        <a:gd name="connsiteX88" fmla="*/ 13720 w 602819"/>
                        <a:gd name="connsiteY88" fmla="*/ 13700 h 602041"/>
                        <a:gd name="connsiteX89" fmla="*/ 29055 w 602819"/>
                        <a:gd name="connsiteY89" fmla="*/ 13700 h 602041"/>
                        <a:gd name="connsiteX90" fmla="*/ 42775 w 602819"/>
                        <a:gd name="connsiteY90" fmla="*/ 27399 h 602041"/>
                        <a:gd name="connsiteX91" fmla="*/ 42775 w 602819"/>
                        <a:gd name="connsiteY91" fmla="*/ 10476 h 602041"/>
                        <a:gd name="connsiteX92" fmla="*/ 54075 w 602819"/>
                        <a:gd name="connsiteY92" fmla="*/ 0 h 6020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</a:cxnLst>
                      <a:rect l="l" t="t" r="r" b="b"/>
                      <a:pathLst>
                        <a:path w="602819" h="602041">
                          <a:moveTo>
                            <a:pt x="301042" y="215161"/>
                          </a:moveTo>
                          <a:cubicBezTo>
                            <a:pt x="281672" y="215161"/>
                            <a:pt x="263109" y="221607"/>
                            <a:pt x="248582" y="232889"/>
                          </a:cubicBezTo>
                          <a:lnTo>
                            <a:pt x="296199" y="280434"/>
                          </a:lnTo>
                          <a:cubicBezTo>
                            <a:pt x="297814" y="279628"/>
                            <a:pt x="299428" y="279628"/>
                            <a:pt x="301042" y="279628"/>
                          </a:cubicBezTo>
                          <a:cubicBezTo>
                            <a:pt x="313148" y="279628"/>
                            <a:pt x="322833" y="289298"/>
                            <a:pt x="322833" y="300580"/>
                          </a:cubicBezTo>
                          <a:cubicBezTo>
                            <a:pt x="322833" y="312668"/>
                            <a:pt x="313148" y="322338"/>
                            <a:pt x="301042" y="322338"/>
                          </a:cubicBezTo>
                          <a:cubicBezTo>
                            <a:pt x="289743" y="322338"/>
                            <a:pt x="280058" y="312668"/>
                            <a:pt x="280058" y="300580"/>
                          </a:cubicBezTo>
                          <a:cubicBezTo>
                            <a:pt x="280058" y="298968"/>
                            <a:pt x="280058" y="297357"/>
                            <a:pt x="280865" y="295745"/>
                          </a:cubicBezTo>
                          <a:lnTo>
                            <a:pt x="233247" y="248200"/>
                          </a:lnTo>
                          <a:cubicBezTo>
                            <a:pt x="221948" y="262705"/>
                            <a:pt x="215491" y="281240"/>
                            <a:pt x="215491" y="300580"/>
                          </a:cubicBezTo>
                          <a:cubicBezTo>
                            <a:pt x="215491" y="348125"/>
                            <a:pt x="254231" y="386805"/>
                            <a:pt x="301042" y="386805"/>
                          </a:cubicBezTo>
                          <a:cubicBezTo>
                            <a:pt x="348660" y="386805"/>
                            <a:pt x="387400" y="348125"/>
                            <a:pt x="387400" y="300580"/>
                          </a:cubicBezTo>
                          <a:cubicBezTo>
                            <a:pt x="387400" y="253841"/>
                            <a:pt x="348660" y="215161"/>
                            <a:pt x="301042" y="215161"/>
                          </a:cubicBezTo>
                          <a:close/>
                          <a:moveTo>
                            <a:pt x="301042" y="118459"/>
                          </a:moveTo>
                          <a:cubicBezTo>
                            <a:pt x="255038" y="118459"/>
                            <a:pt x="212263" y="136188"/>
                            <a:pt x="179979" y="164392"/>
                          </a:cubicBezTo>
                          <a:lnTo>
                            <a:pt x="233247" y="217578"/>
                          </a:lnTo>
                          <a:cubicBezTo>
                            <a:pt x="251810" y="202267"/>
                            <a:pt x="275215" y="193403"/>
                            <a:pt x="301042" y="193403"/>
                          </a:cubicBezTo>
                          <a:cubicBezTo>
                            <a:pt x="360766" y="193403"/>
                            <a:pt x="409191" y="241753"/>
                            <a:pt x="409191" y="300580"/>
                          </a:cubicBezTo>
                          <a:cubicBezTo>
                            <a:pt x="409191" y="360212"/>
                            <a:pt x="360766" y="408563"/>
                            <a:pt x="301042" y="408563"/>
                          </a:cubicBezTo>
                          <a:cubicBezTo>
                            <a:pt x="242125" y="408563"/>
                            <a:pt x="193700" y="360212"/>
                            <a:pt x="193700" y="300580"/>
                          </a:cubicBezTo>
                          <a:cubicBezTo>
                            <a:pt x="193700" y="274793"/>
                            <a:pt x="202578" y="251423"/>
                            <a:pt x="217912" y="232889"/>
                          </a:cubicBezTo>
                          <a:lnTo>
                            <a:pt x="164645" y="179703"/>
                          </a:lnTo>
                          <a:cubicBezTo>
                            <a:pt x="136397" y="211937"/>
                            <a:pt x="118641" y="254647"/>
                            <a:pt x="118641" y="300580"/>
                          </a:cubicBezTo>
                          <a:cubicBezTo>
                            <a:pt x="118641" y="401310"/>
                            <a:pt x="200157" y="483506"/>
                            <a:pt x="301042" y="483506"/>
                          </a:cubicBezTo>
                          <a:cubicBezTo>
                            <a:pt x="401927" y="483506"/>
                            <a:pt x="484250" y="401310"/>
                            <a:pt x="484250" y="300580"/>
                          </a:cubicBezTo>
                          <a:cubicBezTo>
                            <a:pt x="484250" y="199849"/>
                            <a:pt x="401927" y="118459"/>
                            <a:pt x="301042" y="118459"/>
                          </a:cubicBezTo>
                          <a:close/>
                          <a:moveTo>
                            <a:pt x="301021" y="0"/>
                          </a:moveTo>
                          <a:cubicBezTo>
                            <a:pt x="467252" y="0"/>
                            <a:pt x="602819" y="134593"/>
                            <a:pt x="602819" y="300618"/>
                          </a:cubicBezTo>
                          <a:cubicBezTo>
                            <a:pt x="602819" y="380406"/>
                            <a:pt x="572155" y="452135"/>
                            <a:pt x="521317" y="506134"/>
                          </a:cubicBezTo>
                          <a:lnTo>
                            <a:pt x="598784" y="583504"/>
                          </a:lnTo>
                          <a:cubicBezTo>
                            <a:pt x="602819" y="587534"/>
                            <a:pt x="602819" y="594788"/>
                            <a:pt x="597977" y="598817"/>
                          </a:cubicBezTo>
                          <a:cubicBezTo>
                            <a:pt x="596363" y="600429"/>
                            <a:pt x="593136" y="602041"/>
                            <a:pt x="590715" y="602041"/>
                          </a:cubicBezTo>
                          <a:cubicBezTo>
                            <a:pt x="588294" y="602041"/>
                            <a:pt x="585066" y="600429"/>
                            <a:pt x="583452" y="598817"/>
                          </a:cubicBezTo>
                          <a:lnTo>
                            <a:pt x="505985" y="520641"/>
                          </a:lnTo>
                          <a:cubicBezTo>
                            <a:pt x="452727" y="571415"/>
                            <a:pt x="380102" y="602041"/>
                            <a:pt x="301021" y="602041"/>
                          </a:cubicBezTo>
                          <a:cubicBezTo>
                            <a:pt x="221940" y="602041"/>
                            <a:pt x="150122" y="571415"/>
                            <a:pt x="96057" y="520641"/>
                          </a:cubicBezTo>
                          <a:lnTo>
                            <a:pt x="18590" y="598817"/>
                          </a:lnTo>
                          <a:cubicBezTo>
                            <a:pt x="16169" y="600429"/>
                            <a:pt x="13748" y="602041"/>
                            <a:pt x="10520" y="602041"/>
                          </a:cubicBezTo>
                          <a:cubicBezTo>
                            <a:pt x="8099" y="602041"/>
                            <a:pt x="5679" y="600429"/>
                            <a:pt x="3258" y="598817"/>
                          </a:cubicBezTo>
                          <a:cubicBezTo>
                            <a:pt x="-777" y="594788"/>
                            <a:pt x="-777" y="587534"/>
                            <a:pt x="3258" y="583504"/>
                          </a:cubicBezTo>
                          <a:lnTo>
                            <a:pt x="80725" y="506134"/>
                          </a:lnTo>
                          <a:cubicBezTo>
                            <a:pt x="30694" y="452135"/>
                            <a:pt x="30" y="379600"/>
                            <a:pt x="30" y="300618"/>
                          </a:cubicBezTo>
                          <a:cubicBezTo>
                            <a:pt x="30" y="245814"/>
                            <a:pt x="15362" y="191815"/>
                            <a:pt x="43605" y="145070"/>
                          </a:cubicBezTo>
                          <a:cubicBezTo>
                            <a:pt x="46833" y="139429"/>
                            <a:pt x="53288" y="137817"/>
                            <a:pt x="58130" y="141041"/>
                          </a:cubicBezTo>
                          <a:cubicBezTo>
                            <a:pt x="63779" y="144264"/>
                            <a:pt x="65393" y="150712"/>
                            <a:pt x="62165" y="156354"/>
                          </a:cubicBezTo>
                          <a:cubicBezTo>
                            <a:pt x="35536" y="199875"/>
                            <a:pt x="21818" y="249843"/>
                            <a:pt x="21818" y="300618"/>
                          </a:cubicBezTo>
                          <a:cubicBezTo>
                            <a:pt x="21818" y="454553"/>
                            <a:pt x="146894" y="580281"/>
                            <a:pt x="301021" y="580281"/>
                          </a:cubicBezTo>
                          <a:cubicBezTo>
                            <a:pt x="455148" y="580281"/>
                            <a:pt x="581031" y="454553"/>
                            <a:pt x="581031" y="300618"/>
                          </a:cubicBezTo>
                          <a:cubicBezTo>
                            <a:pt x="581031" y="146682"/>
                            <a:pt x="455148" y="21761"/>
                            <a:pt x="301021" y="21761"/>
                          </a:cubicBezTo>
                          <a:cubicBezTo>
                            <a:pt x="250183" y="21761"/>
                            <a:pt x="200153" y="35462"/>
                            <a:pt x="156578" y="62058"/>
                          </a:cubicBezTo>
                          <a:cubicBezTo>
                            <a:pt x="150929" y="65282"/>
                            <a:pt x="144473" y="63670"/>
                            <a:pt x="141246" y="58028"/>
                          </a:cubicBezTo>
                          <a:cubicBezTo>
                            <a:pt x="138018" y="53193"/>
                            <a:pt x="139632" y="46745"/>
                            <a:pt x="145280" y="43521"/>
                          </a:cubicBezTo>
                          <a:cubicBezTo>
                            <a:pt x="192083" y="15313"/>
                            <a:pt x="246149" y="0"/>
                            <a:pt x="301021" y="0"/>
                          </a:cubicBezTo>
                          <a:close/>
                          <a:moveTo>
                            <a:pt x="54075" y="0"/>
                          </a:moveTo>
                          <a:cubicBezTo>
                            <a:pt x="59724" y="0"/>
                            <a:pt x="64567" y="4835"/>
                            <a:pt x="64567" y="10476"/>
                          </a:cubicBezTo>
                          <a:lnTo>
                            <a:pt x="64567" y="49157"/>
                          </a:lnTo>
                          <a:lnTo>
                            <a:pt x="75059" y="59633"/>
                          </a:lnTo>
                          <a:lnTo>
                            <a:pt x="75059" y="32234"/>
                          </a:lnTo>
                          <a:cubicBezTo>
                            <a:pt x="75059" y="26593"/>
                            <a:pt x="79901" y="21758"/>
                            <a:pt x="86358" y="21758"/>
                          </a:cubicBezTo>
                          <a:cubicBezTo>
                            <a:pt x="92007" y="21758"/>
                            <a:pt x="96850" y="26593"/>
                            <a:pt x="96850" y="32234"/>
                          </a:cubicBezTo>
                          <a:lnTo>
                            <a:pt x="96850" y="81390"/>
                          </a:lnTo>
                          <a:lnTo>
                            <a:pt x="107342" y="91866"/>
                          </a:lnTo>
                          <a:lnTo>
                            <a:pt x="107342" y="64468"/>
                          </a:lnTo>
                          <a:cubicBezTo>
                            <a:pt x="107342" y="58827"/>
                            <a:pt x="112185" y="53992"/>
                            <a:pt x="118641" y="53992"/>
                          </a:cubicBezTo>
                          <a:cubicBezTo>
                            <a:pt x="124291" y="53992"/>
                            <a:pt x="129133" y="58827"/>
                            <a:pt x="129133" y="64468"/>
                          </a:cubicBezTo>
                          <a:lnTo>
                            <a:pt x="129133" y="113624"/>
                          </a:lnTo>
                          <a:lnTo>
                            <a:pt x="164645" y="149081"/>
                          </a:lnTo>
                          <a:cubicBezTo>
                            <a:pt x="200964" y="116848"/>
                            <a:pt x="248582" y="96701"/>
                            <a:pt x="301042" y="96701"/>
                          </a:cubicBezTo>
                          <a:cubicBezTo>
                            <a:pt x="414034" y="96701"/>
                            <a:pt x="506041" y="188568"/>
                            <a:pt x="506041" y="300580"/>
                          </a:cubicBezTo>
                          <a:cubicBezTo>
                            <a:pt x="506041" y="413398"/>
                            <a:pt x="414034" y="505264"/>
                            <a:pt x="301042" y="505264"/>
                          </a:cubicBezTo>
                          <a:cubicBezTo>
                            <a:pt x="188857" y="505264"/>
                            <a:pt x="96850" y="413398"/>
                            <a:pt x="96850" y="300580"/>
                          </a:cubicBezTo>
                          <a:cubicBezTo>
                            <a:pt x="96850" y="248200"/>
                            <a:pt x="117027" y="200655"/>
                            <a:pt x="149310" y="164392"/>
                          </a:cubicBezTo>
                          <a:lnTo>
                            <a:pt x="113799" y="128935"/>
                          </a:lnTo>
                          <a:lnTo>
                            <a:pt x="64567" y="128935"/>
                          </a:lnTo>
                          <a:cubicBezTo>
                            <a:pt x="58917" y="128935"/>
                            <a:pt x="54075" y="124100"/>
                            <a:pt x="54075" y="118459"/>
                          </a:cubicBezTo>
                          <a:cubicBezTo>
                            <a:pt x="54075" y="112013"/>
                            <a:pt x="58917" y="107177"/>
                            <a:pt x="64567" y="107177"/>
                          </a:cubicBezTo>
                          <a:lnTo>
                            <a:pt x="92007" y="107177"/>
                          </a:lnTo>
                          <a:lnTo>
                            <a:pt x="81515" y="96701"/>
                          </a:lnTo>
                          <a:lnTo>
                            <a:pt x="32283" y="96701"/>
                          </a:lnTo>
                          <a:cubicBezTo>
                            <a:pt x="26634" y="96701"/>
                            <a:pt x="21791" y="91866"/>
                            <a:pt x="21791" y="86226"/>
                          </a:cubicBezTo>
                          <a:cubicBezTo>
                            <a:pt x="21791" y="79779"/>
                            <a:pt x="26634" y="74944"/>
                            <a:pt x="32283" y="74944"/>
                          </a:cubicBezTo>
                          <a:lnTo>
                            <a:pt x="59724" y="74944"/>
                          </a:lnTo>
                          <a:lnTo>
                            <a:pt x="49232" y="64468"/>
                          </a:lnTo>
                          <a:lnTo>
                            <a:pt x="10492" y="64468"/>
                          </a:lnTo>
                          <a:cubicBezTo>
                            <a:pt x="4842" y="64468"/>
                            <a:pt x="0" y="59633"/>
                            <a:pt x="0" y="53992"/>
                          </a:cubicBezTo>
                          <a:cubicBezTo>
                            <a:pt x="0" y="47545"/>
                            <a:pt x="4842" y="42710"/>
                            <a:pt x="10492" y="42710"/>
                          </a:cubicBezTo>
                          <a:lnTo>
                            <a:pt x="27441" y="42710"/>
                          </a:lnTo>
                          <a:lnTo>
                            <a:pt x="13720" y="29011"/>
                          </a:lnTo>
                          <a:cubicBezTo>
                            <a:pt x="9685" y="24981"/>
                            <a:pt x="9685" y="17729"/>
                            <a:pt x="13720" y="13700"/>
                          </a:cubicBezTo>
                          <a:cubicBezTo>
                            <a:pt x="17756" y="9670"/>
                            <a:pt x="25020" y="9670"/>
                            <a:pt x="29055" y="13700"/>
                          </a:cubicBezTo>
                          <a:lnTo>
                            <a:pt x="42775" y="27399"/>
                          </a:lnTo>
                          <a:lnTo>
                            <a:pt x="42775" y="10476"/>
                          </a:lnTo>
                          <a:cubicBezTo>
                            <a:pt x="42775" y="4835"/>
                            <a:pt x="47618" y="0"/>
                            <a:pt x="540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lIns="91440" tIns="45720" rIns="91440" bIns="45720" anchor="ctr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</p:grpSp>
              <p:grpSp>
                <p:nvGrpSpPr>
                  <p:cNvPr id="40" name="ïṧḻïde">
                    <a:extLst>
                      <a:ext uri="{FF2B5EF4-FFF2-40B4-BE49-F238E27FC236}">
                        <a16:creationId xmlns:a16="http://schemas.microsoft.com/office/drawing/2014/main" id="{262AC8FE-A839-4AA8-BFCF-0CA71B20A63A}"/>
                      </a:ext>
                    </a:extLst>
                  </p:cNvPr>
                  <p:cNvGrpSpPr/>
                  <p:nvPr/>
                </p:nvGrpSpPr>
                <p:grpSpPr>
                  <a:xfrm>
                    <a:off x="2191790" y="2116399"/>
                    <a:ext cx="2505076" cy="1236401"/>
                    <a:chOff x="2171699" y="2116399"/>
                    <a:chExt cx="2505076" cy="1236401"/>
                  </a:xfrm>
                </p:grpSpPr>
                <p:sp>
                  <p:nvSpPr>
                    <p:cNvPr id="41" name="î$ḻïḍé">
                      <a:extLst>
                        <a:ext uri="{FF2B5EF4-FFF2-40B4-BE49-F238E27FC236}">
                          <a16:creationId xmlns:a16="http://schemas.microsoft.com/office/drawing/2014/main" id="{8975838E-940C-491A-9479-5CEDB6B287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1700" y="2467538"/>
                      <a:ext cx="2505075" cy="88526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>
                        <a:lnSpc>
                          <a:spcPct val="17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Supporting text here.</a:t>
                      </a:r>
                      <a:endParaRPr lang="zh-CN" altLang="en-US" sz="1100" dirty="0"/>
                    </a:p>
                    <a:p>
                      <a:pPr>
                        <a:lnSpc>
                          <a:spcPct val="16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When you copy &amp; paste, choose "keep text only" option.</a:t>
                      </a:r>
                      <a:endParaRPr lang="zh-CN" altLang="en-US" sz="1100" dirty="0"/>
                    </a:p>
                  </p:txBody>
                </p:sp>
                <p:sp>
                  <p:nvSpPr>
                    <p:cNvPr id="42" name="iṧlîḋe">
                      <a:extLst>
                        <a:ext uri="{FF2B5EF4-FFF2-40B4-BE49-F238E27FC236}">
                          <a16:creationId xmlns:a16="http://schemas.microsoft.com/office/drawing/2014/main" id="{B12A2F3B-6084-4D94-BF55-EBBEAF5F1455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171699" y="2116399"/>
                      <a:ext cx="2505075" cy="3511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r>
                        <a:rPr lang="en-US" altLang="zh-CN" sz="1800" b="1" dirty="0"/>
                        <a:t>Text here</a:t>
                      </a:r>
                      <a:endParaRPr lang="zh-CN" altLang="en-US" sz="1800" b="1" dirty="0"/>
                    </a:p>
                  </p:txBody>
                </p:sp>
              </p:grpSp>
            </p:grpSp>
          </p:grpSp>
          <p:grpSp>
            <p:nvGrpSpPr>
              <p:cNvPr id="10" name="iS1ïḓé">
                <a:extLst>
                  <a:ext uri="{FF2B5EF4-FFF2-40B4-BE49-F238E27FC236}">
                    <a16:creationId xmlns:a16="http://schemas.microsoft.com/office/drawing/2014/main" id="{AA5DCA47-9AC5-43EB-9A4C-04D743E58F88}"/>
                  </a:ext>
                </a:extLst>
              </p:cNvPr>
              <p:cNvGrpSpPr/>
              <p:nvPr/>
            </p:nvGrpSpPr>
            <p:grpSpPr>
              <a:xfrm>
                <a:off x="8112761" y="1762125"/>
                <a:ext cx="3409950" cy="1666875"/>
                <a:chOff x="1343025" y="1784275"/>
                <a:chExt cx="3409950" cy="1666875"/>
              </a:xfrm>
            </p:grpSpPr>
            <p:sp>
              <p:nvSpPr>
                <p:cNvPr id="29" name="íŝlîḓè">
                  <a:extLst>
                    <a:ext uri="{FF2B5EF4-FFF2-40B4-BE49-F238E27FC236}">
                      <a16:creationId xmlns:a16="http://schemas.microsoft.com/office/drawing/2014/main" id="{412AF28D-2A84-4EB8-B598-3E64D84E6844}"/>
                    </a:ext>
                  </a:extLst>
                </p:cNvPr>
                <p:cNvSpPr/>
                <p:nvPr/>
              </p:nvSpPr>
              <p:spPr>
                <a:xfrm>
                  <a:off x="1343025" y="1784275"/>
                  <a:ext cx="3409950" cy="16668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30" name="íṣliḍé">
                  <a:extLst>
                    <a:ext uri="{FF2B5EF4-FFF2-40B4-BE49-F238E27FC236}">
                      <a16:creationId xmlns:a16="http://schemas.microsoft.com/office/drawing/2014/main" id="{3F696188-02D4-4CCF-B776-E8384501E98D}"/>
                    </a:ext>
                  </a:extLst>
                </p:cNvPr>
                <p:cNvGrpSpPr/>
                <p:nvPr/>
              </p:nvGrpSpPr>
              <p:grpSpPr>
                <a:xfrm>
                  <a:off x="1537749" y="2192599"/>
                  <a:ext cx="3215226" cy="1236401"/>
                  <a:chOff x="1481640" y="2116399"/>
                  <a:chExt cx="3215226" cy="1236401"/>
                </a:xfrm>
              </p:grpSpPr>
              <p:grpSp>
                <p:nvGrpSpPr>
                  <p:cNvPr id="31" name="ïṥlîḋé">
                    <a:extLst>
                      <a:ext uri="{FF2B5EF4-FFF2-40B4-BE49-F238E27FC236}">
                        <a16:creationId xmlns:a16="http://schemas.microsoft.com/office/drawing/2014/main" id="{FEFDC089-8C00-4854-9639-B4959A19A2B3}"/>
                      </a:ext>
                    </a:extLst>
                  </p:cNvPr>
                  <p:cNvGrpSpPr/>
                  <p:nvPr/>
                </p:nvGrpSpPr>
                <p:grpSpPr>
                  <a:xfrm>
                    <a:off x="1481640" y="2116399"/>
                    <a:ext cx="654042" cy="654041"/>
                    <a:chOff x="2406922" y="2845390"/>
                    <a:chExt cx="571222" cy="571221"/>
                  </a:xfrm>
                </p:grpSpPr>
                <p:sp>
                  <p:nvSpPr>
                    <p:cNvPr id="35" name="íṩlîḑé">
                      <a:extLst>
                        <a:ext uri="{FF2B5EF4-FFF2-40B4-BE49-F238E27FC236}">
                          <a16:creationId xmlns:a16="http://schemas.microsoft.com/office/drawing/2014/main" id="{A70275A6-EA03-4E8C-A319-AC84C57714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6922" y="2845390"/>
                      <a:ext cx="571222" cy="571221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  <p:sp>
                  <p:nvSpPr>
                    <p:cNvPr id="36" name="íṣlîḑê">
                      <a:extLst>
                        <a:ext uri="{FF2B5EF4-FFF2-40B4-BE49-F238E27FC236}">
                          <a16:creationId xmlns:a16="http://schemas.microsoft.com/office/drawing/2014/main" id="{11010B46-BB10-47CB-902B-C5210A351B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40113" y="2978775"/>
                      <a:ext cx="304843" cy="304449"/>
                    </a:xfrm>
                    <a:custGeom>
                      <a:avLst/>
                      <a:gdLst>
                        <a:gd name="connsiteX0" fmla="*/ 301042 w 602819"/>
                        <a:gd name="connsiteY0" fmla="*/ 215161 h 602041"/>
                        <a:gd name="connsiteX1" fmla="*/ 248582 w 602819"/>
                        <a:gd name="connsiteY1" fmla="*/ 232889 h 602041"/>
                        <a:gd name="connsiteX2" fmla="*/ 296199 w 602819"/>
                        <a:gd name="connsiteY2" fmla="*/ 280434 h 602041"/>
                        <a:gd name="connsiteX3" fmla="*/ 301042 w 602819"/>
                        <a:gd name="connsiteY3" fmla="*/ 279628 h 602041"/>
                        <a:gd name="connsiteX4" fmla="*/ 322833 w 602819"/>
                        <a:gd name="connsiteY4" fmla="*/ 300580 h 602041"/>
                        <a:gd name="connsiteX5" fmla="*/ 301042 w 602819"/>
                        <a:gd name="connsiteY5" fmla="*/ 322338 h 602041"/>
                        <a:gd name="connsiteX6" fmla="*/ 280058 w 602819"/>
                        <a:gd name="connsiteY6" fmla="*/ 300580 h 602041"/>
                        <a:gd name="connsiteX7" fmla="*/ 280865 w 602819"/>
                        <a:gd name="connsiteY7" fmla="*/ 295745 h 602041"/>
                        <a:gd name="connsiteX8" fmla="*/ 233247 w 602819"/>
                        <a:gd name="connsiteY8" fmla="*/ 248200 h 602041"/>
                        <a:gd name="connsiteX9" fmla="*/ 215491 w 602819"/>
                        <a:gd name="connsiteY9" fmla="*/ 300580 h 602041"/>
                        <a:gd name="connsiteX10" fmla="*/ 301042 w 602819"/>
                        <a:gd name="connsiteY10" fmla="*/ 386805 h 602041"/>
                        <a:gd name="connsiteX11" fmla="*/ 387400 w 602819"/>
                        <a:gd name="connsiteY11" fmla="*/ 300580 h 602041"/>
                        <a:gd name="connsiteX12" fmla="*/ 301042 w 602819"/>
                        <a:gd name="connsiteY12" fmla="*/ 215161 h 602041"/>
                        <a:gd name="connsiteX13" fmla="*/ 301042 w 602819"/>
                        <a:gd name="connsiteY13" fmla="*/ 118459 h 602041"/>
                        <a:gd name="connsiteX14" fmla="*/ 179979 w 602819"/>
                        <a:gd name="connsiteY14" fmla="*/ 164392 h 602041"/>
                        <a:gd name="connsiteX15" fmla="*/ 233247 w 602819"/>
                        <a:gd name="connsiteY15" fmla="*/ 217578 h 602041"/>
                        <a:gd name="connsiteX16" fmla="*/ 301042 w 602819"/>
                        <a:gd name="connsiteY16" fmla="*/ 193403 h 602041"/>
                        <a:gd name="connsiteX17" fmla="*/ 409191 w 602819"/>
                        <a:gd name="connsiteY17" fmla="*/ 300580 h 602041"/>
                        <a:gd name="connsiteX18" fmla="*/ 301042 w 602819"/>
                        <a:gd name="connsiteY18" fmla="*/ 408563 h 602041"/>
                        <a:gd name="connsiteX19" fmla="*/ 193700 w 602819"/>
                        <a:gd name="connsiteY19" fmla="*/ 300580 h 602041"/>
                        <a:gd name="connsiteX20" fmla="*/ 217912 w 602819"/>
                        <a:gd name="connsiteY20" fmla="*/ 232889 h 602041"/>
                        <a:gd name="connsiteX21" fmla="*/ 164645 w 602819"/>
                        <a:gd name="connsiteY21" fmla="*/ 179703 h 602041"/>
                        <a:gd name="connsiteX22" fmla="*/ 118641 w 602819"/>
                        <a:gd name="connsiteY22" fmla="*/ 300580 h 602041"/>
                        <a:gd name="connsiteX23" fmla="*/ 301042 w 602819"/>
                        <a:gd name="connsiteY23" fmla="*/ 483506 h 602041"/>
                        <a:gd name="connsiteX24" fmla="*/ 484250 w 602819"/>
                        <a:gd name="connsiteY24" fmla="*/ 300580 h 602041"/>
                        <a:gd name="connsiteX25" fmla="*/ 301042 w 602819"/>
                        <a:gd name="connsiteY25" fmla="*/ 118459 h 602041"/>
                        <a:gd name="connsiteX26" fmla="*/ 301021 w 602819"/>
                        <a:gd name="connsiteY26" fmla="*/ 0 h 602041"/>
                        <a:gd name="connsiteX27" fmla="*/ 602819 w 602819"/>
                        <a:gd name="connsiteY27" fmla="*/ 300618 h 602041"/>
                        <a:gd name="connsiteX28" fmla="*/ 521317 w 602819"/>
                        <a:gd name="connsiteY28" fmla="*/ 506134 h 602041"/>
                        <a:gd name="connsiteX29" fmla="*/ 598784 w 602819"/>
                        <a:gd name="connsiteY29" fmla="*/ 583504 h 602041"/>
                        <a:gd name="connsiteX30" fmla="*/ 597977 w 602819"/>
                        <a:gd name="connsiteY30" fmla="*/ 598817 h 602041"/>
                        <a:gd name="connsiteX31" fmla="*/ 590715 w 602819"/>
                        <a:gd name="connsiteY31" fmla="*/ 602041 h 602041"/>
                        <a:gd name="connsiteX32" fmla="*/ 583452 w 602819"/>
                        <a:gd name="connsiteY32" fmla="*/ 598817 h 602041"/>
                        <a:gd name="connsiteX33" fmla="*/ 505985 w 602819"/>
                        <a:gd name="connsiteY33" fmla="*/ 520641 h 602041"/>
                        <a:gd name="connsiteX34" fmla="*/ 301021 w 602819"/>
                        <a:gd name="connsiteY34" fmla="*/ 602041 h 602041"/>
                        <a:gd name="connsiteX35" fmla="*/ 96057 w 602819"/>
                        <a:gd name="connsiteY35" fmla="*/ 520641 h 602041"/>
                        <a:gd name="connsiteX36" fmla="*/ 18590 w 602819"/>
                        <a:gd name="connsiteY36" fmla="*/ 598817 h 602041"/>
                        <a:gd name="connsiteX37" fmla="*/ 10520 w 602819"/>
                        <a:gd name="connsiteY37" fmla="*/ 602041 h 602041"/>
                        <a:gd name="connsiteX38" fmla="*/ 3258 w 602819"/>
                        <a:gd name="connsiteY38" fmla="*/ 598817 h 602041"/>
                        <a:gd name="connsiteX39" fmla="*/ 3258 w 602819"/>
                        <a:gd name="connsiteY39" fmla="*/ 583504 h 602041"/>
                        <a:gd name="connsiteX40" fmla="*/ 80725 w 602819"/>
                        <a:gd name="connsiteY40" fmla="*/ 506134 h 602041"/>
                        <a:gd name="connsiteX41" fmla="*/ 30 w 602819"/>
                        <a:gd name="connsiteY41" fmla="*/ 300618 h 602041"/>
                        <a:gd name="connsiteX42" fmla="*/ 43605 w 602819"/>
                        <a:gd name="connsiteY42" fmla="*/ 145070 h 602041"/>
                        <a:gd name="connsiteX43" fmla="*/ 58130 w 602819"/>
                        <a:gd name="connsiteY43" fmla="*/ 141041 h 602041"/>
                        <a:gd name="connsiteX44" fmla="*/ 62165 w 602819"/>
                        <a:gd name="connsiteY44" fmla="*/ 156354 h 602041"/>
                        <a:gd name="connsiteX45" fmla="*/ 21818 w 602819"/>
                        <a:gd name="connsiteY45" fmla="*/ 300618 h 602041"/>
                        <a:gd name="connsiteX46" fmla="*/ 301021 w 602819"/>
                        <a:gd name="connsiteY46" fmla="*/ 580281 h 602041"/>
                        <a:gd name="connsiteX47" fmla="*/ 581031 w 602819"/>
                        <a:gd name="connsiteY47" fmla="*/ 300618 h 602041"/>
                        <a:gd name="connsiteX48" fmla="*/ 301021 w 602819"/>
                        <a:gd name="connsiteY48" fmla="*/ 21761 h 602041"/>
                        <a:gd name="connsiteX49" fmla="*/ 156578 w 602819"/>
                        <a:gd name="connsiteY49" fmla="*/ 62058 h 602041"/>
                        <a:gd name="connsiteX50" fmla="*/ 141246 w 602819"/>
                        <a:gd name="connsiteY50" fmla="*/ 58028 h 602041"/>
                        <a:gd name="connsiteX51" fmla="*/ 145280 w 602819"/>
                        <a:gd name="connsiteY51" fmla="*/ 43521 h 602041"/>
                        <a:gd name="connsiteX52" fmla="*/ 301021 w 602819"/>
                        <a:gd name="connsiteY52" fmla="*/ 0 h 602041"/>
                        <a:gd name="connsiteX53" fmla="*/ 54075 w 602819"/>
                        <a:gd name="connsiteY53" fmla="*/ 0 h 602041"/>
                        <a:gd name="connsiteX54" fmla="*/ 64567 w 602819"/>
                        <a:gd name="connsiteY54" fmla="*/ 10476 h 602041"/>
                        <a:gd name="connsiteX55" fmla="*/ 64567 w 602819"/>
                        <a:gd name="connsiteY55" fmla="*/ 49157 h 602041"/>
                        <a:gd name="connsiteX56" fmla="*/ 75059 w 602819"/>
                        <a:gd name="connsiteY56" fmla="*/ 59633 h 602041"/>
                        <a:gd name="connsiteX57" fmla="*/ 75059 w 602819"/>
                        <a:gd name="connsiteY57" fmla="*/ 32234 h 602041"/>
                        <a:gd name="connsiteX58" fmla="*/ 86358 w 602819"/>
                        <a:gd name="connsiteY58" fmla="*/ 21758 h 602041"/>
                        <a:gd name="connsiteX59" fmla="*/ 96850 w 602819"/>
                        <a:gd name="connsiteY59" fmla="*/ 32234 h 602041"/>
                        <a:gd name="connsiteX60" fmla="*/ 96850 w 602819"/>
                        <a:gd name="connsiteY60" fmla="*/ 81390 h 602041"/>
                        <a:gd name="connsiteX61" fmla="*/ 107342 w 602819"/>
                        <a:gd name="connsiteY61" fmla="*/ 91866 h 602041"/>
                        <a:gd name="connsiteX62" fmla="*/ 107342 w 602819"/>
                        <a:gd name="connsiteY62" fmla="*/ 64468 h 602041"/>
                        <a:gd name="connsiteX63" fmla="*/ 118641 w 602819"/>
                        <a:gd name="connsiteY63" fmla="*/ 53992 h 602041"/>
                        <a:gd name="connsiteX64" fmla="*/ 129133 w 602819"/>
                        <a:gd name="connsiteY64" fmla="*/ 64468 h 602041"/>
                        <a:gd name="connsiteX65" fmla="*/ 129133 w 602819"/>
                        <a:gd name="connsiteY65" fmla="*/ 113624 h 602041"/>
                        <a:gd name="connsiteX66" fmla="*/ 164645 w 602819"/>
                        <a:gd name="connsiteY66" fmla="*/ 149081 h 602041"/>
                        <a:gd name="connsiteX67" fmla="*/ 301042 w 602819"/>
                        <a:gd name="connsiteY67" fmla="*/ 96701 h 602041"/>
                        <a:gd name="connsiteX68" fmla="*/ 506041 w 602819"/>
                        <a:gd name="connsiteY68" fmla="*/ 300580 h 602041"/>
                        <a:gd name="connsiteX69" fmla="*/ 301042 w 602819"/>
                        <a:gd name="connsiteY69" fmla="*/ 505264 h 602041"/>
                        <a:gd name="connsiteX70" fmla="*/ 96850 w 602819"/>
                        <a:gd name="connsiteY70" fmla="*/ 300580 h 602041"/>
                        <a:gd name="connsiteX71" fmla="*/ 149310 w 602819"/>
                        <a:gd name="connsiteY71" fmla="*/ 164392 h 602041"/>
                        <a:gd name="connsiteX72" fmla="*/ 113799 w 602819"/>
                        <a:gd name="connsiteY72" fmla="*/ 128935 h 602041"/>
                        <a:gd name="connsiteX73" fmla="*/ 64567 w 602819"/>
                        <a:gd name="connsiteY73" fmla="*/ 128935 h 602041"/>
                        <a:gd name="connsiteX74" fmla="*/ 54075 w 602819"/>
                        <a:gd name="connsiteY74" fmla="*/ 118459 h 602041"/>
                        <a:gd name="connsiteX75" fmla="*/ 64567 w 602819"/>
                        <a:gd name="connsiteY75" fmla="*/ 107177 h 602041"/>
                        <a:gd name="connsiteX76" fmla="*/ 92007 w 602819"/>
                        <a:gd name="connsiteY76" fmla="*/ 107177 h 602041"/>
                        <a:gd name="connsiteX77" fmla="*/ 81515 w 602819"/>
                        <a:gd name="connsiteY77" fmla="*/ 96701 h 602041"/>
                        <a:gd name="connsiteX78" fmla="*/ 32283 w 602819"/>
                        <a:gd name="connsiteY78" fmla="*/ 96701 h 602041"/>
                        <a:gd name="connsiteX79" fmla="*/ 21791 w 602819"/>
                        <a:gd name="connsiteY79" fmla="*/ 86226 h 602041"/>
                        <a:gd name="connsiteX80" fmla="*/ 32283 w 602819"/>
                        <a:gd name="connsiteY80" fmla="*/ 74944 h 602041"/>
                        <a:gd name="connsiteX81" fmla="*/ 59724 w 602819"/>
                        <a:gd name="connsiteY81" fmla="*/ 74944 h 602041"/>
                        <a:gd name="connsiteX82" fmla="*/ 49232 w 602819"/>
                        <a:gd name="connsiteY82" fmla="*/ 64468 h 602041"/>
                        <a:gd name="connsiteX83" fmla="*/ 10492 w 602819"/>
                        <a:gd name="connsiteY83" fmla="*/ 64468 h 602041"/>
                        <a:gd name="connsiteX84" fmla="*/ 0 w 602819"/>
                        <a:gd name="connsiteY84" fmla="*/ 53992 h 602041"/>
                        <a:gd name="connsiteX85" fmla="*/ 10492 w 602819"/>
                        <a:gd name="connsiteY85" fmla="*/ 42710 h 602041"/>
                        <a:gd name="connsiteX86" fmla="*/ 27441 w 602819"/>
                        <a:gd name="connsiteY86" fmla="*/ 42710 h 602041"/>
                        <a:gd name="connsiteX87" fmla="*/ 13720 w 602819"/>
                        <a:gd name="connsiteY87" fmla="*/ 29011 h 602041"/>
                        <a:gd name="connsiteX88" fmla="*/ 13720 w 602819"/>
                        <a:gd name="connsiteY88" fmla="*/ 13700 h 602041"/>
                        <a:gd name="connsiteX89" fmla="*/ 29055 w 602819"/>
                        <a:gd name="connsiteY89" fmla="*/ 13700 h 602041"/>
                        <a:gd name="connsiteX90" fmla="*/ 42775 w 602819"/>
                        <a:gd name="connsiteY90" fmla="*/ 27399 h 602041"/>
                        <a:gd name="connsiteX91" fmla="*/ 42775 w 602819"/>
                        <a:gd name="connsiteY91" fmla="*/ 10476 h 602041"/>
                        <a:gd name="connsiteX92" fmla="*/ 54075 w 602819"/>
                        <a:gd name="connsiteY92" fmla="*/ 0 h 6020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</a:cxnLst>
                      <a:rect l="l" t="t" r="r" b="b"/>
                      <a:pathLst>
                        <a:path w="602819" h="602041">
                          <a:moveTo>
                            <a:pt x="301042" y="215161"/>
                          </a:moveTo>
                          <a:cubicBezTo>
                            <a:pt x="281672" y="215161"/>
                            <a:pt x="263109" y="221607"/>
                            <a:pt x="248582" y="232889"/>
                          </a:cubicBezTo>
                          <a:lnTo>
                            <a:pt x="296199" y="280434"/>
                          </a:lnTo>
                          <a:cubicBezTo>
                            <a:pt x="297814" y="279628"/>
                            <a:pt x="299428" y="279628"/>
                            <a:pt x="301042" y="279628"/>
                          </a:cubicBezTo>
                          <a:cubicBezTo>
                            <a:pt x="313148" y="279628"/>
                            <a:pt x="322833" y="289298"/>
                            <a:pt x="322833" y="300580"/>
                          </a:cubicBezTo>
                          <a:cubicBezTo>
                            <a:pt x="322833" y="312668"/>
                            <a:pt x="313148" y="322338"/>
                            <a:pt x="301042" y="322338"/>
                          </a:cubicBezTo>
                          <a:cubicBezTo>
                            <a:pt x="289743" y="322338"/>
                            <a:pt x="280058" y="312668"/>
                            <a:pt x="280058" y="300580"/>
                          </a:cubicBezTo>
                          <a:cubicBezTo>
                            <a:pt x="280058" y="298968"/>
                            <a:pt x="280058" y="297357"/>
                            <a:pt x="280865" y="295745"/>
                          </a:cubicBezTo>
                          <a:lnTo>
                            <a:pt x="233247" y="248200"/>
                          </a:lnTo>
                          <a:cubicBezTo>
                            <a:pt x="221948" y="262705"/>
                            <a:pt x="215491" y="281240"/>
                            <a:pt x="215491" y="300580"/>
                          </a:cubicBezTo>
                          <a:cubicBezTo>
                            <a:pt x="215491" y="348125"/>
                            <a:pt x="254231" y="386805"/>
                            <a:pt x="301042" y="386805"/>
                          </a:cubicBezTo>
                          <a:cubicBezTo>
                            <a:pt x="348660" y="386805"/>
                            <a:pt x="387400" y="348125"/>
                            <a:pt x="387400" y="300580"/>
                          </a:cubicBezTo>
                          <a:cubicBezTo>
                            <a:pt x="387400" y="253841"/>
                            <a:pt x="348660" y="215161"/>
                            <a:pt x="301042" y="215161"/>
                          </a:cubicBezTo>
                          <a:close/>
                          <a:moveTo>
                            <a:pt x="301042" y="118459"/>
                          </a:moveTo>
                          <a:cubicBezTo>
                            <a:pt x="255038" y="118459"/>
                            <a:pt x="212263" y="136188"/>
                            <a:pt x="179979" y="164392"/>
                          </a:cubicBezTo>
                          <a:lnTo>
                            <a:pt x="233247" y="217578"/>
                          </a:lnTo>
                          <a:cubicBezTo>
                            <a:pt x="251810" y="202267"/>
                            <a:pt x="275215" y="193403"/>
                            <a:pt x="301042" y="193403"/>
                          </a:cubicBezTo>
                          <a:cubicBezTo>
                            <a:pt x="360766" y="193403"/>
                            <a:pt x="409191" y="241753"/>
                            <a:pt x="409191" y="300580"/>
                          </a:cubicBezTo>
                          <a:cubicBezTo>
                            <a:pt x="409191" y="360212"/>
                            <a:pt x="360766" y="408563"/>
                            <a:pt x="301042" y="408563"/>
                          </a:cubicBezTo>
                          <a:cubicBezTo>
                            <a:pt x="242125" y="408563"/>
                            <a:pt x="193700" y="360212"/>
                            <a:pt x="193700" y="300580"/>
                          </a:cubicBezTo>
                          <a:cubicBezTo>
                            <a:pt x="193700" y="274793"/>
                            <a:pt x="202578" y="251423"/>
                            <a:pt x="217912" y="232889"/>
                          </a:cubicBezTo>
                          <a:lnTo>
                            <a:pt x="164645" y="179703"/>
                          </a:lnTo>
                          <a:cubicBezTo>
                            <a:pt x="136397" y="211937"/>
                            <a:pt x="118641" y="254647"/>
                            <a:pt x="118641" y="300580"/>
                          </a:cubicBezTo>
                          <a:cubicBezTo>
                            <a:pt x="118641" y="401310"/>
                            <a:pt x="200157" y="483506"/>
                            <a:pt x="301042" y="483506"/>
                          </a:cubicBezTo>
                          <a:cubicBezTo>
                            <a:pt x="401927" y="483506"/>
                            <a:pt x="484250" y="401310"/>
                            <a:pt x="484250" y="300580"/>
                          </a:cubicBezTo>
                          <a:cubicBezTo>
                            <a:pt x="484250" y="199849"/>
                            <a:pt x="401927" y="118459"/>
                            <a:pt x="301042" y="118459"/>
                          </a:cubicBezTo>
                          <a:close/>
                          <a:moveTo>
                            <a:pt x="301021" y="0"/>
                          </a:moveTo>
                          <a:cubicBezTo>
                            <a:pt x="467252" y="0"/>
                            <a:pt x="602819" y="134593"/>
                            <a:pt x="602819" y="300618"/>
                          </a:cubicBezTo>
                          <a:cubicBezTo>
                            <a:pt x="602819" y="380406"/>
                            <a:pt x="572155" y="452135"/>
                            <a:pt x="521317" y="506134"/>
                          </a:cubicBezTo>
                          <a:lnTo>
                            <a:pt x="598784" y="583504"/>
                          </a:lnTo>
                          <a:cubicBezTo>
                            <a:pt x="602819" y="587534"/>
                            <a:pt x="602819" y="594788"/>
                            <a:pt x="597977" y="598817"/>
                          </a:cubicBezTo>
                          <a:cubicBezTo>
                            <a:pt x="596363" y="600429"/>
                            <a:pt x="593136" y="602041"/>
                            <a:pt x="590715" y="602041"/>
                          </a:cubicBezTo>
                          <a:cubicBezTo>
                            <a:pt x="588294" y="602041"/>
                            <a:pt x="585066" y="600429"/>
                            <a:pt x="583452" y="598817"/>
                          </a:cubicBezTo>
                          <a:lnTo>
                            <a:pt x="505985" y="520641"/>
                          </a:lnTo>
                          <a:cubicBezTo>
                            <a:pt x="452727" y="571415"/>
                            <a:pt x="380102" y="602041"/>
                            <a:pt x="301021" y="602041"/>
                          </a:cubicBezTo>
                          <a:cubicBezTo>
                            <a:pt x="221940" y="602041"/>
                            <a:pt x="150122" y="571415"/>
                            <a:pt x="96057" y="520641"/>
                          </a:cubicBezTo>
                          <a:lnTo>
                            <a:pt x="18590" y="598817"/>
                          </a:lnTo>
                          <a:cubicBezTo>
                            <a:pt x="16169" y="600429"/>
                            <a:pt x="13748" y="602041"/>
                            <a:pt x="10520" y="602041"/>
                          </a:cubicBezTo>
                          <a:cubicBezTo>
                            <a:pt x="8099" y="602041"/>
                            <a:pt x="5679" y="600429"/>
                            <a:pt x="3258" y="598817"/>
                          </a:cubicBezTo>
                          <a:cubicBezTo>
                            <a:pt x="-777" y="594788"/>
                            <a:pt x="-777" y="587534"/>
                            <a:pt x="3258" y="583504"/>
                          </a:cubicBezTo>
                          <a:lnTo>
                            <a:pt x="80725" y="506134"/>
                          </a:lnTo>
                          <a:cubicBezTo>
                            <a:pt x="30694" y="452135"/>
                            <a:pt x="30" y="379600"/>
                            <a:pt x="30" y="300618"/>
                          </a:cubicBezTo>
                          <a:cubicBezTo>
                            <a:pt x="30" y="245814"/>
                            <a:pt x="15362" y="191815"/>
                            <a:pt x="43605" y="145070"/>
                          </a:cubicBezTo>
                          <a:cubicBezTo>
                            <a:pt x="46833" y="139429"/>
                            <a:pt x="53288" y="137817"/>
                            <a:pt x="58130" y="141041"/>
                          </a:cubicBezTo>
                          <a:cubicBezTo>
                            <a:pt x="63779" y="144264"/>
                            <a:pt x="65393" y="150712"/>
                            <a:pt x="62165" y="156354"/>
                          </a:cubicBezTo>
                          <a:cubicBezTo>
                            <a:pt x="35536" y="199875"/>
                            <a:pt x="21818" y="249843"/>
                            <a:pt x="21818" y="300618"/>
                          </a:cubicBezTo>
                          <a:cubicBezTo>
                            <a:pt x="21818" y="454553"/>
                            <a:pt x="146894" y="580281"/>
                            <a:pt x="301021" y="580281"/>
                          </a:cubicBezTo>
                          <a:cubicBezTo>
                            <a:pt x="455148" y="580281"/>
                            <a:pt x="581031" y="454553"/>
                            <a:pt x="581031" y="300618"/>
                          </a:cubicBezTo>
                          <a:cubicBezTo>
                            <a:pt x="581031" y="146682"/>
                            <a:pt x="455148" y="21761"/>
                            <a:pt x="301021" y="21761"/>
                          </a:cubicBezTo>
                          <a:cubicBezTo>
                            <a:pt x="250183" y="21761"/>
                            <a:pt x="200153" y="35462"/>
                            <a:pt x="156578" y="62058"/>
                          </a:cubicBezTo>
                          <a:cubicBezTo>
                            <a:pt x="150929" y="65282"/>
                            <a:pt x="144473" y="63670"/>
                            <a:pt x="141246" y="58028"/>
                          </a:cubicBezTo>
                          <a:cubicBezTo>
                            <a:pt x="138018" y="53193"/>
                            <a:pt x="139632" y="46745"/>
                            <a:pt x="145280" y="43521"/>
                          </a:cubicBezTo>
                          <a:cubicBezTo>
                            <a:pt x="192083" y="15313"/>
                            <a:pt x="246149" y="0"/>
                            <a:pt x="301021" y="0"/>
                          </a:cubicBezTo>
                          <a:close/>
                          <a:moveTo>
                            <a:pt x="54075" y="0"/>
                          </a:moveTo>
                          <a:cubicBezTo>
                            <a:pt x="59724" y="0"/>
                            <a:pt x="64567" y="4835"/>
                            <a:pt x="64567" y="10476"/>
                          </a:cubicBezTo>
                          <a:lnTo>
                            <a:pt x="64567" y="49157"/>
                          </a:lnTo>
                          <a:lnTo>
                            <a:pt x="75059" y="59633"/>
                          </a:lnTo>
                          <a:lnTo>
                            <a:pt x="75059" y="32234"/>
                          </a:lnTo>
                          <a:cubicBezTo>
                            <a:pt x="75059" y="26593"/>
                            <a:pt x="79901" y="21758"/>
                            <a:pt x="86358" y="21758"/>
                          </a:cubicBezTo>
                          <a:cubicBezTo>
                            <a:pt x="92007" y="21758"/>
                            <a:pt x="96850" y="26593"/>
                            <a:pt x="96850" y="32234"/>
                          </a:cubicBezTo>
                          <a:lnTo>
                            <a:pt x="96850" y="81390"/>
                          </a:lnTo>
                          <a:lnTo>
                            <a:pt x="107342" y="91866"/>
                          </a:lnTo>
                          <a:lnTo>
                            <a:pt x="107342" y="64468"/>
                          </a:lnTo>
                          <a:cubicBezTo>
                            <a:pt x="107342" y="58827"/>
                            <a:pt x="112185" y="53992"/>
                            <a:pt x="118641" y="53992"/>
                          </a:cubicBezTo>
                          <a:cubicBezTo>
                            <a:pt x="124291" y="53992"/>
                            <a:pt x="129133" y="58827"/>
                            <a:pt x="129133" y="64468"/>
                          </a:cubicBezTo>
                          <a:lnTo>
                            <a:pt x="129133" y="113624"/>
                          </a:lnTo>
                          <a:lnTo>
                            <a:pt x="164645" y="149081"/>
                          </a:lnTo>
                          <a:cubicBezTo>
                            <a:pt x="200964" y="116848"/>
                            <a:pt x="248582" y="96701"/>
                            <a:pt x="301042" y="96701"/>
                          </a:cubicBezTo>
                          <a:cubicBezTo>
                            <a:pt x="414034" y="96701"/>
                            <a:pt x="506041" y="188568"/>
                            <a:pt x="506041" y="300580"/>
                          </a:cubicBezTo>
                          <a:cubicBezTo>
                            <a:pt x="506041" y="413398"/>
                            <a:pt x="414034" y="505264"/>
                            <a:pt x="301042" y="505264"/>
                          </a:cubicBezTo>
                          <a:cubicBezTo>
                            <a:pt x="188857" y="505264"/>
                            <a:pt x="96850" y="413398"/>
                            <a:pt x="96850" y="300580"/>
                          </a:cubicBezTo>
                          <a:cubicBezTo>
                            <a:pt x="96850" y="248200"/>
                            <a:pt x="117027" y="200655"/>
                            <a:pt x="149310" y="164392"/>
                          </a:cubicBezTo>
                          <a:lnTo>
                            <a:pt x="113799" y="128935"/>
                          </a:lnTo>
                          <a:lnTo>
                            <a:pt x="64567" y="128935"/>
                          </a:lnTo>
                          <a:cubicBezTo>
                            <a:pt x="58917" y="128935"/>
                            <a:pt x="54075" y="124100"/>
                            <a:pt x="54075" y="118459"/>
                          </a:cubicBezTo>
                          <a:cubicBezTo>
                            <a:pt x="54075" y="112013"/>
                            <a:pt x="58917" y="107177"/>
                            <a:pt x="64567" y="107177"/>
                          </a:cubicBezTo>
                          <a:lnTo>
                            <a:pt x="92007" y="107177"/>
                          </a:lnTo>
                          <a:lnTo>
                            <a:pt x="81515" y="96701"/>
                          </a:lnTo>
                          <a:lnTo>
                            <a:pt x="32283" y="96701"/>
                          </a:lnTo>
                          <a:cubicBezTo>
                            <a:pt x="26634" y="96701"/>
                            <a:pt x="21791" y="91866"/>
                            <a:pt x="21791" y="86226"/>
                          </a:cubicBezTo>
                          <a:cubicBezTo>
                            <a:pt x="21791" y="79779"/>
                            <a:pt x="26634" y="74944"/>
                            <a:pt x="32283" y="74944"/>
                          </a:cubicBezTo>
                          <a:lnTo>
                            <a:pt x="59724" y="74944"/>
                          </a:lnTo>
                          <a:lnTo>
                            <a:pt x="49232" y="64468"/>
                          </a:lnTo>
                          <a:lnTo>
                            <a:pt x="10492" y="64468"/>
                          </a:lnTo>
                          <a:cubicBezTo>
                            <a:pt x="4842" y="64468"/>
                            <a:pt x="0" y="59633"/>
                            <a:pt x="0" y="53992"/>
                          </a:cubicBezTo>
                          <a:cubicBezTo>
                            <a:pt x="0" y="47545"/>
                            <a:pt x="4842" y="42710"/>
                            <a:pt x="10492" y="42710"/>
                          </a:cubicBezTo>
                          <a:lnTo>
                            <a:pt x="27441" y="42710"/>
                          </a:lnTo>
                          <a:lnTo>
                            <a:pt x="13720" y="29011"/>
                          </a:lnTo>
                          <a:cubicBezTo>
                            <a:pt x="9685" y="24981"/>
                            <a:pt x="9685" y="17729"/>
                            <a:pt x="13720" y="13700"/>
                          </a:cubicBezTo>
                          <a:cubicBezTo>
                            <a:pt x="17756" y="9670"/>
                            <a:pt x="25020" y="9670"/>
                            <a:pt x="29055" y="13700"/>
                          </a:cubicBezTo>
                          <a:lnTo>
                            <a:pt x="42775" y="27399"/>
                          </a:lnTo>
                          <a:lnTo>
                            <a:pt x="42775" y="10476"/>
                          </a:lnTo>
                          <a:cubicBezTo>
                            <a:pt x="42775" y="4835"/>
                            <a:pt x="47618" y="0"/>
                            <a:pt x="540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lIns="91440" tIns="45720" rIns="91440" bIns="45720" anchor="ctr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</p:grpSp>
              <p:grpSp>
                <p:nvGrpSpPr>
                  <p:cNvPr id="32" name="îšḻídê">
                    <a:extLst>
                      <a:ext uri="{FF2B5EF4-FFF2-40B4-BE49-F238E27FC236}">
                        <a16:creationId xmlns:a16="http://schemas.microsoft.com/office/drawing/2014/main" id="{90F5A4C7-50D1-4317-AA81-CC61CA3BBE89}"/>
                      </a:ext>
                    </a:extLst>
                  </p:cNvPr>
                  <p:cNvGrpSpPr/>
                  <p:nvPr/>
                </p:nvGrpSpPr>
                <p:grpSpPr>
                  <a:xfrm>
                    <a:off x="2191791" y="2116399"/>
                    <a:ext cx="2505075" cy="1236401"/>
                    <a:chOff x="2171700" y="2116399"/>
                    <a:chExt cx="2505075" cy="1236401"/>
                  </a:xfrm>
                </p:grpSpPr>
                <p:sp>
                  <p:nvSpPr>
                    <p:cNvPr id="33" name="isḻïḋê">
                      <a:extLst>
                        <a:ext uri="{FF2B5EF4-FFF2-40B4-BE49-F238E27FC236}">
                          <a16:creationId xmlns:a16="http://schemas.microsoft.com/office/drawing/2014/main" id="{74BED738-BFD2-439C-840E-7E019301A9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1700" y="2467538"/>
                      <a:ext cx="2505075" cy="88526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>
                        <a:lnSpc>
                          <a:spcPct val="17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Supporting text here.</a:t>
                      </a:r>
                      <a:endParaRPr lang="zh-CN" altLang="en-US" sz="1100" dirty="0"/>
                    </a:p>
                    <a:p>
                      <a:pPr>
                        <a:lnSpc>
                          <a:spcPct val="16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When you copy &amp; paste, choose "keep text only" option.</a:t>
                      </a:r>
                      <a:endParaRPr lang="zh-CN" altLang="en-US" sz="1100" dirty="0"/>
                    </a:p>
                  </p:txBody>
                </p:sp>
                <p:sp>
                  <p:nvSpPr>
                    <p:cNvPr id="34" name="iS1iḓê">
                      <a:extLst>
                        <a:ext uri="{FF2B5EF4-FFF2-40B4-BE49-F238E27FC236}">
                          <a16:creationId xmlns:a16="http://schemas.microsoft.com/office/drawing/2014/main" id="{EEBE98D3-AF2D-4D1E-AB78-4E26D5AE2282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171700" y="2116399"/>
                      <a:ext cx="2502852" cy="3511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r>
                        <a:rPr lang="en-US" altLang="zh-CN" sz="1800" b="1" dirty="0"/>
                        <a:t>Text here</a:t>
                      </a:r>
                      <a:endParaRPr lang="zh-CN" altLang="en-US" sz="1800" b="1" dirty="0"/>
                    </a:p>
                  </p:txBody>
                </p:sp>
              </p:grpSp>
            </p:grpSp>
          </p:grpSp>
          <p:grpSp>
            <p:nvGrpSpPr>
              <p:cNvPr id="11" name="iṧḷîďê">
                <a:extLst>
                  <a:ext uri="{FF2B5EF4-FFF2-40B4-BE49-F238E27FC236}">
                    <a16:creationId xmlns:a16="http://schemas.microsoft.com/office/drawing/2014/main" id="{73A6D77E-1B51-4229-8478-8219B3249F40}"/>
                  </a:ext>
                </a:extLst>
              </p:cNvPr>
              <p:cNvGrpSpPr/>
              <p:nvPr/>
            </p:nvGrpSpPr>
            <p:grpSpPr>
              <a:xfrm>
                <a:off x="4532313" y="3595688"/>
                <a:ext cx="3409950" cy="1666875"/>
                <a:chOff x="1343025" y="1784275"/>
                <a:chExt cx="3409950" cy="1666875"/>
              </a:xfrm>
            </p:grpSpPr>
            <p:sp>
              <p:nvSpPr>
                <p:cNvPr id="21" name="ïŝḻíḑè">
                  <a:extLst>
                    <a:ext uri="{FF2B5EF4-FFF2-40B4-BE49-F238E27FC236}">
                      <a16:creationId xmlns:a16="http://schemas.microsoft.com/office/drawing/2014/main" id="{5588C53C-1E47-4DFA-AF37-2E9AED80858F}"/>
                    </a:ext>
                  </a:extLst>
                </p:cNvPr>
                <p:cNvSpPr/>
                <p:nvPr/>
              </p:nvSpPr>
              <p:spPr>
                <a:xfrm>
                  <a:off x="1343025" y="1784275"/>
                  <a:ext cx="3409950" cy="16668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22" name="îšlíďe">
                  <a:extLst>
                    <a:ext uri="{FF2B5EF4-FFF2-40B4-BE49-F238E27FC236}">
                      <a16:creationId xmlns:a16="http://schemas.microsoft.com/office/drawing/2014/main" id="{521ABF78-82D9-41F0-96FF-5E36BE468339}"/>
                    </a:ext>
                  </a:extLst>
                </p:cNvPr>
                <p:cNvGrpSpPr/>
                <p:nvPr/>
              </p:nvGrpSpPr>
              <p:grpSpPr>
                <a:xfrm>
                  <a:off x="1537749" y="2192599"/>
                  <a:ext cx="3215226" cy="1236401"/>
                  <a:chOff x="1481640" y="2116399"/>
                  <a:chExt cx="3215226" cy="1236401"/>
                </a:xfrm>
              </p:grpSpPr>
              <p:grpSp>
                <p:nvGrpSpPr>
                  <p:cNvPr id="23" name="íŝļîḑé">
                    <a:extLst>
                      <a:ext uri="{FF2B5EF4-FFF2-40B4-BE49-F238E27FC236}">
                        <a16:creationId xmlns:a16="http://schemas.microsoft.com/office/drawing/2014/main" id="{94D88BAD-BFB0-46FC-BDDA-AEFF9C41FD58}"/>
                      </a:ext>
                    </a:extLst>
                  </p:cNvPr>
                  <p:cNvGrpSpPr/>
                  <p:nvPr/>
                </p:nvGrpSpPr>
                <p:grpSpPr>
                  <a:xfrm>
                    <a:off x="1481640" y="2116399"/>
                    <a:ext cx="654042" cy="654041"/>
                    <a:chOff x="2406922" y="2845390"/>
                    <a:chExt cx="571222" cy="571221"/>
                  </a:xfrm>
                </p:grpSpPr>
                <p:sp>
                  <p:nvSpPr>
                    <p:cNvPr id="27" name="íṡḷiḓê">
                      <a:extLst>
                        <a:ext uri="{FF2B5EF4-FFF2-40B4-BE49-F238E27FC236}">
                          <a16:creationId xmlns:a16="http://schemas.microsoft.com/office/drawing/2014/main" id="{9ECD7092-5C03-4AED-9B26-D1AD095272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6922" y="2845390"/>
                      <a:ext cx="571222" cy="571221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  <p:sp>
                  <p:nvSpPr>
                    <p:cNvPr id="28" name="îšļíḑê">
                      <a:extLst>
                        <a:ext uri="{FF2B5EF4-FFF2-40B4-BE49-F238E27FC236}">
                          <a16:creationId xmlns:a16="http://schemas.microsoft.com/office/drawing/2014/main" id="{CF0F1710-A808-4D70-A9B3-0D68B400F7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40113" y="2978775"/>
                      <a:ext cx="304843" cy="304449"/>
                    </a:xfrm>
                    <a:custGeom>
                      <a:avLst/>
                      <a:gdLst>
                        <a:gd name="connsiteX0" fmla="*/ 301042 w 602819"/>
                        <a:gd name="connsiteY0" fmla="*/ 215161 h 602041"/>
                        <a:gd name="connsiteX1" fmla="*/ 248582 w 602819"/>
                        <a:gd name="connsiteY1" fmla="*/ 232889 h 602041"/>
                        <a:gd name="connsiteX2" fmla="*/ 296199 w 602819"/>
                        <a:gd name="connsiteY2" fmla="*/ 280434 h 602041"/>
                        <a:gd name="connsiteX3" fmla="*/ 301042 w 602819"/>
                        <a:gd name="connsiteY3" fmla="*/ 279628 h 602041"/>
                        <a:gd name="connsiteX4" fmla="*/ 322833 w 602819"/>
                        <a:gd name="connsiteY4" fmla="*/ 300580 h 602041"/>
                        <a:gd name="connsiteX5" fmla="*/ 301042 w 602819"/>
                        <a:gd name="connsiteY5" fmla="*/ 322338 h 602041"/>
                        <a:gd name="connsiteX6" fmla="*/ 280058 w 602819"/>
                        <a:gd name="connsiteY6" fmla="*/ 300580 h 602041"/>
                        <a:gd name="connsiteX7" fmla="*/ 280865 w 602819"/>
                        <a:gd name="connsiteY7" fmla="*/ 295745 h 602041"/>
                        <a:gd name="connsiteX8" fmla="*/ 233247 w 602819"/>
                        <a:gd name="connsiteY8" fmla="*/ 248200 h 602041"/>
                        <a:gd name="connsiteX9" fmla="*/ 215491 w 602819"/>
                        <a:gd name="connsiteY9" fmla="*/ 300580 h 602041"/>
                        <a:gd name="connsiteX10" fmla="*/ 301042 w 602819"/>
                        <a:gd name="connsiteY10" fmla="*/ 386805 h 602041"/>
                        <a:gd name="connsiteX11" fmla="*/ 387400 w 602819"/>
                        <a:gd name="connsiteY11" fmla="*/ 300580 h 602041"/>
                        <a:gd name="connsiteX12" fmla="*/ 301042 w 602819"/>
                        <a:gd name="connsiteY12" fmla="*/ 215161 h 602041"/>
                        <a:gd name="connsiteX13" fmla="*/ 301042 w 602819"/>
                        <a:gd name="connsiteY13" fmla="*/ 118459 h 602041"/>
                        <a:gd name="connsiteX14" fmla="*/ 179979 w 602819"/>
                        <a:gd name="connsiteY14" fmla="*/ 164392 h 602041"/>
                        <a:gd name="connsiteX15" fmla="*/ 233247 w 602819"/>
                        <a:gd name="connsiteY15" fmla="*/ 217578 h 602041"/>
                        <a:gd name="connsiteX16" fmla="*/ 301042 w 602819"/>
                        <a:gd name="connsiteY16" fmla="*/ 193403 h 602041"/>
                        <a:gd name="connsiteX17" fmla="*/ 409191 w 602819"/>
                        <a:gd name="connsiteY17" fmla="*/ 300580 h 602041"/>
                        <a:gd name="connsiteX18" fmla="*/ 301042 w 602819"/>
                        <a:gd name="connsiteY18" fmla="*/ 408563 h 602041"/>
                        <a:gd name="connsiteX19" fmla="*/ 193700 w 602819"/>
                        <a:gd name="connsiteY19" fmla="*/ 300580 h 602041"/>
                        <a:gd name="connsiteX20" fmla="*/ 217912 w 602819"/>
                        <a:gd name="connsiteY20" fmla="*/ 232889 h 602041"/>
                        <a:gd name="connsiteX21" fmla="*/ 164645 w 602819"/>
                        <a:gd name="connsiteY21" fmla="*/ 179703 h 602041"/>
                        <a:gd name="connsiteX22" fmla="*/ 118641 w 602819"/>
                        <a:gd name="connsiteY22" fmla="*/ 300580 h 602041"/>
                        <a:gd name="connsiteX23" fmla="*/ 301042 w 602819"/>
                        <a:gd name="connsiteY23" fmla="*/ 483506 h 602041"/>
                        <a:gd name="connsiteX24" fmla="*/ 484250 w 602819"/>
                        <a:gd name="connsiteY24" fmla="*/ 300580 h 602041"/>
                        <a:gd name="connsiteX25" fmla="*/ 301042 w 602819"/>
                        <a:gd name="connsiteY25" fmla="*/ 118459 h 602041"/>
                        <a:gd name="connsiteX26" fmla="*/ 301021 w 602819"/>
                        <a:gd name="connsiteY26" fmla="*/ 0 h 602041"/>
                        <a:gd name="connsiteX27" fmla="*/ 602819 w 602819"/>
                        <a:gd name="connsiteY27" fmla="*/ 300618 h 602041"/>
                        <a:gd name="connsiteX28" fmla="*/ 521317 w 602819"/>
                        <a:gd name="connsiteY28" fmla="*/ 506134 h 602041"/>
                        <a:gd name="connsiteX29" fmla="*/ 598784 w 602819"/>
                        <a:gd name="connsiteY29" fmla="*/ 583504 h 602041"/>
                        <a:gd name="connsiteX30" fmla="*/ 597977 w 602819"/>
                        <a:gd name="connsiteY30" fmla="*/ 598817 h 602041"/>
                        <a:gd name="connsiteX31" fmla="*/ 590715 w 602819"/>
                        <a:gd name="connsiteY31" fmla="*/ 602041 h 602041"/>
                        <a:gd name="connsiteX32" fmla="*/ 583452 w 602819"/>
                        <a:gd name="connsiteY32" fmla="*/ 598817 h 602041"/>
                        <a:gd name="connsiteX33" fmla="*/ 505985 w 602819"/>
                        <a:gd name="connsiteY33" fmla="*/ 520641 h 602041"/>
                        <a:gd name="connsiteX34" fmla="*/ 301021 w 602819"/>
                        <a:gd name="connsiteY34" fmla="*/ 602041 h 602041"/>
                        <a:gd name="connsiteX35" fmla="*/ 96057 w 602819"/>
                        <a:gd name="connsiteY35" fmla="*/ 520641 h 602041"/>
                        <a:gd name="connsiteX36" fmla="*/ 18590 w 602819"/>
                        <a:gd name="connsiteY36" fmla="*/ 598817 h 602041"/>
                        <a:gd name="connsiteX37" fmla="*/ 10520 w 602819"/>
                        <a:gd name="connsiteY37" fmla="*/ 602041 h 602041"/>
                        <a:gd name="connsiteX38" fmla="*/ 3258 w 602819"/>
                        <a:gd name="connsiteY38" fmla="*/ 598817 h 602041"/>
                        <a:gd name="connsiteX39" fmla="*/ 3258 w 602819"/>
                        <a:gd name="connsiteY39" fmla="*/ 583504 h 602041"/>
                        <a:gd name="connsiteX40" fmla="*/ 80725 w 602819"/>
                        <a:gd name="connsiteY40" fmla="*/ 506134 h 602041"/>
                        <a:gd name="connsiteX41" fmla="*/ 30 w 602819"/>
                        <a:gd name="connsiteY41" fmla="*/ 300618 h 602041"/>
                        <a:gd name="connsiteX42" fmla="*/ 43605 w 602819"/>
                        <a:gd name="connsiteY42" fmla="*/ 145070 h 602041"/>
                        <a:gd name="connsiteX43" fmla="*/ 58130 w 602819"/>
                        <a:gd name="connsiteY43" fmla="*/ 141041 h 602041"/>
                        <a:gd name="connsiteX44" fmla="*/ 62165 w 602819"/>
                        <a:gd name="connsiteY44" fmla="*/ 156354 h 602041"/>
                        <a:gd name="connsiteX45" fmla="*/ 21818 w 602819"/>
                        <a:gd name="connsiteY45" fmla="*/ 300618 h 602041"/>
                        <a:gd name="connsiteX46" fmla="*/ 301021 w 602819"/>
                        <a:gd name="connsiteY46" fmla="*/ 580281 h 602041"/>
                        <a:gd name="connsiteX47" fmla="*/ 581031 w 602819"/>
                        <a:gd name="connsiteY47" fmla="*/ 300618 h 602041"/>
                        <a:gd name="connsiteX48" fmla="*/ 301021 w 602819"/>
                        <a:gd name="connsiteY48" fmla="*/ 21761 h 602041"/>
                        <a:gd name="connsiteX49" fmla="*/ 156578 w 602819"/>
                        <a:gd name="connsiteY49" fmla="*/ 62058 h 602041"/>
                        <a:gd name="connsiteX50" fmla="*/ 141246 w 602819"/>
                        <a:gd name="connsiteY50" fmla="*/ 58028 h 602041"/>
                        <a:gd name="connsiteX51" fmla="*/ 145280 w 602819"/>
                        <a:gd name="connsiteY51" fmla="*/ 43521 h 602041"/>
                        <a:gd name="connsiteX52" fmla="*/ 301021 w 602819"/>
                        <a:gd name="connsiteY52" fmla="*/ 0 h 602041"/>
                        <a:gd name="connsiteX53" fmla="*/ 54075 w 602819"/>
                        <a:gd name="connsiteY53" fmla="*/ 0 h 602041"/>
                        <a:gd name="connsiteX54" fmla="*/ 64567 w 602819"/>
                        <a:gd name="connsiteY54" fmla="*/ 10476 h 602041"/>
                        <a:gd name="connsiteX55" fmla="*/ 64567 w 602819"/>
                        <a:gd name="connsiteY55" fmla="*/ 49157 h 602041"/>
                        <a:gd name="connsiteX56" fmla="*/ 75059 w 602819"/>
                        <a:gd name="connsiteY56" fmla="*/ 59633 h 602041"/>
                        <a:gd name="connsiteX57" fmla="*/ 75059 w 602819"/>
                        <a:gd name="connsiteY57" fmla="*/ 32234 h 602041"/>
                        <a:gd name="connsiteX58" fmla="*/ 86358 w 602819"/>
                        <a:gd name="connsiteY58" fmla="*/ 21758 h 602041"/>
                        <a:gd name="connsiteX59" fmla="*/ 96850 w 602819"/>
                        <a:gd name="connsiteY59" fmla="*/ 32234 h 602041"/>
                        <a:gd name="connsiteX60" fmla="*/ 96850 w 602819"/>
                        <a:gd name="connsiteY60" fmla="*/ 81390 h 602041"/>
                        <a:gd name="connsiteX61" fmla="*/ 107342 w 602819"/>
                        <a:gd name="connsiteY61" fmla="*/ 91866 h 602041"/>
                        <a:gd name="connsiteX62" fmla="*/ 107342 w 602819"/>
                        <a:gd name="connsiteY62" fmla="*/ 64468 h 602041"/>
                        <a:gd name="connsiteX63" fmla="*/ 118641 w 602819"/>
                        <a:gd name="connsiteY63" fmla="*/ 53992 h 602041"/>
                        <a:gd name="connsiteX64" fmla="*/ 129133 w 602819"/>
                        <a:gd name="connsiteY64" fmla="*/ 64468 h 602041"/>
                        <a:gd name="connsiteX65" fmla="*/ 129133 w 602819"/>
                        <a:gd name="connsiteY65" fmla="*/ 113624 h 602041"/>
                        <a:gd name="connsiteX66" fmla="*/ 164645 w 602819"/>
                        <a:gd name="connsiteY66" fmla="*/ 149081 h 602041"/>
                        <a:gd name="connsiteX67" fmla="*/ 301042 w 602819"/>
                        <a:gd name="connsiteY67" fmla="*/ 96701 h 602041"/>
                        <a:gd name="connsiteX68" fmla="*/ 506041 w 602819"/>
                        <a:gd name="connsiteY68" fmla="*/ 300580 h 602041"/>
                        <a:gd name="connsiteX69" fmla="*/ 301042 w 602819"/>
                        <a:gd name="connsiteY69" fmla="*/ 505264 h 602041"/>
                        <a:gd name="connsiteX70" fmla="*/ 96850 w 602819"/>
                        <a:gd name="connsiteY70" fmla="*/ 300580 h 602041"/>
                        <a:gd name="connsiteX71" fmla="*/ 149310 w 602819"/>
                        <a:gd name="connsiteY71" fmla="*/ 164392 h 602041"/>
                        <a:gd name="connsiteX72" fmla="*/ 113799 w 602819"/>
                        <a:gd name="connsiteY72" fmla="*/ 128935 h 602041"/>
                        <a:gd name="connsiteX73" fmla="*/ 64567 w 602819"/>
                        <a:gd name="connsiteY73" fmla="*/ 128935 h 602041"/>
                        <a:gd name="connsiteX74" fmla="*/ 54075 w 602819"/>
                        <a:gd name="connsiteY74" fmla="*/ 118459 h 602041"/>
                        <a:gd name="connsiteX75" fmla="*/ 64567 w 602819"/>
                        <a:gd name="connsiteY75" fmla="*/ 107177 h 602041"/>
                        <a:gd name="connsiteX76" fmla="*/ 92007 w 602819"/>
                        <a:gd name="connsiteY76" fmla="*/ 107177 h 602041"/>
                        <a:gd name="connsiteX77" fmla="*/ 81515 w 602819"/>
                        <a:gd name="connsiteY77" fmla="*/ 96701 h 602041"/>
                        <a:gd name="connsiteX78" fmla="*/ 32283 w 602819"/>
                        <a:gd name="connsiteY78" fmla="*/ 96701 h 602041"/>
                        <a:gd name="connsiteX79" fmla="*/ 21791 w 602819"/>
                        <a:gd name="connsiteY79" fmla="*/ 86226 h 602041"/>
                        <a:gd name="connsiteX80" fmla="*/ 32283 w 602819"/>
                        <a:gd name="connsiteY80" fmla="*/ 74944 h 602041"/>
                        <a:gd name="connsiteX81" fmla="*/ 59724 w 602819"/>
                        <a:gd name="connsiteY81" fmla="*/ 74944 h 602041"/>
                        <a:gd name="connsiteX82" fmla="*/ 49232 w 602819"/>
                        <a:gd name="connsiteY82" fmla="*/ 64468 h 602041"/>
                        <a:gd name="connsiteX83" fmla="*/ 10492 w 602819"/>
                        <a:gd name="connsiteY83" fmla="*/ 64468 h 602041"/>
                        <a:gd name="connsiteX84" fmla="*/ 0 w 602819"/>
                        <a:gd name="connsiteY84" fmla="*/ 53992 h 602041"/>
                        <a:gd name="connsiteX85" fmla="*/ 10492 w 602819"/>
                        <a:gd name="connsiteY85" fmla="*/ 42710 h 602041"/>
                        <a:gd name="connsiteX86" fmla="*/ 27441 w 602819"/>
                        <a:gd name="connsiteY86" fmla="*/ 42710 h 602041"/>
                        <a:gd name="connsiteX87" fmla="*/ 13720 w 602819"/>
                        <a:gd name="connsiteY87" fmla="*/ 29011 h 602041"/>
                        <a:gd name="connsiteX88" fmla="*/ 13720 w 602819"/>
                        <a:gd name="connsiteY88" fmla="*/ 13700 h 602041"/>
                        <a:gd name="connsiteX89" fmla="*/ 29055 w 602819"/>
                        <a:gd name="connsiteY89" fmla="*/ 13700 h 602041"/>
                        <a:gd name="connsiteX90" fmla="*/ 42775 w 602819"/>
                        <a:gd name="connsiteY90" fmla="*/ 27399 h 602041"/>
                        <a:gd name="connsiteX91" fmla="*/ 42775 w 602819"/>
                        <a:gd name="connsiteY91" fmla="*/ 10476 h 602041"/>
                        <a:gd name="connsiteX92" fmla="*/ 54075 w 602819"/>
                        <a:gd name="connsiteY92" fmla="*/ 0 h 6020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</a:cxnLst>
                      <a:rect l="l" t="t" r="r" b="b"/>
                      <a:pathLst>
                        <a:path w="602819" h="602041">
                          <a:moveTo>
                            <a:pt x="301042" y="215161"/>
                          </a:moveTo>
                          <a:cubicBezTo>
                            <a:pt x="281672" y="215161"/>
                            <a:pt x="263109" y="221607"/>
                            <a:pt x="248582" y="232889"/>
                          </a:cubicBezTo>
                          <a:lnTo>
                            <a:pt x="296199" y="280434"/>
                          </a:lnTo>
                          <a:cubicBezTo>
                            <a:pt x="297814" y="279628"/>
                            <a:pt x="299428" y="279628"/>
                            <a:pt x="301042" y="279628"/>
                          </a:cubicBezTo>
                          <a:cubicBezTo>
                            <a:pt x="313148" y="279628"/>
                            <a:pt x="322833" y="289298"/>
                            <a:pt x="322833" y="300580"/>
                          </a:cubicBezTo>
                          <a:cubicBezTo>
                            <a:pt x="322833" y="312668"/>
                            <a:pt x="313148" y="322338"/>
                            <a:pt x="301042" y="322338"/>
                          </a:cubicBezTo>
                          <a:cubicBezTo>
                            <a:pt x="289743" y="322338"/>
                            <a:pt x="280058" y="312668"/>
                            <a:pt x="280058" y="300580"/>
                          </a:cubicBezTo>
                          <a:cubicBezTo>
                            <a:pt x="280058" y="298968"/>
                            <a:pt x="280058" y="297357"/>
                            <a:pt x="280865" y="295745"/>
                          </a:cubicBezTo>
                          <a:lnTo>
                            <a:pt x="233247" y="248200"/>
                          </a:lnTo>
                          <a:cubicBezTo>
                            <a:pt x="221948" y="262705"/>
                            <a:pt x="215491" y="281240"/>
                            <a:pt x="215491" y="300580"/>
                          </a:cubicBezTo>
                          <a:cubicBezTo>
                            <a:pt x="215491" y="348125"/>
                            <a:pt x="254231" y="386805"/>
                            <a:pt x="301042" y="386805"/>
                          </a:cubicBezTo>
                          <a:cubicBezTo>
                            <a:pt x="348660" y="386805"/>
                            <a:pt x="387400" y="348125"/>
                            <a:pt x="387400" y="300580"/>
                          </a:cubicBezTo>
                          <a:cubicBezTo>
                            <a:pt x="387400" y="253841"/>
                            <a:pt x="348660" y="215161"/>
                            <a:pt x="301042" y="215161"/>
                          </a:cubicBezTo>
                          <a:close/>
                          <a:moveTo>
                            <a:pt x="301042" y="118459"/>
                          </a:moveTo>
                          <a:cubicBezTo>
                            <a:pt x="255038" y="118459"/>
                            <a:pt x="212263" y="136188"/>
                            <a:pt x="179979" y="164392"/>
                          </a:cubicBezTo>
                          <a:lnTo>
                            <a:pt x="233247" y="217578"/>
                          </a:lnTo>
                          <a:cubicBezTo>
                            <a:pt x="251810" y="202267"/>
                            <a:pt x="275215" y="193403"/>
                            <a:pt x="301042" y="193403"/>
                          </a:cubicBezTo>
                          <a:cubicBezTo>
                            <a:pt x="360766" y="193403"/>
                            <a:pt x="409191" y="241753"/>
                            <a:pt x="409191" y="300580"/>
                          </a:cubicBezTo>
                          <a:cubicBezTo>
                            <a:pt x="409191" y="360212"/>
                            <a:pt x="360766" y="408563"/>
                            <a:pt x="301042" y="408563"/>
                          </a:cubicBezTo>
                          <a:cubicBezTo>
                            <a:pt x="242125" y="408563"/>
                            <a:pt x="193700" y="360212"/>
                            <a:pt x="193700" y="300580"/>
                          </a:cubicBezTo>
                          <a:cubicBezTo>
                            <a:pt x="193700" y="274793"/>
                            <a:pt x="202578" y="251423"/>
                            <a:pt x="217912" y="232889"/>
                          </a:cubicBezTo>
                          <a:lnTo>
                            <a:pt x="164645" y="179703"/>
                          </a:lnTo>
                          <a:cubicBezTo>
                            <a:pt x="136397" y="211937"/>
                            <a:pt x="118641" y="254647"/>
                            <a:pt x="118641" y="300580"/>
                          </a:cubicBezTo>
                          <a:cubicBezTo>
                            <a:pt x="118641" y="401310"/>
                            <a:pt x="200157" y="483506"/>
                            <a:pt x="301042" y="483506"/>
                          </a:cubicBezTo>
                          <a:cubicBezTo>
                            <a:pt x="401927" y="483506"/>
                            <a:pt x="484250" y="401310"/>
                            <a:pt x="484250" y="300580"/>
                          </a:cubicBezTo>
                          <a:cubicBezTo>
                            <a:pt x="484250" y="199849"/>
                            <a:pt x="401927" y="118459"/>
                            <a:pt x="301042" y="118459"/>
                          </a:cubicBezTo>
                          <a:close/>
                          <a:moveTo>
                            <a:pt x="301021" y="0"/>
                          </a:moveTo>
                          <a:cubicBezTo>
                            <a:pt x="467252" y="0"/>
                            <a:pt x="602819" y="134593"/>
                            <a:pt x="602819" y="300618"/>
                          </a:cubicBezTo>
                          <a:cubicBezTo>
                            <a:pt x="602819" y="380406"/>
                            <a:pt x="572155" y="452135"/>
                            <a:pt x="521317" y="506134"/>
                          </a:cubicBezTo>
                          <a:lnTo>
                            <a:pt x="598784" y="583504"/>
                          </a:lnTo>
                          <a:cubicBezTo>
                            <a:pt x="602819" y="587534"/>
                            <a:pt x="602819" y="594788"/>
                            <a:pt x="597977" y="598817"/>
                          </a:cubicBezTo>
                          <a:cubicBezTo>
                            <a:pt x="596363" y="600429"/>
                            <a:pt x="593136" y="602041"/>
                            <a:pt x="590715" y="602041"/>
                          </a:cubicBezTo>
                          <a:cubicBezTo>
                            <a:pt x="588294" y="602041"/>
                            <a:pt x="585066" y="600429"/>
                            <a:pt x="583452" y="598817"/>
                          </a:cubicBezTo>
                          <a:lnTo>
                            <a:pt x="505985" y="520641"/>
                          </a:lnTo>
                          <a:cubicBezTo>
                            <a:pt x="452727" y="571415"/>
                            <a:pt x="380102" y="602041"/>
                            <a:pt x="301021" y="602041"/>
                          </a:cubicBezTo>
                          <a:cubicBezTo>
                            <a:pt x="221940" y="602041"/>
                            <a:pt x="150122" y="571415"/>
                            <a:pt x="96057" y="520641"/>
                          </a:cubicBezTo>
                          <a:lnTo>
                            <a:pt x="18590" y="598817"/>
                          </a:lnTo>
                          <a:cubicBezTo>
                            <a:pt x="16169" y="600429"/>
                            <a:pt x="13748" y="602041"/>
                            <a:pt x="10520" y="602041"/>
                          </a:cubicBezTo>
                          <a:cubicBezTo>
                            <a:pt x="8099" y="602041"/>
                            <a:pt x="5679" y="600429"/>
                            <a:pt x="3258" y="598817"/>
                          </a:cubicBezTo>
                          <a:cubicBezTo>
                            <a:pt x="-777" y="594788"/>
                            <a:pt x="-777" y="587534"/>
                            <a:pt x="3258" y="583504"/>
                          </a:cubicBezTo>
                          <a:lnTo>
                            <a:pt x="80725" y="506134"/>
                          </a:lnTo>
                          <a:cubicBezTo>
                            <a:pt x="30694" y="452135"/>
                            <a:pt x="30" y="379600"/>
                            <a:pt x="30" y="300618"/>
                          </a:cubicBezTo>
                          <a:cubicBezTo>
                            <a:pt x="30" y="245814"/>
                            <a:pt x="15362" y="191815"/>
                            <a:pt x="43605" y="145070"/>
                          </a:cubicBezTo>
                          <a:cubicBezTo>
                            <a:pt x="46833" y="139429"/>
                            <a:pt x="53288" y="137817"/>
                            <a:pt x="58130" y="141041"/>
                          </a:cubicBezTo>
                          <a:cubicBezTo>
                            <a:pt x="63779" y="144264"/>
                            <a:pt x="65393" y="150712"/>
                            <a:pt x="62165" y="156354"/>
                          </a:cubicBezTo>
                          <a:cubicBezTo>
                            <a:pt x="35536" y="199875"/>
                            <a:pt x="21818" y="249843"/>
                            <a:pt x="21818" y="300618"/>
                          </a:cubicBezTo>
                          <a:cubicBezTo>
                            <a:pt x="21818" y="454553"/>
                            <a:pt x="146894" y="580281"/>
                            <a:pt x="301021" y="580281"/>
                          </a:cubicBezTo>
                          <a:cubicBezTo>
                            <a:pt x="455148" y="580281"/>
                            <a:pt x="581031" y="454553"/>
                            <a:pt x="581031" y="300618"/>
                          </a:cubicBezTo>
                          <a:cubicBezTo>
                            <a:pt x="581031" y="146682"/>
                            <a:pt x="455148" y="21761"/>
                            <a:pt x="301021" y="21761"/>
                          </a:cubicBezTo>
                          <a:cubicBezTo>
                            <a:pt x="250183" y="21761"/>
                            <a:pt x="200153" y="35462"/>
                            <a:pt x="156578" y="62058"/>
                          </a:cubicBezTo>
                          <a:cubicBezTo>
                            <a:pt x="150929" y="65282"/>
                            <a:pt x="144473" y="63670"/>
                            <a:pt x="141246" y="58028"/>
                          </a:cubicBezTo>
                          <a:cubicBezTo>
                            <a:pt x="138018" y="53193"/>
                            <a:pt x="139632" y="46745"/>
                            <a:pt x="145280" y="43521"/>
                          </a:cubicBezTo>
                          <a:cubicBezTo>
                            <a:pt x="192083" y="15313"/>
                            <a:pt x="246149" y="0"/>
                            <a:pt x="301021" y="0"/>
                          </a:cubicBezTo>
                          <a:close/>
                          <a:moveTo>
                            <a:pt x="54075" y="0"/>
                          </a:moveTo>
                          <a:cubicBezTo>
                            <a:pt x="59724" y="0"/>
                            <a:pt x="64567" y="4835"/>
                            <a:pt x="64567" y="10476"/>
                          </a:cubicBezTo>
                          <a:lnTo>
                            <a:pt x="64567" y="49157"/>
                          </a:lnTo>
                          <a:lnTo>
                            <a:pt x="75059" y="59633"/>
                          </a:lnTo>
                          <a:lnTo>
                            <a:pt x="75059" y="32234"/>
                          </a:lnTo>
                          <a:cubicBezTo>
                            <a:pt x="75059" y="26593"/>
                            <a:pt x="79901" y="21758"/>
                            <a:pt x="86358" y="21758"/>
                          </a:cubicBezTo>
                          <a:cubicBezTo>
                            <a:pt x="92007" y="21758"/>
                            <a:pt x="96850" y="26593"/>
                            <a:pt x="96850" y="32234"/>
                          </a:cubicBezTo>
                          <a:lnTo>
                            <a:pt x="96850" y="81390"/>
                          </a:lnTo>
                          <a:lnTo>
                            <a:pt x="107342" y="91866"/>
                          </a:lnTo>
                          <a:lnTo>
                            <a:pt x="107342" y="64468"/>
                          </a:lnTo>
                          <a:cubicBezTo>
                            <a:pt x="107342" y="58827"/>
                            <a:pt x="112185" y="53992"/>
                            <a:pt x="118641" y="53992"/>
                          </a:cubicBezTo>
                          <a:cubicBezTo>
                            <a:pt x="124291" y="53992"/>
                            <a:pt x="129133" y="58827"/>
                            <a:pt x="129133" y="64468"/>
                          </a:cubicBezTo>
                          <a:lnTo>
                            <a:pt x="129133" y="113624"/>
                          </a:lnTo>
                          <a:lnTo>
                            <a:pt x="164645" y="149081"/>
                          </a:lnTo>
                          <a:cubicBezTo>
                            <a:pt x="200964" y="116848"/>
                            <a:pt x="248582" y="96701"/>
                            <a:pt x="301042" y="96701"/>
                          </a:cubicBezTo>
                          <a:cubicBezTo>
                            <a:pt x="414034" y="96701"/>
                            <a:pt x="506041" y="188568"/>
                            <a:pt x="506041" y="300580"/>
                          </a:cubicBezTo>
                          <a:cubicBezTo>
                            <a:pt x="506041" y="413398"/>
                            <a:pt x="414034" y="505264"/>
                            <a:pt x="301042" y="505264"/>
                          </a:cubicBezTo>
                          <a:cubicBezTo>
                            <a:pt x="188857" y="505264"/>
                            <a:pt x="96850" y="413398"/>
                            <a:pt x="96850" y="300580"/>
                          </a:cubicBezTo>
                          <a:cubicBezTo>
                            <a:pt x="96850" y="248200"/>
                            <a:pt x="117027" y="200655"/>
                            <a:pt x="149310" y="164392"/>
                          </a:cubicBezTo>
                          <a:lnTo>
                            <a:pt x="113799" y="128935"/>
                          </a:lnTo>
                          <a:lnTo>
                            <a:pt x="64567" y="128935"/>
                          </a:lnTo>
                          <a:cubicBezTo>
                            <a:pt x="58917" y="128935"/>
                            <a:pt x="54075" y="124100"/>
                            <a:pt x="54075" y="118459"/>
                          </a:cubicBezTo>
                          <a:cubicBezTo>
                            <a:pt x="54075" y="112013"/>
                            <a:pt x="58917" y="107177"/>
                            <a:pt x="64567" y="107177"/>
                          </a:cubicBezTo>
                          <a:lnTo>
                            <a:pt x="92007" y="107177"/>
                          </a:lnTo>
                          <a:lnTo>
                            <a:pt x="81515" y="96701"/>
                          </a:lnTo>
                          <a:lnTo>
                            <a:pt x="32283" y="96701"/>
                          </a:lnTo>
                          <a:cubicBezTo>
                            <a:pt x="26634" y="96701"/>
                            <a:pt x="21791" y="91866"/>
                            <a:pt x="21791" y="86226"/>
                          </a:cubicBezTo>
                          <a:cubicBezTo>
                            <a:pt x="21791" y="79779"/>
                            <a:pt x="26634" y="74944"/>
                            <a:pt x="32283" y="74944"/>
                          </a:cubicBezTo>
                          <a:lnTo>
                            <a:pt x="59724" y="74944"/>
                          </a:lnTo>
                          <a:lnTo>
                            <a:pt x="49232" y="64468"/>
                          </a:lnTo>
                          <a:lnTo>
                            <a:pt x="10492" y="64468"/>
                          </a:lnTo>
                          <a:cubicBezTo>
                            <a:pt x="4842" y="64468"/>
                            <a:pt x="0" y="59633"/>
                            <a:pt x="0" y="53992"/>
                          </a:cubicBezTo>
                          <a:cubicBezTo>
                            <a:pt x="0" y="47545"/>
                            <a:pt x="4842" y="42710"/>
                            <a:pt x="10492" y="42710"/>
                          </a:cubicBezTo>
                          <a:lnTo>
                            <a:pt x="27441" y="42710"/>
                          </a:lnTo>
                          <a:lnTo>
                            <a:pt x="13720" y="29011"/>
                          </a:lnTo>
                          <a:cubicBezTo>
                            <a:pt x="9685" y="24981"/>
                            <a:pt x="9685" y="17729"/>
                            <a:pt x="13720" y="13700"/>
                          </a:cubicBezTo>
                          <a:cubicBezTo>
                            <a:pt x="17756" y="9670"/>
                            <a:pt x="25020" y="9670"/>
                            <a:pt x="29055" y="13700"/>
                          </a:cubicBezTo>
                          <a:lnTo>
                            <a:pt x="42775" y="27399"/>
                          </a:lnTo>
                          <a:lnTo>
                            <a:pt x="42775" y="10476"/>
                          </a:lnTo>
                          <a:cubicBezTo>
                            <a:pt x="42775" y="4835"/>
                            <a:pt x="47618" y="0"/>
                            <a:pt x="540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lIns="91440" tIns="45720" rIns="91440" bIns="45720" anchor="ctr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</p:grpSp>
              <p:grpSp>
                <p:nvGrpSpPr>
                  <p:cNvPr id="24" name="işľîḑe">
                    <a:extLst>
                      <a:ext uri="{FF2B5EF4-FFF2-40B4-BE49-F238E27FC236}">
                        <a16:creationId xmlns:a16="http://schemas.microsoft.com/office/drawing/2014/main" id="{FBC40EA7-F86F-428D-91B4-13C2DE3B56D6}"/>
                      </a:ext>
                    </a:extLst>
                  </p:cNvPr>
                  <p:cNvGrpSpPr/>
                  <p:nvPr/>
                </p:nvGrpSpPr>
                <p:grpSpPr>
                  <a:xfrm>
                    <a:off x="2191791" y="2116399"/>
                    <a:ext cx="2505075" cy="1236401"/>
                    <a:chOff x="2171700" y="2116399"/>
                    <a:chExt cx="2505075" cy="1236401"/>
                  </a:xfrm>
                </p:grpSpPr>
                <p:sp>
                  <p:nvSpPr>
                    <p:cNvPr id="25" name="íṥlíḑe">
                      <a:extLst>
                        <a:ext uri="{FF2B5EF4-FFF2-40B4-BE49-F238E27FC236}">
                          <a16:creationId xmlns:a16="http://schemas.microsoft.com/office/drawing/2014/main" id="{1E11AE07-751D-483D-98B4-D41130AF5D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1700" y="2467538"/>
                      <a:ext cx="2505075" cy="88526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>
                        <a:lnSpc>
                          <a:spcPct val="17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Supporting text here.</a:t>
                      </a:r>
                      <a:endParaRPr lang="zh-CN" altLang="en-US" sz="1100" dirty="0"/>
                    </a:p>
                    <a:p>
                      <a:pPr>
                        <a:lnSpc>
                          <a:spcPct val="16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When you copy &amp; paste, choose "keep text only" option.</a:t>
                      </a:r>
                      <a:endParaRPr lang="zh-CN" altLang="en-US" sz="1100" dirty="0"/>
                    </a:p>
                  </p:txBody>
                </p:sp>
                <p:sp>
                  <p:nvSpPr>
                    <p:cNvPr id="26" name="íṣľíḍé">
                      <a:extLst>
                        <a:ext uri="{FF2B5EF4-FFF2-40B4-BE49-F238E27FC236}">
                          <a16:creationId xmlns:a16="http://schemas.microsoft.com/office/drawing/2014/main" id="{022E04CB-D053-4678-A9D8-56092A151661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171700" y="2116399"/>
                      <a:ext cx="2505074" cy="3511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r>
                        <a:rPr lang="en-US" altLang="zh-CN" sz="1800" b="1" dirty="0"/>
                        <a:t>Text here</a:t>
                      </a:r>
                      <a:endParaRPr lang="zh-CN" altLang="en-US" sz="1800" b="1" dirty="0"/>
                    </a:p>
                  </p:txBody>
                </p:sp>
              </p:grpSp>
            </p:grpSp>
          </p:grpSp>
          <p:grpSp>
            <p:nvGrpSpPr>
              <p:cNvPr id="12" name="isļiḍe">
                <a:extLst>
                  <a:ext uri="{FF2B5EF4-FFF2-40B4-BE49-F238E27FC236}">
                    <a16:creationId xmlns:a16="http://schemas.microsoft.com/office/drawing/2014/main" id="{0EDB1507-4F99-4149-A4BA-FA210BEE8D8A}"/>
                  </a:ext>
                </a:extLst>
              </p:cNvPr>
              <p:cNvGrpSpPr/>
              <p:nvPr/>
            </p:nvGrpSpPr>
            <p:grpSpPr>
              <a:xfrm>
                <a:off x="8112761" y="3595688"/>
                <a:ext cx="3409950" cy="1666875"/>
                <a:chOff x="1343025" y="1784275"/>
                <a:chExt cx="3409950" cy="1666875"/>
              </a:xfrm>
            </p:grpSpPr>
            <p:sp>
              <p:nvSpPr>
                <p:cNvPr id="13" name="í$ḷiďê">
                  <a:extLst>
                    <a:ext uri="{FF2B5EF4-FFF2-40B4-BE49-F238E27FC236}">
                      <a16:creationId xmlns:a16="http://schemas.microsoft.com/office/drawing/2014/main" id="{87D62F23-7C79-4095-86C9-0548099BA38A}"/>
                    </a:ext>
                  </a:extLst>
                </p:cNvPr>
                <p:cNvSpPr/>
                <p:nvPr/>
              </p:nvSpPr>
              <p:spPr>
                <a:xfrm>
                  <a:off x="1343025" y="1784275"/>
                  <a:ext cx="3409950" cy="1666875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zh-CN" altLang="en-US" dirty="0"/>
                </a:p>
              </p:txBody>
            </p:sp>
            <p:grpSp>
              <p:nvGrpSpPr>
                <p:cNvPr id="14" name="iš1íḓê">
                  <a:extLst>
                    <a:ext uri="{FF2B5EF4-FFF2-40B4-BE49-F238E27FC236}">
                      <a16:creationId xmlns:a16="http://schemas.microsoft.com/office/drawing/2014/main" id="{A5A3883A-EA46-4F4B-8A57-58030D787E9B}"/>
                    </a:ext>
                  </a:extLst>
                </p:cNvPr>
                <p:cNvGrpSpPr/>
                <p:nvPr/>
              </p:nvGrpSpPr>
              <p:grpSpPr>
                <a:xfrm>
                  <a:off x="1537749" y="2192599"/>
                  <a:ext cx="3215226" cy="1236401"/>
                  <a:chOff x="1481640" y="2116399"/>
                  <a:chExt cx="3215226" cy="1236401"/>
                </a:xfrm>
              </p:grpSpPr>
              <p:grpSp>
                <p:nvGrpSpPr>
                  <p:cNvPr id="15" name="ïṧḷîḑé">
                    <a:extLst>
                      <a:ext uri="{FF2B5EF4-FFF2-40B4-BE49-F238E27FC236}">
                        <a16:creationId xmlns:a16="http://schemas.microsoft.com/office/drawing/2014/main" id="{567530F5-D709-4BB1-8915-2DA38F547B1D}"/>
                      </a:ext>
                    </a:extLst>
                  </p:cNvPr>
                  <p:cNvGrpSpPr/>
                  <p:nvPr/>
                </p:nvGrpSpPr>
                <p:grpSpPr>
                  <a:xfrm>
                    <a:off x="1481640" y="2116399"/>
                    <a:ext cx="654042" cy="654041"/>
                    <a:chOff x="2406922" y="2845390"/>
                    <a:chExt cx="571222" cy="571221"/>
                  </a:xfrm>
                </p:grpSpPr>
                <p:sp>
                  <p:nvSpPr>
                    <p:cNvPr id="19" name="îSḻïde">
                      <a:extLst>
                        <a:ext uri="{FF2B5EF4-FFF2-40B4-BE49-F238E27FC236}">
                          <a16:creationId xmlns:a16="http://schemas.microsoft.com/office/drawing/2014/main" id="{F6B11969-BF30-4C3A-AA4B-2570637487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406922" y="2845390"/>
                      <a:ext cx="571222" cy="571221"/>
                    </a:xfrm>
                    <a:prstGeom prst="ellipse">
                      <a:avLst/>
                    </a:prstGeom>
                    <a:solidFill>
                      <a:schemeClr val="accent1"/>
                    </a:solidFill>
                    <a:ln w="38100">
                      <a:solidFill>
                        <a:schemeClr val="bg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wrap="square" lIns="91440" tIns="45720" rIns="91440" bIns="45720" anchor="ctr">
                      <a:normAutofit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  <p:sp>
                  <p:nvSpPr>
                    <p:cNvPr id="20" name="işľïdè">
                      <a:extLst>
                        <a:ext uri="{FF2B5EF4-FFF2-40B4-BE49-F238E27FC236}">
                          <a16:creationId xmlns:a16="http://schemas.microsoft.com/office/drawing/2014/main" id="{E3AC301A-AFB4-4840-8508-F2EDA0F48A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40113" y="2978775"/>
                      <a:ext cx="304843" cy="304449"/>
                    </a:xfrm>
                    <a:custGeom>
                      <a:avLst/>
                      <a:gdLst>
                        <a:gd name="connsiteX0" fmla="*/ 301042 w 602819"/>
                        <a:gd name="connsiteY0" fmla="*/ 215161 h 602041"/>
                        <a:gd name="connsiteX1" fmla="*/ 248582 w 602819"/>
                        <a:gd name="connsiteY1" fmla="*/ 232889 h 602041"/>
                        <a:gd name="connsiteX2" fmla="*/ 296199 w 602819"/>
                        <a:gd name="connsiteY2" fmla="*/ 280434 h 602041"/>
                        <a:gd name="connsiteX3" fmla="*/ 301042 w 602819"/>
                        <a:gd name="connsiteY3" fmla="*/ 279628 h 602041"/>
                        <a:gd name="connsiteX4" fmla="*/ 322833 w 602819"/>
                        <a:gd name="connsiteY4" fmla="*/ 300580 h 602041"/>
                        <a:gd name="connsiteX5" fmla="*/ 301042 w 602819"/>
                        <a:gd name="connsiteY5" fmla="*/ 322338 h 602041"/>
                        <a:gd name="connsiteX6" fmla="*/ 280058 w 602819"/>
                        <a:gd name="connsiteY6" fmla="*/ 300580 h 602041"/>
                        <a:gd name="connsiteX7" fmla="*/ 280865 w 602819"/>
                        <a:gd name="connsiteY7" fmla="*/ 295745 h 602041"/>
                        <a:gd name="connsiteX8" fmla="*/ 233247 w 602819"/>
                        <a:gd name="connsiteY8" fmla="*/ 248200 h 602041"/>
                        <a:gd name="connsiteX9" fmla="*/ 215491 w 602819"/>
                        <a:gd name="connsiteY9" fmla="*/ 300580 h 602041"/>
                        <a:gd name="connsiteX10" fmla="*/ 301042 w 602819"/>
                        <a:gd name="connsiteY10" fmla="*/ 386805 h 602041"/>
                        <a:gd name="connsiteX11" fmla="*/ 387400 w 602819"/>
                        <a:gd name="connsiteY11" fmla="*/ 300580 h 602041"/>
                        <a:gd name="connsiteX12" fmla="*/ 301042 w 602819"/>
                        <a:gd name="connsiteY12" fmla="*/ 215161 h 602041"/>
                        <a:gd name="connsiteX13" fmla="*/ 301042 w 602819"/>
                        <a:gd name="connsiteY13" fmla="*/ 118459 h 602041"/>
                        <a:gd name="connsiteX14" fmla="*/ 179979 w 602819"/>
                        <a:gd name="connsiteY14" fmla="*/ 164392 h 602041"/>
                        <a:gd name="connsiteX15" fmla="*/ 233247 w 602819"/>
                        <a:gd name="connsiteY15" fmla="*/ 217578 h 602041"/>
                        <a:gd name="connsiteX16" fmla="*/ 301042 w 602819"/>
                        <a:gd name="connsiteY16" fmla="*/ 193403 h 602041"/>
                        <a:gd name="connsiteX17" fmla="*/ 409191 w 602819"/>
                        <a:gd name="connsiteY17" fmla="*/ 300580 h 602041"/>
                        <a:gd name="connsiteX18" fmla="*/ 301042 w 602819"/>
                        <a:gd name="connsiteY18" fmla="*/ 408563 h 602041"/>
                        <a:gd name="connsiteX19" fmla="*/ 193700 w 602819"/>
                        <a:gd name="connsiteY19" fmla="*/ 300580 h 602041"/>
                        <a:gd name="connsiteX20" fmla="*/ 217912 w 602819"/>
                        <a:gd name="connsiteY20" fmla="*/ 232889 h 602041"/>
                        <a:gd name="connsiteX21" fmla="*/ 164645 w 602819"/>
                        <a:gd name="connsiteY21" fmla="*/ 179703 h 602041"/>
                        <a:gd name="connsiteX22" fmla="*/ 118641 w 602819"/>
                        <a:gd name="connsiteY22" fmla="*/ 300580 h 602041"/>
                        <a:gd name="connsiteX23" fmla="*/ 301042 w 602819"/>
                        <a:gd name="connsiteY23" fmla="*/ 483506 h 602041"/>
                        <a:gd name="connsiteX24" fmla="*/ 484250 w 602819"/>
                        <a:gd name="connsiteY24" fmla="*/ 300580 h 602041"/>
                        <a:gd name="connsiteX25" fmla="*/ 301042 w 602819"/>
                        <a:gd name="connsiteY25" fmla="*/ 118459 h 602041"/>
                        <a:gd name="connsiteX26" fmla="*/ 301021 w 602819"/>
                        <a:gd name="connsiteY26" fmla="*/ 0 h 602041"/>
                        <a:gd name="connsiteX27" fmla="*/ 602819 w 602819"/>
                        <a:gd name="connsiteY27" fmla="*/ 300618 h 602041"/>
                        <a:gd name="connsiteX28" fmla="*/ 521317 w 602819"/>
                        <a:gd name="connsiteY28" fmla="*/ 506134 h 602041"/>
                        <a:gd name="connsiteX29" fmla="*/ 598784 w 602819"/>
                        <a:gd name="connsiteY29" fmla="*/ 583504 h 602041"/>
                        <a:gd name="connsiteX30" fmla="*/ 597977 w 602819"/>
                        <a:gd name="connsiteY30" fmla="*/ 598817 h 602041"/>
                        <a:gd name="connsiteX31" fmla="*/ 590715 w 602819"/>
                        <a:gd name="connsiteY31" fmla="*/ 602041 h 602041"/>
                        <a:gd name="connsiteX32" fmla="*/ 583452 w 602819"/>
                        <a:gd name="connsiteY32" fmla="*/ 598817 h 602041"/>
                        <a:gd name="connsiteX33" fmla="*/ 505985 w 602819"/>
                        <a:gd name="connsiteY33" fmla="*/ 520641 h 602041"/>
                        <a:gd name="connsiteX34" fmla="*/ 301021 w 602819"/>
                        <a:gd name="connsiteY34" fmla="*/ 602041 h 602041"/>
                        <a:gd name="connsiteX35" fmla="*/ 96057 w 602819"/>
                        <a:gd name="connsiteY35" fmla="*/ 520641 h 602041"/>
                        <a:gd name="connsiteX36" fmla="*/ 18590 w 602819"/>
                        <a:gd name="connsiteY36" fmla="*/ 598817 h 602041"/>
                        <a:gd name="connsiteX37" fmla="*/ 10520 w 602819"/>
                        <a:gd name="connsiteY37" fmla="*/ 602041 h 602041"/>
                        <a:gd name="connsiteX38" fmla="*/ 3258 w 602819"/>
                        <a:gd name="connsiteY38" fmla="*/ 598817 h 602041"/>
                        <a:gd name="connsiteX39" fmla="*/ 3258 w 602819"/>
                        <a:gd name="connsiteY39" fmla="*/ 583504 h 602041"/>
                        <a:gd name="connsiteX40" fmla="*/ 80725 w 602819"/>
                        <a:gd name="connsiteY40" fmla="*/ 506134 h 602041"/>
                        <a:gd name="connsiteX41" fmla="*/ 30 w 602819"/>
                        <a:gd name="connsiteY41" fmla="*/ 300618 h 602041"/>
                        <a:gd name="connsiteX42" fmla="*/ 43605 w 602819"/>
                        <a:gd name="connsiteY42" fmla="*/ 145070 h 602041"/>
                        <a:gd name="connsiteX43" fmla="*/ 58130 w 602819"/>
                        <a:gd name="connsiteY43" fmla="*/ 141041 h 602041"/>
                        <a:gd name="connsiteX44" fmla="*/ 62165 w 602819"/>
                        <a:gd name="connsiteY44" fmla="*/ 156354 h 602041"/>
                        <a:gd name="connsiteX45" fmla="*/ 21818 w 602819"/>
                        <a:gd name="connsiteY45" fmla="*/ 300618 h 602041"/>
                        <a:gd name="connsiteX46" fmla="*/ 301021 w 602819"/>
                        <a:gd name="connsiteY46" fmla="*/ 580281 h 602041"/>
                        <a:gd name="connsiteX47" fmla="*/ 581031 w 602819"/>
                        <a:gd name="connsiteY47" fmla="*/ 300618 h 602041"/>
                        <a:gd name="connsiteX48" fmla="*/ 301021 w 602819"/>
                        <a:gd name="connsiteY48" fmla="*/ 21761 h 602041"/>
                        <a:gd name="connsiteX49" fmla="*/ 156578 w 602819"/>
                        <a:gd name="connsiteY49" fmla="*/ 62058 h 602041"/>
                        <a:gd name="connsiteX50" fmla="*/ 141246 w 602819"/>
                        <a:gd name="connsiteY50" fmla="*/ 58028 h 602041"/>
                        <a:gd name="connsiteX51" fmla="*/ 145280 w 602819"/>
                        <a:gd name="connsiteY51" fmla="*/ 43521 h 602041"/>
                        <a:gd name="connsiteX52" fmla="*/ 301021 w 602819"/>
                        <a:gd name="connsiteY52" fmla="*/ 0 h 602041"/>
                        <a:gd name="connsiteX53" fmla="*/ 54075 w 602819"/>
                        <a:gd name="connsiteY53" fmla="*/ 0 h 602041"/>
                        <a:gd name="connsiteX54" fmla="*/ 64567 w 602819"/>
                        <a:gd name="connsiteY54" fmla="*/ 10476 h 602041"/>
                        <a:gd name="connsiteX55" fmla="*/ 64567 w 602819"/>
                        <a:gd name="connsiteY55" fmla="*/ 49157 h 602041"/>
                        <a:gd name="connsiteX56" fmla="*/ 75059 w 602819"/>
                        <a:gd name="connsiteY56" fmla="*/ 59633 h 602041"/>
                        <a:gd name="connsiteX57" fmla="*/ 75059 w 602819"/>
                        <a:gd name="connsiteY57" fmla="*/ 32234 h 602041"/>
                        <a:gd name="connsiteX58" fmla="*/ 86358 w 602819"/>
                        <a:gd name="connsiteY58" fmla="*/ 21758 h 602041"/>
                        <a:gd name="connsiteX59" fmla="*/ 96850 w 602819"/>
                        <a:gd name="connsiteY59" fmla="*/ 32234 h 602041"/>
                        <a:gd name="connsiteX60" fmla="*/ 96850 w 602819"/>
                        <a:gd name="connsiteY60" fmla="*/ 81390 h 602041"/>
                        <a:gd name="connsiteX61" fmla="*/ 107342 w 602819"/>
                        <a:gd name="connsiteY61" fmla="*/ 91866 h 602041"/>
                        <a:gd name="connsiteX62" fmla="*/ 107342 w 602819"/>
                        <a:gd name="connsiteY62" fmla="*/ 64468 h 602041"/>
                        <a:gd name="connsiteX63" fmla="*/ 118641 w 602819"/>
                        <a:gd name="connsiteY63" fmla="*/ 53992 h 602041"/>
                        <a:gd name="connsiteX64" fmla="*/ 129133 w 602819"/>
                        <a:gd name="connsiteY64" fmla="*/ 64468 h 602041"/>
                        <a:gd name="connsiteX65" fmla="*/ 129133 w 602819"/>
                        <a:gd name="connsiteY65" fmla="*/ 113624 h 602041"/>
                        <a:gd name="connsiteX66" fmla="*/ 164645 w 602819"/>
                        <a:gd name="connsiteY66" fmla="*/ 149081 h 602041"/>
                        <a:gd name="connsiteX67" fmla="*/ 301042 w 602819"/>
                        <a:gd name="connsiteY67" fmla="*/ 96701 h 602041"/>
                        <a:gd name="connsiteX68" fmla="*/ 506041 w 602819"/>
                        <a:gd name="connsiteY68" fmla="*/ 300580 h 602041"/>
                        <a:gd name="connsiteX69" fmla="*/ 301042 w 602819"/>
                        <a:gd name="connsiteY69" fmla="*/ 505264 h 602041"/>
                        <a:gd name="connsiteX70" fmla="*/ 96850 w 602819"/>
                        <a:gd name="connsiteY70" fmla="*/ 300580 h 602041"/>
                        <a:gd name="connsiteX71" fmla="*/ 149310 w 602819"/>
                        <a:gd name="connsiteY71" fmla="*/ 164392 h 602041"/>
                        <a:gd name="connsiteX72" fmla="*/ 113799 w 602819"/>
                        <a:gd name="connsiteY72" fmla="*/ 128935 h 602041"/>
                        <a:gd name="connsiteX73" fmla="*/ 64567 w 602819"/>
                        <a:gd name="connsiteY73" fmla="*/ 128935 h 602041"/>
                        <a:gd name="connsiteX74" fmla="*/ 54075 w 602819"/>
                        <a:gd name="connsiteY74" fmla="*/ 118459 h 602041"/>
                        <a:gd name="connsiteX75" fmla="*/ 64567 w 602819"/>
                        <a:gd name="connsiteY75" fmla="*/ 107177 h 602041"/>
                        <a:gd name="connsiteX76" fmla="*/ 92007 w 602819"/>
                        <a:gd name="connsiteY76" fmla="*/ 107177 h 602041"/>
                        <a:gd name="connsiteX77" fmla="*/ 81515 w 602819"/>
                        <a:gd name="connsiteY77" fmla="*/ 96701 h 602041"/>
                        <a:gd name="connsiteX78" fmla="*/ 32283 w 602819"/>
                        <a:gd name="connsiteY78" fmla="*/ 96701 h 602041"/>
                        <a:gd name="connsiteX79" fmla="*/ 21791 w 602819"/>
                        <a:gd name="connsiteY79" fmla="*/ 86226 h 602041"/>
                        <a:gd name="connsiteX80" fmla="*/ 32283 w 602819"/>
                        <a:gd name="connsiteY80" fmla="*/ 74944 h 602041"/>
                        <a:gd name="connsiteX81" fmla="*/ 59724 w 602819"/>
                        <a:gd name="connsiteY81" fmla="*/ 74944 h 602041"/>
                        <a:gd name="connsiteX82" fmla="*/ 49232 w 602819"/>
                        <a:gd name="connsiteY82" fmla="*/ 64468 h 602041"/>
                        <a:gd name="connsiteX83" fmla="*/ 10492 w 602819"/>
                        <a:gd name="connsiteY83" fmla="*/ 64468 h 602041"/>
                        <a:gd name="connsiteX84" fmla="*/ 0 w 602819"/>
                        <a:gd name="connsiteY84" fmla="*/ 53992 h 602041"/>
                        <a:gd name="connsiteX85" fmla="*/ 10492 w 602819"/>
                        <a:gd name="connsiteY85" fmla="*/ 42710 h 602041"/>
                        <a:gd name="connsiteX86" fmla="*/ 27441 w 602819"/>
                        <a:gd name="connsiteY86" fmla="*/ 42710 h 602041"/>
                        <a:gd name="connsiteX87" fmla="*/ 13720 w 602819"/>
                        <a:gd name="connsiteY87" fmla="*/ 29011 h 602041"/>
                        <a:gd name="connsiteX88" fmla="*/ 13720 w 602819"/>
                        <a:gd name="connsiteY88" fmla="*/ 13700 h 602041"/>
                        <a:gd name="connsiteX89" fmla="*/ 29055 w 602819"/>
                        <a:gd name="connsiteY89" fmla="*/ 13700 h 602041"/>
                        <a:gd name="connsiteX90" fmla="*/ 42775 w 602819"/>
                        <a:gd name="connsiteY90" fmla="*/ 27399 h 602041"/>
                        <a:gd name="connsiteX91" fmla="*/ 42775 w 602819"/>
                        <a:gd name="connsiteY91" fmla="*/ 10476 h 602041"/>
                        <a:gd name="connsiteX92" fmla="*/ 54075 w 602819"/>
                        <a:gd name="connsiteY92" fmla="*/ 0 h 6020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  <a:cxn ang="0">
                          <a:pos x="connsiteX66" y="connsiteY66"/>
                        </a:cxn>
                        <a:cxn ang="0">
                          <a:pos x="connsiteX67" y="connsiteY67"/>
                        </a:cxn>
                        <a:cxn ang="0">
                          <a:pos x="connsiteX68" y="connsiteY68"/>
                        </a:cxn>
                        <a:cxn ang="0">
                          <a:pos x="connsiteX69" y="connsiteY69"/>
                        </a:cxn>
                        <a:cxn ang="0">
                          <a:pos x="connsiteX70" y="connsiteY70"/>
                        </a:cxn>
                        <a:cxn ang="0">
                          <a:pos x="connsiteX71" y="connsiteY71"/>
                        </a:cxn>
                        <a:cxn ang="0">
                          <a:pos x="connsiteX72" y="connsiteY72"/>
                        </a:cxn>
                        <a:cxn ang="0">
                          <a:pos x="connsiteX73" y="connsiteY73"/>
                        </a:cxn>
                        <a:cxn ang="0">
                          <a:pos x="connsiteX74" y="connsiteY74"/>
                        </a:cxn>
                        <a:cxn ang="0">
                          <a:pos x="connsiteX75" y="connsiteY75"/>
                        </a:cxn>
                        <a:cxn ang="0">
                          <a:pos x="connsiteX76" y="connsiteY76"/>
                        </a:cxn>
                        <a:cxn ang="0">
                          <a:pos x="connsiteX77" y="connsiteY77"/>
                        </a:cxn>
                        <a:cxn ang="0">
                          <a:pos x="connsiteX78" y="connsiteY78"/>
                        </a:cxn>
                        <a:cxn ang="0">
                          <a:pos x="connsiteX79" y="connsiteY79"/>
                        </a:cxn>
                        <a:cxn ang="0">
                          <a:pos x="connsiteX80" y="connsiteY80"/>
                        </a:cxn>
                        <a:cxn ang="0">
                          <a:pos x="connsiteX81" y="connsiteY81"/>
                        </a:cxn>
                        <a:cxn ang="0">
                          <a:pos x="connsiteX82" y="connsiteY82"/>
                        </a:cxn>
                        <a:cxn ang="0">
                          <a:pos x="connsiteX83" y="connsiteY83"/>
                        </a:cxn>
                        <a:cxn ang="0">
                          <a:pos x="connsiteX84" y="connsiteY84"/>
                        </a:cxn>
                        <a:cxn ang="0">
                          <a:pos x="connsiteX85" y="connsiteY85"/>
                        </a:cxn>
                        <a:cxn ang="0">
                          <a:pos x="connsiteX86" y="connsiteY86"/>
                        </a:cxn>
                        <a:cxn ang="0">
                          <a:pos x="connsiteX87" y="connsiteY87"/>
                        </a:cxn>
                        <a:cxn ang="0">
                          <a:pos x="connsiteX88" y="connsiteY88"/>
                        </a:cxn>
                        <a:cxn ang="0">
                          <a:pos x="connsiteX89" y="connsiteY89"/>
                        </a:cxn>
                        <a:cxn ang="0">
                          <a:pos x="connsiteX90" y="connsiteY90"/>
                        </a:cxn>
                        <a:cxn ang="0">
                          <a:pos x="connsiteX91" y="connsiteY91"/>
                        </a:cxn>
                        <a:cxn ang="0">
                          <a:pos x="connsiteX92" y="connsiteY92"/>
                        </a:cxn>
                      </a:cxnLst>
                      <a:rect l="l" t="t" r="r" b="b"/>
                      <a:pathLst>
                        <a:path w="602819" h="602041">
                          <a:moveTo>
                            <a:pt x="301042" y="215161"/>
                          </a:moveTo>
                          <a:cubicBezTo>
                            <a:pt x="281672" y="215161"/>
                            <a:pt x="263109" y="221607"/>
                            <a:pt x="248582" y="232889"/>
                          </a:cubicBezTo>
                          <a:lnTo>
                            <a:pt x="296199" y="280434"/>
                          </a:lnTo>
                          <a:cubicBezTo>
                            <a:pt x="297814" y="279628"/>
                            <a:pt x="299428" y="279628"/>
                            <a:pt x="301042" y="279628"/>
                          </a:cubicBezTo>
                          <a:cubicBezTo>
                            <a:pt x="313148" y="279628"/>
                            <a:pt x="322833" y="289298"/>
                            <a:pt x="322833" y="300580"/>
                          </a:cubicBezTo>
                          <a:cubicBezTo>
                            <a:pt x="322833" y="312668"/>
                            <a:pt x="313148" y="322338"/>
                            <a:pt x="301042" y="322338"/>
                          </a:cubicBezTo>
                          <a:cubicBezTo>
                            <a:pt x="289743" y="322338"/>
                            <a:pt x="280058" y="312668"/>
                            <a:pt x="280058" y="300580"/>
                          </a:cubicBezTo>
                          <a:cubicBezTo>
                            <a:pt x="280058" y="298968"/>
                            <a:pt x="280058" y="297357"/>
                            <a:pt x="280865" y="295745"/>
                          </a:cubicBezTo>
                          <a:lnTo>
                            <a:pt x="233247" y="248200"/>
                          </a:lnTo>
                          <a:cubicBezTo>
                            <a:pt x="221948" y="262705"/>
                            <a:pt x="215491" y="281240"/>
                            <a:pt x="215491" y="300580"/>
                          </a:cubicBezTo>
                          <a:cubicBezTo>
                            <a:pt x="215491" y="348125"/>
                            <a:pt x="254231" y="386805"/>
                            <a:pt x="301042" y="386805"/>
                          </a:cubicBezTo>
                          <a:cubicBezTo>
                            <a:pt x="348660" y="386805"/>
                            <a:pt x="387400" y="348125"/>
                            <a:pt x="387400" y="300580"/>
                          </a:cubicBezTo>
                          <a:cubicBezTo>
                            <a:pt x="387400" y="253841"/>
                            <a:pt x="348660" y="215161"/>
                            <a:pt x="301042" y="215161"/>
                          </a:cubicBezTo>
                          <a:close/>
                          <a:moveTo>
                            <a:pt x="301042" y="118459"/>
                          </a:moveTo>
                          <a:cubicBezTo>
                            <a:pt x="255038" y="118459"/>
                            <a:pt x="212263" y="136188"/>
                            <a:pt x="179979" y="164392"/>
                          </a:cubicBezTo>
                          <a:lnTo>
                            <a:pt x="233247" y="217578"/>
                          </a:lnTo>
                          <a:cubicBezTo>
                            <a:pt x="251810" y="202267"/>
                            <a:pt x="275215" y="193403"/>
                            <a:pt x="301042" y="193403"/>
                          </a:cubicBezTo>
                          <a:cubicBezTo>
                            <a:pt x="360766" y="193403"/>
                            <a:pt x="409191" y="241753"/>
                            <a:pt x="409191" y="300580"/>
                          </a:cubicBezTo>
                          <a:cubicBezTo>
                            <a:pt x="409191" y="360212"/>
                            <a:pt x="360766" y="408563"/>
                            <a:pt x="301042" y="408563"/>
                          </a:cubicBezTo>
                          <a:cubicBezTo>
                            <a:pt x="242125" y="408563"/>
                            <a:pt x="193700" y="360212"/>
                            <a:pt x="193700" y="300580"/>
                          </a:cubicBezTo>
                          <a:cubicBezTo>
                            <a:pt x="193700" y="274793"/>
                            <a:pt x="202578" y="251423"/>
                            <a:pt x="217912" y="232889"/>
                          </a:cubicBezTo>
                          <a:lnTo>
                            <a:pt x="164645" y="179703"/>
                          </a:lnTo>
                          <a:cubicBezTo>
                            <a:pt x="136397" y="211937"/>
                            <a:pt x="118641" y="254647"/>
                            <a:pt x="118641" y="300580"/>
                          </a:cubicBezTo>
                          <a:cubicBezTo>
                            <a:pt x="118641" y="401310"/>
                            <a:pt x="200157" y="483506"/>
                            <a:pt x="301042" y="483506"/>
                          </a:cubicBezTo>
                          <a:cubicBezTo>
                            <a:pt x="401927" y="483506"/>
                            <a:pt x="484250" y="401310"/>
                            <a:pt x="484250" y="300580"/>
                          </a:cubicBezTo>
                          <a:cubicBezTo>
                            <a:pt x="484250" y="199849"/>
                            <a:pt x="401927" y="118459"/>
                            <a:pt x="301042" y="118459"/>
                          </a:cubicBezTo>
                          <a:close/>
                          <a:moveTo>
                            <a:pt x="301021" y="0"/>
                          </a:moveTo>
                          <a:cubicBezTo>
                            <a:pt x="467252" y="0"/>
                            <a:pt x="602819" y="134593"/>
                            <a:pt x="602819" y="300618"/>
                          </a:cubicBezTo>
                          <a:cubicBezTo>
                            <a:pt x="602819" y="380406"/>
                            <a:pt x="572155" y="452135"/>
                            <a:pt x="521317" y="506134"/>
                          </a:cubicBezTo>
                          <a:lnTo>
                            <a:pt x="598784" y="583504"/>
                          </a:lnTo>
                          <a:cubicBezTo>
                            <a:pt x="602819" y="587534"/>
                            <a:pt x="602819" y="594788"/>
                            <a:pt x="597977" y="598817"/>
                          </a:cubicBezTo>
                          <a:cubicBezTo>
                            <a:pt x="596363" y="600429"/>
                            <a:pt x="593136" y="602041"/>
                            <a:pt x="590715" y="602041"/>
                          </a:cubicBezTo>
                          <a:cubicBezTo>
                            <a:pt x="588294" y="602041"/>
                            <a:pt x="585066" y="600429"/>
                            <a:pt x="583452" y="598817"/>
                          </a:cubicBezTo>
                          <a:lnTo>
                            <a:pt x="505985" y="520641"/>
                          </a:lnTo>
                          <a:cubicBezTo>
                            <a:pt x="452727" y="571415"/>
                            <a:pt x="380102" y="602041"/>
                            <a:pt x="301021" y="602041"/>
                          </a:cubicBezTo>
                          <a:cubicBezTo>
                            <a:pt x="221940" y="602041"/>
                            <a:pt x="150122" y="571415"/>
                            <a:pt x="96057" y="520641"/>
                          </a:cubicBezTo>
                          <a:lnTo>
                            <a:pt x="18590" y="598817"/>
                          </a:lnTo>
                          <a:cubicBezTo>
                            <a:pt x="16169" y="600429"/>
                            <a:pt x="13748" y="602041"/>
                            <a:pt x="10520" y="602041"/>
                          </a:cubicBezTo>
                          <a:cubicBezTo>
                            <a:pt x="8099" y="602041"/>
                            <a:pt x="5679" y="600429"/>
                            <a:pt x="3258" y="598817"/>
                          </a:cubicBezTo>
                          <a:cubicBezTo>
                            <a:pt x="-777" y="594788"/>
                            <a:pt x="-777" y="587534"/>
                            <a:pt x="3258" y="583504"/>
                          </a:cubicBezTo>
                          <a:lnTo>
                            <a:pt x="80725" y="506134"/>
                          </a:lnTo>
                          <a:cubicBezTo>
                            <a:pt x="30694" y="452135"/>
                            <a:pt x="30" y="379600"/>
                            <a:pt x="30" y="300618"/>
                          </a:cubicBezTo>
                          <a:cubicBezTo>
                            <a:pt x="30" y="245814"/>
                            <a:pt x="15362" y="191815"/>
                            <a:pt x="43605" y="145070"/>
                          </a:cubicBezTo>
                          <a:cubicBezTo>
                            <a:pt x="46833" y="139429"/>
                            <a:pt x="53288" y="137817"/>
                            <a:pt x="58130" y="141041"/>
                          </a:cubicBezTo>
                          <a:cubicBezTo>
                            <a:pt x="63779" y="144264"/>
                            <a:pt x="65393" y="150712"/>
                            <a:pt x="62165" y="156354"/>
                          </a:cubicBezTo>
                          <a:cubicBezTo>
                            <a:pt x="35536" y="199875"/>
                            <a:pt x="21818" y="249843"/>
                            <a:pt x="21818" y="300618"/>
                          </a:cubicBezTo>
                          <a:cubicBezTo>
                            <a:pt x="21818" y="454553"/>
                            <a:pt x="146894" y="580281"/>
                            <a:pt x="301021" y="580281"/>
                          </a:cubicBezTo>
                          <a:cubicBezTo>
                            <a:pt x="455148" y="580281"/>
                            <a:pt x="581031" y="454553"/>
                            <a:pt x="581031" y="300618"/>
                          </a:cubicBezTo>
                          <a:cubicBezTo>
                            <a:pt x="581031" y="146682"/>
                            <a:pt x="455148" y="21761"/>
                            <a:pt x="301021" y="21761"/>
                          </a:cubicBezTo>
                          <a:cubicBezTo>
                            <a:pt x="250183" y="21761"/>
                            <a:pt x="200153" y="35462"/>
                            <a:pt x="156578" y="62058"/>
                          </a:cubicBezTo>
                          <a:cubicBezTo>
                            <a:pt x="150929" y="65282"/>
                            <a:pt x="144473" y="63670"/>
                            <a:pt x="141246" y="58028"/>
                          </a:cubicBezTo>
                          <a:cubicBezTo>
                            <a:pt x="138018" y="53193"/>
                            <a:pt x="139632" y="46745"/>
                            <a:pt x="145280" y="43521"/>
                          </a:cubicBezTo>
                          <a:cubicBezTo>
                            <a:pt x="192083" y="15313"/>
                            <a:pt x="246149" y="0"/>
                            <a:pt x="301021" y="0"/>
                          </a:cubicBezTo>
                          <a:close/>
                          <a:moveTo>
                            <a:pt x="54075" y="0"/>
                          </a:moveTo>
                          <a:cubicBezTo>
                            <a:pt x="59724" y="0"/>
                            <a:pt x="64567" y="4835"/>
                            <a:pt x="64567" y="10476"/>
                          </a:cubicBezTo>
                          <a:lnTo>
                            <a:pt x="64567" y="49157"/>
                          </a:lnTo>
                          <a:lnTo>
                            <a:pt x="75059" y="59633"/>
                          </a:lnTo>
                          <a:lnTo>
                            <a:pt x="75059" y="32234"/>
                          </a:lnTo>
                          <a:cubicBezTo>
                            <a:pt x="75059" y="26593"/>
                            <a:pt x="79901" y="21758"/>
                            <a:pt x="86358" y="21758"/>
                          </a:cubicBezTo>
                          <a:cubicBezTo>
                            <a:pt x="92007" y="21758"/>
                            <a:pt x="96850" y="26593"/>
                            <a:pt x="96850" y="32234"/>
                          </a:cubicBezTo>
                          <a:lnTo>
                            <a:pt x="96850" y="81390"/>
                          </a:lnTo>
                          <a:lnTo>
                            <a:pt x="107342" y="91866"/>
                          </a:lnTo>
                          <a:lnTo>
                            <a:pt x="107342" y="64468"/>
                          </a:lnTo>
                          <a:cubicBezTo>
                            <a:pt x="107342" y="58827"/>
                            <a:pt x="112185" y="53992"/>
                            <a:pt x="118641" y="53992"/>
                          </a:cubicBezTo>
                          <a:cubicBezTo>
                            <a:pt x="124291" y="53992"/>
                            <a:pt x="129133" y="58827"/>
                            <a:pt x="129133" y="64468"/>
                          </a:cubicBezTo>
                          <a:lnTo>
                            <a:pt x="129133" y="113624"/>
                          </a:lnTo>
                          <a:lnTo>
                            <a:pt x="164645" y="149081"/>
                          </a:lnTo>
                          <a:cubicBezTo>
                            <a:pt x="200964" y="116848"/>
                            <a:pt x="248582" y="96701"/>
                            <a:pt x="301042" y="96701"/>
                          </a:cubicBezTo>
                          <a:cubicBezTo>
                            <a:pt x="414034" y="96701"/>
                            <a:pt x="506041" y="188568"/>
                            <a:pt x="506041" y="300580"/>
                          </a:cubicBezTo>
                          <a:cubicBezTo>
                            <a:pt x="506041" y="413398"/>
                            <a:pt x="414034" y="505264"/>
                            <a:pt x="301042" y="505264"/>
                          </a:cubicBezTo>
                          <a:cubicBezTo>
                            <a:pt x="188857" y="505264"/>
                            <a:pt x="96850" y="413398"/>
                            <a:pt x="96850" y="300580"/>
                          </a:cubicBezTo>
                          <a:cubicBezTo>
                            <a:pt x="96850" y="248200"/>
                            <a:pt x="117027" y="200655"/>
                            <a:pt x="149310" y="164392"/>
                          </a:cubicBezTo>
                          <a:lnTo>
                            <a:pt x="113799" y="128935"/>
                          </a:lnTo>
                          <a:lnTo>
                            <a:pt x="64567" y="128935"/>
                          </a:lnTo>
                          <a:cubicBezTo>
                            <a:pt x="58917" y="128935"/>
                            <a:pt x="54075" y="124100"/>
                            <a:pt x="54075" y="118459"/>
                          </a:cubicBezTo>
                          <a:cubicBezTo>
                            <a:pt x="54075" y="112013"/>
                            <a:pt x="58917" y="107177"/>
                            <a:pt x="64567" y="107177"/>
                          </a:cubicBezTo>
                          <a:lnTo>
                            <a:pt x="92007" y="107177"/>
                          </a:lnTo>
                          <a:lnTo>
                            <a:pt x="81515" y="96701"/>
                          </a:lnTo>
                          <a:lnTo>
                            <a:pt x="32283" y="96701"/>
                          </a:lnTo>
                          <a:cubicBezTo>
                            <a:pt x="26634" y="96701"/>
                            <a:pt x="21791" y="91866"/>
                            <a:pt x="21791" y="86226"/>
                          </a:cubicBezTo>
                          <a:cubicBezTo>
                            <a:pt x="21791" y="79779"/>
                            <a:pt x="26634" y="74944"/>
                            <a:pt x="32283" y="74944"/>
                          </a:cubicBezTo>
                          <a:lnTo>
                            <a:pt x="59724" y="74944"/>
                          </a:lnTo>
                          <a:lnTo>
                            <a:pt x="49232" y="64468"/>
                          </a:lnTo>
                          <a:lnTo>
                            <a:pt x="10492" y="64468"/>
                          </a:lnTo>
                          <a:cubicBezTo>
                            <a:pt x="4842" y="64468"/>
                            <a:pt x="0" y="59633"/>
                            <a:pt x="0" y="53992"/>
                          </a:cubicBezTo>
                          <a:cubicBezTo>
                            <a:pt x="0" y="47545"/>
                            <a:pt x="4842" y="42710"/>
                            <a:pt x="10492" y="42710"/>
                          </a:cubicBezTo>
                          <a:lnTo>
                            <a:pt x="27441" y="42710"/>
                          </a:lnTo>
                          <a:lnTo>
                            <a:pt x="13720" y="29011"/>
                          </a:lnTo>
                          <a:cubicBezTo>
                            <a:pt x="9685" y="24981"/>
                            <a:pt x="9685" y="17729"/>
                            <a:pt x="13720" y="13700"/>
                          </a:cubicBezTo>
                          <a:cubicBezTo>
                            <a:pt x="17756" y="9670"/>
                            <a:pt x="25020" y="9670"/>
                            <a:pt x="29055" y="13700"/>
                          </a:cubicBezTo>
                          <a:lnTo>
                            <a:pt x="42775" y="27399"/>
                          </a:lnTo>
                          <a:lnTo>
                            <a:pt x="42775" y="10476"/>
                          </a:lnTo>
                          <a:cubicBezTo>
                            <a:pt x="42775" y="4835"/>
                            <a:pt x="47618" y="0"/>
                            <a:pt x="5407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</p:spPr>
                  <p:txBody>
                    <a:bodyPr wrap="square" lIns="91440" tIns="45720" rIns="91440" bIns="45720" anchor="ctr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algn="ctr"/>
                      <a:endParaRPr dirty="0"/>
                    </a:p>
                  </p:txBody>
                </p:sp>
              </p:grpSp>
              <p:grpSp>
                <p:nvGrpSpPr>
                  <p:cNvPr id="16" name="íṣļiḋé">
                    <a:extLst>
                      <a:ext uri="{FF2B5EF4-FFF2-40B4-BE49-F238E27FC236}">
                        <a16:creationId xmlns:a16="http://schemas.microsoft.com/office/drawing/2014/main" id="{DBD33D6F-8460-4BF0-8E0D-0284DBF3DFCD}"/>
                      </a:ext>
                    </a:extLst>
                  </p:cNvPr>
                  <p:cNvGrpSpPr/>
                  <p:nvPr/>
                </p:nvGrpSpPr>
                <p:grpSpPr>
                  <a:xfrm>
                    <a:off x="2191791" y="2116399"/>
                    <a:ext cx="2505075" cy="1236401"/>
                    <a:chOff x="2171700" y="2116399"/>
                    <a:chExt cx="2505075" cy="1236401"/>
                  </a:xfrm>
                </p:grpSpPr>
                <p:sp>
                  <p:nvSpPr>
                    <p:cNvPr id="17" name="işļíďè">
                      <a:extLst>
                        <a:ext uri="{FF2B5EF4-FFF2-40B4-BE49-F238E27FC236}">
                          <a16:creationId xmlns:a16="http://schemas.microsoft.com/office/drawing/2014/main" id="{568E4C0C-1CC9-4AF6-99E3-9B45963288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171700" y="2467538"/>
                      <a:ext cx="2505075" cy="885262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 anchor="t" anchorCtr="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>
                        <a:lnSpc>
                          <a:spcPct val="17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Supporting text here.</a:t>
                      </a:r>
                      <a:endParaRPr lang="zh-CN" altLang="en-US" sz="1100" dirty="0"/>
                    </a:p>
                    <a:p>
                      <a:pPr>
                        <a:lnSpc>
                          <a:spcPct val="160000"/>
                        </a:lnSpc>
                        <a:spcBef>
                          <a:spcPct val="0"/>
                        </a:spcBef>
                      </a:pPr>
                      <a:r>
                        <a:rPr lang="en-US" altLang="zh-CN" sz="1100" dirty="0"/>
                        <a:t>When you copy &amp; paste, choose "keep text only" option.</a:t>
                      </a:r>
                      <a:endParaRPr lang="zh-CN" altLang="en-US" sz="1100" dirty="0"/>
                    </a:p>
                  </p:txBody>
                </p:sp>
                <p:sp>
                  <p:nvSpPr>
                    <p:cNvPr id="18" name="îṩlïde">
                      <a:extLst>
                        <a:ext uri="{FF2B5EF4-FFF2-40B4-BE49-F238E27FC236}">
                          <a16:creationId xmlns:a16="http://schemas.microsoft.com/office/drawing/2014/main" id="{368C2E16-8BA5-46E2-A730-4388F38DA20A}"/>
                        </a:ext>
                      </a:extLst>
                    </p:cNvPr>
                    <p:cNvSpPr txBox="1"/>
                    <p:nvPr/>
                  </p:nvSpPr>
                  <p:spPr bwMode="auto">
                    <a:xfrm>
                      <a:off x="2171700" y="2116399"/>
                      <a:ext cx="2502852" cy="35113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square" lIns="91440" tIns="45720" rIns="91440" bIns="45720">
                      <a:normAutofit lnSpcReduction="10000"/>
                    </a:bodyPr>
                    <a:lstStyle>
                      <a:defPPr>
                        <a:defRPr lang="zh-CN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</a:pPr>
                      <a:r>
                        <a:rPr lang="en-US" altLang="zh-CN" sz="1800" b="1" dirty="0"/>
                        <a:t>Text here</a:t>
                      </a:r>
                      <a:endParaRPr lang="zh-CN" altLang="en-US" sz="1800" b="1" dirty="0"/>
                    </a:p>
                  </p:txBody>
                </p:sp>
              </p:grpSp>
            </p:grpSp>
          </p:grpSp>
        </p:grpSp>
        <p:sp>
          <p:nvSpPr>
            <p:cNvPr id="7" name="ïSḻiḓè">
              <a:extLst>
                <a:ext uri="{FF2B5EF4-FFF2-40B4-BE49-F238E27FC236}">
                  <a16:creationId xmlns:a16="http://schemas.microsoft.com/office/drawing/2014/main" id="{F4C3D8B5-182C-44DF-98B8-D44999F77231}"/>
                </a:ext>
              </a:extLst>
            </p:cNvPr>
            <p:cNvSpPr txBox="1"/>
            <p:nvPr/>
          </p:nvSpPr>
          <p:spPr>
            <a:xfrm>
              <a:off x="669925" y="3429000"/>
              <a:ext cx="3709889" cy="104309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 fontScale="92500"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169434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07FF34-F953-4DF6-90C6-635C1412C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E0494E0-D7F4-42F5-B456-BE9CE5EE6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7C3104A-8C02-481F-BF50-839EFB71F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  <p:grpSp>
        <p:nvGrpSpPr>
          <p:cNvPr id="5" name="19796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008DF76-DB4A-4E58-946C-715F8D1D5B6A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026267" y="1123950"/>
            <a:ext cx="9970709" cy="5019675"/>
            <a:chOff x="1026267" y="1123950"/>
            <a:chExt cx="9970709" cy="5019675"/>
          </a:xfrm>
        </p:grpSpPr>
        <p:grpSp>
          <p:nvGrpSpPr>
            <p:cNvPr id="6" name="îS1ïḍé">
              <a:extLst>
                <a:ext uri="{FF2B5EF4-FFF2-40B4-BE49-F238E27FC236}">
                  <a16:creationId xmlns:a16="http://schemas.microsoft.com/office/drawing/2014/main" id="{90EED8EF-0408-4B0F-A346-E68D9421CF6B}"/>
                </a:ext>
              </a:extLst>
            </p:cNvPr>
            <p:cNvGrpSpPr/>
            <p:nvPr/>
          </p:nvGrpSpPr>
          <p:grpSpPr>
            <a:xfrm>
              <a:off x="1026267" y="1899000"/>
              <a:ext cx="2560976" cy="3479754"/>
              <a:chOff x="1391900" y="2199246"/>
              <a:chExt cx="2560976" cy="3479754"/>
            </a:xfrm>
          </p:grpSpPr>
          <p:grpSp>
            <p:nvGrpSpPr>
              <p:cNvPr id="51" name="îšlïde">
                <a:extLst>
                  <a:ext uri="{FF2B5EF4-FFF2-40B4-BE49-F238E27FC236}">
                    <a16:creationId xmlns:a16="http://schemas.microsoft.com/office/drawing/2014/main" id="{8705C1BC-B4E8-4B65-8C30-C7D25BB46357}"/>
                  </a:ext>
                </a:extLst>
              </p:cNvPr>
              <p:cNvGrpSpPr/>
              <p:nvPr/>
            </p:nvGrpSpPr>
            <p:grpSpPr>
              <a:xfrm>
                <a:off x="1717506" y="2199246"/>
                <a:ext cx="1909763" cy="1909763"/>
                <a:chOff x="1936750" y="2199246"/>
                <a:chExt cx="1909763" cy="1909763"/>
              </a:xfrm>
            </p:grpSpPr>
            <p:grpSp>
              <p:nvGrpSpPr>
                <p:cNvPr id="55" name="íšlidè">
                  <a:extLst>
                    <a:ext uri="{FF2B5EF4-FFF2-40B4-BE49-F238E27FC236}">
                      <a16:creationId xmlns:a16="http://schemas.microsoft.com/office/drawing/2014/main" id="{3660CEBE-9D12-440D-81F2-7FC38C671221}"/>
                    </a:ext>
                  </a:extLst>
                </p:cNvPr>
                <p:cNvGrpSpPr/>
                <p:nvPr/>
              </p:nvGrpSpPr>
              <p:grpSpPr>
                <a:xfrm>
                  <a:off x="2144713" y="2394508"/>
                  <a:ext cx="1511300" cy="1055688"/>
                  <a:chOff x="2144713" y="2394508"/>
                  <a:chExt cx="1511300" cy="1055688"/>
                </a:xfrm>
              </p:grpSpPr>
              <p:sp>
                <p:nvSpPr>
                  <p:cNvPr id="61" name="í$ļiďe">
                    <a:extLst>
                      <a:ext uri="{FF2B5EF4-FFF2-40B4-BE49-F238E27FC236}">
                        <a16:creationId xmlns:a16="http://schemas.microsoft.com/office/drawing/2014/main" id="{3CF25429-1DCE-4643-830A-0F73CC0494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3500" y="2394508"/>
                    <a:ext cx="274638" cy="166688"/>
                  </a:xfrm>
                  <a:custGeom>
                    <a:avLst/>
                    <a:gdLst>
                      <a:gd name="T0" fmla="*/ 27 w 155"/>
                      <a:gd name="T1" fmla="*/ 94 h 94"/>
                      <a:gd name="T2" fmla="*/ 155 w 155"/>
                      <a:gd name="T3" fmla="*/ 66 h 94"/>
                      <a:gd name="T4" fmla="*/ 155 w 155"/>
                      <a:gd name="T5" fmla="*/ 0 h 94"/>
                      <a:gd name="T6" fmla="*/ 0 w 155"/>
                      <a:gd name="T7" fmla="*/ 35 h 94"/>
                      <a:gd name="T8" fmla="*/ 27 w 155"/>
                      <a:gd name="T9" fmla="*/ 94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5" h="94">
                        <a:moveTo>
                          <a:pt x="27" y="94"/>
                        </a:moveTo>
                        <a:cubicBezTo>
                          <a:pt x="67" y="77"/>
                          <a:pt x="110" y="68"/>
                          <a:pt x="155" y="66"/>
                        </a:cubicBezTo>
                        <a:cubicBezTo>
                          <a:pt x="155" y="0"/>
                          <a:pt x="155" y="0"/>
                          <a:pt x="155" y="0"/>
                        </a:cubicBezTo>
                        <a:cubicBezTo>
                          <a:pt x="100" y="2"/>
                          <a:pt x="48" y="14"/>
                          <a:pt x="0" y="35"/>
                        </a:cubicBezTo>
                        <a:lnTo>
                          <a:pt x="27" y="9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2" name="ïṣľidè">
                    <a:extLst>
                      <a:ext uri="{FF2B5EF4-FFF2-40B4-BE49-F238E27FC236}">
                        <a16:creationId xmlns:a16="http://schemas.microsoft.com/office/drawing/2014/main" id="{F7AA32DA-5269-4E15-9C93-EC373A1699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141663" y="2450071"/>
                    <a:ext cx="279400" cy="233363"/>
                  </a:xfrm>
                  <a:custGeom>
                    <a:avLst/>
                    <a:gdLst>
                      <a:gd name="T0" fmla="*/ 0 w 157"/>
                      <a:gd name="T1" fmla="*/ 61 h 132"/>
                      <a:gd name="T2" fmla="*/ 111 w 157"/>
                      <a:gd name="T3" fmla="*/ 132 h 132"/>
                      <a:gd name="T4" fmla="*/ 157 w 157"/>
                      <a:gd name="T5" fmla="*/ 85 h 132"/>
                      <a:gd name="T6" fmla="*/ 23 w 157"/>
                      <a:gd name="T7" fmla="*/ 0 h 132"/>
                      <a:gd name="T8" fmla="*/ 0 w 157"/>
                      <a:gd name="T9" fmla="*/ 61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7" h="132">
                        <a:moveTo>
                          <a:pt x="0" y="61"/>
                        </a:moveTo>
                        <a:cubicBezTo>
                          <a:pt x="41" y="78"/>
                          <a:pt x="79" y="102"/>
                          <a:pt x="111" y="132"/>
                        </a:cubicBezTo>
                        <a:cubicBezTo>
                          <a:pt x="157" y="85"/>
                          <a:pt x="157" y="85"/>
                          <a:pt x="157" y="85"/>
                        </a:cubicBezTo>
                        <a:cubicBezTo>
                          <a:pt x="118" y="49"/>
                          <a:pt x="73" y="20"/>
                          <a:pt x="23" y="0"/>
                        </a:cubicBezTo>
                        <a:lnTo>
                          <a:pt x="0" y="6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3" name="íSļïdé">
                    <a:extLst>
                      <a:ext uri="{FF2B5EF4-FFF2-40B4-BE49-F238E27FC236}">
                        <a16:creationId xmlns:a16="http://schemas.microsoft.com/office/drawing/2014/main" id="{330D5145-97BC-47F3-8CDA-E762C2A40C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22588" y="2394508"/>
                    <a:ext cx="219075" cy="149225"/>
                  </a:xfrm>
                  <a:custGeom>
                    <a:avLst/>
                    <a:gdLst>
                      <a:gd name="T0" fmla="*/ 0 w 123"/>
                      <a:gd name="T1" fmla="*/ 66 h 84"/>
                      <a:gd name="T2" fmla="*/ 100 w 123"/>
                      <a:gd name="T3" fmla="*/ 84 h 84"/>
                      <a:gd name="T4" fmla="*/ 123 w 123"/>
                      <a:gd name="T5" fmla="*/ 22 h 84"/>
                      <a:gd name="T6" fmla="*/ 0 w 123"/>
                      <a:gd name="T7" fmla="*/ 0 h 84"/>
                      <a:gd name="T8" fmla="*/ 0 w 123"/>
                      <a:gd name="T9" fmla="*/ 66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3" h="84">
                        <a:moveTo>
                          <a:pt x="0" y="66"/>
                        </a:moveTo>
                        <a:cubicBezTo>
                          <a:pt x="35" y="67"/>
                          <a:pt x="69" y="73"/>
                          <a:pt x="100" y="84"/>
                        </a:cubicBezTo>
                        <a:cubicBezTo>
                          <a:pt x="123" y="22"/>
                          <a:pt x="123" y="22"/>
                          <a:pt x="123" y="22"/>
                        </a:cubicBezTo>
                        <a:cubicBezTo>
                          <a:pt x="84" y="9"/>
                          <a:pt x="43" y="2"/>
                          <a:pt x="0" y="0"/>
                        </a:cubicBezTo>
                        <a:lnTo>
                          <a:pt x="0" y="66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4" name="ïšlïḍé">
                    <a:extLst>
                      <a:ext uri="{FF2B5EF4-FFF2-40B4-BE49-F238E27FC236}">
                        <a16:creationId xmlns:a16="http://schemas.microsoft.com/office/drawing/2014/main" id="{045869BC-767A-4499-8322-471147E987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68675" y="2632633"/>
                    <a:ext cx="209550" cy="230188"/>
                  </a:xfrm>
                  <a:custGeom>
                    <a:avLst/>
                    <a:gdLst>
                      <a:gd name="T0" fmla="*/ 46 w 118"/>
                      <a:gd name="T1" fmla="*/ 0 h 130"/>
                      <a:gd name="T2" fmla="*/ 0 w 118"/>
                      <a:gd name="T3" fmla="*/ 46 h 130"/>
                      <a:gd name="T4" fmla="*/ 58 w 118"/>
                      <a:gd name="T5" fmla="*/ 130 h 130"/>
                      <a:gd name="T6" fmla="*/ 118 w 118"/>
                      <a:gd name="T7" fmla="*/ 102 h 130"/>
                      <a:gd name="T8" fmla="*/ 46 w 118"/>
                      <a:gd name="T9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8" h="130">
                        <a:moveTo>
                          <a:pt x="46" y="0"/>
                        </a:move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23" y="71"/>
                          <a:pt x="43" y="99"/>
                          <a:pt x="58" y="130"/>
                        </a:cubicBezTo>
                        <a:cubicBezTo>
                          <a:pt x="118" y="102"/>
                          <a:pt x="118" y="102"/>
                          <a:pt x="118" y="102"/>
                        </a:cubicBezTo>
                        <a:cubicBezTo>
                          <a:pt x="99" y="65"/>
                          <a:pt x="75" y="3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5" name="iṧlïďe">
                    <a:extLst>
                      <a:ext uri="{FF2B5EF4-FFF2-40B4-BE49-F238E27FC236}">
                        <a16:creationId xmlns:a16="http://schemas.microsoft.com/office/drawing/2014/main" id="{9B55BF7B-F96E-4996-BB30-588BDA6E39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98688" y="2632633"/>
                    <a:ext cx="233363" cy="279400"/>
                  </a:xfrm>
                  <a:custGeom>
                    <a:avLst/>
                    <a:gdLst>
                      <a:gd name="T0" fmla="*/ 62 w 132"/>
                      <a:gd name="T1" fmla="*/ 157 h 157"/>
                      <a:gd name="T2" fmla="*/ 132 w 132"/>
                      <a:gd name="T3" fmla="*/ 46 h 157"/>
                      <a:gd name="T4" fmla="*/ 86 w 132"/>
                      <a:gd name="T5" fmla="*/ 0 h 157"/>
                      <a:gd name="T6" fmla="*/ 0 w 132"/>
                      <a:gd name="T7" fmla="*/ 134 h 157"/>
                      <a:gd name="T8" fmla="*/ 62 w 132"/>
                      <a:gd name="T9" fmla="*/ 157 h 1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2" h="157">
                        <a:moveTo>
                          <a:pt x="62" y="157"/>
                        </a:moveTo>
                        <a:cubicBezTo>
                          <a:pt x="78" y="115"/>
                          <a:pt x="103" y="78"/>
                          <a:pt x="132" y="46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49" y="38"/>
                          <a:pt x="20" y="84"/>
                          <a:pt x="0" y="134"/>
                        </a:cubicBezTo>
                        <a:lnTo>
                          <a:pt x="62" y="15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6" name="i$ḻïḋé">
                    <a:extLst>
                      <a:ext uri="{FF2B5EF4-FFF2-40B4-BE49-F238E27FC236}">
                        <a16:creationId xmlns:a16="http://schemas.microsoft.com/office/drawing/2014/main" id="{099A7C12-8219-4C5E-837A-A2832F88AD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81250" y="2473883"/>
                    <a:ext cx="230188" cy="209550"/>
                  </a:xfrm>
                  <a:custGeom>
                    <a:avLst/>
                    <a:gdLst>
                      <a:gd name="T0" fmla="*/ 47 w 130"/>
                      <a:gd name="T1" fmla="*/ 118 h 118"/>
                      <a:gd name="T2" fmla="*/ 130 w 130"/>
                      <a:gd name="T3" fmla="*/ 60 h 118"/>
                      <a:gd name="T4" fmla="*/ 103 w 130"/>
                      <a:gd name="T5" fmla="*/ 0 h 118"/>
                      <a:gd name="T6" fmla="*/ 0 w 130"/>
                      <a:gd name="T7" fmla="*/ 71 h 118"/>
                      <a:gd name="T8" fmla="*/ 47 w 130"/>
                      <a:gd name="T9" fmla="*/ 118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0" h="118">
                        <a:moveTo>
                          <a:pt x="47" y="118"/>
                        </a:moveTo>
                        <a:cubicBezTo>
                          <a:pt x="72" y="95"/>
                          <a:pt x="100" y="75"/>
                          <a:pt x="130" y="6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65" y="19"/>
                          <a:pt x="31" y="43"/>
                          <a:pt x="0" y="71"/>
                        </a:cubicBezTo>
                        <a:lnTo>
                          <a:pt x="47" y="11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7" name="iṣľidê">
                    <a:extLst>
                      <a:ext uri="{FF2B5EF4-FFF2-40B4-BE49-F238E27FC236}">
                        <a16:creationId xmlns:a16="http://schemas.microsoft.com/office/drawing/2014/main" id="{5A0BD747-C7C1-4D92-B813-9CF33FA64C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44713" y="2912033"/>
                    <a:ext cx="147638" cy="217488"/>
                  </a:xfrm>
                  <a:custGeom>
                    <a:avLst/>
                    <a:gdLst>
                      <a:gd name="T0" fmla="*/ 66 w 83"/>
                      <a:gd name="T1" fmla="*/ 123 h 123"/>
                      <a:gd name="T2" fmla="*/ 83 w 83"/>
                      <a:gd name="T3" fmla="*/ 23 h 123"/>
                      <a:gd name="T4" fmla="*/ 22 w 83"/>
                      <a:gd name="T5" fmla="*/ 0 h 123"/>
                      <a:gd name="T6" fmla="*/ 0 w 83"/>
                      <a:gd name="T7" fmla="*/ 123 h 123"/>
                      <a:gd name="T8" fmla="*/ 66 w 83"/>
                      <a:gd name="T9" fmla="*/ 123 h 1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3">
                        <a:moveTo>
                          <a:pt x="66" y="123"/>
                        </a:moveTo>
                        <a:cubicBezTo>
                          <a:pt x="67" y="88"/>
                          <a:pt x="73" y="54"/>
                          <a:pt x="83" y="23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9" y="39"/>
                          <a:pt x="1" y="80"/>
                          <a:pt x="0" y="123"/>
                        </a:cubicBezTo>
                        <a:lnTo>
                          <a:pt x="66" y="12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8" name="íṡḻïḋè">
                    <a:extLst>
                      <a:ext uri="{FF2B5EF4-FFF2-40B4-BE49-F238E27FC236}">
                        <a16:creationId xmlns:a16="http://schemas.microsoft.com/office/drawing/2014/main" id="{0B6D98ED-502B-47CB-AD63-4ECACED6BF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44713" y="3173971"/>
                    <a:ext cx="166688" cy="276225"/>
                  </a:xfrm>
                  <a:custGeom>
                    <a:avLst/>
                    <a:gdLst>
                      <a:gd name="T0" fmla="*/ 0 w 94"/>
                      <a:gd name="T1" fmla="*/ 0 h 155"/>
                      <a:gd name="T2" fmla="*/ 34 w 94"/>
                      <a:gd name="T3" fmla="*/ 155 h 155"/>
                      <a:gd name="T4" fmla="*/ 94 w 94"/>
                      <a:gd name="T5" fmla="*/ 127 h 155"/>
                      <a:gd name="T6" fmla="*/ 66 w 94"/>
                      <a:gd name="T7" fmla="*/ 0 h 155"/>
                      <a:gd name="T8" fmla="*/ 0 w 94"/>
                      <a:gd name="T9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4" h="155">
                        <a:moveTo>
                          <a:pt x="0" y="0"/>
                        </a:moveTo>
                        <a:cubicBezTo>
                          <a:pt x="1" y="55"/>
                          <a:pt x="13" y="107"/>
                          <a:pt x="34" y="155"/>
                        </a:cubicBezTo>
                        <a:cubicBezTo>
                          <a:pt x="94" y="127"/>
                          <a:pt x="94" y="127"/>
                          <a:pt x="94" y="127"/>
                        </a:cubicBezTo>
                        <a:cubicBezTo>
                          <a:pt x="77" y="88"/>
                          <a:pt x="67" y="45"/>
                          <a:pt x="66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9" name="îš1îḑe">
                    <a:extLst>
                      <a:ext uri="{FF2B5EF4-FFF2-40B4-BE49-F238E27FC236}">
                        <a16:creationId xmlns:a16="http://schemas.microsoft.com/office/drawing/2014/main" id="{E96A6432-E3D1-4726-85B4-28D29D3949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90913" y="2853296"/>
                    <a:ext cx="165100" cy="276225"/>
                  </a:xfrm>
                  <a:custGeom>
                    <a:avLst/>
                    <a:gdLst>
                      <a:gd name="T0" fmla="*/ 93 w 93"/>
                      <a:gd name="T1" fmla="*/ 156 h 156"/>
                      <a:gd name="T2" fmla="*/ 59 w 93"/>
                      <a:gd name="T3" fmla="*/ 0 h 156"/>
                      <a:gd name="T4" fmla="*/ 0 w 93"/>
                      <a:gd name="T5" fmla="*/ 28 h 156"/>
                      <a:gd name="T6" fmla="*/ 28 w 93"/>
                      <a:gd name="T7" fmla="*/ 156 h 156"/>
                      <a:gd name="T8" fmla="*/ 93 w 93"/>
                      <a:gd name="T9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3" h="156">
                        <a:moveTo>
                          <a:pt x="93" y="156"/>
                        </a:moveTo>
                        <a:cubicBezTo>
                          <a:pt x="92" y="101"/>
                          <a:pt x="80" y="48"/>
                          <a:pt x="59" y="0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6" y="68"/>
                          <a:pt x="26" y="111"/>
                          <a:pt x="28" y="156"/>
                        </a:cubicBezTo>
                        <a:lnTo>
                          <a:pt x="93" y="156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70" name="iṥḷide">
                    <a:extLst>
                      <a:ext uri="{FF2B5EF4-FFF2-40B4-BE49-F238E27FC236}">
                        <a16:creationId xmlns:a16="http://schemas.microsoft.com/office/drawing/2014/main" id="{1FCDE93C-DD16-4ADF-89B3-0C0F804CAB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08375" y="3173971"/>
                    <a:ext cx="147638" cy="217488"/>
                  </a:xfrm>
                  <a:custGeom>
                    <a:avLst/>
                    <a:gdLst>
                      <a:gd name="T0" fmla="*/ 18 w 83"/>
                      <a:gd name="T1" fmla="*/ 0 h 122"/>
                      <a:gd name="T2" fmla="*/ 0 w 83"/>
                      <a:gd name="T3" fmla="*/ 100 h 122"/>
                      <a:gd name="T4" fmla="*/ 62 w 83"/>
                      <a:gd name="T5" fmla="*/ 122 h 122"/>
                      <a:gd name="T6" fmla="*/ 83 w 83"/>
                      <a:gd name="T7" fmla="*/ 0 h 122"/>
                      <a:gd name="T8" fmla="*/ 18 w 83"/>
                      <a:gd name="T9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2">
                        <a:moveTo>
                          <a:pt x="18" y="0"/>
                        </a:moveTo>
                        <a:cubicBezTo>
                          <a:pt x="17" y="34"/>
                          <a:pt x="10" y="68"/>
                          <a:pt x="0" y="100"/>
                        </a:cubicBezTo>
                        <a:cubicBezTo>
                          <a:pt x="62" y="122"/>
                          <a:pt x="62" y="122"/>
                          <a:pt x="62" y="122"/>
                        </a:cubicBezTo>
                        <a:cubicBezTo>
                          <a:pt x="75" y="84"/>
                          <a:pt x="82" y="42"/>
                          <a:pt x="83" y="0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56" name="iṡ1îďé">
                  <a:extLst>
                    <a:ext uri="{FF2B5EF4-FFF2-40B4-BE49-F238E27FC236}">
                      <a16:creationId xmlns:a16="http://schemas.microsoft.com/office/drawing/2014/main" id="{11793308-269A-4D42-BA17-C17CE277ED81}"/>
                    </a:ext>
                  </a:extLst>
                </p:cNvPr>
                <p:cNvGrpSpPr/>
                <p:nvPr/>
              </p:nvGrpSpPr>
              <p:grpSpPr>
                <a:xfrm rot="15697650">
                  <a:off x="2385608" y="2683985"/>
                  <a:ext cx="646113" cy="661988"/>
                  <a:chOff x="2724150" y="2305051"/>
                  <a:chExt cx="646113" cy="661988"/>
                </a:xfrm>
                <a:solidFill>
                  <a:schemeClr val="tx2"/>
                </a:solidFill>
              </p:grpSpPr>
              <p:sp>
                <p:nvSpPr>
                  <p:cNvPr id="59" name="ïşļídê">
                    <a:extLst>
                      <a:ext uri="{FF2B5EF4-FFF2-40B4-BE49-F238E27FC236}">
                        <a16:creationId xmlns:a16="http://schemas.microsoft.com/office/drawing/2014/main" id="{8F21F227-8660-4F4E-8D2A-752E5F695C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150" y="2644776"/>
                    <a:ext cx="325438" cy="322263"/>
                  </a:xfrm>
                  <a:custGeom>
                    <a:avLst/>
                    <a:gdLst>
                      <a:gd name="T0" fmla="*/ 180 w 183"/>
                      <a:gd name="T1" fmla="*/ 76 h 182"/>
                      <a:gd name="T2" fmla="*/ 157 w 183"/>
                      <a:gd name="T3" fmla="*/ 147 h 182"/>
                      <a:gd name="T4" fmla="*/ 35 w 183"/>
                      <a:gd name="T5" fmla="*/ 150 h 182"/>
                      <a:gd name="T6" fmla="*/ 33 w 183"/>
                      <a:gd name="T7" fmla="*/ 28 h 182"/>
                      <a:gd name="T8" fmla="*/ 103 w 183"/>
                      <a:gd name="T9" fmla="*/ 3 h 182"/>
                      <a:gd name="T10" fmla="*/ 61 w 183"/>
                      <a:gd name="T11" fmla="*/ 39 h 182"/>
                      <a:gd name="T12" fmla="*/ 39 w 183"/>
                      <a:gd name="T13" fmla="*/ 92 h 182"/>
                      <a:gd name="T14" fmla="*/ 56 w 183"/>
                      <a:gd name="T15" fmla="*/ 128 h 182"/>
                      <a:gd name="T16" fmla="*/ 94 w 183"/>
                      <a:gd name="T17" fmla="*/ 143 h 182"/>
                      <a:gd name="T18" fmla="*/ 145 w 183"/>
                      <a:gd name="T19" fmla="*/ 120 h 182"/>
                      <a:gd name="T20" fmla="*/ 180 w 183"/>
                      <a:gd name="T21" fmla="*/ 76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3" h="182">
                        <a:moveTo>
                          <a:pt x="180" y="76"/>
                        </a:moveTo>
                        <a:cubicBezTo>
                          <a:pt x="183" y="101"/>
                          <a:pt x="175" y="128"/>
                          <a:pt x="157" y="147"/>
                        </a:cubicBezTo>
                        <a:cubicBezTo>
                          <a:pt x="124" y="181"/>
                          <a:pt x="69" y="182"/>
                          <a:pt x="35" y="150"/>
                        </a:cubicBezTo>
                        <a:cubicBezTo>
                          <a:pt x="1" y="117"/>
                          <a:pt x="0" y="62"/>
                          <a:pt x="33" y="28"/>
                        </a:cubicBezTo>
                        <a:cubicBezTo>
                          <a:pt x="52" y="9"/>
                          <a:pt x="78" y="0"/>
                          <a:pt x="103" y="3"/>
                        </a:cubicBezTo>
                        <a:cubicBezTo>
                          <a:pt x="61" y="39"/>
                          <a:pt x="61" y="39"/>
                          <a:pt x="61" y="39"/>
                        </a:cubicBezTo>
                        <a:cubicBezTo>
                          <a:pt x="42" y="55"/>
                          <a:pt x="37" y="74"/>
                          <a:pt x="39" y="92"/>
                        </a:cubicBezTo>
                        <a:cubicBezTo>
                          <a:pt x="40" y="105"/>
                          <a:pt x="46" y="118"/>
                          <a:pt x="56" y="128"/>
                        </a:cubicBezTo>
                        <a:cubicBezTo>
                          <a:pt x="67" y="138"/>
                          <a:pt x="80" y="143"/>
                          <a:pt x="94" y="143"/>
                        </a:cubicBezTo>
                        <a:cubicBezTo>
                          <a:pt x="111" y="145"/>
                          <a:pt x="130" y="139"/>
                          <a:pt x="145" y="120"/>
                        </a:cubicBezTo>
                        <a:cubicBezTo>
                          <a:pt x="180" y="76"/>
                          <a:pt x="180" y="76"/>
                          <a:pt x="180" y="7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60" name="íṡḷïḓè">
                    <a:extLst>
                      <a:ext uri="{FF2B5EF4-FFF2-40B4-BE49-F238E27FC236}">
                        <a16:creationId xmlns:a16="http://schemas.microsoft.com/office/drawing/2014/main" id="{CB9A154D-6C8D-4A0F-A7AE-F4B53299B5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5425" y="2305051"/>
                    <a:ext cx="604838" cy="620713"/>
                  </a:xfrm>
                  <a:custGeom>
                    <a:avLst/>
                    <a:gdLst>
                      <a:gd name="T0" fmla="*/ 341 w 341"/>
                      <a:gd name="T1" fmla="*/ 11 h 350"/>
                      <a:gd name="T2" fmla="*/ 247 w 341"/>
                      <a:gd name="T3" fmla="*/ 128 h 350"/>
                      <a:gd name="T4" fmla="*/ 109 w 341"/>
                      <a:gd name="T5" fmla="*/ 300 h 350"/>
                      <a:gd name="T6" fmla="*/ 49 w 341"/>
                      <a:gd name="T7" fmla="*/ 242 h 350"/>
                      <a:gd name="T8" fmla="*/ 216 w 341"/>
                      <a:gd name="T9" fmla="*/ 99 h 350"/>
                      <a:gd name="T10" fmla="*/ 330 w 341"/>
                      <a:gd name="T11" fmla="*/ 0 h 350"/>
                      <a:gd name="T12" fmla="*/ 341 w 341"/>
                      <a:gd name="T13" fmla="*/ 11 h 3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41" h="350">
                        <a:moveTo>
                          <a:pt x="341" y="11"/>
                        </a:moveTo>
                        <a:cubicBezTo>
                          <a:pt x="247" y="128"/>
                          <a:pt x="247" y="128"/>
                          <a:pt x="247" y="128"/>
                        </a:cubicBezTo>
                        <a:cubicBezTo>
                          <a:pt x="109" y="300"/>
                          <a:pt x="109" y="300"/>
                          <a:pt x="109" y="300"/>
                        </a:cubicBezTo>
                        <a:cubicBezTo>
                          <a:pt x="70" y="350"/>
                          <a:pt x="0" y="284"/>
                          <a:pt x="49" y="242"/>
                        </a:cubicBezTo>
                        <a:cubicBezTo>
                          <a:pt x="216" y="99"/>
                          <a:pt x="216" y="99"/>
                          <a:pt x="216" y="99"/>
                        </a:cubicBezTo>
                        <a:cubicBezTo>
                          <a:pt x="330" y="0"/>
                          <a:pt x="330" y="0"/>
                          <a:pt x="330" y="0"/>
                        </a:cubicBezTo>
                        <a:cubicBezTo>
                          <a:pt x="341" y="11"/>
                          <a:pt x="341" y="11"/>
                          <a:pt x="341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57" name="íṧḻiḍe">
                  <a:extLst>
                    <a:ext uri="{FF2B5EF4-FFF2-40B4-BE49-F238E27FC236}">
                      <a16:creationId xmlns:a16="http://schemas.microsoft.com/office/drawing/2014/main" id="{1F67DB1C-1306-47CF-9AA0-77A7322AA1C0}"/>
                    </a:ext>
                  </a:extLst>
                </p:cNvPr>
                <p:cNvSpPr/>
                <p:nvPr/>
              </p:nvSpPr>
              <p:spPr bwMode="auto">
                <a:xfrm>
                  <a:off x="1936750" y="2199246"/>
                  <a:ext cx="1909763" cy="1909763"/>
                </a:xfrm>
                <a:custGeom>
                  <a:avLst/>
                  <a:gdLst>
                    <a:gd name="T0" fmla="*/ 538 w 1075"/>
                    <a:gd name="T1" fmla="*/ 0 h 1075"/>
                    <a:gd name="T2" fmla="*/ 0 w 1075"/>
                    <a:gd name="T3" fmla="*/ 538 h 1075"/>
                    <a:gd name="T4" fmla="*/ 538 w 1075"/>
                    <a:gd name="T5" fmla="*/ 1075 h 1075"/>
                    <a:gd name="T6" fmla="*/ 1075 w 1075"/>
                    <a:gd name="T7" fmla="*/ 538 h 1075"/>
                    <a:gd name="T8" fmla="*/ 538 w 1075"/>
                    <a:gd name="T9" fmla="*/ 0 h 1075"/>
                    <a:gd name="T10" fmla="*/ 715 w 1075"/>
                    <a:gd name="T11" fmla="*/ 882 h 1075"/>
                    <a:gd name="T12" fmla="*/ 676 w 1075"/>
                    <a:gd name="T13" fmla="*/ 922 h 1075"/>
                    <a:gd name="T14" fmla="*/ 400 w 1075"/>
                    <a:gd name="T15" fmla="*/ 922 h 1075"/>
                    <a:gd name="T16" fmla="*/ 360 w 1075"/>
                    <a:gd name="T17" fmla="*/ 882 h 1075"/>
                    <a:gd name="T18" fmla="*/ 360 w 1075"/>
                    <a:gd name="T19" fmla="*/ 787 h 1075"/>
                    <a:gd name="T20" fmla="*/ 400 w 1075"/>
                    <a:gd name="T21" fmla="*/ 748 h 1075"/>
                    <a:gd name="T22" fmla="*/ 676 w 1075"/>
                    <a:gd name="T23" fmla="*/ 748 h 1075"/>
                    <a:gd name="T24" fmla="*/ 715 w 1075"/>
                    <a:gd name="T25" fmla="*/ 787 h 1075"/>
                    <a:gd name="T26" fmla="*/ 715 w 1075"/>
                    <a:gd name="T27" fmla="*/ 882 h 1075"/>
                    <a:gd name="T28" fmla="*/ 829 w 1075"/>
                    <a:gd name="T29" fmla="*/ 887 h 1075"/>
                    <a:gd name="T30" fmla="*/ 761 w 1075"/>
                    <a:gd name="T31" fmla="*/ 719 h 1075"/>
                    <a:gd name="T32" fmla="*/ 737 w 1075"/>
                    <a:gd name="T33" fmla="*/ 696 h 1075"/>
                    <a:gd name="T34" fmla="*/ 346 w 1075"/>
                    <a:gd name="T35" fmla="*/ 696 h 1075"/>
                    <a:gd name="T36" fmla="*/ 323 w 1075"/>
                    <a:gd name="T37" fmla="*/ 719 h 1075"/>
                    <a:gd name="T38" fmla="*/ 253 w 1075"/>
                    <a:gd name="T39" fmla="*/ 892 h 1075"/>
                    <a:gd name="T40" fmla="*/ 83 w 1075"/>
                    <a:gd name="T41" fmla="*/ 538 h 1075"/>
                    <a:gd name="T42" fmla="*/ 538 w 1075"/>
                    <a:gd name="T43" fmla="*/ 83 h 1075"/>
                    <a:gd name="T44" fmla="*/ 993 w 1075"/>
                    <a:gd name="T45" fmla="*/ 538 h 1075"/>
                    <a:gd name="T46" fmla="*/ 829 w 1075"/>
                    <a:gd name="T47" fmla="*/ 887 h 1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75" h="1075">
                      <a:moveTo>
                        <a:pt x="538" y="0"/>
                      </a:moveTo>
                      <a:cubicBezTo>
                        <a:pt x="241" y="0"/>
                        <a:pt x="0" y="241"/>
                        <a:pt x="0" y="538"/>
                      </a:cubicBezTo>
                      <a:cubicBezTo>
                        <a:pt x="0" y="835"/>
                        <a:pt x="241" y="1075"/>
                        <a:pt x="538" y="1075"/>
                      </a:cubicBezTo>
                      <a:cubicBezTo>
                        <a:pt x="835" y="1075"/>
                        <a:pt x="1075" y="835"/>
                        <a:pt x="1075" y="538"/>
                      </a:cubicBezTo>
                      <a:cubicBezTo>
                        <a:pt x="1075" y="241"/>
                        <a:pt x="835" y="0"/>
                        <a:pt x="538" y="0"/>
                      </a:cubicBezTo>
                      <a:close/>
                      <a:moveTo>
                        <a:pt x="715" y="882"/>
                      </a:moveTo>
                      <a:cubicBezTo>
                        <a:pt x="715" y="904"/>
                        <a:pt x="698" y="922"/>
                        <a:pt x="676" y="922"/>
                      </a:cubicBezTo>
                      <a:cubicBezTo>
                        <a:pt x="400" y="922"/>
                        <a:pt x="400" y="922"/>
                        <a:pt x="400" y="922"/>
                      </a:cubicBezTo>
                      <a:cubicBezTo>
                        <a:pt x="378" y="922"/>
                        <a:pt x="360" y="904"/>
                        <a:pt x="360" y="882"/>
                      </a:cubicBezTo>
                      <a:cubicBezTo>
                        <a:pt x="360" y="787"/>
                        <a:pt x="360" y="787"/>
                        <a:pt x="360" y="787"/>
                      </a:cubicBezTo>
                      <a:cubicBezTo>
                        <a:pt x="360" y="765"/>
                        <a:pt x="378" y="748"/>
                        <a:pt x="400" y="748"/>
                      </a:cubicBezTo>
                      <a:cubicBezTo>
                        <a:pt x="676" y="748"/>
                        <a:pt x="676" y="748"/>
                        <a:pt x="676" y="748"/>
                      </a:cubicBezTo>
                      <a:cubicBezTo>
                        <a:pt x="698" y="748"/>
                        <a:pt x="715" y="765"/>
                        <a:pt x="715" y="787"/>
                      </a:cubicBezTo>
                      <a:lnTo>
                        <a:pt x="715" y="882"/>
                      </a:lnTo>
                      <a:close/>
                      <a:moveTo>
                        <a:pt x="829" y="887"/>
                      </a:moveTo>
                      <a:cubicBezTo>
                        <a:pt x="761" y="719"/>
                        <a:pt x="761" y="719"/>
                        <a:pt x="761" y="719"/>
                      </a:cubicBezTo>
                      <a:cubicBezTo>
                        <a:pt x="756" y="707"/>
                        <a:pt x="750" y="696"/>
                        <a:pt x="737" y="696"/>
                      </a:cubicBezTo>
                      <a:cubicBezTo>
                        <a:pt x="346" y="696"/>
                        <a:pt x="346" y="696"/>
                        <a:pt x="346" y="696"/>
                      </a:cubicBezTo>
                      <a:cubicBezTo>
                        <a:pt x="333" y="696"/>
                        <a:pt x="328" y="707"/>
                        <a:pt x="323" y="719"/>
                      </a:cubicBezTo>
                      <a:cubicBezTo>
                        <a:pt x="253" y="892"/>
                        <a:pt x="253" y="892"/>
                        <a:pt x="253" y="892"/>
                      </a:cubicBezTo>
                      <a:cubicBezTo>
                        <a:pt x="149" y="809"/>
                        <a:pt x="83" y="681"/>
                        <a:pt x="83" y="538"/>
                      </a:cubicBezTo>
                      <a:cubicBezTo>
                        <a:pt x="83" y="287"/>
                        <a:pt x="287" y="83"/>
                        <a:pt x="538" y="83"/>
                      </a:cubicBezTo>
                      <a:cubicBezTo>
                        <a:pt x="789" y="83"/>
                        <a:pt x="993" y="287"/>
                        <a:pt x="993" y="538"/>
                      </a:cubicBezTo>
                      <a:cubicBezTo>
                        <a:pt x="993" y="678"/>
                        <a:pt x="929" y="804"/>
                        <a:pt x="829" y="88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58" name="îśļïḋe">
                  <a:extLst>
                    <a:ext uri="{FF2B5EF4-FFF2-40B4-BE49-F238E27FC236}">
                      <a16:creationId xmlns:a16="http://schemas.microsoft.com/office/drawing/2014/main" id="{3B89CD0C-8CD9-4FC4-8CA2-6F0E7962CD89}"/>
                    </a:ext>
                  </a:extLst>
                </p:cNvPr>
                <p:cNvSpPr txBox="1"/>
                <p:nvPr/>
              </p:nvSpPr>
              <p:spPr>
                <a:xfrm>
                  <a:off x="2518097" y="3499875"/>
                  <a:ext cx="767778" cy="346002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normAutofit/>
                </a:bodyPr>
                <a:lstStyle/>
                <a:p>
                  <a:pPr algn="ctr"/>
                  <a:r>
                    <a:rPr lang="id-ID" sz="1200" b="1" dirty="0"/>
                    <a:t>$</a:t>
                  </a:r>
                  <a:r>
                    <a:rPr lang="en-US" sz="1200" b="1" dirty="0"/>
                    <a:t>30</a:t>
                  </a:r>
                  <a:r>
                    <a:rPr lang="id-ID" sz="1200" b="1" dirty="0"/>
                    <a:t>M</a:t>
                  </a:r>
                </a:p>
              </p:txBody>
            </p:sp>
          </p:grpSp>
          <p:grpSp>
            <p:nvGrpSpPr>
              <p:cNvPr id="52" name="i$ļiḑê">
                <a:extLst>
                  <a:ext uri="{FF2B5EF4-FFF2-40B4-BE49-F238E27FC236}">
                    <a16:creationId xmlns:a16="http://schemas.microsoft.com/office/drawing/2014/main" id="{662A3FB1-ADCC-4CE5-B468-46F2FC3B3FEF}"/>
                  </a:ext>
                </a:extLst>
              </p:cNvPr>
              <p:cNvGrpSpPr/>
              <p:nvPr/>
            </p:nvGrpSpPr>
            <p:grpSpPr>
              <a:xfrm>
                <a:off x="1391900" y="4298095"/>
                <a:ext cx="2560976" cy="1380905"/>
                <a:chOff x="1618356" y="4298095"/>
                <a:chExt cx="2108063" cy="1380905"/>
              </a:xfrm>
            </p:grpSpPr>
            <p:sp>
              <p:nvSpPr>
                <p:cNvPr id="53" name="ïṡļïḓé">
                  <a:extLst>
                    <a:ext uri="{FF2B5EF4-FFF2-40B4-BE49-F238E27FC236}">
                      <a16:creationId xmlns:a16="http://schemas.microsoft.com/office/drawing/2014/main" id="{58105581-9EA7-4E62-964B-BF0A10FEF6E7}"/>
                    </a:ext>
                  </a:extLst>
                </p:cNvPr>
                <p:cNvSpPr/>
                <p:nvPr/>
              </p:nvSpPr>
              <p:spPr bwMode="auto">
                <a:xfrm>
                  <a:off x="1618356" y="4710975"/>
                  <a:ext cx="2108063" cy="968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54" name="ïSļíḋe">
                  <a:extLst>
                    <a:ext uri="{FF2B5EF4-FFF2-40B4-BE49-F238E27FC236}">
                      <a16:creationId xmlns:a16="http://schemas.microsoft.com/office/drawing/2014/main" id="{2E27F31B-424E-48F4-8771-73EC0EF0F9F8}"/>
                    </a:ext>
                  </a:extLst>
                </p:cNvPr>
                <p:cNvSpPr txBox="1"/>
                <p:nvPr/>
              </p:nvSpPr>
              <p:spPr bwMode="auto">
                <a:xfrm>
                  <a:off x="1618356" y="4298095"/>
                  <a:ext cx="2108063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3600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Text here</a:t>
                  </a:r>
                </a:p>
              </p:txBody>
            </p:sp>
          </p:grpSp>
        </p:grpSp>
        <p:grpSp>
          <p:nvGrpSpPr>
            <p:cNvPr id="7" name="íŝľiḑe">
              <a:extLst>
                <a:ext uri="{FF2B5EF4-FFF2-40B4-BE49-F238E27FC236}">
                  <a16:creationId xmlns:a16="http://schemas.microsoft.com/office/drawing/2014/main" id="{841DE3C1-76BB-480B-BFE6-B9CD5D017CD4}"/>
                </a:ext>
              </a:extLst>
            </p:cNvPr>
            <p:cNvGrpSpPr/>
            <p:nvPr/>
          </p:nvGrpSpPr>
          <p:grpSpPr>
            <a:xfrm>
              <a:off x="4731133" y="1911760"/>
              <a:ext cx="2560976" cy="3466994"/>
              <a:chOff x="4815512" y="2212006"/>
              <a:chExt cx="2560976" cy="3466994"/>
            </a:xfrm>
          </p:grpSpPr>
          <p:grpSp>
            <p:nvGrpSpPr>
              <p:cNvPr id="31" name="íşḻîdé">
                <a:extLst>
                  <a:ext uri="{FF2B5EF4-FFF2-40B4-BE49-F238E27FC236}">
                    <a16:creationId xmlns:a16="http://schemas.microsoft.com/office/drawing/2014/main" id="{B9790805-9B2D-477A-B8FE-7473F182EF5B}"/>
                  </a:ext>
                </a:extLst>
              </p:cNvPr>
              <p:cNvGrpSpPr/>
              <p:nvPr/>
            </p:nvGrpSpPr>
            <p:grpSpPr>
              <a:xfrm>
                <a:off x="5141119" y="2212006"/>
                <a:ext cx="1909763" cy="1909763"/>
                <a:chOff x="5096281" y="2212006"/>
                <a:chExt cx="1909763" cy="1909763"/>
              </a:xfrm>
            </p:grpSpPr>
            <p:grpSp>
              <p:nvGrpSpPr>
                <p:cNvPr id="35" name="iṧḷiḑé">
                  <a:extLst>
                    <a:ext uri="{FF2B5EF4-FFF2-40B4-BE49-F238E27FC236}">
                      <a16:creationId xmlns:a16="http://schemas.microsoft.com/office/drawing/2014/main" id="{234E027F-FDCA-4BEB-ACB3-C2587E54D58E}"/>
                    </a:ext>
                  </a:extLst>
                </p:cNvPr>
                <p:cNvGrpSpPr/>
                <p:nvPr/>
              </p:nvGrpSpPr>
              <p:grpSpPr>
                <a:xfrm>
                  <a:off x="5304244" y="2407268"/>
                  <a:ext cx="1511300" cy="1055688"/>
                  <a:chOff x="5304244" y="2407268"/>
                  <a:chExt cx="1511300" cy="1055688"/>
                </a:xfrm>
              </p:grpSpPr>
              <p:sp>
                <p:nvSpPr>
                  <p:cNvPr id="41" name="ísliḍê">
                    <a:extLst>
                      <a:ext uri="{FF2B5EF4-FFF2-40B4-BE49-F238E27FC236}">
                        <a16:creationId xmlns:a16="http://schemas.microsoft.com/office/drawing/2014/main" id="{13A1B06B-79C2-4913-8BB9-DA5B96A8C4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763031" y="2407268"/>
                    <a:ext cx="274638" cy="166688"/>
                  </a:xfrm>
                  <a:custGeom>
                    <a:avLst/>
                    <a:gdLst>
                      <a:gd name="T0" fmla="*/ 27 w 155"/>
                      <a:gd name="T1" fmla="*/ 94 h 94"/>
                      <a:gd name="T2" fmla="*/ 155 w 155"/>
                      <a:gd name="T3" fmla="*/ 66 h 94"/>
                      <a:gd name="T4" fmla="*/ 155 w 155"/>
                      <a:gd name="T5" fmla="*/ 0 h 94"/>
                      <a:gd name="T6" fmla="*/ 0 w 155"/>
                      <a:gd name="T7" fmla="*/ 35 h 94"/>
                      <a:gd name="T8" fmla="*/ 27 w 155"/>
                      <a:gd name="T9" fmla="*/ 94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5" h="94">
                        <a:moveTo>
                          <a:pt x="27" y="94"/>
                        </a:moveTo>
                        <a:cubicBezTo>
                          <a:pt x="67" y="77"/>
                          <a:pt x="110" y="68"/>
                          <a:pt x="155" y="66"/>
                        </a:cubicBezTo>
                        <a:cubicBezTo>
                          <a:pt x="155" y="0"/>
                          <a:pt x="155" y="0"/>
                          <a:pt x="155" y="0"/>
                        </a:cubicBezTo>
                        <a:cubicBezTo>
                          <a:pt x="100" y="2"/>
                          <a:pt x="48" y="14"/>
                          <a:pt x="0" y="35"/>
                        </a:cubicBezTo>
                        <a:lnTo>
                          <a:pt x="27" y="9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2" name="îṣ1îḋê">
                    <a:extLst>
                      <a:ext uri="{FF2B5EF4-FFF2-40B4-BE49-F238E27FC236}">
                        <a16:creationId xmlns:a16="http://schemas.microsoft.com/office/drawing/2014/main" id="{331AC658-0B9B-4B8B-A460-128553783D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01194" y="2462831"/>
                    <a:ext cx="279400" cy="233363"/>
                  </a:xfrm>
                  <a:custGeom>
                    <a:avLst/>
                    <a:gdLst>
                      <a:gd name="T0" fmla="*/ 0 w 157"/>
                      <a:gd name="T1" fmla="*/ 61 h 132"/>
                      <a:gd name="T2" fmla="*/ 111 w 157"/>
                      <a:gd name="T3" fmla="*/ 132 h 132"/>
                      <a:gd name="T4" fmla="*/ 157 w 157"/>
                      <a:gd name="T5" fmla="*/ 85 h 132"/>
                      <a:gd name="T6" fmla="*/ 23 w 157"/>
                      <a:gd name="T7" fmla="*/ 0 h 132"/>
                      <a:gd name="T8" fmla="*/ 0 w 157"/>
                      <a:gd name="T9" fmla="*/ 61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7" h="132">
                        <a:moveTo>
                          <a:pt x="0" y="61"/>
                        </a:moveTo>
                        <a:cubicBezTo>
                          <a:pt x="41" y="78"/>
                          <a:pt x="79" y="102"/>
                          <a:pt x="111" y="132"/>
                        </a:cubicBezTo>
                        <a:cubicBezTo>
                          <a:pt x="157" y="85"/>
                          <a:pt x="157" y="85"/>
                          <a:pt x="157" y="85"/>
                        </a:cubicBezTo>
                        <a:cubicBezTo>
                          <a:pt x="118" y="49"/>
                          <a:pt x="73" y="20"/>
                          <a:pt x="23" y="0"/>
                        </a:cubicBezTo>
                        <a:lnTo>
                          <a:pt x="0" y="6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3" name="íş1îḍê">
                    <a:extLst>
                      <a:ext uri="{FF2B5EF4-FFF2-40B4-BE49-F238E27FC236}">
                        <a16:creationId xmlns:a16="http://schemas.microsoft.com/office/drawing/2014/main" id="{02ECA824-BB43-498E-AA94-7AB4216618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82119" y="2407268"/>
                    <a:ext cx="219075" cy="149225"/>
                  </a:xfrm>
                  <a:custGeom>
                    <a:avLst/>
                    <a:gdLst>
                      <a:gd name="T0" fmla="*/ 0 w 123"/>
                      <a:gd name="T1" fmla="*/ 66 h 84"/>
                      <a:gd name="T2" fmla="*/ 100 w 123"/>
                      <a:gd name="T3" fmla="*/ 84 h 84"/>
                      <a:gd name="T4" fmla="*/ 123 w 123"/>
                      <a:gd name="T5" fmla="*/ 22 h 84"/>
                      <a:gd name="T6" fmla="*/ 0 w 123"/>
                      <a:gd name="T7" fmla="*/ 0 h 84"/>
                      <a:gd name="T8" fmla="*/ 0 w 123"/>
                      <a:gd name="T9" fmla="*/ 66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3" h="84">
                        <a:moveTo>
                          <a:pt x="0" y="66"/>
                        </a:moveTo>
                        <a:cubicBezTo>
                          <a:pt x="35" y="67"/>
                          <a:pt x="69" y="73"/>
                          <a:pt x="100" y="84"/>
                        </a:cubicBezTo>
                        <a:cubicBezTo>
                          <a:pt x="123" y="22"/>
                          <a:pt x="123" y="22"/>
                          <a:pt x="123" y="22"/>
                        </a:cubicBezTo>
                        <a:cubicBezTo>
                          <a:pt x="84" y="9"/>
                          <a:pt x="43" y="2"/>
                          <a:pt x="0" y="0"/>
                        </a:cubicBezTo>
                        <a:lnTo>
                          <a:pt x="0" y="66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4" name="íSḷíḍé">
                    <a:extLst>
                      <a:ext uri="{FF2B5EF4-FFF2-40B4-BE49-F238E27FC236}">
                        <a16:creationId xmlns:a16="http://schemas.microsoft.com/office/drawing/2014/main" id="{2CB95926-8851-414E-A8C8-5762B89F03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528206" y="2645393"/>
                    <a:ext cx="209550" cy="230188"/>
                  </a:xfrm>
                  <a:custGeom>
                    <a:avLst/>
                    <a:gdLst>
                      <a:gd name="T0" fmla="*/ 46 w 118"/>
                      <a:gd name="T1" fmla="*/ 0 h 130"/>
                      <a:gd name="T2" fmla="*/ 0 w 118"/>
                      <a:gd name="T3" fmla="*/ 46 h 130"/>
                      <a:gd name="T4" fmla="*/ 58 w 118"/>
                      <a:gd name="T5" fmla="*/ 130 h 130"/>
                      <a:gd name="T6" fmla="*/ 118 w 118"/>
                      <a:gd name="T7" fmla="*/ 102 h 130"/>
                      <a:gd name="T8" fmla="*/ 46 w 118"/>
                      <a:gd name="T9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8" h="130">
                        <a:moveTo>
                          <a:pt x="46" y="0"/>
                        </a:move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23" y="71"/>
                          <a:pt x="43" y="99"/>
                          <a:pt x="58" y="130"/>
                        </a:cubicBezTo>
                        <a:cubicBezTo>
                          <a:pt x="118" y="102"/>
                          <a:pt x="118" y="102"/>
                          <a:pt x="118" y="102"/>
                        </a:cubicBezTo>
                        <a:cubicBezTo>
                          <a:pt x="99" y="65"/>
                          <a:pt x="75" y="3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5" name="íṣļidê">
                    <a:extLst>
                      <a:ext uri="{FF2B5EF4-FFF2-40B4-BE49-F238E27FC236}">
                        <a16:creationId xmlns:a16="http://schemas.microsoft.com/office/drawing/2014/main" id="{3765CC36-1FA8-4F31-8F68-C905216C74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58219" y="2645393"/>
                    <a:ext cx="233363" cy="279400"/>
                  </a:xfrm>
                  <a:custGeom>
                    <a:avLst/>
                    <a:gdLst>
                      <a:gd name="T0" fmla="*/ 62 w 132"/>
                      <a:gd name="T1" fmla="*/ 157 h 157"/>
                      <a:gd name="T2" fmla="*/ 132 w 132"/>
                      <a:gd name="T3" fmla="*/ 46 h 157"/>
                      <a:gd name="T4" fmla="*/ 86 w 132"/>
                      <a:gd name="T5" fmla="*/ 0 h 157"/>
                      <a:gd name="T6" fmla="*/ 0 w 132"/>
                      <a:gd name="T7" fmla="*/ 134 h 157"/>
                      <a:gd name="T8" fmla="*/ 62 w 132"/>
                      <a:gd name="T9" fmla="*/ 157 h 1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2" h="157">
                        <a:moveTo>
                          <a:pt x="62" y="157"/>
                        </a:moveTo>
                        <a:cubicBezTo>
                          <a:pt x="78" y="115"/>
                          <a:pt x="103" y="78"/>
                          <a:pt x="132" y="46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49" y="38"/>
                          <a:pt x="20" y="84"/>
                          <a:pt x="0" y="134"/>
                        </a:cubicBezTo>
                        <a:lnTo>
                          <a:pt x="62" y="15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6" name="ïSļïďè">
                    <a:extLst>
                      <a:ext uri="{FF2B5EF4-FFF2-40B4-BE49-F238E27FC236}">
                        <a16:creationId xmlns:a16="http://schemas.microsoft.com/office/drawing/2014/main" id="{DFFE2CC2-072C-4553-B577-8AC2183D10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40781" y="2486643"/>
                    <a:ext cx="230188" cy="209550"/>
                  </a:xfrm>
                  <a:custGeom>
                    <a:avLst/>
                    <a:gdLst>
                      <a:gd name="T0" fmla="*/ 47 w 130"/>
                      <a:gd name="T1" fmla="*/ 118 h 118"/>
                      <a:gd name="T2" fmla="*/ 130 w 130"/>
                      <a:gd name="T3" fmla="*/ 60 h 118"/>
                      <a:gd name="T4" fmla="*/ 103 w 130"/>
                      <a:gd name="T5" fmla="*/ 0 h 118"/>
                      <a:gd name="T6" fmla="*/ 0 w 130"/>
                      <a:gd name="T7" fmla="*/ 71 h 118"/>
                      <a:gd name="T8" fmla="*/ 47 w 130"/>
                      <a:gd name="T9" fmla="*/ 118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0" h="118">
                        <a:moveTo>
                          <a:pt x="47" y="118"/>
                        </a:moveTo>
                        <a:cubicBezTo>
                          <a:pt x="72" y="95"/>
                          <a:pt x="100" y="75"/>
                          <a:pt x="130" y="6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65" y="19"/>
                          <a:pt x="31" y="43"/>
                          <a:pt x="0" y="71"/>
                        </a:cubicBezTo>
                        <a:lnTo>
                          <a:pt x="47" y="11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7" name="ïṥḻïḍé">
                    <a:extLst>
                      <a:ext uri="{FF2B5EF4-FFF2-40B4-BE49-F238E27FC236}">
                        <a16:creationId xmlns:a16="http://schemas.microsoft.com/office/drawing/2014/main" id="{759F5E3F-1948-4D24-8BE0-70334260CB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4244" y="2924793"/>
                    <a:ext cx="147638" cy="217488"/>
                  </a:xfrm>
                  <a:custGeom>
                    <a:avLst/>
                    <a:gdLst>
                      <a:gd name="T0" fmla="*/ 66 w 83"/>
                      <a:gd name="T1" fmla="*/ 123 h 123"/>
                      <a:gd name="T2" fmla="*/ 83 w 83"/>
                      <a:gd name="T3" fmla="*/ 23 h 123"/>
                      <a:gd name="T4" fmla="*/ 22 w 83"/>
                      <a:gd name="T5" fmla="*/ 0 h 123"/>
                      <a:gd name="T6" fmla="*/ 0 w 83"/>
                      <a:gd name="T7" fmla="*/ 123 h 123"/>
                      <a:gd name="T8" fmla="*/ 66 w 83"/>
                      <a:gd name="T9" fmla="*/ 123 h 1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3">
                        <a:moveTo>
                          <a:pt x="66" y="123"/>
                        </a:moveTo>
                        <a:cubicBezTo>
                          <a:pt x="67" y="88"/>
                          <a:pt x="73" y="54"/>
                          <a:pt x="83" y="23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9" y="39"/>
                          <a:pt x="1" y="80"/>
                          <a:pt x="0" y="123"/>
                        </a:cubicBezTo>
                        <a:lnTo>
                          <a:pt x="66" y="12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8" name="iṡ1ïḍê">
                    <a:extLst>
                      <a:ext uri="{FF2B5EF4-FFF2-40B4-BE49-F238E27FC236}">
                        <a16:creationId xmlns:a16="http://schemas.microsoft.com/office/drawing/2014/main" id="{B7B818FC-4571-414E-9DEF-930A00E807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4244" y="3186731"/>
                    <a:ext cx="166688" cy="276225"/>
                  </a:xfrm>
                  <a:custGeom>
                    <a:avLst/>
                    <a:gdLst>
                      <a:gd name="T0" fmla="*/ 0 w 94"/>
                      <a:gd name="T1" fmla="*/ 0 h 155"/>
                      <a:gd name="T2" fmla="*/ 34 w 94"/>
                      <a:gd name="T3" fmla="*/ 155 h 155"/>
                      <a:gd name="T4" fmla="*/ 94 w 94"/>
                      <a:gd name="T5" fmla="*/ 127 h 155"/>
                      <a:gd name="T6" fmla="*/ 66 w 94"/>
                      <a:gd name="T7" fmla="*/ 0 h 155"/>
                      <a:gd name="T8" fmla="*/ 0 w 94"/>
                      <a:gd name="T9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4" h="155">
                        <a:moveTo>
                          <a:pt x="0" y="0"/>
                        </a:moveTo>
                        <a:cubicBezTo>
                          <a:pt x="1" y="55"/>
                          <a:pt x="13" y="107"/>
                          <a:pt x="34" y="155"/>
                        </a:cubicBezTo>
                        <a:cubicBezTo>
                          <a:pt x="94" y="127"/>
                          <a:pt x="94" y="127"/>
                          <a:pt x="94" y="127"/>
                        </a:cubicBezTo>
                        <a:cubicBezTo>
                          <a:pt x="77" y="88"/>
                          <a:pt x="67" y="45"/>
                          <a:pt x="66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9" name="î$ļïďe">
                    <a:extLst>
                      <a:ext uri="{FF2B5EF4-FFF2-40B4-BE49-F238E27FC236}">
                        <a16:creationId xmlns:a16="http://schemas.microsoft.com/office/drawing/2014/main" id="{6C51AAA8-0407-4824-A95C-50687FA50A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50444" y="2866056"/>
                    <a:ext cx="165100" cy="276225"/>
                  </a:xfrm>
                  <a:custGeom>
                    <a:avLst/>
                    <a:gdLst>
                      <a:gd name="T0" fmla="*/ 93 w 93"/>
                      <a:gd name="T1" fmla="*/ 156 h 156"/>
                      <a:gd name="T2" fmla="*/ 59 w 93"/>
                      <a:gd name="T3" fmla="*/ 0 h 156"/>
                      <a:gd name="T4" fmla="*/ 0 w 93"/>
                      <a:gd name="T5" fmla="*/ 28 h 156"/>
                      <a:gd name="T6" fmla="*/ 28 w 93"/>
                      <a:gd name="T7" fmla="*/ 156 h 156"/>
                      <a:gd name="T8" fmla="*/ 93 w 93"/>
                      <a:gd name="T9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3" h="156">
                        <a:moveTo>
                          <a:pt x="93" y="156"/>
                        </a:moveTo>
                        <a:cubicBezTo>
                          <a:pt x="92" y="101"/>
                          <a:pt x="80" y="48"/>
                          <a:pt x="59" y="0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6" y="68"/>
                          <a:pt x="26" y="111"/>
                          <a:pt x="28" y="156"/>
                        </a:cubicBezTo>
                        <a:lnTo>
                          <a:pt x="93" y="156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50" name="íšḷîḓê">
                    <a:extLst>
                      <a:ext uri="{FF2B5EF4-FFF2-40B4-BE49-F238E27FC236}">
                        <a16:creationId xmlns:a16="http://schemas.microsoft.com/office/drawing/2014/main" id="{B94DF624-2047-498A-88A8-BE058F473A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667906" y="3186731"/>
                    <a:ext cx="147638" cy="217488"/>
                  </a:xfrm>
                  <a:custGeom>
                    <a:avLst/>
                    <a:gdLst>
                      <a:gd name="T0" fmla="*/ 18 w 83"/>
                      <a:gd name="T1" fmla="*/ 0 h 122"/>
                      <a:gd name="T2" fmla="*/ 0 w 83"/>
                      <a:gd name="T3" fmla="*/ 100 h 122"/>
                      <a:gd name="T4" fmla="*/ 62 w 83"/>
                      <a:gd name="T5" fmla="*/ 122 h 122"/>
                      <a:gd name="T6" fmla="*/ 83 w 83"/>
                      <a:gd name="T7" fmla="*/ 0 h 122"/>
                      <a:gd name="T8" fmla="*/ 18 w 83"/>
                      <a:gd name="T9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2">
                        <a:moveTo>
                          <a:pt x="18" y="0"/>
                        </a:moveTo>
                        <a:cubicBezTo>
                          <a:pt x="17" y="34"/>
                          <a:pt x="10" y="68"/>
                          <a:pt x="0" y="100"/>
                        </a:cubicBezTo>
                        <a:cubicBezTo>
                          <a:pt x="62" y="122"/>
                          <a:pt x="62" y="122"/>
                          <a:pt x="62" y="122"/>
                        </a:cubicBezTo>
                        <a:cubicBezTo>
                          <a:pt x="75" y="84"/>
                          <a:pt x="82" y="42"/>
                          <a:pt x="83" y="0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36" name="işlîḍé">
                  <a:extLst>
                    <a:ext uri="{FF2B5EF4-FFF2-40B4-BE49-F238E27FC236}">
                      <a16:creationId xmlns:a16="http://schemas.microsoft.com/office/drawing/2014/main" id="{FDDBD1F8-3E21-47EB-AFA3-1BFDFD6A992E}"/>
                    </a:ext>
                  </a:extLst>
                </p:cNvPr>
                <p:cNvGrpSpPr/>
                <p:nvPr/>
              </p:nvGrpSpPr>
              <p:grpSpPr>
                <a:xfrm rot="19645638">
                  <a:off x="5772966" y="2567557"/>
                  <a:ext cx="646113" cy="661988"/>
                  <a:chOff x="2724150" y="2305051"/>
                  <a:chExt cx="646113" cy="661988"/>
                </a:xfrm>
                <a:solidFill>
                  <a:schemeClr val="tx2"/>
                </a:solidFill>
              </p:grpSpPr>
              <p:sp>
                <p:nvSpPr>
                  <p:cNvPr id="39" name="íṡļíḓè">
                    <a:extLst>
                      <a:ext uri="{FF2B5EF4-FFF2-40B4-BE49-F238E27FC236}">
                        <a16:creationId xmlns:a16="http://schemas.microsoft.com/office/drawing/2014/main" id="{A5F4EB0D-B72E-435C-9C7C-D5B6D51A7D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150" y="2644776"/>
                    <a:ext cx="325438" cy="322263"/>
                  </a:xfrm>
                  <a:custGeom>
                    <a:avLst/>
                    <a:gdLst>
                      <a:gd name="T0" fmla="*/ 180 w 183"/>
                      <a:gd name="T1" fmla="*/ 76 h 182"/>
                      <a:gd name="T2" fmla="*/ 157 w 183"/>
                      <a:gd name="T3" fmla="*/ 147 h 182"/>
                      <a:gd name="T4" fmla="*/ 35 w 183"/>
                      <a:gd name="T5" fmla="*/ 150 h 182"/>
                      <a:gd name="T6" fmla="*/ 33 w 183"/>
                      <a:gd name="T7" fmla="*/ 28 h 182"/>
                      <a:gd name="T8" fmla="*/ 103 w 183"/>
                      <a:gd name="T9" fmla="*/ 3 h 182"/>
                      <a:gd name="T10" fmla="*/ 61 w 183"/>
                      <a:gd name="T11" fmla="*/ 39 h 182"/>
                      <a:gd name="T12" fmla="*/ 39 w 183"/>
                      <a:gd name="T13" fmla="*/ 92 h 182"/>
                      <a:gd name="T14" fmla="*/ 56 w 183"/>
                      <a:gd name="T15" fmla="*/ 128 h 182"/>
                      <a:gd name="T16" fmla="*/ 94 w 183"/>
                      <a:gd name="T17" fmla="*/ 143 h 182"/>
                      <a:gd name="T18" fmla="*/ 145 w 183"/>
                      <a:gd name="T19" fmla="*/ 120 h 182"/>
                      <a:gd name="T20" fmla="*/ 180 w 183"/>
                      <a:gd name="T21" fmla="*/ 76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3" h="182">
                        <a:moveTo>
                          <a:pt x="180" y="76"/>
                        </a:moveTo>
                        <a:cubicBezTo>
                          <a:pt x="183" y="101"/>
                          <a:pt x="175" y="128"/>
                          <a:pt x="157" y="147"/>
                        </a:cubicBezTo>
                        <a:cubicBezTo>
                          <a:pt x="124" y="181"/>
                          <a:pt x="69" y="182"/>
                          <a:pt x="35" y="150"/>
                        </a:cubicBezTo>
                        <a:cubicBezTo>
                          <a:pt x="1" y="117"/>
                          <a:pt x="0" y="62"/>
                          <a:pt x="33" y="28"/>
                        </a:cubicBezTo>
                        <a:cubicBezTo>
                          <a:pt x="52" y="9"/>
                          <a:pt x="78" y="0"/>
                          <a:pt x="103" y="3"/>
                        </a:cubicBezTo>
                        <a:cubicBezTo>
                          <a:pt x="61" y="39"/>
                          <a:pt x="61" y="39"/>
                          <a:pt x="61" y="39"/>
                        </a:cubicBezTo>
                        <a:cubicBezTo>
                          <a:pt x="42" y="55"/>
                          <a:pt x="37" y="74"/>
                          <a:pt x="39" y="92"/>
                        </a:cubicBezTo>
                        <a:cubicBezTo>
                          <a:pt x="40" y="105"/>
                          <a:pt x="46" y="118"/>
                          <a:pt x="56" y="128"/>
                        </a:cubicBezTo>
                        <a:cubicBezTo>
                          <a:pt x="67" y="138"/>
                          <a:pt x="80" y="143"/>
                          <a:pt x="94" y="143"/>
                        </a:cubicBezTo>
                        <a:cubicBezTo>
                          <a:pt x="111" y="145"/>
                          <a:pt x="130" y="139"/>
                          <a:pt x="145" y="120"/>
                        </a:cubicBezTo>
                        <a:cubicBezTo>
                          <a:pt x="180" y="76"/>
                          <a:pt x="180" y="76"/>
                          <a:pt x="180" y="7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40" name="íṩ1îďê">
                    <a:extLst>
                      <a:ext uri="{FF2B5EF4-FFF2-40B4-BE49-F238E27FC236}">
                        <a16:creationId xmlns:a16="http://schemas.microsoft.com/office/drawing/2014/main" id="{83302CAD-A65E-4A04-9A7C-EE4574934D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5425" y="2305051"/>
                    <a:ext cx="604838" cy="620713"/>
                  </a:xfrm>
                  <a:custGeom>
                    <a:avLst/>
                    <a:gdLst>
                      <a:gd name="T0" fmla="*/ 341 w 341"/>
                      <a:gd name="T1" fmla="*/ 11 h 350"/>
                      <a:gd name="T2" fmla="*/ 247 w 341"/>
                      <a:gd name="T3" fmla="*/ 128 h 350"/>
                      <a:gd name="T4" fmla="*/ 109 w 341"/>
                      <a:gd name="T5" fmla="*/ 300 h 350"/>
                      <a:gd name="T6" fmla="*/ 49 w 341"/>
                      <a:gd name="T7" fmla="*/ 242 h 350"/>
                      <a:gd name="T8" fmla="*/ 216 w 341"/>
                      <a:gd name="T9" fmla="*/ 99 h 350"/>
                      <a:gd name="T10" fmla="*/ 330 w 341"/>
                      <a:gd name="T11" fmla="*/ 0 h 350"/>
                      <a:gd name="T12" fmla="*/ 341 w 341"/>
                      <a:gd name="T13" fmla="*/ 11 h 3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41" h="350">
                        <a:moveTo>
                          <a:pt x="341" y="11"/>
                        </a:moveTo>
                        <a:cubicBezTo>
                          <a:pt x="247" y="128"/>
                          <a:pt x="247" y="128"/>
                          <a:pt x="247" y="128"/>
                        </a:cubicBezTo>
                        <a:cubicBezTo>
                          <a:pt x="109" y="300"/>
                          <a:pt x="109" y="300"/>
                          <a:pt x="109" y="300"/>
                        </a:cubicBezTo>
                        <a:cubicBezTo>
                          <a:pt x="70" y="350"/>
                          <a:pt x="0" y="284"/>
                          <a:pt x="49" y="242"/>
                        </a:cubicBezTo>
                        <a:cubicBezTo>
                          <a:pt x="216" y="99"/>
                          <a:pt x="216" y="99"/>
                          <a:pt x="216" y="99"/>
                        </a:cubicBezTo>
                        <a:cubicBezTo>
                          <a:pt x="330" y="0"/>
                          <a:pt x="330" y="0"/>
                          <a:pt x="330" y="0"/>
                        </a:cubicBezTo>
                        <a:cubicBezTo>
                          <a:pt x="341" y="11"/>
                          <a:pt x="341" y="11"/>
                          <a:pt x="341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37" name="ïṣļïḍê">
                  <a:extLst>
                    <a:ext uri="{FF2B5EF4-FFF2-40B4-BE49-F238E27FC236}">
                      <a16:creationId xmlns:a16="http://schemas.microsoft.com/office/drawing/2014/main" id="{0C035330-1482-44E0-9F65-EE47F0823643}"/>
                    </a:ext>
                  </a:extLst>
                </p:cNvPr>
                <p:cNvSpPr/>
                <p:nvPr/>
              </p:nvSpPr>
              <p:spPr bwMode="auto">
                <a:xfrm>
                  <a:off x="5096281" y="2212006"/>
                  <a:ext cx="1909763" cy="1909763"/>
                </a:xfrm>
                <a:custGeom>
                  <a:avLst/>
                  <a:gdLst>
                    <a:gd name="T0" fmla="*/ 538 w 1075"/>
                    <a:gd name="T1" fmla="*/ 0 h 1075"/>
                    <a:gd name="T2" fmla="*/ 0 w 1075"/>
                    <a:gd name="T3" fmla="*/ 538 h 1075"/>
                    <a:gd name="T4" fmla="*/ 538 w 1075"/>
                    <a:gd name="T5" fmla="*/ 1075 h 1075"/>
                    <a:gd name="T6" fmla="*/ 1075 w 1075"/>
                    <a:gd name="T7" fmla="*/ 538 h 1075"/>
                    <a:gd name="T8" fmla="*/ 538 w 1075"/>
                    <a:gd name="T9" fmla="*/ 0 h 1075"/>
                    <a:gd name="T10" fmla="*/ 715 w 1075"/>
                    <a:gd name="T11" fmla="*/ 882 h 1075"/>
                    <a:gd name="T12" fmla="*/ 676 w 1075"/>
                    <a:gd name="T13" fmla="*/ 922 h 1075"/>
                    <a:gd name="T14" fmla="*/ 400 w 1075"/>
                    <a:gd name="T15" fmla="*/ 922 h 1075"/>
                    <a:gd name="T16" fmla="*/ 360 w 1075"/>
                    <a:gd name="T17" fmla="*/ 882 h 1075"/>
                    <a:gd name="T18" fmla="*/ 360 w 1075"/>
                    <a:gd name="T19" fmla="*/ 787 h 1075"/>
                    <a:gd name="T20" fmla="*/ 400 w 1075"/>
                    <a:gd name="T21" fmla="*/ 748 h 1075"/>
                    <a:gd name="T22" fmla="*/ 676 w 1075"/>
                    <a:gd name="T23" fmla="*/ 748 h 1075"/>
                    <a:gd name="T24" fmla="*/ 715 w 1075"/>
                    <a:gd name="T25" fmla="*/ 787 h 1075"/>
                    <a:gd name="T26" fmla="*/ 715 w 1075"/>
                    <a:gd name="T27" fmla="*/ 882 h 1075"/>
                    <a:gd name="T28" fmla="*/ 829 w 1075"/>
                    <a:gd name="T29" fmla="*/ 887 h 1075"/>
                    <a:gd name="T30" fmla="*/ 761 w 1075"/>
                    <a:gd name="T31" fmla="*/ 719 h 1075"/>
                    <a:gd name="T32" fmla="*/ 737 w 1075"/>
                    <a:gd name="T33" fmla="*/ 696 h 1075"/>
                    <a:gd name="T34" fmla="*/ 346 w 1075"/>
                    <a:gd name="T35" fmla="*/ 696 h 1075"/>
                    <a:gd name="T36" fmla="*/ 323 w 1075"/>
                    <a:gd name="T37" fmla="*/ 719 h 1075"/>
                    <a:gd name="T38" fmla="*/ 253 w 1075"/>
                    <a:gd name="T39" fmla="*/ 892 h 1075"/>
                    <a:gd name="T40" fmla="*/ 83 w 1075"/>
                    <a:gd name="T41" fmla="*/ 538 h 1075"/>
                    <a:gd name="T42" fmla="*/ 538 w 1075"/>
                    <a:gd name="T43" fmla="*/ 83 h 1075"/>
                    <a:gd name="T44" fmla="*/ 993 w 1075"/>
                    <a:gd name="T45" fmla="*/ 538 h 1075"/>
                    <a:gd name="T46" fmla="*/ 829 w 1075"/>
                    <a:gd name="T47" fmla="*/ 887 h 1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75" h="1075">
                      <a:moveTo>
                        <a:pt x="538" y="0"/>
                      </a:moveTo>
                      <a:cubicBezTo>
                        <a:pt x="241" y="0"/>
                        <a:pt x="0" y="241"/>
                        <a:pt x="0" y="538"/>
                      </a:cubicBezTo>
                      <a:cubicBezTo>
                        <a:pt x="0" y="835"/>
                        <a:pt x="241" y="1075"/>
                        <a:pt x="538" y="1075"/>
                      </a:cubicBezTo>
                      <a:cubicBezTo>
                        <a:pt x="835" y="1075"/>
                        <a:pt x="1075" y="835"/>
                        <a:pt x="1075" y="538"/>
                      </a:cubicBezTo>
                      <a:cubicBezTo>
                        <a:pt x="1075" y="241"/>
                        <a:pt x="835" y="0"/>
                        <a:pt x="538" y="0"/>
                      </a:cubicBezTo>
                      <a:close/>
                      <a:moveTo>
                        <a:pt x="715" y="882"/>
                      </a:moveTo>
                      <a:cubicBezTo>
                        <a:pt x="715" y="904"/>
                        <a:pt x="698" y="922"/>
                        <a:pt x="676" y="922"/>
                      </a:cubicBezTo>
                      <a:cubicBezTo>
                        <a:pt x="400" y="922"/>
                        <a:pt x="400" y="922"/>
                        <a:pt x="400" y="922"/>
                      </a:cubicBezTo>
                      <a:cubicBezTo>
                        <a:pt x="378" y="922"/>
                        <a:pt x="360" y="904"/>
                        <a:pt x="360" y="882"/>
                      </a:cubicBezTo>
                      <a:cubicBezTo>
                        <a:pt x="360" y="787"/>
                        <a:pt x="360" y="787"/>
                        <a:pt x="360" y="787"/>
                      </a:cubicBezTo>
                      <a:cubicBezTo>
                        <a:pt x="360" y="765"/>
                        <a:pt x="378" y="748"/>
                        <a:pt x="400" y="748"/>
                      </a:cubicBezTo>
                      <a:cubicBezTo>
                        <a:pt x="676" y="748"/>
                        <a:pt x="676" y="748"/>
                        <a:pt x="676" y="748"/>
                      </a:cubicBezTo>
                      <a:cubicBezTo>
                        <a:pt x="698" y="748"/>
                        <a:pt x="715" y="765"/>
                        <a:pt x="715" y="787"/>
                      </a:cubicBezTo>
                      <a:lnTo>
                        <a:pt x="715" y="882"/>
                      </a:lnTo>
                      <a:close/>
                      <a:moveTo>
                        <a:pt x="829" y="887"/>
                      </a:moveTo>
                      <a:cubicBezTo>
                        <a:pt x="761" y="719"/>
                        <a:pt x="761" y="719"/>
                        <a:pt x="761" y="719"/>
                      </a:cubicBezTo>
                      <a:cubicBezTo>
                        <a:pt x="756" y="707"/>
                        <a:pt x="750" y="696"/>
                        <a:pt x="737" y="696"/>
                      </a:cubicBezTo>
                      <a:cubicBezTo>
                        <a:pt x="346" y="696"/>
                        <a:pt x="346" y="696"/>
                        <a:pt x="346" y="696"/>
                      </a:cubicBezTo>
                      <a:cubicBezTo>
                        <a:pt x="333" y="696"/>
                        <a:pt x="328" y="707"/>
                        <a:pt x="323" y="719"/>
                      </a:cubicBezTo>
                      <a:cubicBezTo>
                        <a:pt x="253" y="892"/>
                        <a:pt x="253" y="892"/>
                        <a:pt x="253" y="892"/>
                      </a:cubicBezTo>
                      <a:cubicBezTo>
                        <a:pt x="149" y="809"/>
                        <a:pt x="83" y="681"/>
                        <a:pt x="83" y="538"/>
                      </a:cubicBezTo>
                      <a:cubicBezTo>
                        <a:pt x="83" y="287"/>
                        <a:pt x="287" y="83"/>
                        <a:pt x="538" y="83"/>
                      </a:cubicBezTo>
                      <a:cubicBezTo>
                        <a:pt x="789" y="83"/>
                        <a:pt x="993" y="287"/>
                        <a:pt x="993" y="538"/>
                      </a:cubicBezTo>
                      <a:cubicBezTo>
                        <a:pt x="993" y="678"/>
                        <a:pt x="929" y="804"/>
                        <a:pt x="829" y="88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38" name="îṩlîḑê">
                  <a:extLst>
                    <a:ext uri="{FF2B5EF4-FFF2-40B4-BE49-F238E27FC236}">
                      <a16:creationId xmlns:a16="http://schemas.microsoft.com/office/drawing/2014/main" id="{975836C4-529E-46CB-BB98-3A0702DD7AA3}"/>
                    </a:ext>
                  </a:extLst>
                </p:cNvPr>
                <p:cNvSpPr txBox="1"/>
                <p:nvPr/>
              </p:nvSpPr>
              <p:spPr>
                <a:xfrm>
                  <a:off x="5677627" y="3512635"/>
                  <a:ext cx="767778" cy="346002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normAutofit/>
                </a:bodyPr>
                <a:lstStyle/>
                <a:p>
                  <a:pPr algn="ctr"/>
                  <a:r>
                    <a:rPr lang="id-ID" sz="1200" b="1" dirty="0"/>
                    <a:t>$</a:t>
                  </a:r>
                  <a:r>
                    <a:rPr lang="en-US" sz="1200" b="1" dirty="0"/>
                    <a:t>80</a:t>
                  </a:r>
                  <a:r>
                    <a:rPr lang="id-ID" sz="1200" b="1" dirty="0"/>
                    <a:t>M</a:t>
                  </a:r>
                </a:p>
              </p:txBody>
            </p:sp>
          </p:grpSp>
          <p:grpSp>
            <p:nvGrpSpPr>
              <p:cNvPr id="32" name="ís1îḓe">
                <a:extLst>
                  <a:ext uri="{FF2B5EF4-FFF2-40B4-BE49-F238E27FC236}">
                    <a16:creationId xmlns:a16="http://schemas.microsoft.com/office/drawing/2014/main" id="{559C478C-19D8-4DD6-826C-CAEA6FC9F5AA}"/>
                  </a:ext>
                </a:extLst>
              </p:cNvPr>
              <p:cNvGrpSpPr/>
              <p:nvPr/>
            </p:nvGrpSpPr>
            <p:grpSpPr>
              <a:xfrm>
                <a:off x="4815512" y="4298095"/>
                <a:ext cx="2560976" cy="1380905"/>
                <a:chOff x="1618356" y="4298095"/>
                <a:chExt cx="2108063" cy="1380905"/>
              </a:xfrm>
            </p:grpSpPr>
            <p:sp>
              <p:nvSpPr>
                <p:cNvPr id="33" name="iS1íḑê">
                  <a:extLst>
                    <a:ext uri="{FF2B5EF4-FFF2-40B4-BE49-F238E27FC236}">
                      <a16:creationId xmlns:a16="http://schemas.microsoft.com/office/drawing/2014/main" id="{1BBD8015-853F-443A-A606-95BD64D3B113}"/>
                    </a:ext>
                  </a:extLst>
                </p:cNvPr>
                <p:cNvSpPr/>
                <p:nvPr/>
              </p:nvSpPr>
              <p:spPr bwMode="auto">
                <a:xfrm>
                  <a:off x="1618356" y="4710975"/>
                  <a:ext cx="2108063" cy="968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34" name="î$ḷiḑe">
                  <a:extLst>
                    <a:ext uri="{FF2B5EF4-FFF2-40B4-BE49-F238E27FC236}">
                      <a16:creationId xmlns:a16="http://schemas.microsoft.com/office/drawing/2014/main" id="{5F69B8D8-3E87-4966-95D3-B3011545B0CA}"/>
                    </a:ext>
                  </a:extLst>
                </p:cNvPr>
                <p:cNvSpPr txBox="1"/>
                <p:nvPr/>
              </p:nvSpPr>
              <p:spPr bwMode="auto">
                <a:xfrm>
                  <a:off x="1618356" y="4298095"/>
                  <a:ext cx="2108063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3600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Text here</a:t>
                  </a:r>
                </a:p>
              </p:txBody>
            </p:sp>
          </p:grpSp>
        </p:grpSp>
        <p:grpSp>
          <p:nvGrpSpPr>
            <p:cNvPr id="8" name="iṥlíḑè">
              <a:extLst>
                <a:ext uri="{FF2B5EF4-FFF2-40B4-BE49-F238E27FC236}">
                  <a16:creationId xmlns:a16="http://schemas.microsoft.com/office/drawing/2014/main" id="{306B5860-AD07-4175-B5CB-D1D1522D6666}"/>
                </a:ext>
              </a:extLst>
            </p:cNvPr>
            <p:cNvGrpSpPr/>
            <p:nvPr/>
          </p:nvGrpSpPr>
          <p:grpSpPr>
            <a:xfrm>
              <a:off x="8436000" y="1900305"/>
              <a:ext cx="2560976" cy="3478449"/>
              <a:chOff x="7862857" y="2200551"/>
              <a:chExt cx="2560976" cy="3478449"/>
            </a:xfrm>
          </p:grpSpPr>
          <p:grpSp>
            <p:nvGrpSpPr>
              <p:cNvPr id="11" name="ïśliḑe">
                <a:extLst>
                  <a:ext uri="{FF2B5EF4-FFF2-40B4-BE49-F238E27FC236}">
                    <a16:creationId xmlns:a16="http://schemas.microsoft.com/office/drawing/2014/main" id="{02EBA7E3-5731-4201-A6DA-25C7E34CAF26}"/>
                  </a:ext>
                </a:extLst>
              </p:cNvPr>
              <p:cNvGrpSpPr/>
              <p:nvPr/>
            </p:nvGrpSpPr>
            <p:grpSpPr>
              <a:xfrm>
                <a:off x="8188464" y="2200551"/>
                <a:ext cx="1909763" cy="1909763"/>
                <a:chOff x="8178951" y="2200551"/>
                <a:chExt cx="1909763" cy="1909763"/>
              </a:xfrm>
            </p:grpSpPr>
            <p:grpSp>
              <p:nvGrpSpPr>
                <p:cNvPr id="15" name="íṥľíḑe">
                  <a:extLst>
                    <a:ext uri="{FF2B5EF4-FFF2-40B4-BE49-F238E27FC236}">
                      <a16:creationId xmlns:a16="http://schemas.microsoft.com/office/drawing/2014/main" id="{6F359766-1055-433C-BADB-37658462323C}"/>
                    </a:ext>
                  </a:extLst>
                </p:cNvPr>
                <p:cNvGrpSpPr/>
                <p:nvPr/>
              </p:nvGrpSpPr>
              <p:grpSpPr>
                <a:xfrm>
                  <a:off x="8386914" y="2395813"/>
                  <a:ext cx="1511300" cy="1055688"/>
                  <a:chOff x="8386914" y="2395813"/>
                  <a:chExt cx="1511300" cy="1055688"/>
                </a:xfrm>
              </p:grpSpPr>
              <p:sp>
                <p:nvSpPr>
                  <p:cNvPr id="21" name="iŝļïḍe">
                    <a:extLst>
                      <a:ext uri="{FF2B5EF4-FFF2-40B4-BE49-F238E27FC236}">
                        <a16:creationId xmlns:a16="http://schemas.microsoft.com/office/drawing/2014/main" id="{ADCBC823-DE20-44B5-8E6F-A226E4C6F4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45701" y="2395813"/>
                    <a:ext cx="274638" cy="166688"/>
                  </a:xfrm>
                  <a:custGeom>
                    <a:avLst/>
                    <a:gdLst>
                      <a:gd name="T0" fmla="*/ 27 w 155"/>
                      <a:gd name="T1" fmla="*/ 94 h 94"/>
                      <a:gd name="T2" fmla="*/ 155 w 155"/>
                      <a:gd name="T3" fmla="*/ 66 h 94"/>
                      <a:gd name="T4" fmla="*/ 155 w 155"/>
                      <a:gd name="T5" fmla="*/ 0 h 94"/>
                      <a:gd name="T6" fmla="*/ 0 w 155"/>
                      <a:gd name="T7" fmla="*/ 35 h 94"/>
                      <a:gd name="T8" fmla="*/ 27 w 155"/>
                      <a:gd name="T9" fmla="*/ 94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5" h="94">
                        <a:moveTo>
                          <a:pt x="27" y="94"/>
                        </a:moveTo>
                        <a:cubicBezTo>
                          <a:pt x="67" y="77"/>
                          <a:pt x="110" y="68"/>
                          <a:pt x="155" y="66"/>
                        </a:cubicBezTo>
                        <a:cubicBezTo>
                          <a:pt x="155" y="0"/>
                          <a:pt x="155" y="0"/>
                          <a:pt x="155" y="0"/>
                        </a:cubicBezTo>
                        <a:cubicBezTo>
                          <a:pt x="100" y="2"/>
                          <a:pt x="48" y="14"/>
                          <a:pt x="0" y="35"/>
                        </a:cubicBezTo>
                        <a:lnTo>
                          <a:pt x="27" y="94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2" name="îşlîďè">
                    <a:extLst>
                      <a:ext uri="{FF2B5EF4-FFF2-40B4-BE49-F238E27FC236}">
                        <a16:creationId xmlns:a16="http://schemas.microsoft.com/office/drawing/2014/main" id="{362FCC71-7F56-4D84-AF27-62709B5967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383864" y="2451376"/>
                    <a:ext cx="279400" cy="233363"/>
                  </a:xfrm>
                  <a:custGeom>
                    <a:avLst/>
                    <a:gdLst>
                      <a:gd name="T0" fmla="*/ 0 w 157"/>
                      <a:gd name="T1" fmla="*/ 61 h 132"/>
                      <a:gd name="T2" fmla="*/ 111 w 157"/>
                      <a:gd name="T3" fmla="*/ 132 h 132"/>
                      <a:gd name="T4" fmla="*/ 157 w 157"/>
                      <a:gd name="T5" fmla="*/ 85 h 132"/>
                      <a:gd name="T6" fmla="*/ 23 w 157"/>
                      <a:gd name="T7" fmla="*/ 0 h 132"/>
                      <a:gd name="T8" fmla="*/ 0 w 157"/>
                      <a:gd name="T9" fmla="*/ 61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57" h="132">
                        <a:moveTo>
                          <a:pt x="0" y="61"/>
                        </a:moveTo>
                        <a:cubicBezTo>
                          <a:pt x="41" y="78"/>
                          <a:pt x="79" y="102"/>
                          <a:pt x="111" y="132"/>
                        </a:cubicBezTo>
                        <a:cubicBezTo>
                          <a:pt x="157" y="85"/>
                          <a:pt x="157" y="85"/>
                          <a:pt x="157" y="85"/>
                        </a:cubicBezTo>
                        <a:cubicBezTo>
                          <a:pt x="118" y="49"/>
                          <a:pt x="73" y="20"/>
                          <a:pt x="23" y="0"/>
                        </a:cubicBezTo>
                        <a:lnTo>
                          <a:pt x="0" y="61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3" name="îṡľïdè">
                    <a:extLst>
                      <a:ext uri="{FF2B5EF4-FFF2-40B4-BE49-F238E27FC236}">
                        <a16:creationId xmlns:a16="http://schemas.microsoft.com/office/drawing/2014/main" id="{E9AB93DD-4C32-426C-84D1-490E467F7D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164789" y="2395813"/>
                    <a:ext cx="219075" cy="149225"/>
                  </a:xfrm>
                  <a:custGeom>
                    <a:avLst/>
                    <a:gdLst>
                      <a:gd name="T0" fmla="*/ 0 w 123"/>
                      <a:gd name="T1" fmla="*/ 66 h 84"/>
                      <a:gd name="T2" fmla="*/ 100 w 123"/>
                      <a:gd name="T3" fmla="*/ 84 h 84"/>
                      <a:gd name="T4" fmla="*/ 123 w 123"/>
                      <a:gd name="T5" fmla="*/ 22 h 84"/>
                      <a:gd name="T6" fmla="*/ 0 w 123"/>
                      <a:gd name="T7" fmla="*/ 0 h 84"/>
                      <a:gd name="T8" fmla="*/ 0 w 123"/>
                      <a:gd name="T9" fmla="*/ 66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3" h="84">
                        <a:moveTo>
                          <a:pt x="0" y="66"/>
                        </a:moveTo>
                        <a:cubicBezTo>
                          <a:pt x="35" y="67"/>
                          <a:pt x="69" y="73"/>
                          <a:pt x="100" y="84"/>
                        </a:cubicBezTo>
                        <a:cubicBezTo>
                          <a:pt x="123" y="22"/>
                          <a:pt x="123" y="22"/>
                          <a:pt x="123" y="22"/>
                        </a:cubicBezTo>
                        <a:cubicBezTo>
                          <a:pt x="84" y="9"/>
                          <a:pt x="43" y="2"/>
                          <a:pt x="0" y="0"/>
                        </a:cubicBezTo>
                        <a:lnTo>
                          <a:pt x="0" y="66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4" name="îṥḻîdê">
                    <a:extLst>
                      <a:ext uri="{FF2B5EF4-FFF2-40B4-BE49-F238E27FC236}">
                        <a16:creationId xmlns:a16="http://schemas.microsoft.com/office/drawing/2014/main" id="{AB3013EA-8247-4379-9543-82AC2223AD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610876" y="2633938"/>
                    <a:ext cx="209550" cy="230188"/>
                  </a:xfrm>
                  <a:custGeom>
                    <a:avLst/>
                    <a:gdLst>
                      <a:gd name="T0" fmla="*/ 46 w 118"/>
                      <a:gd name="T1" fmla="*/ 0 h 130"/>
                      <a:gd name="T2" fmla="*/ 0 w 118"/>
                      <a:gd name="T3" fmla="*/ 46 h 130"/>
                      <a:gd name="T4" fmla="*/ 58 w 118"/>
                      <a:gd name="T5" fmla="*/ 130 h 130"/>
                      <a:gd name="T6" fmla="*/ 118 w 118"/>
                      <a:gd name="T7" fmla="*/ 102 h 130"/>
                      <a:gd name="T8" fmla="*/ 46 w 118"/>
                      <a:gd name="T9" fmla="*/ 0 h 1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8" h="130">
                        <a:moveTo>
                          <a:pt x="46" y="0"/>
                        </a:move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23" y="71"/>
                          <a:pt x="43" y="99"/>
                          <a:pt x="58" y="130"/>
                        </a:cubicBezTo>
                        <a:cubicBezTo>
                          <a:pt x="118" y="102"/>
                          <a:pt x="118" y="102"/>
                          <a:pt x="118" y="102"/>
                        </a:cubicBezTo>
                        <a:cubicBezTo>
                          <a:pt x="99" y="65"/>
                          <a:pt x="75" y="30"/>
                          <a:pt x="46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5" name="iSḻidê">
                    <a:extLst>
                      <a:ext uri="{FF2B5EF4-FFF2-40B4-BE49-F238E27FC236}">
                        <a16:creationId xmlns:a16="http://schemas.microsoft.com/office/drawing/2014/main" id="{D5905910-14F6-4C24-8938-A8BF7225C4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40889" y="2633938"/>
                    <a:ext cx="233363" cy="279400"/>
                  </a:xfrm>
                  <a:custGeom>
                    <a:avLst/>
                    <a:gdLst>
                      <a:gd name="T0" fmla="*/ 62 w 132"/>
                      <a:gd name="T1" fmla="*/ 157 h 157"/>
                      <a:gd name="T2" fmla="*/ 132 w 132"/>
                      <a:gd name="T3" fmla="*/ 46 h 157"/>
                      <a:gd name="T4" fmla="*/ 86 w 132"/>
                      <a:gd name="T5" fmla="*/ 0 h 157"/>
                      <a:gd name="T6" fmla="*/ 0 w 132"/>
                      <a:gd name="T7" fmla="*/ 134 h 157"/>
                      <a:gd name="T8" fmla="*/ 62 w 132"/>
                      <a:gd name="T9" fmla="*/ 157 h 1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2" h="157">
                        <a:moveTo>
                          <a:pt x="62" y="157"/>
                        </a:moveTo>
                        <a:cubicBezTo>
                          <a:pt x="78" y="115"/>
                          <a:pt x="103" y="78"/>
                          <a:pt x="132" y="46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49" y="38"/>
                          <a:pt x="20" y="84"/>
                          <a:pt x="0" y="134"/>
                        </a:cubicBezTo>
                        <a:lnTo>
                          <a:pt x="62" y="157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6" name="iŝ1îďé">
                    <a:extLst>
                      <a:ext uri="{FF2B5EF4-FFF2-40B4-BE49-F238E27FC236}">
                        <a16:creationId xmlns:a16="http://schemas.microsoft.com/office/drawing/2014/main" id="{DB9147CC-DEBE-45DF-9CAF-D0C896E72A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23451" y="2475188"/>
                    <a:ext cx="230188" cy="209550"/>
                  </a:xfrm>
                  <a:custGeom>
                    <a:avLst/>
                    <a:gdLst>
                      <a:gd name="T0" fmla="*/ 47 w 130"/>
                      <a:gd name="T1" fmla="*/ 118 h 118"/>
                      <a:gd name="T2" fmla="*/ 130 w 130"/>
                      <a:gd name="T3" fmla="*/ 60 h 118"/>
                      <a:gd name="T4" fmla="*/ 103 w 130"/>
                      <a:gd name="T5" fmla="*/ 0 h 118"/>
                      <a:gd name="T6" fmla="*/ 0 w 130"/>
                      <a:gd name="T7" fmla="*/ 71 h 118"/>
                      <a:gd name="T8" fmla="*/ 47 w 130"/>
                      <a:gd name="T9" fmla="*/ 118 h 1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30" h="118">
                        <a:moveTo>
                          <a:pt x="47" y="118"/>
                        </a:moveTo>
                        <a:cubicBezTo>
                          <a:pt x="72" y="95"/>
                          <a:pt x="100" y="75"/>
                          <a:pt x="130" y="6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65" y="19"/>
                          <a:pt x="31" y="43"/>
                          <a:pt x="0" y="71"/>
                        </a:cubicBezTo>
                        <a:lnTo>
                          <a:pt x="47" y="11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7" name="íŝ1idé">
                    <a:extLst>
                      <a:ext uri="{FF2B5EF4-FFF2-40B4-BE49-F238E27FC236}">
                        <a16:creationId xmlns:a16="http://schemas.microsoft.com/office/drawing/2014/main" id="{CDC342F1-21DF-4FB3-9EF4-DB4205E449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86914" y="2913338"/>
                    <a:ext cx="147638" cy="217488"/>
                  </a:xfrm>
                  <a:custGeom>
                    <a:avLst/>
                    <a:gdLst>
                      <a:gd name="T0" fmla="*/ 66 w 83"/>
                      <a:gd name="T1" fmla="*/ 123 h 123"/>
                      <a:gd name="T2" fmla="*/ 83 w 83"/>
                      <a:gd name="T3" fmla="*/ 23 h 123"/>
                      <a:gd name="T4" fmla="*/ 22 w 83"/>
                      <a:gd name="T5" fmla="*/ 0 h 123"/>
                      <a:gd name="T6" fmla="*/ 0 w 83"/>
                      <a:gd name="T7" fmla="*/ 123 h 123"/>
                      <a:gd name="T8" fmla="*/ 66 w 83"/>
                      <a:gd name="T9" fmla="*/ 123 h 1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3">
                        <a:moveTo>
                          <a:pt x="66" y="123"/>
                        </a:moveTo>
                        <a:cubicBezTo>
                          <a:pt x="67" y="88"/>
                          <a:pt x="73" y="54"/>
                          <a:pt x="83" y="23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9" y="39"/>
                          <a:pt x="1" y="80"/>
                          <a:pt x="0" y="123"/>
                        </a:cubicBezTo>
                        <a:lnTo>
                          <a:pt x="66" y="123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8" name="îṥ1îḓe">
                    <a:extLst>
                      <a:ext uri="{FF2B5EF4-FFF2-40B4-BE49-F238E27FC236}">
                        <a16:creationId xmlns:a16="http://schemas.microsoft.com/office/drawing/2014/main" id="{9555AF88-8690-4DD2-A5B8-0CBECC22EE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386914" y="3175276"/>
                    <a:ext cx="166688" cy="276225"/>
                  </a:xfrm>
                  <a:custGeom>
                    <a:avLst/>
                    <a:gdLst>
                      <a:gd name="T0" fmla="*/ 0 w 94"/>
                      <a:gd name="T1" fmla="*/ 0 h 155"/>
                      <a:gd name="T2" fmla="*/ 34 w 94"/>
                      <a:gd name="T3" fmla="*/ 155 h 155"/>
                      <a:gd name="T4" fmla="*/ 94 w 94"/>
                      <a:gd name="T5" fmla="*/ 127 h 155"/>
                      <a:gd name="T6" fmla="*/ 66 w 94"/>
                      <a:gd name="T7" fmla="*/ 0 h 155"/>
                      <a:gd name="T8" fmla="*/ 0 w 94"/>
                      <a:gd name="T9" fmla="*/ 0 h 1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4" h="155">
                        <a:moveTo>
                          <a:pt x="0" y="0"/>
                        </a:moveTo>
                        <a:cubicBezTo>
                          <a:pt x="1" y="55"/>
                          <a:pt x="13" y="107"/>
                          <a:pt x="34" y="155"/>
                        </a:cubicBezTo>
                        <a:cubicBezTo>
                          <a:pt x="94" y="127"/>
                          <a:pt x="94" y="127"/>
                          <a:pt x="94" y="127"/>
                        </a:cubicBezTo>
                        <a:cubicBezTo>
                          <a:pt x="77" y="88"/>
                          <a:pt x="67" y="45"/>
                          <a:pt x="66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9" name="îṧ1íḑê">
                    <a:extLst>
                      <a:ext uri="{FF2B5EF4-FFF2-40B4-BE49-F238E27FC236}">
                        <a16:creationId xmlns:a16="http://schemas.microsoft.com/office/drawing/2014/main" id="{82457188-4845-4FF6-89FC-22D3E3E850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33114" y="2854601"/>
                    <a:ext cx="165100" cy="276225"/>
                  </a:xfrm>
                  <a:custGeom>
                    <a:avLst/>
                    <a:gdLst>
                      <a:gd name="T0" fmla="*/ 93 w 93"/>
                      <a:gd name="T1" fmla="*/ 156 h 156"/>
                      <a:gd name="T2" fmla="*/ 59 w 93"/>
                      <a:gd name="T3" fmla="*/ 0 h 156"/>
                      <a:gd name="T4" fmla="*/ 0 w 93"/>
                      <a:gd name="T5" fmla="*/ 28 h 156"/>
                      <a:gd name="T6" fmla="*/ 28 w 93"/>
                      <a:gd name="T7" fmla="*/ 156 h 156"/>
                      <a:gd name="T8" fmla="*/ 93 w 93"/>
                      <a:gd name="T9" fmla="*/ 156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93" h="156">
                        <a:moveTo>
                          <a:pt x="93" y="156"/>
                        </a:moveTo>
                        <a:cubicBezTo>
                          <a:pt x="92" y="101"/>
                          <a:pt x="80" y="48"/>
                          <a:pt x="59" y="0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6" y="68"/>
                          <a:pt x="26" y="111"/>
                          <a:pt x="28" y="156"/>
                        </a:cubicBezTo>
                        <a:lnTo>
                          <a:pt x="93" y="156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30" name="iṡļïḓè">
                    <a:extLst>
                      <a:ext uri="{FF2B5EF4-FFF2-40B4-BE49-F238E27FC236}">
                        <a16:creationId xmlns:a16="http://schemas.microsoft.com/office/drawing/2014/main" id="{E5E7E318-73DE-45C5-91BB-6FA1CD7F17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750576" y="3175276"/>
                    <a:ext cx="147638" cy="217488"/>
                  </a:xfrm>
                  <a:custGeom>
                    <a:avLst/>
                    <a:gdLst>
                      <a:gd name="T0" fmla="*/ 18 w 83"/>
                      <a:gd name="T1" fmla="*/ 0 h 122"/>
                      <a:gd name="T2" fmla="*/ 0 w 83"/>
                      <a:gd name="T3" fmla="*/ 100 h 122"/>
                      <a:gd name="T4" fmla="*/ 62 w 83"/>
                      <a:gd name="T5" fmla="*/ 122 h 122"/>
                      <a:gd name="T6" fmla="*/ 83 w 83"/>
                      <a:gd name="T7" fmla="*/ 0 h 122"/>
                      <a:gd name="T8" fmla="*/ 18 w 83"/>
                      <a:gd name="T9" fmla="*/ 0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83" h="122">
                        <a:moveTo>
                          <a:pt x="18" y="0"/>
                        </a:moveTo>
                        <a:cubicBezTo>
                          <a:pt x="17" y="34"/>
                          <a:pt x="10" y="68"/>
                          <a:pt x="0" y="100"/>
                        </a:cubicBezTo>
                        <a:cubicBezTo>
                          <a:pt x="62" y="122"/>
                          <a:pt x="62" y="122"/>
                          <a:pt x="62" y="122"/>
                        </a:cubicBezTo>
                        <a:cubicBezTo>
                          <a:pt x="75" y="84"/>
                          <a:pt x="82" y="42"/>
                          <a:pt x="83" y="0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grpSp>
              <p:nvGrpSpPr>
                <p:cNvPr id="16" name="ïSļïďé">
                  <a:extLst>
                    <a:ext uri="{FF2B5EF4-FFF2-40B4-BE49-F238E27FC236}">
                      <a16:creationId xmlns:a16="http://schemas.microsoft.com/office/drawing/2014/main" id="{2C87BE01-E038-46ED-822E-4CAF2AE68F74}"/>
                    </a:ext>
                  </a:extLst>
                </p:cNvPr>
                <p:cNvGrpSpPr/>
                <p:nvPr/>
              </p:nvGrpSpPr>
              <p:grpSpPr>
                <a:xfrm rot="1469342">
                  <a:off x="9036613" y="2684071"/>
                  <a:ext cx="646113" cy="661988"/>
                  <a:chOff x="2724150" y="2305051"/>
                  <a:chExt cx="646113" cy="661988"/>
                </a:xfrm>
                <a:solidFill>
                  <a:schemeClr val="tx2"/>
                </a:solidFill>
              </p:grpSpPr>
              <p:sp>
                <p:nvSpPr>
                  <p:cNvPr id="19" name="iṣḻîḍe">
                    <a:extLst>
                      <a:ext uri="{FF2B5EF4-FFF2-40B4-BE49-F238E27FC236}">
                        <a16:creationId xmlns:a16="http://schemas.microsoft.com/office/drawing/2014/main" id="{CFF9BB99-ABC0-495F-8FED-38341814CD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150" y="2644776"/>
                    <a:ext cx="325438" cy="322263"/>
                  </a:xfrm>
                  <a:custGeom>
                    <a:avLst/>
                    <a:gdLst>
                      <a:gd name="T0" fmla="*/ 180 w 183"/>
                      <a:gd name="T1" fmla="*/ 76 h 182"/>
                      <a:gd name="T2" fmla="*/ 157 w 183"/>
                      <a:gd name="T3" fmla="*/ 147 h 182"/>
                      <a:gd name="T4" fmla="*/ 35 w 183"/>
                      <a:gd name="T5" fmla="*/ 150 h 182"/>
                      <a:gd name="T6" fmla="*/ 33 w 183"/>
                      <a:gd name="T7" fmla="*/ 28 h 182"/>
                      <a:gd name="T8" fmla="*/ 103 w 183"/>
                      <a:gd name="T9" fmla="*/ 3 h 182"/>
                      <a:gd name="T10" fmla="*/ 61 w 183"/>
                      <a:gd name="T11" fmla="*/ 39 h 182"/>
                      <a:gd name="T12" fmla="*/ 39 w 183"/>
                      <a:gd name="T13" fmla="*/ 92 h 182"/>
                      <a:gd name="T14" fmla="*/ 56 w 183"/>
                      <a:gd name="T15" fmla="*/ 128 h 182"/>
                      <a:gd name="T16" fmla="*/ 94 w 183"/>
                      <a:gd name="T17" fmla="*/ 143 h 182"/>
                      <a:gd name="T18" fmla="*/ 145 w 183"/>
                      <a:gd name="T19" fmla="*/ 120 h 182"/>
                      <a:gd name="T20" fmla="*/ 180 w 183"/>
                      <a:gd name="T21" fmla="*/ 76 h 18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83" h="182">
                        <a:moveTo>
                          <a:pt x="180" y="76"/>
                        </a:moveTo>
                        <a:cubicBezTo>
                          <a:pt x="183" y="101"/>
                          <a:pt x="175" y="128"/>
                          <a:pt x="157" y="147"/>
                        </a:cubicBezTo>
                        <a:cubicBezTo>
                          <a:pt x="124" y="181"/>
                          <a:pt x="69" y="182"/>
                          <a:pt x="35" y="150"/>
                        </a:cubicBezTo>
                        <a:cubicBezTo>
                          <a:pt x="1" y="117"/>
                          <a:pt x="0" y="62"/>
                          <a:pt x="33" y="28"/>
                        </a:cubicBezTo>
                        <a:cubicBezTo>
                          <a:pt x="52" y="9"/>
                          <a:pt x="78" y="0"/>
                          <a:pt x="103" y="3"/>
                        </a:cubicBezTo>
                        <a:cubicBezTo>
                          <a:pt x="61" y="39"/>
                          <a:pt x="61" y="39"/>
                          <a:pt x="61" y="39"/>
                        </a:cubicBezTo>
                        <a:cubicBezTo>
                          <a:pt x="42" y="55"/>
                          <a:pt x="37" y="74"/>
                          <a:pt x="39" y="92"/>
                        </a:cubicBezTo>
                        <a:cubicBezTo>
                          <a:pt x="40" y="105"/>
                          <a:pt x="46" y="118"/>
                          <a:pt x="56" y="128"/>
                        </a:cubicBezTo>
                        <a:cubicBezTo>
                          <a:pt x="67" y="138"/>
                          <a:pt x="80" y="143"/>
                          <a:pt x="94" y="143"/>
                        </a:cubicBezTo>
                        <a:cubicBezTo>
                          <a:pt x="111" y="145"/>
                          <a:pt x="130" y="139"/>
                          <a:pt x="145" y="120"/>
                        </a:cubicBezTo>
                        <a:cubicBezTo>
                          <a:pt x="180" y="76"/>
                          <a:pt x="180" y="76"/>
                          <a:pt x="180" y="7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20" name="íşļîḍè">
                    <a:extLst>
                      <a:ext uri="{FF2B5EF4-FFF2-40B4-BE49-F238E27FC236}">
                        <a16:creationId xmlns:a16="http://schemas.microsoft.com/office/drawing/2014/main" id="{43BA6385-337C-44DD-B4C9-53C043E1CD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65425" y="2305051"/>
                    <a:ext cx="604838" cy="620713"/>
                  </a:xfrm>
                  <a:custGeom>
                    <a:avLst/>
                    <a:gdLst>
                      <a:gd name="T0" fmla="*/ 341 w 341"/>
                      <a:gd name="T1" fmla="*/ 11 h 350"/>
                      <a:gd name="T2" fmla="*/ 247 w 341"/>
                      <a:gd name="T3" fmla="*/ 128 h 350"/>
                      <a:gd name="T4" fmla="*/ 109 w 341"/>
                      <a:gd name="T5" fmla="*/ 300 h 350"/>
                      <a:gd name="T6" fmla="*/ 49 w 341"/>
                      <a:gd name="T7" fmla="*/ 242 h 350"/>
                      <a:gd name="T8" fmla="*/ 216 w 341"/>
                      <a:gd name="T9" fmla="*/ 99 h 350"/>
                      <a:gd name="T10" fmla="*/ 330 w 341"/>
                      <a:gd name="T11" fmla="*/ 0 h 350"/>
                      <a:gd name="T12" fmla="*/ 341 w 341"/>
                      <a:gd name="T13" fmla="*/ 11 h 3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341" h="350">
                        <a:moveTo>
                          <a:pt x="341" y="11"/>
                        </a:moveTo>
                        <a:cubicBezTo>
                          <a:pt x="247" y="128"/>
                          <a:pt x="247" y="128"/>
                          <a:pt x="247" y="128"/>
                        </a:cubicBezTo>
                        <a:cubicBezTo>
                          <a:pt x="109" y="300"/>
                          <a:pt x="109" y="300"/>
                          <a:pt x="109" y="300"/>
                        </a:cubicBezTo>
                        <a:cubicBezTo>
                          <a:pt x="70" y="350"/>
                          <a:pt x="0" y="284"/>
                          <a:pt x="49" y="242"/>
                        </a:cubicBezTo>
                        <a:cubicBezTo>
                          <a:pt x="216" y="99"/>
                          <a:pt x="216" y="99"/>
                          <a:pt x="216" y="99"/>
                        </a:cubicBezTo>
                        <a:cubicBezTo>
                          <a:pt x="330" y="0"/>
                          <a:pt x="330" y="0"/>
                          <a:pt x="330" y="0"/>
                        </a:cubicBezTo>
                        <a:cubicBezTo>
                          <a:pt x="341" y="11"/>
                          <a:pt x="341" y="11"/>
                          <a:pt x="341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17" name="íṡļíḋé">
                  <a:extLst>
                    <a:ext uri="{FF2B5EF4-FFF2-40B4-BE49-F238E27FC236}">
                      <a16:creationId xmlns:a16="http://schemas.microsoft.com/office/drawing/2014/main" id="{DDA7FD13-938A-41A1-8231-60B6DEE5A3E8}"/>
                    </a:ext>
                  </a:extLst>
                </p:cNvPr>
                <p:cNvSpPr/>
                <p:nvPr/>
              </p:nvSpPr>
              <p:spPr bwMode="auto">
                <a:xfrm>
                  <a:off x="8178951" y="2200551"/>
                  <a:ext cx="1909763" cy="1909763"/>
                </a:xfrm>
                <a:custGeom>
                  <a:avLst/>
                  <a:gdLst>
                    <a:gd name="T0" fmla="*/ 538 w 1075"/>
                    <a:gd name="T1" fmla="*/ 0 h 1075"/>
                    <a:gd name="T2" fmla="*/ 0 w 1075"/>
                    <a:gd name="T3" fmla="*/ 538 h 1075"/>
                    <a:gd name="T4" fmla="*/ 538 w 1075"/>
                    <a:gd name="T5" fmla="*/ 1075 h 1075"/>
                    <a:gd name="T6" fmla="*/ 1075 w 1075"/>
                    <a:gd name="T7" fmla="*/ 538 h 1075"/>
                    <a:gd name="T8" fmla="*/ 538 w 1075"/>
                    <a:gd name="T9" fmla="*/ 0 h 1075"/>
                    <a:gd name="T10" fmla="*/ 715 w 1075"/>
                    <a:gd name="T11" fmla="*/ 882 h 1075"/>
                    <a:gd name="T12" fmla="*/ 676 w 1075"/>
                    <a:gd name="T13" fmla="*/ 922 h 1075"/>
                    <a:gd name="T14" fmla="*/ 400 w 1075"/>
                    <a:gd name="T15" fmla="*/ 922 h 1075"/>
                    <a:gd name="T16" fmla="*/ 360 w 1075"/>
                    <a:gd name="T17" fmla="*/ 882 h 1075"/>
                    <a:gd name="T18" fmla="*/ 360 w 1075"/>
                    <a:gd name="T19" fmla="*/ 787 h 1075"/>
                    <a:gd name="T20" fmla="*/ 400 w 1075"/>
                    <a:gd name="T21" fmla="*/ 748 h 1075"/>
                    <a:gd name="T22" fmla="*/ 676 w 1075"/>
                    <a:gd name="T23" fmla="*/ 748 h 1075"/>
                    <a:gd name="T24" fmla="*/ 715 w 1075"/>
                    <a:gd name="T25" fmla="*/ 787 h 1075"/>
                    <a:gd name="T26" fmla="*/ 715 w 1075"/>
                    <a:gd name="T27" fmla="*/ 882 h 1075"/>
                    <a:gd name="T28" fmla="*/ 829 w 1075"/>
                    <a:gd name="T29" fmla="*/ 887 h 1075"/>
                    <a:gd name="T30" fmla="*/ 761 w 1075"/>
                    <a:gd name="T31" fmla="*/ 719 h 1075"/>
                    <a:gd name="T32" fmla="*/ 737 w 1075"/>
                    <a:gd name="T33" fmla="*/ 696 h 1075"/>
                    <a:gd name="T34" fmla="*/ 346 w 1075"/>
                    <a:gd name="T35" fmla="*/ 696 h 1075"/>
                    <a:gd name="T36" fmla="*/ 323 w 1075"/>
                    <a:gd name="T37" fmla="*/ 719 h 1075"/>
                    <a:gd name="T38" fmla="*/ 253 w 1075"/>
                    <a:gd name="T39" fmla="*/ 892 h 1075"/>
                    <a:gd name="T40" fmla="*/ 83 w 1075"/>
                    <a:gd name="T41" fmla="*/ 538 h 1075"/>
                    <a:gd name="T42" fmla="*/ 538 w 1075"/>
                    <a:gd name="T43" fmla="*/ 83 h 1075"/>
                    <a:gd name="T44" fmla="*/ 993 w 1075"/>
                    <a:gd name="T45" fmla="*/ 538 h 1075"/>
                    <a:gd name="T46" fmla="*/ 829 w 1075"/>
                    <a:gd name="T47" fmla="*/ 887 h 10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75" h="1075">
                      <a:moveTo>
                        <a:pt x="538" y="0"/>
                      </a:moveTo>
                      <a:cubicBezTo>
                        <a:pt x="241" y="0"/>
                        <a:pt x="0" y="241"/>
                        <a:pt x="0" y="538"/>
                      </a:cubicBezTo>
                      <a:cubicBezTo>
                        <a:pt x="0" y="835"/>
                        <a:pt x="241" y="1075"/>
                        <a:pt x="538" y="1075"/>
                      </a:cubicBezTo>
                      <a:cubicBezTo>
                        <a:pt x="835" y="1075"/>
                        <a:pt x="1075" y="835"/>
                        <a:pt x="1075" y="538"/>
                      </a:cubicBezTo>
                      <a:cubicBezTo>
                        <a:pt x="1075" y="241"/>
                        <a:pt x="835" y="0"/>
                        <a:pt x="538" y="0"/>
                      </a:cubicBezTo>
                      <a:close/>
                      <a:moveTo>
                        <a:pt x="715" y="882"/>
                      </a:moveTo>
                      <a:cubicBezTo>
                        <a:pt x="715" y="904"/>
                        <a:pt x="698" y="922"/>
                        <a:pt x="676" y="922"/>
                      </a:cubicBezTo>
                      <a:cubicBezTo>
                        <a:pt x="400" y="922"/>
                        <a:pt x="400" y="922"/>
                        <a:pt x="400" y="922"/>
                      </a:cubicBezTo>
                      <a:cubicBezTo>
                        <a:pt x="378" y="922"/>
                        <a:pt x="360" y="904"/>
                        <a:pt x="360" y="882"/>
                      </a:cubicBezTo>
                      <a:cubicBezTo>
                        <a:pt x="360" y="787"/>
                        <a:pt x="360" y="787"/>
                        <a:pt x="360" y="787"/>
                      </a:cubicBezTo>
                      <a:cubicBezTo>
                        <a:pt x="360" y="765"/>
                        <a:pt x="378" y="748"/>
                        <a:pt x="400" y="748"/>
                      </a:cubicBezTo>
                      <a:cubicBezTo>
                        <a:pt x="676" y="748"/>
                        <a:pt x="676" y="748"/>
                        <a:pt x="676" y="748"/>
                      </a:cubicBezTo>
                      <a:cubicBezTo>
                        <a:pt x="698" y="748"/>
                        <a:pt x="715" y="765"/>
                        <a:pt x="715" y="787"/>
                      </a:cubicBezTo>
                      <a:lnTo>
                        <a:pt x="715" y="882"/>
                      </a:lnTo>
                      <a:close/>
                      <a:moveTo>
                        <a:pt x="829" y="887"/>
                      </a:moveTo>
                      <a:cubicBezTo>
                        <a:pt x="761" y="719"/>
                        <a:pt x="761" y="719"/>
                        <a:pt x="761" y="719"/>
                      </a:cubicBezTo>
                      <a:cubicBezTo>
                        <a:pt x="756" y="707"/>
                        <a:pt x="750" y="696"/>
                        <a:pt x="737" y="696"/>
                      </a:cubicBezTo>
                      <a:cubicBezTo>
                        <a:pt x="346" y="696"/>
                        <a:pt x="346" y="696"/>
                        <a:pt x="346" y="696"/>
                      </a:cubicBezTo>
                      <a:cubicBezTo>
                        <a:pt x="333" y="696"/>
                        <a:pt x="328" y="707"/>
                        <a:pt x="323" y="719"/>
                      </a:cubicBezTo>
                      <a:cubicBezTo>
                        <a:pt x="253" y="892"/>
                        <a:pt x="253" y="892"/>
                        <a:pt x="253" y="892"/>
                      </a:cubicBezTo>
                      <a:cubicBezTo>
                        <a:pt x="149" y="809"/>
                        <a:pt x="83" y="681"/>
                        <a:pt x="83" y="538"/>
                      </a:cubicBezTo>
                      <a:cubicBezTo>
                        <a:pt x="83" y="287"/>
                        <a:pt x="287" y="83"/>
                        <a:pt x="538" y="83"/>
                      </a:cubicBezTo>
                      <a:cubicBezTo>
                        <a:pt x="789" y="83"/>
                        <a:pt x="993" y="287"/>
                        <a:pt x="993" y="538"/>
                      </a:cubicBezTo>
                      <a:cubicBezTo>
                        <a:pt x="993" y="678"/>
                        <a:pt x="929" y="804"/>
                        <a:pt x="829" y="887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/>
                </a:p>
              </p:txBody>
            </p:sp>
            <p:sp>
              <p:nvSpPr>
                <p:cNvPr id="18" name="îṩlîḑè">
                  <a:extLst>
                    <a:ext uri="{FF2B5EF4-FFF2-40B4-BE49-F238E27FC236}">
                      <a16:creationId xmlns:a16="http://schemas.microsoft.com/office/drawing/2014/main" id="{FFAA981C-15AB-4939-910F-56BF585195BF}"/>
                    </a:ext>
                  </a:extLst>
                </p:cNvPr>
                <p:cNvSpPr txBox="1"/>
                <p:nvPr/>
              </p:nvSpPr>
              <p:spPr>
                <a:xfrm>
                  <a:off x="8702855" y="3501180"/>
                  <a:ext cx="882664" cy="346002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normAutofit/>
                </a:bodyPr>
                <a:lstStyle/>
                <a:p>
                  <a:pPr algn="ctr"/>
                  <a:r>
                    <a:rPr lang="id-ID" sz="1200" b="1" dirty="0"/>
                    <a:t>$</a:t>
                  </a:r>
                  <a:r>
                    <a:rPr lang="en-US" sz="1200" b="1" dirty="0"/>
                    <a:t>120</a:t>
                  </a:r>
                  <a:r>
                    <a:rPr lang="id-ID" sz="1200" b="1" dirty="0"/>
                    <a:t>M</a:t>
                  </a:r>
                </a:p>
              </p:txBody>
            </p:sp>
          </p:grpSp>
          <p:grpSp>
            <p:nvGrpSpPr>
              <p:cNvPr id="12" name="îṣlîḓè">
                <a:extLst>
                  <a:ext uri="{FF2B5EF4-FFF2-40B4-BE49-F238E27FC236}">
                    <a16:creationId xmlns:a16="http://schemas.microsoft.com/office/drawing/2014/main" id="{30FA608D-6F9F-4256-B797-B0BB6B5E3F50}"/>
                  </a:ext>
                </a:extLst>
              </p:cNvPr>
              <p:cNvGrpSpPr/>
              <p:nvPr/>
            </p:nvGrpSpPr>
            <p:grpSpPr>
              <a:xfrm>
                <a:off x="7862857" y="4298095"/>
                <a:ext cx="2560976" cy="1380905"/>
                <a:chOff x="1618356" y="4298095"/>
                <a:chExt cx="2108063" cy="1380905"/>
              </a:xfrm>
            </p:grpSpPr>
            <p:sp>
              <p:nvSpPr>
                <p:cNvPr id="13" name="îš1iḍè">
                  <a:extLst>
                    <a:ext uri="{FF2B5EF4-FFF2-40B4-BE49-F238E27FC236}">
                      <a16:creationId xmlns:a16="http://schemas.microsoft.com/office/drawing/2014/main" id="{6A0B430C-4D14-4E57-BFD7-72F14213B437}"/>
                    </a:ext>
                  </a:extLst>
                </p:cNvPr>
                <p:cNvSpPr/>
                <p:nvPr/>
              </p:nvSpPr>
              <p:spPr bwMode="auto">
                <a:xfrm>
                  <a:off x="1618356" y="4710975"/>
                  <a:ext cx="2108063" cy="968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tIns="46800" rIns="90000" bIns="4680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endParaRPr lang="en-US" altLang="zh-CN" sz="1100" dirty="0"/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4" name="iṩḻîdè">
                  <a:extLst>
                    <a:ext uri="{FF2B5EF4-FFF2-40B4-BE49-F238E27FC236}">
                      <a16:creationId xmlns:a16="http://schemas.microsoft.com/office/drawing/2014/main" id="{4D3BD6F8-9B08-439E-91D1-C394E3EBE8D1}"/>
                    </a:ext>
                  </a:extLst>
                </p:cNvPr>
                <p:cNvSpPr txBox="1"/>
                <p:nvPr/>
              </p:nvSpPr>
              <p:spPr bwMode="auto">
                <a:xfrm>
                  <a:off x="1618356" y="4298095"/>
                  <a:ext cx="2108063" cy="4128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tIns="46800" rIns="90000" bIns="3600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en-US" altLang="zh-CN" sz="1800" b="1" dirty="0"/>
                    <a:t>Text here</a:t>
                  </a:r>
                </a:p>
              </p:txBody>
            </p:sp>
          </p:grpSp>
        </p:grpSp>
        <p:cxnSp>
          <p:nvCxnSpPr>
            <p:cNvPr id="9" name="直接连接符 8">
              <a:extLst>
                <a:ext uri="{FF2B5EF4-FFF2-40B4-BE49-F238E27FC236}">
                  <a16:creationId xmlns:a16="http://schemas.microsoft.com/office/drawing/2014/main" id="{3CB545D4-8404-4C75-81D6-223B0BDC5583}"/>
                </a:ext>
              </a:extLst>
            </p:cNvPr>
            <p:cNvCxnSpPr/>
            <p:nvPr/>
          </p:nvCxnSpPr>
          <p:spPr>
            <a:xfrm>
              <a:off x="4071000" y="1123950"/>
              <a:ext cx="0" cy="5019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2CFF3351-BEB1-4CEA-8A0B-7F9796C25540}"/>
                </a:ext>
              </a:extLst>
            </p:cNvPr>
            <p:cNvCxnSpPr/>
            <p:nvPr/>
          </p:nvCxnSpPr>
          <p:spPr>
            <a:xfrm>
              <a:off x="7896000" y="1123950"/>
              <a:ext cx="0" cy="5019675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018596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0ED3F7-580B-4713-8E67-F88410A05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C4AF0EE-0926-459A-8BD0-02A039222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7D7EB51-F4F2-46AC-946C-F1494F2AE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27</a:t>
            </a:fld>
            <a:endParaRPr lang="zh-CN" altLang="en-US"/>
          </a:p>
        </p:txBody>
      </p:sp>
      <p:grpSp>
        <p:nvGrpSpPr>
          <p:cNvPr id="5" name="190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DC2148D-9E16-44CD-BCA2-9C27EA6286D3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231405" y="1613233"/>
            <a:ext cx="9813314" cy="4246000"/>
            <a:chOff x="1231405" y="1613233"/>
            <a:chExt cx="9813314" cy="4246000"/>
          </a:xfrm>
        </p:grpSpPr>
        <p:sp>
          <p:nvSpPr>
            <p:cNvPr id="6" name="íṥlíḋe">
              <a:extLst>
                <a:ext uri="{FF2B5EF4-FFF2-40B4-BE49-F238E27FC236}">
                  <a16:creationId xmlns:a16="http://schemas.microsoft.com/office/drawing/2014/main" id="{CC271DDF-400C-4CAB-95D3-C7A11D7A19D5}"/>
                </a:ext>
              </a:extLst>
            </p:cNvPr>
            <p:cNvSpPr/>
            <p:nvPr/>
          </p:nvSpPr>
          <p:spPr>
            <a:xfrm>
              <a:off x="5047504" y="3461611"/>
              <a:ext cx="2181114" cy="2397622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02E5A726-ADCB-4715-B1E9-0E91BE18B190}"/>
                </a:ext>
              </a:extLst>
            </p:cNvPr>
            <p:cNvCxnSpPr/>
            <p:nvPr/>
          </p:nvCxnSpPr>
          <p:spPr>
            <a:xfrm flipV="1">
              <a:off x="6138061" y="2648083"/>
              <a:ext cx="0" cy="891146"/>
            </a:xfrm>
            <a:prstGeom prst="line">
              <a:avLst/>
            </a:prstGeom>
            <a:solidFill>
              <a:schemeClr val="accent1">
                <a:alpha val="70000"/>
              </a:schemeClr>
            </a:solidFill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ïşliḑè">
              <a:extLst>
                <a:ext uri="{FF2B5EF4-FFF2-40B4-BE49-F238E27FC236}">
                  <a16:creationId xmlns:a16="http://schemas.microsoft.com/office/drawing/2014/main" id="{AB60BF50-AF5A-489C-BEAB-D042696C061F}"/>
                </a:ext>
              </a:extLst>
            </p:cNvPr>
            <p:cNvSpPr txBox="1"/>
            <p:nvPr/>
          </p:nvSpPr>
          <p:spPr>
            <a:xfrm>
              <a:off x="5216473" y="2036909"/>
              <a:ext cx="1843179" cy="57151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  <a:r>
                <a:rPr lang="zh-CN" altLang="en-US" sz="1100" dirty="0"/>
                <a:t> </a:t>
              </a:r>
            </a:p>
          </p:txBody>
        </p:sp>
        <p:sp>
          <p:nvSpPr>
            <p:cNvPr id="9" name="íṥļíḍe">
              <a:extLst>
                <a:ext uri="{FF2B5EF4-FFF2-40B4-BE49-F238E27FC236}">
                  <a16:creationId xmlns:a16="http://schemas.microsoft.com/office/drawing/2014/main" id="{79AA4362-9890-44E7-826B-AA9E3951C89A}"/>
                </a:ext>
              </a:extLst>
            </p:cNvPr>
            <p:cNvSpPr/>
            <p:nvPr/>
          </p:nvSpPr>
          <p:spPr>
            <a:xfrm>
              <a:off x="5216472" y="1613233"/>
              <a:ext cx="1843180" cy="423676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0" name="ïśļîḑé">
              <a:extLst>
                <a:ext uri="{FF2B5EF4-FFF2-40B4-BE49-F238E27FC236}">
                  <a16:creationId xmlns:a16="http://schemas.microsoft.com/office/drawing/2014/main" id="{C87002AE-2D64-45A6-86E1-9F444A2A5D7A}"/>
                </a:ext>
              </a:extLst>
            </p:cNvPr>
            <p:cNvSpPr/>
            <p:nvPr/>
          </p:nvSpPr>
          <p:spPr>
            <a:xfrm>
              <a:off x="1231405" y="3726231"/>
              <a:ext cx="2181114" cy="2133001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D1FB1C7B-D994-439A-8995-17E9C35F12C6}"/>
                </a:ext>
              </a:extLst>
            </p:cNvPr>
            <p:cNvCxnSpPr/>
            <p:nvPr/>
          </p:nvCxnSpPr>
          <p:spPr>
            <a:xfrm flipV="1">
              <a:off x="2321962" y="2933018"/>
              <a:ext cx="0" cy="891146"/>
            </a:xfrm>
            <a:prstGeom prst="line">
              <a:avLst/>
            </a:prstGeom>
            <a:solidFill>
              <a:schemeClr val="accent1">
                <a:alpha val="70000"/>
              </a:schemeClr>
            </a:solidFill>
            <a:ln w="12700"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îşļïḋê">
              <a:extLst>
                <a:ext uri="{FF2B5EF4-FFF2-40B4-BE49-F238E27FC236}">
                  <a16:creationId xmlns:a16="http://schemas.microsoft.com/office/drawing/2014/main" id="{8D3297C2-0B34-4D89-953B-790611B58C8A}"/>
                </a:ext>
              </a:extLst>
            </p:cNvPr>
            <p:cNvSpPr txBox="1"/>
            <p:nvPr/>
          </p:nvSpPr>
          <p:spPr>
            <a:xfrm>
              <a:off x="1400373" y="2315155"/>
              <a:ext cx="1843179" cy="57151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  <a:r>
                <a:rPr lang="zh-CN" altLang="en-US" sz="1100" dirty="0"/>
                <a:t> </a:t>
              </a:r>
            </a:p>
          </p:txBody>
        </p:sp>
        <p:sp>
          <p:nvSpPr>
            <p:cNvPr id="13" name="íŝľíḍê">
              <a:extLst>
                <a:ext uri="{FF2B5EF4-FFF2-40B4-BE49-F238E27FC236}">
                  <a16:creationId xmlns:a16="http://schemas.microsoft.com/office/drawing/2014/main" id="{74F012F9-7406-4811-8D09-D35CE60A410B}"/>
                </a:ext>
              </a:extLst>
            </p:cNvPr>
            <p:cNvSpPr/>
            <p:nvPr/>
          </p:nvSpPr>
          <p:spPr>
            <a:xfrm>
              <a:off x="1400372" y="1891479"/>
              <a:ext cx="1843180" cy="423676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14" name="ísliḑè">
              <a:extLst>
                <a:ext uri="{FF2B5EF4-FFF2-40B4-BE49-F238E27FC236}">
                  <a16:creationId xmlns:a16="http://schemas.microsoft.com/office/drawing/2014/main" id="{4EDBBEE2-4694-48E7-A3AA-F4C0AC105A2E}"/>
                </a:ext>
              </a:extLst>
            </p:cNvPr>
            <p:cNvSpPr/>
            <p:nvPr/>
          </p:nvSpPr>
          <p:spPr>
            <a:xfrm>
              <a:off x="6955554" y="4552168"/>
              <a:ext cx="2181114" cy="1307065"/>
            </a:xfrm>
            <a:prstGeom prst="triangle">
              <a:avLst/>
            </a:prstGeom>
            <a:solidFill>
              <a:schemeClr val="bg1">
                <a:lumMod val="50000"/>
                <a:alpha val="7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E5FB910C-FE60-498F-A9E2-AB97190896E7}"/>
                </a:ext>
              </a:extLst>
            </p:cNvPr>
            <p:cNvCxnSpPr/>
            <p:nvPr/>
          </p:nvCxnSpPr>
          <p:spPr>
            <a:xfrm flipV="1">
              <a:off x="8046111" y="3730519"/>
              <a:ext cx="0" cy="891146"/>
            </a:xfrm>
            <a:prstGeom prst="line">
              <a:avLst/>
            </a:prstGeom>
            <a:solidFill>
              <a:schemeClr val="bg1">
                <a:lumMod val="50000"/>
                <a:alpha val="7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îṣlïḋè">
              <a:extLst>
                <a:ext uri="{FF2B5EF4-FFF2-40B4-BE49-F238E27FC236}">
                  <a16:creationId xmlns:a16="http://schemas.microsoft.com/office/drawing/2014/main" id="{C0464821-8DD0-423A-961D-30EBB1BDD77B}"/>
                </a:ext>
              </a:extLst>
            </p:cNvPr>
            <p:cNvGrpSpPr/>
            <p:nvPr/>
          </p:nvGrpSpPr>
          <p:grpSpPr>
            <a:xfrm>
              <a:off x="7124522" y="2681173"/>
              <a:ext cx="1843180" cy="995193"/>
              <a:chOff x="7124522" y="2686330"/>
              <a:chExt cx="1843180" cy="995193"/>
            </a:xfrm>
          </p:grpSpPr>
          <p:sp>
            <p:nvSpPr>
              <p:cNvPr id="36" name="iŝlïdé">
                <a:extLst>
                  <a:ext uri="{FF2B5EF4-FFF2-40B4-BE49-F238E27FC236}">
                    <a16:creationId xmlns:a16="http://schemas.microsoft.com/office/drawing/2014/main" id="{3FCB3B6A-8CC4-4178-AD29-27FA0C4D9A7C}"/>
                  </a:ext>
                </a:extLst>
              </p:cNvPr>
              <p:cNvSpPr txBox="1"/>
              <p:nvPr/>
            </p:nvSpPr>
            <p:spPr>
              <a:xfrm>
                <a:off x="7124523" y="3110006"/>
                <a:ext cx="1843179" cy="57151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  <a:r>
                  <a:rPr lang="zh-CN" altLang="en-US" sz="1100" dirty="0"/>
                  <a:t> </a:t>
                </a:r>
              </a:p>
            </p:txBody>
          </p:sp>
          <p:sp>
            <p:nvSpPr>
              <p:cNvPr id="37" name="ïṡḻîḓê">
                <a:extLst>
                  <a:ext uri="{FF2B5EF4-FFF2-40B4-BE49-F238E27FC236}">
                    <a16:creationId xmlns:a16="http://schemas.microsoft.com/office/drawing/2014/main" id="{2F048A99-91A9-4D31-AAE5-44DB377AA318}"/>
                  </a:ext>
                </a:extLst>
              </p:cNvPr>
              <p:cNvSpPr/>
              <p:nvPr/>
            </p:nvSpPr>
            <p:spPr>
              <a:xfrm>
                <a:off x="7124522" y="2686330"/>
                <a:ext cx="1843180" cy="423676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sp>
          <p:nvSpPr>
            <p:cNvPr id="17" name="ïṧ1îďè">
              <a:extLst>
                <a:ext uri="{FF2B5EF4-FFF2-40B4-BE49-F238E27FC236}">
                  <a16:creationId xmlns:a16="http://schemas.microsoft.com/office/drawing/2014/main" id="{0D06DA99-9FE5-4BE6-8E27-DE57E8958AD3}"/>
                </a:ext>
              </a:extLst>
            </p:cNvPr>
            <p:cNvSpPr/>
            <p:nvPr/>
          </p:nvSpPr>
          <p:spPr>
            <a:xfrm>
              <a:off x="8863605" y="4552168"/>
              <a:ext cx="2181114" cy="1307065"/>
            </a:xfrm>
            <a:prstGeom prst="triangle">
              <a:avLst/>
            </a:prstGeom>
            <a:solidFill>
              <a:schemeClr val="accent1">
                <a:alpha val="7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B65424C6-3978-46DB-9442-2CF00EC47B6E}"/>
                </a:ext>
              </a:extLst>
            </p:cNvPr>
            <p:cNvCxnSpPr/>
            <p:nvPr/>
          </p:nvCxnSpPr>
          <p:spPr>
            <a:xfrm flipV="1">
              <a:off x="9951489" y="3730519"/>
              <a:ext cx="0" cy="891146"/>
            </a:xfrm>
            <a:prstGeom prst="line">
              <a:avLst/>
            </a:prstGeom>
            <a:solidFill>
              <a:schemeClr val="accent1">
                <a:alpha val="70000"/>
              </a:schemeClr>
            </a:solidFill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íşlïḍè">
              <a:extLst>
                <a:ext uri="{FF2B5EF4-FFF2-40B4-BE49-F238E27FC236}">
                  <a16:creationId xmlns:a16="http://schemas.microsoft.com/office/drawing/2014/main" id="{AD98F101-59A9-416C-B690-6CEDE97A2DB9}"/>
                </a:ext>
              </a:extLst>
            </p:cNvPr>
            <p:cNvGrpSpPr/>
            <p:nvPr/>
          </p:nvGrpSpPr>
          <p:grpSpPr>
            <a:xfrm>
              <a:off x="9029899" y="2681173"/>
              <a:ext cx="1843180" cy="995193"/>
              <a:chOff x="9029899" y="2681173"/>
              <a:chExt cx="1843180" cy="995193"/>
            </a:xfrm>
          </p:grpSpPr>
          <p:sp>
            <p:nvSpPr>
              <p:cNvPr id="34" name="íşḷíḓê">
                <a:extLst>
                  <a:ext uri="{FF2B5EF4-FFF2-40B4-BE49-F238E27FC236}">
                    <a16:creationId xmlns:a16="http://schemas.microsoft.com/office/drawing/2014/main" id="{02199EAB-AED9-49D0-A968-CED4133CD13B}"/>
                  </a:ext>
                </a:extLst>
              </p:cNvPr>
              <p:cNvSpPr txBox="1"/>
              <p:nvPr/>
            </p:nvSpPr>
            <p:spPr>
              <a:xfrm>
                <a:off x="9029900" y="3104849"/>
                <a:ext cx="1843179" cy="57151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1">
                <a:normAutofit fontScale="925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en-US" altLang="zh-CN" sz="1100" dirty="0"/>
                  <a:t>Copy paste fonts. Choose the only option to retain text.</a:t>
                </a:r>
                <a:r>
                  <a:rPr lang="zh-CN" altLang="en-US" sz="1100" dirty="0"/>
                  <a:t> </a:t>
                </a:r>
              </a:p>
            </p:txBody>
          </p:sp>
          <p:sp>
            <p:nvSpPr>
              <p:cNvPr id="35" name="ïS1îdè">
                <a:extLst>
                  <a:ext uri="{FF2B5EF4-FFF2-40B4-BE49-F238E27FC236}">
                    <a16:creationId xmlns:a16="http://schemas.microsoft.com/office/drawing/2014/main" id="{6A929FE7-9DDF-4203-9292-FE466EC1EC61}"/>
                  </a:ext>
                </a:extLst>
              </p:cNvPr>
              <p:cNvSpPr/>
              <p:nvPr/>
            </p:nvSpPr>
            <p:spPr>
              <a:xfrm>
                <a:off x="9029899" y="2681173"/>
                <a:ext cx="1843180" cy="423676"/>
              </a:xfrm>
              <a:prstGeom prst="rect">
                <a:avLst/>
              </a:prstGeom>
            </p:spPr>
            <p:txBody>
              <a:bodyPr wrap="square" lIns="91440" tIns="45720" rIns="91440" bIns="4572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en-US" altLang="zh-CN" sz="2000" b="1" dirty="0"/>
                  <a:t>Text here</a:t>
                </a:r>
                <a:endParaRPr lang="zh-CN" altLang="en-US" sz="2000" b="1" dirty="0"/>
              </a:p>
            </p:txBody>
          </p:sp>
        </p:grpSp>
        <p:sp>
          <p:nvSpPr>
            <p:cNvPr id="20" name="iŝļiḍê">
              <a:extLst>
                <a:ext uri="{FF2B5EF4-FFF2-40B4-BE49-F238E27FC236}">
                  <a16:creationId xmlns:a16="http://schemas.microsoft.com/office/drawing/2014/main" id="{B7FCFD21-90B0-4D32-901B-858A04228A8F}"/>
                </a:ext>
              </a:extLst>
            </p:cNvPr>
            <p:cNvSpPr/>
            <p:nvPr/>
          </p:nvSpPr>
          <p:spPr>
            <a:xfrm>
              <a:off x="3139454" y="4552168"/>
              <a:ext cx="2181114" cy="1307065"/>
            </a:xfrm>
            <a:prstGeom prst="triangle">
              <a:avLst/>
            </a:prstGeom>
            <a:solidFill>
              <a:schemeClr val="bg1">
                <a:lumMod val="50000"/>
                <a:alpha val="7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1BF82905-C076-4F7A-B96C-A018ED6DB929}"/>
                </a:ext>
              </a:extLst>
            </p:cNvPr>
            <p:cNvCxnSpPr/>
            <p:nvPr/>
          </p:nvCxnSpPr>
          <p:spPr>
            <a:xfrm flipV="1">
              <a:off x="4226933" y="3730519"/>
              <a:ext cx="0" cy="891146"/>
            </a:xfrm>
            <a:prstGeom prst="line">
              <a:avLst/>
            </a:prstGeom>
            <a:solidFill>
              <a:schemeClr val="bg1">
                <a:lumMod val="50000"/>
                <a:alpha val="70000"/>
              </a:schemeClr>
            </a:solidFill>
            <a:ln w="12700">
              <a:solidFill>
                <a:schemeClr val="bg1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íṧḻïďê">
              <a:extLst>
                <a:ext uri="{FF2B5EF4-FFF2-40B4-BE49-F238E27FC236}">
                  <a16:creationId xmlns:a16="http://schemas.microsoft.com/office/drawing/2014/main" id="{D38C591C-FAC4-476D-9984-9E14615FCAA7}"/>
                </a:ext>
              </a:extLst>
            </p:cNvPr>
            <p:cNvSpPr txBox="1"/>
            <p:nvPr/>
          </p:nvSpPr>
          <p:spPr>
            <a:xfrm>
              <a:off x="3305345" y="3101232"/>
              <a:ext cx="1843179" cy="571517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 fontScale="92500"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  <a:r>
                <a:rPr lang="zh-CN" altLang="en-US" sz="1100" dirty="0"/>
                <a:t> </a:t>
              </a:r>
            </a:p>
          </p:txBody>
        </p:sp>
        <p:sp>
          <p:nvSpPr>
            <p:cNvPr id="23" name="ïṧḻíḍé">
              <a:extLst>
                <a:ext uri="{FF2B5EF4-FFF2-40B4-BE49-F238E27FC236}">
                  <a16:creationId xmlns:a16="http://schemas.microsoft.com/office/drawing/2014/main" id="{97768449-A4BA-4791-86F4-3AF4BAF9CD35}"/>
                </a:ext>
              </a:extLst>
            </p:cNvPr>
            <p:cNvSpPr/>
            <p:nvPr/>
          </p:nvSpPr>
          <p:spPr>
            <a:xfrm>
              <a:off x="3305344" y="2677556"/>
              <a:ext cx="1843180" cy="423676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en-US" altLang="zh-CN" sz="2000" b="1" dirty="0"/>
                <a:t>Text here</a:t>
              </a:r>
              <a:endParaRPr lang="zh-CN" altLang="en-US" sz="2000" b="1" dirty="0"/>
            </a:p>
          </p:txBody>
        </p:sp>
        <p:sp>
          <p:nvSpPr>
            <p:cNvPr id="24" name="ïṥlïḓé">
              <a:extLst>
                <a:ext uri="{FF2B5EF4-FFF2-40B4-BE49-F238E27FC236}">
                  <a16:creationId xmlns:a16="http://schemas.microsoft.com/office/drawing/2014/main" id="{1148F452-90E8-4E74-B124-CCC8BE865DD6}"/>
                </a:ext>
              </a:extLst>
            </p:cNvPr>
            <p:cNvSpPr/>
            <p:nvPr/>
          </p:nvSpPr>
          <p:spPr bwMode="auto">
            <a:xfrm>
              <a:off x="3875286" y="5000803"/>
              <a:ext cx="675706" cy="677390"/>
            </a:xfrm>
            <a:custGeom>
              <a:avLst/>
              <a:gdLst>
                <a:gd name="T0" fmla="*/ 2594 w 5188"/>
                <a:gd name="T1" fmla="*/ 0 h 5188"/>
                <a:gd name="T2" fmla="*/ 2594 w 5188"/>
                <a:gd name="T3" fmla="*/ 0 h 5188"/>
                <a:gd name="T4" fmla="*/ 0 w 5188"/>
                <a:gd name="T5" fmla="*/ 2593 h 5188"/>
                <a:gd name="T6" fmla="*/ 2594 w 5188"/>
                <a:gd name="T7" fmla="*/ 5188 h 5188"/>
                <a:gd name="T8" fmla="*/ 5188 w 5188"/>
                <a:gd name="T9" fmla="*/ 2593 h 5188"/>
                <a:gd name="T10" fmla="*/ 2594 w 5188"/>
                <a:gd name="T11" fmla="*/ 0 h 5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88" h="5188">
                  <a:moveTo>
                    <a:pt x="2594" y="0"/>
                  </a:moveTo>
                  <a:lnTo>
                    <a:pt x="2594" y="0"/>
                  </a:lnTo>
                  <a:cubicBezTo>
                    <a:pt x="1161" y="0"/>
                    <a:pt x="0" y="1160"/>
                    <a:pt x="0" y="2593"/>
                  </a:cubicBezTo>
                  <a:cubicBezTo>
                    <a:pt x="0" y="4026"/>
                    <a:pt x="1161" y="5188"/>
                    <a:pt x="2594" y="5188"/>
                  </a:cubicBezTo>
                  <a:cubicBezTo>
                    <a:pt x="4027" y="5188"/>
                    <a:pt x="5188" y="4026"/>
                    <a:pt x="5188" y="2593"/>
                  </a:cubicBezTo>
                  <a:cubicBezTo>
                    <a:pt x="5188" y="1160"/>
                    <a:pt x="4027" y="0"/>
                    <a:pt x="2594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5" name="îṧḻíďe">
              <a:extLst>
                <a:ext uri="{FF2B5EF4-FFF2-40B4-BE49-F238E27FC236}">
                  <a16:creationId xmlns:a16="http://schemas.microsoft.com/office/drawing/2014/main" id="{ECB14241-8939-4D7D-BBB2-A471E81F9B75}"/>
                </a:ext>
              </a:extLst>
            </p:cNvPr>
            <p:cNvSpPr/>
            <p:nvPr/>
          </p:nvSpPr>
          <p:spPr bwMode="auto">
            <a:xfrm>
              <a:off x="4036035" y="5189833"/>
              <a:ext cx="354208" cy="29933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6" name="îslîḑe">
              <a:extLst>
                <a:ext uri="{FF2B5EF4-FFF2-40B4-BE49-F238E27FC236}">
                  <a16:creationId xmlns:a16="http://schemas.microsoft.com/office/drawing/2014/main" id="{5DEEE09A-84EF-4CA6-B97A-9A8DAF7BE1DD}"/>
                </a:ext>
              </a:extLst>
            </p:cNvPr>
            <p:cNvSpPr/>
            <p:nvPr/>
          </p:nvSpPr>
          <p:spPr bwMode="auto">
            <a:xfrm>
              <a:off x="1984108" y="4694820"/>
              <a:ext cx="675706" cy="679076"/>
            </a:xfrm>
            <a:custGeom>
              <a:avLst/>
              <a:gdLst>
                <a:gd name="T0" fmla="*/ 1285 w 2570"/>
                <a:gd name="T1" fmla="*/ 0 h 2569"/>
                <a:gd name="T2" fmla="*/ 1285 w 2570"/>
                <a:gd name="T3" fmla="*/ 0 h 2569"/>
                <a:gd name="T4" fmla="*/ 0 w 2570"/>
                <a:gd name="T5" fmla="*/ 1284 h 2569"/>
                <a:gd name="T6" fmla="*/ 1285 w 2570"/>
                <a:gd name="T7" fmla="*/ 2569 h 2569"/>
                <a:gd name="T8" fmla="*/ 2570 w 2570"/>
                <a:gd name="T9" fmla="*/ 1284 h 2569"/>
                <a:gd name="T10" fmla="*/ 1285 w 2570"/>
                <a:gd name="T11" fmla="*/ 0 h 2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0" h="2569">
                  <a:moveTo>
                    <a:pt x="1285" y="0"/>
                  </a:moveTo>
                  <a:lnTo>
                    <a:pt x="1285" y="0"/>
                  </a:lnTo>
                  <a:cubicBezTo>
                    <a:pt x="575" y="0"/>
                    <a:pt x="0" y="574"/>
                    <a:pt x="0" y="1284"/>
                  </a:cubicBezTo>
                  <a:cubicBezTo>
                    <a:pt x="0" y="1994"/>
                    <a:pt x="575" y="2569"/>
                    <a:pt x="1285" y="2569"/>
                  </a:cubicBezTo>
                  <a:cubicBezTo>
                    <a:pt x="1995" y="2569"/>
                    <a:pt x="2570" y="1994"/>
                    <a:pt x="2570" y="1284"/>
                  </a:cubicBezTo>
                  <a:cubicBezTo>
                    <a:pt x="2570" y="574"/>
                    <a:pt x="1995" y="0"/>
                    <a:pt x="1285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7" name="íŝľiḋe">
              <a:extLst>
                <a:ext uri="{FF2B5EF4-FFF2-40B4-BE49-F238E27FC236}">
                  <a16:creationId xmlns:a16="http://schemas.microsoft.com/office/drawing/2014/main" id="{1A2B5A2E-F052-491A-BBF0-B7CB31E4362C}"/>
                </a:ext>
              </a:extLst>
            </p:cNvPr>
            <p:cNvSpPr/>
            <p:nvPr/>
          </p:nvSpPr>
          <p:spPr bwMode="auto">
            <a:xfrm>
              <a:off x="9613636" y="5034187"/>
              <a:ext cx="675706" cy="677390"/>
            </a:xfrm>
            <a:custGeom>
              <a:avLst/>
              <a:gdLst>
                <a:gd name="T0" fmla="*/ 1545 w 3090"/>
                <a:gd name="T1" fmla="*/ 0 h 3090"/>
                <a:gd name="T2" fmla="*/ 1545 w 3090"/>
                <a:gd name="T3" fmla="*/ 0 h 3090"/>
                <a:gd name="T4" fmla="*/ 0 w 3090"/>
                <a:gd name="T5" fmla="*/ 1544 h 3090"/>
                <a:gd name="T6" fmla="*/ 1545 w 3090"/>
                <a:gd name="T7" fmla="*/ 3090 h 3090"/>
                <a:gd name="T8" fmla="*/ 3090 w 3090"/>
                <a:gd name="T9" fmla="*/ 1544 h 3090"/>
                <a:gd name="T10" fmla="*/ 1545 w 3090"/>
                <a:gd name="T11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0" h="3090">
                  <a:moveTo>
                    <a:pt x="1545" y="0"/>
                  </a:moveTo>
                  <a:lnTo>
                    <a:pt x="1545" y="0"/>
                  </a:lnTo>
                  <a:cubicBezTo>
                    <a:pt x="691" y="0"/>
                    <a:pt x="0" y="691"/>
                    <a:pt x="0" y="1544"/>
                  </a:cubicBezTo>
                  <a:cubicBezTo>
                    <a:pt x="0" y="2398"/>
                    <a:pt x="691" y="3090"/>
                    <a:pt x="1545" y="3090"/>
                  </a:cubicBezTo>
                  <a:cubicBezTo>
                    <a:pt x="2398" y="3090"/>
                    <a:pt x="3090" y="2398"/>
                    <a:pt x="3090" y="1544"/>
                  </a:cubicBezTo>
                  <a:cubicBezTo>
                    <a:pt x="3090" y="691"/>
                    <a:pt x="2398" y="0"/>
                    <a:pt x="1545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íṩḻïḑe">
              <a:extLst>
                <a:ext uri="{FF2B5EF4-FFF2-40B4-BE49-F238E27FC236}">
                  <a16:creationId xmlns:a16="http://schemas.microsoft.com/office/drawing/2014/main" id="{DAF03EB3-6094-4BFA-B2DE-40F1B8AE0FCA}"/>
                </a:ext>
              </a:extLst>
            </p:cNvPr>
            <p:cNvSpPr/>
            <p:nvPr/>
          </p:nvSpPr>
          <p:spPr bwMode="auto">
            <a:xfrm>
              <a:off x="2144857" y="4884693"/>
              <a:ext cx="354208" cy="29933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9" name="iṩļîďè">
              <a:extLst>
                <a:ext uri="{FF2B5EF4-FFF2-40B4-BE49-F238E27FC236}">
                  <a16:creationId xmlns:a16="http://schemas.microsoft.com/office/drawing/2014/main" id="{6A56EE05-8A56-480B-9DC2-5156375F232D}"/>
                </a:ext>
              </a:extLst>
            </p:cNvPr>
            <p:cNvSpPr/>
            <p:nvPr/>
          </p:nvSpPr>
          <p:spPr bwMode="auto">
            <a:xfrm>
              <a:off x="9774385" y="5223217"/>
              <a:ext cx="354208" cy="29933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0" name="isḻïḓé">
              <a:extLst>
                <a:ext uri="{FF2B5EF4-FFF2-40B4-BE49-F238E27FC236}">
                  <a16:creationId xmlns:a16="http://schemas.microsoft.com/office/drawing/2014/main" id="{39D4F99D-C2BA-4756-97AB-94B609FD9557}"/>
                </a:ext>
              </a:extLst>
            </p:cNvPr>
            <p:cNvSpPr/>
            <p:nvPr/>
          </p:nvSpPr>
          <p:spPr bwMode="auto">
            <a:xfrm>
              <a:off x="5820366" y="4660422"/>
              <a:ext cx="677392" cy="679076"/>
            </a:xfrm>
            <a:custGeom>
              <a:avLst/>
              <a:gdLst>
                <a:gd name="T0" fmla="*/ 1726 w 3453"/>
                <a:gd name="T1" fmla="*/ 0 h 3453"/>
                <a:gd name="T2" fmla="*/ 1726 w 3453"/>
                <a:gd name="T3" fmla="*/ 0 h 3453"/>
                <a:gd name="T4" fmla="*/ 0 w 3453"/>
                <a:gd name="T5" fmla="*/ 1726 h 3453"/>
                <a:gd name="T6" fmla="*/ 1726 w 3453"/>
                <a:gd name="T7" fmla="*/ 3453 h 3453"/>
                <a:gd name="T8" fmla="*/ 3453 w 3453"/>
                <a:gd name="T9" fmla="*/ 1726 h 3453"/>
                <a:gd name="T10" fmla="*/ 1726 w 3453"/>
                <a:gd name="T11" fmla="*/ 0 h 3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53" h="3453">
                  <a:moveTo>
                    <a:pt x="1726" y="0"/>
                  </a:moveTo>
                  <a:lnTo>
                    <a:pt x="1726" y="0"/>
                  </a:lnTo>
                  <a:cubicBezTo>
                    <a:pt x="773" y="0"/>
                    <a:pt x="0" y="772"/>
                    <a:pt x="0" y="1726"/>
                  </a:cubicBezTo>
                  <a:cubicBezTo>
                    <a:pt x="0" y="2679"/>
                    <a:pt x="773" y="3453"/>
                    <a:pt x="1726" y="3453"/>
                  </a:cubicBezTo>
                  <a:cubicBezTo>
                    <a:pt x="2680" y="3453"/>
                    <a:pt x="3453" y="2679"/>
                    <a:pt x="3453" y="1726"/>
                  </a:cubicBezTo>
                  <a:cubicBezTo>
                    <a:pt x="3453" y="772"/>
                    <a:pt x="2680" y="0"/>
                    <a:pt x="1726" y="0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1" name="ïsḻïḍê">
              <a:extLst>
                <a:ext uri="{FF2B5EF4-FFF2-40B4-BE49-F238E27FC236}">
                  <a16:creationId xmlns:a16="http://schemas.microsoft.com/office/drawing/2014/main" id="{477193A5-4EF4-4586-87D2-F533C37F4760}"/>
                </a:ext>
              </a:extLst>
            </p:cNvPr>
            <p:cNvSpPr/>
            <p:nvPr/>
          </p:nvSpPr>
          <p:spPr bwMode="auto">
            <a:xfrm>
              <a:off x="7704606" y="5023164"/>
              <a:ext cx="675706" cy="677390"/>
            </a:xfrm>
            <a:custGeom>
              <a:avLst/>
              <a:gdLst>
                <a:gd name="T0" fmla="*/ 1545 w 3090"/>
                <a:gd name="T1" fmla="*/ 0 h 3090"/>
                <a:gd name="T2" fmla="*/ 1545 w 3090"/>
                <a:gd name="T3" fmla="*/ 0 h 3090"/>
                <a:gd name="T4" fmla="*/ 0 w 3090"/>
                <a:gd name="T5" fmla="*/ 1544 h 3090"/>
                <a:gd name="T6" fmla="*/ 1545 w 3090"/>
                <a:gd name="T7" fmla="*/ 3090 h 3090"/>
                <a:gd name="T8" fmla="*/ 3090 w 3090"/>
                <a:gd name="T9" fmla="*/ 1544 h 3090"/>
                <a:gd name="T10" fmla="*/ 1545 w 3090"/>
                <a:gd name="T11" fmla="*/ 0 h 30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90" h="3090">
                  <a:moveTo>
                    <a:pt x="1545" y="0"/>
                  </a:moveTo>
                  <a:lnTo>
                    <a:pt x="1545" y="0"/>
                  </a:lnTo>
                  <a:cubicBezTo>
                    <a:pt x="691" y="0"/>
                    <a:pt x="0" y="691"/>
                    <a:pt x="0" y="1544"/>
                  </a:cubicBezTo>
                  <a:cubicBezTo>
                    <a:pt x="0" y="2398"/>
                    <a:pt x="691" y="3090"/>
                    <a:pt x="1545" y="3090"/>
                  </a:cubicBezTo>
                  <a:cubicBezTo>
                    <a:pt x="2398" y="3090"/>
                    <a:pt x="3090" y="2398"/>
                    <a:pt x="3090" y="1544"/>
                  </a:cubicBezTo>
                  <a:cubicBezTo>
                    <a:pt x="3090" y="691"/>
                    <a:pt x="2398" y="0"/>
                    <a:pt x="154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prstDash val="solid"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32" name="î$lïdé">
              <a:extLst>
                <a:ext uri="{FF2B5EF4-FFF2-40B4-BE49-F238E27FC236}">
                  <a16:creationId xmlns:a16="http://schemas.microsoft.com/office/drawing/2014/main" id="{AD33D28A-36E2-4001-827D-29EE586C753A}"/>
                </a:ext>
              </a:extLst>
            </p:cNvPr>
            <p:cNvSpPr/>
            <p:nvPr/>
          </p:nvSpPr>
          <p:spPr bwMode="auto">
            <a:xfrm>
              <a:off x="5981958" y="4850295"/>
              <a:ext cx="354208" cy="29933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33" name="iṣliḑè">
              <a:extLst>
                <a:ext uri="{FF2B5EF4-FFF2-40B4-BE49-F238E27FC236}">
                  <a16:creationId xmlns:a16="http://schemas.microsoft.com/office/drawing/2014/main" id="{AF7A49C5-0277-466F-99C8-B8D399B57A42}"/>
                </a:ext>
              </a:extLst>
            </p:cNvPr>
            <p:cNvSpPr/>
            <p:nvPr/>
          </p:nvSpPr>
          <p:spPr bwMode="auto">
            <a:xfrm>
              <a:off x="7865355" y="5212194"/>
              <a:ext cx="354208" cy="29933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 fontScale="92500" lnSpcReduction="20000"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665936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F6A3A1-3F62-4898-A167-3C0DA5A5B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DA5C2AF-C3FB-47D8-AC1A-459ABE0D7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4F07FCF-484D-47D2-BAD1-C4C467E15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28</a:t>
            </a:fld>
            <a:endParaRPr lang="zh-CN" altLang="en-US"/>
          </a:p>
        </p:txBody>
      </p:sp>
      <p:grpSp>
        <p:nvGrpSpPr>
          <p:cNvPr id="5" name="201710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3211FF2-6061-4D57-8F61-D8D0A72577E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524000"/>
            <a:ext cx="10845800" cy="4167574"/>
            <a:chOff x="673100" y="1524000"/>
            <a:chExt cx="10845800" cy="4167574"/>
          </a:xfrm>
        </p:grpSpPr>
        <p:sp>
          <p:nvSpPr>
            <p:cNvPr id="6" name="íSľíḋé">
              <a:extLst>
                <a:ext uri="{FF2B5EF4-FFF2-40B4-BE49-F238E27FC236}">
                  <a16:creationId xmlns:a16="http://schemas.microsoft.com/office/drawing/2014/main" id="{CF0376F9-829C-413F-8832-370318936267}"/>
                </a:ext>
              </a:extLst>
            </p:cNvPr>
            <p:cNvSpPr/>
            <p:nvPr/>
          </p:nvSpPr>
          <p:spPr>
            <a:xfrm>
              <a:off x="4416476" y="2050016"/>
              <a:ext cx="1392356" cy="3156008"/>
            </a:xfrm>
            <a:prstGeom prst="arc">
              <a:avLst>
                <a:gd name="adj1" fmla="val 962184"/>
                <a:gd name="adj2" fmla="val 5432290"/>
              </a:avLst>
            </a:prstGeom>
            <a:ln w="952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9978A92B-A7C8-4DF2-B392-DB8E48764594}"/>
                </a:ext>
              </a:extLst>
            </p:cNvPr>
            <p:cNvCxnSpPr/>
            <p:nvPr/>
          </p:nvCxnSpPr>
          <p:spPr>
            <a:xfrm>
              <a:off x="6984447" y="3626943"/>
              <a:ext cx="742671" cy="2151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89D889E6-8FB4-4650-937F-D96FB771FD6B}"/>
                </a:ext>
              </a:extLst>
            </p:cNvPr>
            <p:cNvCxnSpPr/>
            <p:nvPr/>
          </p:nvCxnSpPr>
          <p:spPr>
            <a:xfrm>
              <a:off x="4461627" y="3626943"/>
              <a:ext cx="742671" cy="2151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isḻîďè">
              <a:extLst>
                <a:ext uri="{FF2B5EF4-FFF2-40B4-BE49-F238E27FC236}">
                  <a16:creationId xmlns:a16="http://schemas.microsoft.com/office/drawing/2014/main" id="{E8421149-131E-437C-8AAD-2FB24174C3E8}"/>
                </a:ext>
              </a:extLst>
            </p:cNvPr>
            <p:cNvSpPr/>
            <p:nvPr/>
          </p:nvSpPr>
          <p:spPr>
            <a:xfrm flipH="1">
              <a:off x="6372611" y="2050016"/>
              <a:ext cx="1392356" cy="3156008"/>
            </a:xfrm>
            <a:prstGeom prst="arc">
              <a:avLst>
                <a:gd name="adj1" fmla="val 16200000"/>
                <a:gd name="adj2" fmla="val 20450314"/>
              </a:avLst>
            </a:prstGeom>
            <a:ln w="952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îs1íḓè">
              <a:extLst>
                <a:ext uri="{FF2B5EF4-FFF2-40B4-BE49-F238E27FC236}">
                  <a16:creationId xmlns:a16="http://schemas.microsoft.com/office/drawing/2014/main" id="{34603D47-15B1-4C75-8158-9BA6072606DD}"/>
                </a:ext>
              </a:extLst>
            </p:cNvPr>
            <p:cNvSpPr/>
            <p:nvPr/>
          </p:nvSpPr>
          <p:spPr>
            <a:xfrm>
              <a:off x="4417176" y="2050016"/>
              <a:ext cx="1392356" cy="3156008"/>
            </a:xfrm>
            <a:prstGeom prst="arc">
              <a:avLst>
                <a:gd name="adj1" fmla="val 16200000"/>
                <a:gd name="adj2" fmla="val 20517103"/>
              </a:avLst>
            </a:prstGeom>
            <a:ln w="952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islíďè">
              <a:extLst>
                <a:ext uri="{FF2B5EF4-FFF2-40B4-BE49-F238E27FC236}">
                  <a16:creationId xmlns:a16="http://schemas.microsoft.com/office/drawing/2014/main" id="{29526695-2ABE-444E-82CD-8D75FB5AAA49}"/>
                </a:ext>
              </a:extLst>
            </p:cNvPr>
            <p:cNvSpPr/>
            <p:nvPr/>
          </p:nvSpPr>
          <p:spPr bwMode="auto">
            <a:xfrm>
              <a:off x="7725829" y="3370856"/>
              <a:ext cx="1485179" cy="50509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1600" b="1">
                  <a:solidFill>
                    <a:schemeClr val="bg1"/>
                  </a:solidFill>
                </a:rPr>
                <a:t>Text here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ïṡļïḑè">
              <a:extLst>
                <a:ext uri="{FF2B5EF4-FFF2-40B4-BE49-F238E27FC236}">
                  <a16:creationId xmlns:a16="http://schemas.microsoft.com/office/drawing/2014/main" id="{CABA9F01-8A3E-4A5F-9DA6-D4A288ED8384}"/>
                </a:ext>
              </a:extLst>
            </p:cNvPr>
            <p:cNvSpPr/>
            <p:nvPr/>
          </p:nvSpPr>
          <p:spPr bwMode="auto">
            <a:xfrm>
              <a:off x="2980992" y="3370856"/>
              <a:ext cx="1485179" cy="505099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</a:rPr>
                <a:t>Text here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íṡḻíḋê">
              <a:extLst>
                <a:ext uri="{FF2B5EF4-FFF2-40B4-BE49-F238E27FC236}">
                  <a16:creationId xmlns:a16="http://schemas.microsoft.com/office/drawing/2014/main" id="{56A3BAE6-A31A-456F-825B-4BB4DCE77A64}"/>
                </a:ext>
              </a:extLst>
            </p:cNvPr>
            <p:cNvSpPr/>
            <p:nvPr/>
          </p:nvSpPr>
          <p:spPr>
            <a:xfrm flipH="1">
              <a:off x="6376300" y="2050016"/>
              <a:ext cx="1392356" cy="3156008"/>
            </a:xfrm>
            <a:prstGeom prst="arc">
              <a:avLst>
                <a:gd name="adj1" fmla="val 1151936"/>
                <a:gd name="adj2" fmla="val 5432290"/>
              </a:avLst>
            </a:prstGeom>
            <a:ln w="9525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14" name="išļïḑ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  <a:extLst>
                <a:ext uri="{FF2B5EF4-FFF2-40B4-BE49-F238E27FC236}">
                  <a16:creationId xmlns:a16="http://schemas.microsoft.com/office/drawing/2014/main" id="{FA0A6FBB-48AA-4CB4-A1E3-47028273167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62499" y="2645542"/>
              <a:ext cx="2667000" cy="1894057"/>
              <a:chOff x="2998788" y="1246188"/>
              <a:chExt cx="6189663" cy="4395788"/>
            </a:xfrm>
          </p:grpSpPr>
          <p:sp>
            <p:nvSpPr>
              <p:cNvPr id="25" name="ïš1îḓe">
                <a:extLst>
                  <a:ext uri="{FF2B5EF4-FFF2-40B4-BE49-F238E27FC236}">
                    <a16:creationId xmlns:a16="http://schemas.microsoft.com/office/drawing/2014/main" id="{8F36DD33-30D6-4F2C-8A24-6B14BCD903F4}"/>
                  </a:ext>
                </a:extLst>
              </p:cNvPr>
              <p:cNvSpPr/>
              <p:nvPr/>
            </p:nvSpPr>
            <p:spPr bwMode="auto">
              <a:xfrm>
                <a:off x="6624638" y="4498976"/>
                <a:ext cx="2525713" cy="490538"/>
              </a:xfrm>
              <a:prstGeom prst="ellipse">
                <a:avLst/>
              </a:prstGeom>
              <a:solidFill>
                <a:srgbClr val="4285F4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" name="íṣ1ídè">
                <a:extLst>
                  <a:ext uri="{FF2B5EF4-FFF2-40B4-BE49-F238E27FC236}">
                    <a16:creationId xmlns:a16="http://schemas.microsoft.com/office/drawing/2014/main" id="{95907AE9-ABF1-416B-8228-8DD023E28072}"/>
                  </a:ext>
                </a:extLst>
              </p:cNvPr>
              <p:cNvSpPr/>
              <p:nvPr/>
            </p:nvSpPr>
            <p:spPr bwMode="auto">
              <a:xfrm>
                <a:off x="6626226" y="1831976"/>
                <a:ext cx="457200" cy="558800"/>
              </a:xfrm>
              <a:custGeom>
                <a:avLst/>
                <a:gdLst>
                  <a:gd name="T0" fmla="*/ 2 w 307"/>
                  <a:gd name="T1" fmla="*/ 329 h 375"/>
                  <a:gd name="T2" fmla="*/ 2 w 307"/>
                  <a:gd name="T3" fmla="*/ 375 h 375"/>
                  <a:gd name="T4" fmla="*/ 110 w 307"/>
                  <a:gd name="T5" fmla="*/ 375 h 375"/>
                  <a:gd name="T6" fmla="*/ 82 w 307"/>
                  <a:gd name="T7" fmla="*/ 357 h 375"/>
                  <a:gd name="T8" fmla="*/ 2 w 307"/>
                  <a:gd name="T9" fmla="*/ 329 h 375"/>
                  <a:gd name="T10" fmla="*/ 2 w 307"/>
                  <a:gd name="T11" fmla="*/ 329 h 375"/>
                  <a:gd name="T12" fmla="*/ 295 w 307"/>
                  <a:gd name="T13" fmla="*/ 135 h 375"/>
                  <a:gd name="T14" fmla="*/ 295 w 307"/>
                  <a:gd name="T15" fmla="*/ 136 h 375"/>
                  <a:gd name="T16" fmla="*/ 286 w 307"/>
                  <a:gd name="T17" fmla="*/ 145 h 375"/>
                  <a:gd name="T18" fmla="*/ 257 w 307"/>
                  <a:gd name="T19" fmla="*/ 183 h 375"/>
                  <a:gd name="T20" fmla="*/ 171 w 307"/>
                  <a:gd name="T21" fmla="*/ 357 h 375"/>
                  <a:gd name="T22" fmla="*/ 170 w 307"/>
                  <a:gd name="T23" fmla="*/ 375 h 375"/>
                  <a:gd name="T24" fmla="*/ 276 w 307"/>
                  <a:gd name="T25" fmla="*/ 375 h 375"/>
                  <a:gd name="T26" fmla="*/ 293 w 307"/>
                  <a:gd name="T27" fmla="*/ 314 h 375"/>
                  <a:gd name="T28" fmla="*/ 295 w 307"/>
                  <a:gd name="T29" fmla="*/ 135 h 375"/>
                  <a:gd name="T30" fmla="*/ 86 w 307"/>
                  <a:gd name="T31" fmla="*/ 67 h 375"/>
                  <a:gd name="T32" fmla="*/ 96 w 307"/>
                  <a:gd name="T33" fmla="*/ 183 h 375"/>
                  <a:gd name="T34" fmla="*/ 80 w 307"/>
                  <a:gd name="T35" fmla="*/ 217 h 375"/>
                  <a:gd name="T36" fmla="*/ 40 w 307"/>
                  <a:gd name="T37" fmla="*/ 254 h 375"/>
                  <a:gd name="T38" fmla="*/ 5 w 307"/>
                  <a:gd name="T39" fmla="*/ 311 h 375"/>
                  <a:gd name="T40" fmla="*/ 2 w 307"/>
                  <a:gd name="T41" fmla="*/ 328 h 375"/>
                  <a:gd name="T42" fmla="*/ 3 w 307"/>
                  <a:gd name="T43" fmla="*/ 321 h 375"/>
                  <a:gd name="T44" fmla="*/ 53 w 307"/>
                  <a:gd name="T45" fmla="*/ 336 h 375"/>
                  <a:gd name="T46" fmla="*/ 123 w 307"/>
                  <a:gd name="T47" fmla="*/ 375 h 375"/>
                  <a:gd name="T48" fmla="*/ 162 w 307"/>
                  <a:gd name="T49" fmla="*/ 375 h 375"/>
                  <a:gd name="T50" fmla="*/ 162 w 307"/>
                  <a:gd name="T51" fmla="*/ 370 h 375"/>
                  <a:gd name="T52" fmla="*/ 166 w 307"/>
                  <a:gd name="T53" fmla="*/ 330 h 375"/>
                  <a:gd name="T54" fmla="*/ 166 w 307"/>
                  <a:gd name="T55" fmla="*/ 330 h 375"/>
                  <a:gd name="T56" fmla="*/ 166 w 307"/>
                  <a:gd name="T57" fmla="*/ 329 h 375"/>
                  <a:gd name="T58" fmla="*/ 167 w 307"/>
                  <a:gd name="T59" fmla="*/ 316 h 375"/>
                  <a:gd name="T60" fmla="*/ 168 w 307"/>
                  <a:gd name="T61" fmla="*/ 286 h 375"/>
                  <a:gd name="T62" fmla="*/ 127 w 307"/>
                  <a:gd name="T63" fmla="*/ 123 h 375"/>
                  <a:gd name="T64" fmla="*/ 86 w 307"/>
                  <a:gd name="T65" fmla="*/ 67 h 375"/>
                  <a:gd name="T66" fmla="*/ 188 w 307"/>
                  <a:gd name="T67" fmla="*/ 6 h 375"/>
                  <a:gd name="T68" fmla="*/ 166 w 307"/>
                  <a:gd name="T69" fmla="*/ 21 h 375"/>
                  <a:gd name="T70" fmla="*/ 149 w 307"/>
                  <a:gd name="T71" fmla="*/ 23 h 375"/>
                  <a:gd name="T72" fmla="*/ 142 w 307"/>
                  <a:gd name="T73" fmla="*/ 23 h 375"/>
                  <a:gd name="T74" fmla="*/ 135 w 307"/>
                  <a:gd name="T75" fmla="*/ 23 h 375"/>
                  <a:gd name="T76" fmla="*/ 120 w 307"/>
                  <a:gd name="T77" fmla="*/ 25 h 375"/>
                  <a:gd name="T78" fmla="*/ 88 w 307"/>
                  <a:gd name="T79" fmla="*/ 60 h 375"/>
                  <a:gd name="T80" fmla="*/ 87 w 307"/>
                  <a:gd name="T81" fmla="*/ 63 h 375"/>
                  <a:gd name="T82" fmla="*/ 90 w 307"/>
                  <a:gd name="T83" fmla="*/ 59 h 375"/>
                  <a:gd name="T84" fmla="*/ 133 w 307"/>
                  <a:gd name="T85" fmla="*/ 117 h 375"/>
                  <a:gd name="T86" fmla="*/ 174 w 307"/>
                  <a:gd name="T87" fmla="*/ 241 h 375"/>
                  <a:gd name="T88" fmla="*/ 188 w 307"/>
                  <a:gd name="T89" fmla="*/ 10 h 375"/>
                  <a:gd name="T90" fmla="*/ 188 w 307"/>
                  <a:gd name="T91" fmla="*/ 6 h 375"/>
                  <a:gd name="T92" fmla="*/ 203 w 307"/>
                  <a:gd name="T93" fmla="*/ 0 h 375"/>
                  <a:gd name="T94" fmla="*/ 192 w 307"/>
                  <a:gd name="T95" fmla="*/ 3 h 375"/>
                  <a:gd name="T96" fmla="*/ 197 w 307"/>
                  <a:gd name="T97" fmla="*/ 3 h 375"/>
                  <a:gd name="T98" fmla="*/ 175 w 307"/>
                  <a:gd name="T99" fmla="*/ 317 h 375"/>
                  <a:gd name="T100" fmla="*/ 174 w 307"/>
                  <a:gd name="T101" fmla="*/ 327 h 375"/>
                  <a:gd name="T102" fmla="*/ 292 w 307"/>
                  <a:gd name="T103" fmla="*/ 128 h 375"/>
                  <a:gd name="T104" fmla="*/ 294 w 307"/>
                  <a:gd name="T105" fmla="*/ 130 h 375"/>
                  <a:gd name="T106" fmla="*/ 238 w 307"/>
                  <a:gd name="T107" fmla="*/ 22 h 375"/>
                  <a:gd name="T108" fmla="*/ 205 w 307"/>
                  <a:gd name="T109" fmla="*/ 0 h 375"/>
                  <a:gd name="T110" fmla="*/ 203 w 307"/>
                  <a:gd name="T111" fmla="*/ 0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7" h="375">
                    <a:moveTo>
                      <a:pt x="2" y="329"/>
                    </a:moveTo>
                    <a:cubicBezTo>
                      <a:pt x="0" y="344"/>
                      <a:pt x="0" y="359"/>
                      <a:pt x="2" y="375"/>
                    </a:cubicBezTo>
                    <a:cubicBezTo>
                      <a:pt x="110" y="375"/>
                      <a:pt x="110" y="375"/>
                      <a:pt x="110" y="375"/>
                    </a:cubicBezTo>
                    <a:cubicBezTo>
                      <a:pt x="101" y="368"/>
                      <a:pt x="91" y="362"/>
                      <a:pt x="82" y="357"/>
                    </a:cubicBezTo>
                    <a:cubicBezTo>
                      <a:pt x="45" y="338"/>
                      <a:pt x="7" y="330"/>
                      <a:pt x="2" y="329"/>
                    </a:cubicBezTo>
                    <a:cubicBezTo>
                      <a:pt x="2" y="329"/>
                      <a:pt x="2" y="329"/>
                      <a:pt x="2" y="329"/>
                    </a:cubicBezTo>
                    <a:moveTo>
                      <a:pt x="295" y="135"/>
                    </a:moveTo>
                    <a:cubicBezTo>
                      <a:pt x="295" y="136"/>
                      <a:pt x="295" y="136"/>
                      <a:pt x="295" y="136"/>
                    </a:cubicBezTo>
                    <a:cubicBezTo>
                      <a:pt x="293" y="138"/>
                      <a:pt x="290" y="141"/>
                      <a:pt x="286" y="145"/>
                    </a:cubicBezTo>
                    <a:cubicBezTo>
                      <a:pt x="279" y="153"/>
                      <a:pt x="269" y="166"/>
                      <a:pt x="257" y="183"/>
                    </a:cubicBezTo>
                    <a:cubicBezTo>
                      <a:pt x="233" y="218"/>
                      <a:pt x="201" y="274"/>
                      <a:pt x="171" y="357"/>
                    </a:cubicBezTo>
                    <a:cubicBezTo>
                      <a:pt x="171" y="363"/>
                      <a:pt x="170" y="369"/>
                      <a:pt x="170" y="375"/>
                    </a:cubicBezTo>
                    <a:cubicBezTo>
                      <a:pt x="276" y="375"/>
                      <a:pt x="276" y="375"/>
                      <a:pt x="276" y="375"/>
                    </a:cubicBezTo>
                    <a:cubicBezTo>
                      <a:pt x="282" y="355"/>
                      <a:pt x="288" y="335"/>
                      <a:pt x="293" y="314"/>
                    </a:cubicBezTo>
                    <a:cubicBezTo>
                      <a:pt x="307" y="251"/>
                      <a:pt x="306" y="185"/>
                      <a:pt x="295" y="135"/>
                    </a:cubicBezTo>
                    <a:moveTo>
                      <a:pt x="86" y="67"/>
                    </a:moveTo>
                    <a:cubicBezTo>
                      <a:pt x="78" y="108"/>
                      <a:pt x="106" y="138"/>
                      <a:pt x="96" y="183"/>
                    </a:cubicBezTo>
                    <a:cubicBezTo>
                      <a:pt x="93" y="195"/>
                      <a:pt x="87" y="207"/>
                      <a:pt x="80" y="217"/>
                    </a:cubicBezTo>
                    <a:cubicBezTo>
                      <a:pt x="67" y="234"/>
                      <a:pt x="53" y="242"/>
                      <a:pt x="40" y="254"/>
                    </a:cubicBezTo>
                    <a:cubicBezTo>
                      <a:pt x="23" y="270"/>
                      <a:pt x="11" y="290"/>
                      <a:pt x="5" y="311"/>
                    </a:cubicBezTo>
                    <a:cubicBezTo>
                      <a:pt x="4" y="317"/>
                      <a:pt x="3" y="322"/>
                      <a:pt x="2" y="328"/>
                    </a:cubicBezTo>
                    <a:cubicBezTo>
                      <a:pt x="3" y="321"/>
                      <a:pt x="3" y="321"/>
                      <a:pt x="3" y="321"/>
                    </a:cubicBezTo>
                    <a:cubicBezTo>
                      <a:pt x="4" y="321"/>
                      <a:pt x="25" y="326"/>
                      <a:pt x="53" y="336"/>
                    </a:cubicBezTo>
                    <a:cubicBezTo>
                      <a:pt x="75" y="344"/>
                      <a:pt x="102" y="357"/>
                      <a:pt x="123" y="375"/>
                    </a:cubicBezTo>
                    <a:cubicBezTo>
                      <a:pt x="162" y="375"/>
                      <a:pt x="162" y="375"/>
                      <a:pt x="162" y="375"/>
                    </a:cubicBezTo>
                    <a:cubicBezTo>
                      <a:pt x="162" y="373"/>
                      <a:pt x="162" y="371"/>
                      <a:pt x="162" y="370"/>
                    </a:cubicBezTo>
                    <a:cubicBezTo>
                      <a:pt x="163" y="356"/>
                      <a:pt x="165" y="343"/>
                      <a:pt x="166" y="330"/>
                    </a:cubicBezTo>
                    <a:cubicBezTo>
                      <a:pt x="166" y="330"/>
                      <a:pt x="166" y="330"/>
                      <a:pt x="166" y="330"/>
                    </a:cubicBezTo>
                    <a:cubicBezTo>
                      <a:pt x="166" y="330"/>
                      <a:pt x="166" y="330"/>
                      <a:pt x="166" y="329"/>
                    </a:cubicBezTo>
                    <a:cubicBezTo>
                      <a:pt x="166" y="325"/>
                      <a:pt x="167" y="320"/>
                      <a:pt x="167" y="316"/>
                    </a:cubicBezTo>
                    <a:cubicBezTo>
                      <a:pt x="168" y="306"/>
                      <a:pt x="168" y="296"/>
                      <a:pt x="168" y="286"/>
                    </a:cubicBezTo>
                    <a:cubicBezTo>
                      <a:pt x="168" y="215"/>
                      <a:pt x="148" y="160"/>
                      <a:pt x="127" y="123"/>
                    </a:cubicBezTo>
                    <a:cubicBezTo>
                      <a:pt x="110" y="91"/>
                      <a:pt x="92" y="72"/>
                      <a:pt x="86" y="67"/>
                    </a:cubicBezTo>
                    <a:moveTo>
                      <a:pt x="188" y="6"/>
                    </a:moveTo>
                    <a:cubicBezTo>
                      <a:pt x="181" y="11"/>
                      <a:pt x="174" y="18"/>
                      <a:pt x="166" y="21"/>
                    </a:cubicBezTo>
                    <a:cubicBezTo>
                      <a:pt x="161" y="23"/>
                      <a:pt x="155" y="23"/>
                      <a:pt x="149" y="23"/>
                    </a:cubicBezTo>
                    <a:cubicBezTo>
                      <a:pt x="147" y="23"/>
                      <a:pt x="144" y="23"/>
                      <a:pt x="142" y="23"/>
                    </a:cubicBezTo>
                    <a:cubicBezTo>
                      <a:pt x="140" y="23"/>
                      <a:pt x="137" y="23"/>
                      <a:pt x="135" y="23"/>
                    </a:cubicBezTo>
                    <a:cubicBezTo>
                      <a:pt x="130" y="23"/>
                      <a:pt x="125" y="23"/>
                      <a:pt x="120" y="25"/>
                    </a:cubicBezTo>
                    <a:cubicBezTo>
                      <a:pt x="109" y="28"/>
                      <a:pt x="95" y="36"/>
                      <a:pt x="88" y="60"/>
                    </a:cubicBezTo>
                    <a:cubicBezTo>
                      <a:pt x="88" y="61"/>
                      <a:pt x="88" y="62"/>
                      <a:pt x="87" y="63"/>
                    </a:cubicBezTo>
                    <a:cubicBezTo>
                      <a:pt x="90" y="59"/>
                      <a:pt x="90" y="59"/>
                      <a:pt x="90" y="59"/>
                    </a:cubicBezTo>
                    <a:cubicBezTo>
                      <a:pt x="91" y="60"/>
                      <a:pt x="112" y="79"/>
                      <a:pt x="133" y="117"/>
                    </a:cubicBezTo>
                    <a:cubicBezTo>
                      <a:pt x="150" y="147"/>
                      <a:pt x="167" y="189"/>
                      <a:pt x="174" y="241"/>
                    </a:cubicBezTo>
                    <a:cubicBezTo>
                      <a:pt x="183" y="123"/>
                      <a:pt x="187" y="34"/>
                      <a:pt x="188" y="10"/>
                    </a:cubicBezTo>
                    <a:cubicBezTo>
                      <a:pt x="188" y="8"/>
                      <a:pt x="188" y="7"/>
                      <a:pt x="188" y="6"/>
                    </a:cubicBezTo>
                    <a:moveTo>
                      <a:pt x="203" y="0"/>
                    </a:moveTo>
                    <a:cubicBezTo>
                      <a:pt x="200" y="0"/>
                      <a:pt x="196" y="1"/>
                      <a:pt x="192" y="3"/>
                    </a:cubicBezTo>
                    <a:cubicBezTo>
                      <a:pt x="197" y="3"/>
                      <a:pt x="197" y="3"/>
                      <a:pt x="197" y="3"/>
                    </a:cubicBezTo>
                    <a:cubicBezTo>
                      <a:pt x="197" y="3"/>
                      <a:pt x="191" y="139"/>
                      <a:pt x="175" y="317"/>
                    </a:cubicBezTo>
                    <a:cubicBezTo>
                      <a:pt x="175" y="320"/>
                      <a:pt x="175" y="323"/>
                      <a:pt x="174" y="327"/>
                    </a:cubicBezTo>
                    <a:cubicBezTo>
                      <a:pt x="232" y="181"/>
                      <a:pt x="292" y="128"/>
                      <a:pt x="292" y="128"/>
                    </a:cubicBezTo>
                    <a:cubicBezTo>
                      <a:pt x="294" y="130"/>
                      <a:pt x="294" y="130"/>
                      <a:pt x="294" y="130"/>
                    </a:cubicBezTo>
                    <a:cubicBezTo>
                      <a:pt x="285" y="89"/>
                      <a:pt x="265" y="52"/>
                      <a:pt x="238" y="22"/>
                    </a:cubicBezTo>
                    <a:cubicBezTo>
                      <a:pt x="228" y="11"/>
                      <a:pt x="217" y="1"/>
                      <a:pt x="205" y="0"/>
                    </a:cubicBezTo>
                    <a:cubicBezTo>
                      <a:pt x="204" y="0"/>
                      <a:pt x="204" y="0"/>
                      <a:pt x="203" y="0"/>
                    </a:cubicBezTo>
                  </a:path>
                </a:pathLst>
              </a:custGeom>
              <a:solidFill>
                <a:srgbClr val="A0C2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" name="íślîďè">
                <a:extLst>
                  <a:ext uri="{FF2B5EF4-FFF2-40B4-BE49-F238E27FC236}">
                    <a16:creationId xmlns:a16="http://schemas.microsoft.com/office/drawing/2014/main" id="{96170FB5-D43F-4FB3-9AC1-814AA7293ED8}"/>
                  </a:ext>
                </a:extLst>
              </p:cNvPr>
              <p:cNvSpPr/>
              <p:nvPr/>
            </p:nvSpPr>
            <p:spPr bwMode="auto">
              <a:xfrm>
                <a:off x="6867526" y="1836738"/>
                <a:ext cx="52388" cy="554038"/>
              </a:xfrm>
              <a:custGeom>
                <a:avLst/>
                <a:gdLst>
                  <a:gd name="T0" fmla="*/ 4 w 35"/>
                  <a:gd name="T1" fmla="*/ 327 h 372"/>
                  <a:gd name="T2" fmla="*/ 0 w 35"/>
                  <a:gd name="T3" fmla="*/ 367 h 372"/>
                  <a:gd name="T4" fmla="*/ 0 w 35"/>
                  <a:gd name="T5" fmla="*/ 372 h 372"/>
                  <a:gd name="T6" fmla="*/ 8 w 35"/>
                  <a:gd name="T7" fmla="*/ 372 h 372"/>
                  <a:gd name="T8" fmla="*/ 9 w 35"/>
                  <a:gd name="T9" fmla="*/ 354 h 372"/>
                  <a:gd name="T10" fmla="*/ 9 w 35"/>
                  <a:gd name="T11" fmla="*/ 355 h 372"/>
                  <a:gd name="T12" fmla="*/ 2 w 35"/>
                  <a:gd name="T13" fmla="*/ 352 h 372"/>
                  <a:gd name="T14" fmla="*/ 11 w 35"/>
                  <a:gd name="T15" fmla="*/ 328 h 372"/>
                  <a:gd name="T16" fmla="*/ 4 w 35"/>
                  <a:gd name="T17" fmla="*/ 327 h 372"/>
                  <a:gd name="T18" fmla="*/ 5 w 35"/>
                  <a:gd name="T19" fmla="*/ 313 h 372"/>
                  <a:gd name="T20" fmla="*/ 4 w 35"/>
                  <a:gd name="T21" fmla="*/ 326 h 372"/>
                  <a:gd name="T22" fmla="*/ 5 w 35"/>
                  <a:gd name="T23" fmla="*/ 313 h 372"/>
                  <a:gd name="T24" fmla="*/ 27 w 35"/>
                  <a:gd name="T25" fmla="*/ 0 h 372"/>
                  <a:gd name="T26" fmla="*/ 26 w 35"/>
                  <a:gd name="T27" fmla="*/ 3 h 372"/>
                  <a:gd name="T28" fmla="*/ 26 w 35"/>
                  <a:gd name="T29" fmla="*/ 7 h 372"/>
                  <a:gd name="T30" fmla="*/ 12 w 35"/>
                  <a:gd name="T31" fmla="*/ 238 h 372"/>
                  <a:gd name="T32" fmla="*/ 14 w 35"/>
                  <a:gd name="T33" fmla="*/ 283 h 372"/>
                  <a:gd name="T34" fmla="*/ 13 w 35"/>
                  <a:gd name="T35" fmla="*/ 314 h 372"/>
                  <a:gd name="T36" fmla="*/ 35 w 35"/>
                  <a:gd name="T37" fmla="*/ 0 h 372"/>
                  <a:gd name="T38" fmla="*/ 30 w 35"/>
                  <a:gd name="T39" fmla="*/ 0 h 372"/>
                  <a:gd name="T40" fmla="*/ 27 w 35"/>
                  <a:gd name="T41" fmla="*/ 0 h 372"/>
                  <a:gd name="T42" fmla="*/ 27 w 35"/>
                  <a:gd name="T43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" h="372">
                    <a:moveTo>
                      <a:pt x="4" y="327"/>
                    </a:moveTo>
                    <a:cubicBezTo>
                      <a:pt x="3" y="340"/>
                      <a:pt x="1" y="353"/>
                      <a:pt x="0" y="367"/>
                    </a:cubicBezTo>
                    <a:cubicBezTo>
                      <a:pt x="0" y="368"/>
                      <a:pt x="0" y="370"/>
                      <a:pt x="0" y="372"/>
                    </a:cubicBezTo>
                    <a:cubicBezTo>
                      <a:pt x="8" y="372"/>
                      <a:pt x="8" y="372"/>
                      <a:pt x="8" y="372"/>
                    </a:cubicBezTo>
                    <a:cubicBezTo>
                      <a:pt x="8" y="366"/>
                      <a:pt x="9" y="360"/>
                      <a:pt x="9" y="354"/>
                    </a:cubicBezTo>
                    <a:cubicBezTo>
                      <a:pt x="9" y="355"/>
                      <a:pt x="9" y="355"/>
                      <a:pt x="9" y="355"/>
                    </a:cubicBezTo>
                    <a:cubicBezTo>
                      <a:pt x="2" y="352"/>
                      <a:pt x="2" y="352"/>
                      <a:pt x="2" y="352"/>
                    </a:cubicBezTo>
                    <a:cubicBezTo>
                      <a:pt x="5" y="344"/>
                      <a:pt x="8" y="336"/>
                      <a:pt x="11" y="328"/>
                    </a:cubicBezTo>
                    <a:cubicBezTo>
                      <a:pt x="4" y="327"/>
                      <a:pt x="4" y="327"/>
                      <a:pt x="4" y="327"/>
                    </a:cubicBezTo>
                    <a:moveTo>
                      <a:pt x="5" y="313"/>
                    </a:moveTo>
                    <a:cubicBezTo>
                      <a:pt x="5" y="317"/>
                      <a:pt x="4" y="322"/>
                      <a:pt x="4" y="326"/>
                    </a:cubicBezTo>
                    <a:cubicBezTo>
                      <a:pt x="4" y="322"/>
                      <a:pt x="5" y="317"/>
                      <a:pt x="5" y="313"/>
                    </a:cubicBezTo>
                    <a:moveTo>
                      <a:pt x="27" y="0"/>
                    </a:moveTo>
                    <a:cubicBezTo>
                      <a:pt x="27" y="0"/>
                      <a:pt x="27" y="1"/>
                      <a:pt x="26" y="3"/>
                    </a:cubicBezTo>
                    <a:cubicBezTo>
                      <a:pt x="26" y="4"/>
                      <a:pt x="26" y="5"/>
                      <a:pt x="26" y="7"/>
                    </a:cubicBezTo>
                    <a:cubicBezTo>
                      <a:pt x="25" y="31"/>
                      <a:pt x="21" y="120"/>
                      <a:pt x="12" y="238"/>
                    </a:cubicBezTo>
                    <a:cubicBezTo>
                      <a:pt x="13" y="252"/>
                      <a:pt x="14" y="268"/>
                      <a:pt x="14" y="283"/>
                    </a:cubicBezTo>
                    <a:cubicBezTo>
                      <a:pt x="14" y="293"/>
                      <a:pt x="14" y="303"/>
                      <a:pt x="13" y="314"/>
                    </a:cubicBezTo>
                    <a:cubicBezTo>
                      <a:pt x="29" y="136"/>
                      <a:pt x="35" y="0"/>
                      <a:pt x="35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solidFill>
                <a:srgbClr val="A9A9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iş1iḍê">
                <a:extLst>
                  <a:ext uri="{FF2B5EF4-FFF2-40B4-BE49-F238E27FC236}">
                    <a16:creationId xmlns:a16="http://schemas.microsoft.com/office/drawing/2014/main" id="{6ED50F29-AAFA-4EF4-B5C4-646D0112D3AE}"/>
                  </a:ext>
                </a:extLst>
              </p:cNvPr>
              <p:cNvSpPr/>
              <p:nvPr/>
            </p:nvSpPr>
            <p:spPr bwMode="auto">
              <a:xfrm>
                <a:off x="6753226" y="1919288"/>
                <a:ext cx="134938" cy="406400"/>
              </a:xfrm>
              <a:custGeom>
                <a:avLst/>
                <a:gdLst>
                  <a:gd name="T0" fmla="*/ 5 w 91"/>
                  <a:gd name="T1" fmla="*/ 0 h 272"/>
                  <a:gd name="T2" fmla="*/ 2 w 91"/>
                  <a:gd name="T3" fmla="*/ 4 h 272"/>
                  <a:gd name="T4" fmla="*/ 0 w 91"/>
                  <a:gd name="T5" fmla="*/ 6 h 272"/>
                  <a:gd name="T6" fmla="*/ 0 w 91"/>
                  <a:gd name="T7" fmla="*/ 6 h 272"/>
                  <a:gd name="T8" fmla="*/ 1 w 91"/>
                  <a:gd name="T9" fmla="*/ 8 h 272"/>
                  <a:gd name="T10" fmla="*/ 42 w 91"/>
                  <a:gd name="T11" fmla="*/ 64 h 272"/>
                  <a:gd name="T12" fmla="*/ 83 w 91"/>
                  <a:gd name="T13" fmla="*/ 227 h 272"/>
                  <a:gd name="T14" fmla="*/ 82 w 91"/>
                  <a:gd name="T15" fmla="*/ 257 h 272"/>
                  <a:gd name="T16" fmla="*/ 81 w 91"/>
                  <a:gd name="T17" fmla="*/ 270 h 272"/>
                  <a:gd name="T18" fmla="*/ 81 w 91"/>
                  <a:gd name="T19" fmla="*/ 271 h 272"/>
                  <a:gd name="T20" fmla="*/ 81 w 91"/>
                  <a:gd name="T21" fmla="*/ 271 h 272"/>
                  <a:gd name="T22" fmla="*/ 88 w 91"/>
                  <a:gd name="T23" fmla="*/ 272 h 272"/>
                  <a:gd name="T24" fmla="*/ 89 w 91"/>
                  <a:gd name="T25" fmla="*/ 268 h 272"/>
                  <a:gd name="T26" fmla="*/ 90 w 91"/>
                  <a:gd name="T27" fmla="*/ 258 h 272"/>
                  <a:gd name="T28" fmla="*/ 91 w 91"/>
                  <a:gd name="T29" fmla="*/ 227 h 272"/>
                  <a:gd name="T30" fmla="*/ 89 w 91"/>
                  <a:gd name="T31" fmla="*/ 182 h 272"/>
                  <a:gd name="T32" fmla="*/ 48 w 91"/>
                  <a:gd name="T33" fmla="*/ 58 h 272"/>
                  <a:gd name="T34" fmla="*/ 5 w 91"/>
                  <a:gd name="T35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272">
                    <a:moveTo>
                      <a:pt x="5" y="0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1" y="7"/>
                      <a:pt x="1" y="8"/>
                    </a:cubicBezTo>
                    <a:cubicBezTo>
                      <a:pt x="7" y="13"/>
                      <a:pt x="25" y="32"/>
                      <a:pt x="42" y="64"/>
                    </a:cubicBezTo>
                    <a:cubicBezTo>
                      <a:pt x="63" y="101"/>
                      <a:pt x="83" y="156"/>
                      <a:pt x="83" y="227"/>
                    </a:cubicBezTo>
                    <a:cubicBezTo>
                      <a:pt x="83" y="237"/>
                      <a:pt x="83" y="247"/>
                      <a:pt x="82" y="257"/>
                    </a:cubicBezTo>
                    <a:cubicBezTo>
                      <a:pt x="82" y="261"/>
                      <a:pt x="81" y="266"/>
                      <a:pt x="81" y="270"/>
                    </a:cubicBezTo>
                    <a:cubicBezTo>
                      <a:pt x="81" y="271"/>
                      <a:pt x="81" y="271"/>
                      <a:pt x="81" y="271"/>
                    </a:cubicBezTo>
                    <a:cubicBezTo>
                      <a:pt x="81" y="271"/>
                      <a:pt x="81" y="271"/>
                      <a:pt x="81" y="271"/>
                    </a:cubicBezTo>
                    <a:cubicBezTo>
                      <a:pt x="88" y="272"/>
                      <a:pt x="88" y="272"/>
                      <a:pt x="88" y="272"/>
                    </a:cubicBezTo>
                    <a:cubicBezTo>
                      <a:pt x="88" y="270"/>
                      <a:pt x="89" y="269"/>
                      <a:pt x="89" y="268"/>
                    </a:cubicBezTo>
                    <a:cubicBezTo>
                      <a:pt x="90" y="264"/>
                      <a:pt x="90" y="261"/>
                      <a:pt x="90" y="258"/>
                    </a:cubicBezTo>
                    <a:cubicBezTo>
                      <a:pt x="91" y="247"/>
                      <a:pt x="91" y="237"/>
                      <a:pt x="91" y="227"/>
                    </a:cubicBezTo>
                    <a:cubicBezTo>
                      <a:pt x="91" y="212"/>
                      <a:pt x="90" y="196"/>
                      <a:pt x="89" y="182"/>
                    </a:cubicBezTo>
                    <a:cubicBezTo>
                      <a:pt x="82" y="130"/>
                      <a:pt x="65" y="88"/>
                      <a:pt x="48" y="58"/>
                    </a:cubicBezTo>
                    <a:cubicBezTo>
                      <a:pt x="27" y="20"/>
                      <a:pt x="6" y="1"/>
                      <a:pt x="5" y="0"/>
                    </a:cubicBezTo>
                  </a:path>
                </a:pathLst>
              </a:custGeom>
              <a:solidFill>
                <a:srgbClr val="A9A9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" name="iṡľíḍé">
                <a:extLst>
                  <a:ext uri="{FF2B5EF4-FFF2-40B4-BE49-F238E27FC236}">
                    <a16:creationId xmlns:a16="http://schemas.microsoft.com/office/drawing/2014/main" id="{8B9386C0-2A59-4227-9C21-FEA29F7FDC2D}"/>
                  </a:ext>
                </a:extLst>
              </p:cNvPr>
              <p:cNvSpPr/>
              <p:nvPr/>
            </p:nvSpPr>
            <p:spPr bwMode="auto">
              <a:xfrm>
                <a:off x="6627813" y="2309813"/>
                <a:ext cx="180975" cy="80963"/>
              </a:xfrm>
              <a:custGeom>
                <a:avLst/>
                <a:gdLst>
                  <a:gd name="T0" fmla="*/ 0 w 121"/>
                  <a:gd name="T1" fmla="*/ 8 h 54"/>
                  <a:gd name="T2" fmla="*/ 0 w 121"/>
                  <a:gd name="T3" fmla="*/ 8 h 54"/>
                  <a:gd name="T4" fmla="*/ 0 w 121"/>
                  <a:gd name="T5" fmla="*/ 8 h 54"/>
                  <a:gd name="T6" fmla="*/ 0 w 121"/>
                  <a:gd name="T7" fmla="*/ 8 h 54"/>
                  <a:gd name="T8" fmla="*/ 1 w 121"/>
                  <a:gd name="T9" fmla="*/ 0 h 54"/>
                  <a:gd name="T10" fmla="*/ 0 w 121"/>
                  <a:gd name="T11" fmla="*/ 7 h 54"/>
                  <a:gd name="T12" fmla="*/ 0 w 121"/>
                  <a:gd name="T13" fmla="*/ 8 h 54"/>
                  <a:gd name="T14" fmla="*/ 0 w 121"/>
                  <a:gd name="T15" fmla="*/ 8 h 54"/>
                  <a:gd name="T16" fmla="*/ 0 w 121"/>
                  <a:gd name="T17" fmla="*/ 8 h 54"/>
                  <a:gd name="T18" fmla="*/ 80 w 121"/>
                  <a:gd name="T19" fmla="*/ 36 h 54"/>
                  <a:gd name="T20" fmla="*/ 108 w 121"/>
                  <a:gd name="T21" fmla="*/ 54 h 54"/>
                  <a:gd name="T22" fmla="*/ 121 w 121"/>
                  <a:gd name="T23" fmla="*/ 54 h 54"/>
                  <a:gd name="T24" fmla="*/ 51 w 121"/>
                  <a:gd name="T25" fmla="*/ 15 h 54"/>
                  <a:gd name="T26" fmla="*/ 1 w 121"/>
                  <a:gd name="T2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1" h="54"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1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5" y="9"/>
                      <a:pt x="43" y="17"/>
                      <a:pt x="80" y="36"/>
                    </a:cubicBezTo>
                    <a:cubicBezTo>
                      <a:pt x="89" y="41"/>
                      <a:pt x="99" y="47"/>
                      <a:pt x="108" y="54"/>
                    </a:cubicBezTo>
                    <a:cubicBezTo>
                      <a:pt x="121" y="54"/>
                      <a:pt x="121" y="54"/>
                      <a:pt x="121" y="54"/>
                    </a:cubicBezTo>
                    <a:cubicBezTo>
                      <a:pt x="100" y="36"/>
                      <a:pt x="73" y="23"/>
                      <a:pt x="51" y="15"/>
                    </a:cubicBezTo>
                    <a:cubicBezTo>
                      <a:pt x="23" y="5"/>
                      <a:pt x="2" y="0"/>
                      <a:pt x="1" y="0"/>
                    </a:cubicBezTo>
                  </a:path>
                </a:pathLst>
              </a:custGeom>
              <a:solidFill>
                <a:srgbClr val="A9A9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îśḷíḍê">
                <a:extLst>
                  <a:ext uri="{FF2B5EF4-FFF2-40B4-BE49-F238E27FC236}">
                    <a16:creationId xmlns:a16="http://schemas.microsoft.com/office/drawing/2014/main" id="{A4B333BC-C3C3-479D-9F76-DE0961319BA7}"/>
                  </a:ext>
                </a:extLst>
              </p:cNvPr>
              <p:cNvSpPr/>
              <p:nvPr/>
            </p:nvSpPr>
            <p:spPr bwMode="auto">
              <a:xfrm>
                <a:off x="6870701" y="2022476"/>
                <a:ext cx="198438" cy="342900"/>
              </a:xfrm>
              <a:custGeom>
                <a:avLst/>
                <a:gdLst>
                  <a:gd name="T0" fmla="*/ 128 w 133"/>
                  <a:gd name="T1" fmla="*/ 0 h 230"/>
                  <a:gd name="T2" fmla="*/ 10 w 133"/>
                  <a:gd name="T3" fmla="*/ 199 h 230"/>
                  <a:gd name="T4" fmla="*/ 9 w 133"/>
                  <a:gd name="T5" fmla="*/ 203 h 230"/>
                  <a:gd name="T6" fmla="*/ 0 w 133"/>
                  <a:gd name="T7" fmla="*/ 227 h 230"/>
                  <a:gd name="T8" fmla="*/ 7 w 133"/>
                  <a:gd name="T9" fmla="*/ 230 h 230"/>
                  <a:gd name="T10" fmla="*/ 7 w 133"/>
                  <a:gd name="T11" fmla="*/ 229 h 230"/>
                  <a:gd name="T12" fmla="*/ 93 w 133"/>
                  <a:gd name="T13" fmla="*/ 55 h 230"/>
                  <a:gd name="T14" fmla="*/ 122 w 133"/>
                  <a:gd name="T15" fmla="*/ 17 h 230"/>
                  <a:gd name="T16" fmla="*/ 131 w 133"/>
                  <a:gd name="T17" fmla="*/ 8 h 230"/>
                  <a:gd name="T18" fmla="*/ 131 w 133"/>
                  <a:gd name="T19" fmla="*/ 7 h 230"/>
                  <a:gd name="T20" fmla="*/ 133 w 133"/>
                  <a:gd name="T21" fmla="*/ 6 h 230"/>
                  <a:gd name="T22" fmla="*/ 133 w 133"/>
                  <a:gd name="T23" fmla="*/ 6 h 230"/>
                  <a:gd name="T24" fmla="*/ 133 w 133"/>
                  <a:gd name="T25" fmla="*/ 6 h 230"/>
                  <a:gd name="T26" fmla="*/ 133 w 133"/>
                  <a:gd name="T27" fmla="*/ 6 h 230"/>
                  <a:gd name="T28" fmla="*/ 130 w 133"/>
                  <a:gd name="T29" fmla="*/ 2 h 230"/>
                  <a:gd name="T30" fmla="*/ 128 w 133"/>
                  <a:gd name="T31" fmla="*/ 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3" h="230">
                    <a:moveTo>
                      <a:pt x="128" y="0"/>
                    </a:moveTo>
                    <a:cubicBezTo>
                      <a:pt x="128" y="0"/>
                      <a:pt x="68" y="53"/>
                      <a:pt x="10" y="199"/>
                    </a:cubicBezTo>
                    <a:cubicBezTo>
                      <a:pt x="10" y="200"/>
                      <a:pt x="9" y="201"/>
                      <a:pt x="9" y="203"/>
                    </a:cubicBezTo>
                    <a:cubicBezTo>
                      <a:pt x="6" y="211"/>
                      <a:pt x="3" y="219"/>
                      <a:pt x="0" y="227"/>
                    </a:cubicBezTo>
                    <a:cubicBezTo>
                      <a:pt x="7" y="230"/>
                      <a:pt x="7" y="230"/>
                      <a:pt x="7" y="230"/>
                    </a:cubicBezTo>
                    <a:cubicBezTo>
                      <a:pt x="7" y="230"/>
                      <a:pt x="7" y="230"/>
                      <a:pt x="7" y="229"/>
                    </a:cubicBezTo>
                    <a:cubicBezTo>
                      <a:pt x="37" y="146"/>
                      <a:pt x="69" y="90"/>
                      <a:pt x="93" y="55"/>
                    </a:cubicBezTo>
                    <a:cubicBezTo>
                      <a:pt x="105" y="38"/>
                      <a:pt x="115" y="25"/>
                      <a:pt x="122" y="17"/>
                    </a:cubicBezTo>
                    <a:cubicBezTo>
                      <a:pt x="126" y="13"/>
                      <a:pt x="129" y="10"/>
                      <a:pt x="131" y="8"/>
                    </a:cubicBezTo>
                    <a:cubicBezTo>
                      <a:pt x="131" y="8"/>
                      <a:pt x="131" y="8"/>
                      <a:pt x="131" y="7"/>
                    </a:cubicBezTo>
                    <a:cubicBezTo>
                      <a:pt x="132" y="7"/>
                      <a:pt x="132" y="7"/>
                      <a:pt x="133" y="6"/>
                    </a:cubicBezTo>
                    <a:cubicBezTo>
                      <a:pt x="133" y="6"/>
                      <a:pt x="133" y="6"/>
                      <a:pt x="133" y="6"/>
                    </a:cubicBezTo>
                    <a:cubicBezTo>
                      <a:pt x="133" y="6"/>
                      <a:pt x="133" y="6"/>
                      <a:pt x="133" y="6"/>
                    </a:cubicBezTo>
                    <a:cubicBezTo>
                      <a:pt x="133" y="6"/>
                      <a:pt x="133" y="6"/>
                      <a:pt x="133" y="6"/>
                    </a:cubicBezTo>
                    <a:cubicBezTo>
                      <a:pt x="130" y="2"/>
                      <a:pt x="130" y="2"/>
                      <a:pt x="130" y="2"/>
                    </a:cubicBezTo>
                    <a:cubicBezTo>
                      <a:pt x="128" y="0"/>
                      <a:pt x="128" y="0"/>
                      <a:pt x="128" y="0"/>
                    </a:cubicBezTo>
                  </a:path>
                </a:pathLst>
              </a:custGeom>
              <a:solidFill>
                <a:srgbClr val="A9A9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iṥľiďe">
                <a:extLst>
                  <a:ext uri="{FF2B5EF4-FFF2-40B4-BE49-F238E27FC236}">
                    <a16:creationId xmlns:a16="http://schemas.microsoft.com/office/drawing/2014/main" id="{73453758-6A69-40EF-8654-386D7D4ECC7B}"/>
                  </a:ext>
                </a:extLst>
              </p:cNvPr>
              <p:cNvSpPr/>
              <p:nvPr/>
            </p:nvSpPr>
            <p:spPr bwMode="auto">
              <a:xfrm>
                <a:off x="6823076" y="1246188"/>
                <a:ext cx="939800" cy="2024063"/>
              </a:xfrm>
              <a:custGeom>
                <a:avLst/>
                <a:gdLst>
                  <a:gd name="T0" fmla="*/ 215 w 629"/>
                  <a:gd name="T1" fmla="*/ 30 h 1356"/>
                  <a:gd name="T2" fmla="*/ 152 w 629"/>
                  <a:gd name="T3" fmla="*/ 77 h 1356"/>
                  <a:gd name="T4" fmla="*/ 183 w 629"/>
                  <a:gd name="T5" fmla="*/ 259 h 1356"/>
                  <a:gd name="T6" fmla="*/ 154 w 629"/>
                  <a:gd name="T7" fmla="*/ 308 h 1356"/>
                  <a:gd name="T8" fmla="*/ 77 w 629"/>
                  <a:gd name="T9" fmla="*/ 358 h 1356"/>
                  <a:gd name="T10" fmla="*/ 11 w 629"/>
                  <a:gd name="T11" fmla="*/ 438 h 1356"/>
                  <a:gd name="T12" fmla="*/ 17 w 629"/>
                  <a:gd name="T13" fmla="*/ 547 h 1356"/>
                  <a:gd name="T14" fmla="*/ 64 w 629"/>
                  <a:gd name="T15" fmla="*/ 626 h 1356"/>
                  <a:gd name="T16" fmla="*/ 114 w 629"/>
                  <a:gd name="T17" fmla="*/ 725 h 1356"/>
                  <a:gd name="T18" fmla="*/ 127 w 629"/>
                  <a:gd name="T19" fmla="*/ 774 h 1356"/>
                  <a:gd name="T20" fmla="*/ 124 w 629"/>
                  <a:gd name="T21" fmla="*/ 839 h 1356"/>
                  <a:gd name="T22" fmla="*/ 100 w 629"/>
                  <a:gd name="T23" fmla="*/ 1034 h 1356"/>
                  <a:gd name="T24" fmla="*/ 96 w 629"/>
                  <a:gd name="T25" fmla="*/ 1111 h 1356"/>
                  <a:gd name="T26" fmla="*/ 115 w 629"/>
                  <a:gd name="T27" fmla="*/ 1190 h 1356"/>
                  <a:gd name="T28" fmla="*/ 186 w 629"/>
                  <a:gd name="T29" fmla="*/ 1327 h 1356"/>
                  <a:gd name="T30" fmla="*/ 303 w 629"/>
                  <a:gd name="T31" fmla="*/ 1296 h 1356"/>
                  <a:gd name="T32" fmla="*/ 349 w 629"/>
                  <a:gd name="T33" fmla="*/ 1118 h 1356"/>
                  <a:gd name="T34" fmla="*/ 514 w 629"/>
                  <a:gd name="T35" fmla="*/ 940 h 1356"/>
                  <a:gd name="T36" fmla="*/ 548 w 629"/>
                  <a:gd name="T37" fmla="*/ 667 h 1356"/>
                  <a:gd name="T38" fmla="*/ 606 w 629"/>
                  <a:gd name="T39" fmla="*/ 476 h 1356"/>
                  <a:gd name="T40" fmla="*/ 588 w 629"/>
                  <a:gd name="T41" fmla="*/ 208 h 1356"/>
                  <a:gd name="T42" fmla="*/ 457 w 629"/>
                  <a:gd name="T43" fmla="*/ 39 h 1356"/>
                  <a:gd name="T44" fmla="*/ 386 w 629"/>
                  <a:gd name="T45" fmla="*/ 3 h 1356"/>
                  <a:gd name="T46" fmla="*/ 310 w 629"/>
                  <a:gd name="T47" fmla="*/ 29 h 1356"/>
                  <a:gd name="T48" fmla="*/ 215 w 629"/>
                  <a:gd name="T49" fmla="*/ 30 h 1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9" h="1356">
                    <a:moveTo>
                      <a:pt x="215" y="30"/>
                    </a:moveTo>
                    <a:cubicBezTo>
                      <a:pt x="192" y="33"/>
                      <a:pt x="164" y="44"/>
                      <a:pt x="152" y="77"/>
                    </a:cubicBezTo>
                    <a:cubicBezTo>
                      <a:pt x="130" y="142"/>
                      <a:pt x="198" y="191"/>
                      <a:pt x="183" y="259"/>
                    </a:cubicBezTo>
                    <a:cubicBezTo>
                      <a:pt x="178" y="278"/>
                      <a:pt x="168" y="295"/>
                      <a:pt x="154" y="308"/>
                    </a:cubicBezTo>
                    <a:cubicBezTo>
                      <a:pt x="130" y="332"/>
                      <a:pt x="103" y="342"/>
                      <a:pt x="77" y="358"/>
                    </a:cubicBezTo>
                    <a:cubicBezTo>
                      <a:pt x="51" y="374"/>
                      <a:pt x="24" y="399"/>
                      <a:pt x="11" y="438"/>
                    </a:cubicBezTo>
                    <a:cubicBezTo>
                      <a:pt x="0" y="475"/>
                      <a:pt x="5" y="517"/>
                      <a:pt x="17" y="547"/>
                    </a:cubicBezTo>
                    <a:cubicBezTo>
                      <a:pt x="29" y="578"/>
                      <a:pt x="48" y="601"/>
                      <a:pt x="64" y="626"/>
                    </a:cubicBezTo>
                    <a:cubicBezTo>
                      <a:pt x="84" y="657"/>
                      <a:pt x="101" y="690"/>
                      <a:pt x="114" y="725"/>
                    </a:cubicBezTo>
                    <a:cubicBezTo>
                      <a:pt x="121" y="741"/>
                      <a:pt x="125" y="757"/>
                      <a:pt x="127" y="774"/>
                    </a:cubicBezTo>
                    <a:cubicBezTo>
                      <a:pt x="129" y="795"/>
                      <a:pt x="127" y="817"/>
                      <a:pt x="124" y="839"/>
                    </a:cubicBezTo>
                    <a:cubicBezTo>
                      <a:pt x="100" y="1034"/>
                      <a:pt x="100" y="1034"/>
                      <a:pt x="100" y="1034"/>
                    </a:cubicBezTo>
                    <a:cubicBezTo>
                      <a:pt x="97" y="1060"/>
                      <a:pt x="94" y="1087"/>
                      <a:pt x="96" y="1111"/>
                    </a:cubicBezTo>
                    <a:cubicBezTo>
                      <a:pt x="98" y="1140"/>
                      <a:pt x="106" y="1165"/>
                      <a:pt x="115" y="1190"/>
                    </a:cubicBezTo>
                    <a:cubicBezTo>
                      <a:pt x="133" y="1243"/>
                      <a:pt x="152" y="1298"/>
                      <a:pt x="186" y="1327"/>
                    </a:cubicBezTo>
                    <a:cubicBezTo>
                      <a:pt x="220" y="1356"/>
                      <a:pt x="274" y="1350"/>
                      <a:pt x="303" y="1296"/>
                    </a:cubicBezTo>
                    <a:cubicBezTo>
                      <a:pt x="330" y="1244"/>
                      <a:pt x="325" y="1173"/>
                      <a:pt x="349" y="1118"/>
                    </a:cubicBezTo>
                    <a:cubicBezTo>
                      <a:pt x="385" y="1030"/>
                      <a:pt x="472" y="1023"/>
                      <a:pt x="514" y="940"/>
                    </a:cubicBezTo>
                    <a:cubicBezTo>
                      <a:pt x="554" y="861"/>
                      <a:pt x="531" y="759"/>
                      <a:pt x="548" y="667"/>
                    </a:cubicBezTo>
                    <a:cubicBezTo>
                      <a:pt x="559" y="600"/>
                      <a:pt x="590" y="541"/>
                      <a:pt x="606" y="476"/>
                    </a:cubicBezTo>
                    <a:cubicBezTo>
                      <a:pt x="629" y="382"/>
                      <a:pt x="618" y="283"/>
                      <a:pt x="588" y="208"/>
                    </a:cubicBezTo>
                    <a:cubicBezTo>
                      <a:pt x="557" y="133"/>
                      <a:pt x="509" y="80"/>
                      <a:pt x="457" y="39"/>
                    </a:cubicBezTo>
                    <a:cubicBezTo>
                      <a:pt x="435" y="22"/>
                      <a:pt x="412" y="6"/>
                      <a:pt x="386" y="3"/>
                    </a:cubicBezTo>
                    <a:cubicBezTo>
                      <a:pt x="359" y="0"/>
                      <a:pt x="336" y="23"/>
                      <a:pt x="310" y="29"/>
                    </a:cubicBezTo>
                    <a:cubicBezTo>
                      <a:pt x="279" y="36"/>
                      <a:pt x="247" y="25"/>
                      <a:pt x="215" y="30"/>
                    </a:cubicBez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" name="íṣliḍè">
                <a:extLst>
                  <a:ext uri="{FF2B5EF4-FFF2-40B4-BE49-F238E27FC236}">
                    <a16:creationId xmlns:a16="http://schemas.microsoft.com/office/drawing/2014/main" id="{D843D074-20AF-47E9-9E3E-7E581A0486CB}"/>
                  </a:ext>
                </a:extLst>
              </p:cNvPr>
              <p:cNvSpPr/>
              <p:nvPr/>
            </p:nvSpPr>
            <p:spPr bwMode="auto">
              <a:xfrm>
                <a:off x="7162801" y="1255713"/>
                <a:ext cx="233363" cy="1997075"/>
              </a:xfrm>
              <a:custGeom>
                <a:avLst/>
                <a:gdLst>
                  <a:gd name="T0" fmla="*/ 134 w 156"/>
                  <a:gd name="T1" fmla="*/ 0 h 1338"/>
                  <a:gd name="T2" fmla="*/ 0 w 156"/>
                  <a:gd name="T3" fmla="*/ 1338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56" h="1338">
                    <a:moveTo>
                      <a:pt x="134" y="0"/>
                    </a:moveTo>
                    <a:cubicBezTo>
                      <a:pt x="134" y="0"/>
                      <a:pt x="156" y="848"/>
                      <a:pt x="0" y="1338"/>
                    </a:cubicBezTo>
                  </a:path>
                </a:pathLst>
              </a:custGeom>
              <a:noFill/>
              <a:ln w="12700" cap="flat">
                <a:solidFill>
                  <a:srgbClr val="53546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" name="iŝľîḋè">
                <a:extLst>
                  <a:ext uri="{FF2B5EF4-FFF2-40B4-BE49-F238E27FC236}">
                    <a16:creationId xmlns:a16="http://schemas.microsoft.com/office/drawing/2014/main" id="{CF64D891-E4DD-4603-B369-A5ADA2A81F73}"/>
                  </a:ext>
                </a:extLst>
              </p:cNvPr>
              <p:cNvSpPr/>
              <p:nvPr/>
            </p:nvSpPr>
            <p:spPr bwMode="auto">
              <a:xfrm>
                <a:off x="7050088" y="1366838"/>
                <a:ext cx="328613" cy="604838"/>
              </a:xfrm>
              <a:custGeom>
                <a:avLst/>
                <a:gdLst>
                  <a:gd name="T0" fmla="*/ 0 w 220"/>
                  <a:gd name="T1" fmla="*/ 0 h 405"/>
                  <a:gd name="T2" fmla="*/ 201 w 220"/>
                  <a:gd name="T3" fmla="*/ 405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20" h="405">
                    <a:moveTo>
                      <a:pt x="0" y="0"/>
                    </a:moveTo>
                    <a:cubicBezTo>
                      <a:pt x="0" y="0"/>
                      <a:pt x="220" y="148"/>
                      <a:pt x="201" y="405"/>
                    </a:cubicBezTo>
                  </a:path>
                </a:pathLst>
              </a:custGeom>
              <a:noFill/>
              <a:ln w="12700" cap="flat">
                <a:solidFill>
                  <a:srgbClr val="53546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" name="îşľíḑè">
                <a:extLst>
                  <a:ext uri="{FF2B5EF4-FFF2-40B4-BE49-F238E27FC236}">
                    <a16:creationId xmlns:a16="http://schemas.microsoft.com/office/drawing/2014/main" id="{D3E267E0-9466-4C10-BFE4-D706111736F5}"/>
                  </a:ext>
                </a:extLst>
              </p:cNvPr>
              <p:cNvSpPr/>
              <p:nvPr/>
            </p:nvSpPr>
            <p:spPr bwMode="auto">
              <a:xfrm>
                <a:off x="6832601" y="1930401"/>
                <a:ext cx="520700" cy="319088"/>
              </a:xfrm>
              <a:custGeom>
                <a:avLst/>
                <a:gdLst>
                  <a:gd name="T0" fmla="*/ 0 w 348"/>
                  <a:gd name="T1" fmla="*/ 0 h 214"/>
                  <a:gd name="T2" fmla="*/ 334 w 348"/>
                  <a:gd name="T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48" h="214">
                    <a:moveTo>
                      <a:pt x="0" y="0"/>
                    </a:moveTo>
                    <a:cubicBezTo>
                      <a:pt x="0" y="0"/>
                      <a:pt x="348" y="69"/>
                      <a:pt x="334" y="214"/>
                    </a:cubicBezTo>
                  </a:path>
                </a:pathLst>
              </a:custGeom>
              <a:noFill/>
              <a:ln w="12700" cap="flat">
                <a:solidFill>
                  <a:srgbClr val="53546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" name="îşlíďê">
                <a:extLst>
                  <a:ext uri="{FF2B5EF4-FFF2-40B4-BE49-F238E27FC236}">
                    <a16:creationId xmlns:a16="http://schemas.microsoft.com/office/drawing/2014/main" id="{23FBD249-3182-4389-8C71-011794C99F9B}"/>
                  </a:ext>
                </a:extLst>
              </p:cNvPr>
              <p:cNvSpPr/>
              <p:nvPr/>
            </p:nvSpPr>
            <p:spPr bwMode="auto">
              <a:xfrm>
                <a:off x="7346951" y="1554163"/>
                <a:ext cx="354013" cy="474663"/>
              </a:xfrm>
              <a:custGeom>
                <a:avLst/>
                <a:gdLst>
                  <a:gd name="T0" fmla="*/ 237 w 237"/>
                  <a:gd name="T1" fmla="*/ 0 h 318"/>
                  <a:gd name="T2" fmla="*/ 0 w 237"/>
                  <a:gd name="T3" fmla="*/ 318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37" h="318">
                    <a:moveTo>
                      <a:pt x="237" y="0"/>
                    </a:moveTo>
                    <a:cubicBezTo>
                      <a:pt x="237" y="0"/>
                      <a:pt x="105" y="79"/>
                      <a:pt x="0" y="318"/>
                    </a:cubicBezTo>
                  </a:path>
                </a:pathLst>
              </a:custGeom>
              <a:noFill/>
              <a:ln w="12700" cap="flat">
                <a:solidFill>
                  <a:srgbClr val="53546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Sḷíḍè">
                <a:extLst>
                  <a:ext uri="{FF2B5EF4-FFF2-40B4-BE49-F238E27FC236}">
                    <a16:creationId xmlns:a16="http://schemas.microsoft.com/office/drawing/2014/main" id="{303A6D12-7B84-4E4F-9937-0C2CA92B2E2B}"/>
                  </a:ext>
                </a:extLst>
              </p:cNvPr>
              <p:cNvSpPr/>
              <p:nvPr/>
            </p:nvSpPr>
            <p:spPr bwMode="auto">
              <a:xfrm>
                <a:off x="7315201" y="2438401"/>
                <a:ext cx="273050" cy="284163"/>
              </a:xfrm>
              <a:custGeom>
                <a:avLst/>
                <a:gdLst>
                  <a:gd name="T0" fmla="*/ 182 w 182"/>
                  <a:gd name="T1" fmla="*/ 142 h 190"/>
                  <a:gd name="T2" fmla="*/ 0 w 182"/>
                  <a:gd name="T3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82" h="190">
                    <a:moveTo>
                      <a:pt x="182" y="142"/>
                    </a:moveTo>
                    <a:cubicBezTo>
                      <a:pt x="182" y="142"/>
                      <a:pt x="91" y="190"/>
                      <a:pt x="0" y="0"/>
                    </a:cubicBezTo>
                  </a:path>
                </a:pathLst>
              </a:custGeom>
              <a:noFill/>
              <a:ln w="12700" cap="flat">
                <a:solidFill>
                  <a:srgbClr val="53546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" name="ïş1ïḑê">
                <a:extLst>
                  <a:ext uri="{FF2B5EF4-FFF2-40B4-BE49-F238E27FC236}">
                    <a16:creationId xmlns:a16="http://schemas.microsoft.com/office/drawing/2014/main" id="{F4904C29-58E6-4B95-9E8B-AEAFD7DACE91}"/>
                  </a:ext>
                </a:extLst>
              </p:cNvPr>
              <p:cNvSpPr/>
              <p:nvPr/>
            </p:nvSpPr>
            <p:spPr bwMode="auto">
              <a:xfrm>
                <a:off x="6986588" y="2640013"/>
                <a:ext cx="304800" cy="138113"/>
              </a:xfrm>
              <a:custGeom>
                <a:avLst/>
                <a:gdLst>
                  <a:gd name="T0" fmla="*/ 0 w 204"/>
                  <a:gd name="T1" fmla="*/ 92 h 92"/>
                  <a:gd name="T2" fmla="*/ 204 w 204"/>
                  <a:gd name="T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204" h="92">
                    <a:moveTo>
                      <a:pt x="0" y="92"/>
                    </a:moveTo>
                    <a:cubicBezTo>
                      <a:pt x="0" y="92"/>
                      <a:pt x="193" y="85"/>
                      <a:pt x="204" y="0"/>
                    </a:cubicBezTo>
                  </a:path>
                </a:pathLst>
              </a:custGeom>
              <a:noFill/>
              <a:ln w="12700" cap="flat">
                <a:solidFill>
                  <a:srgbClr val="53546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" name="íšḻiḋé">
                <a:extLst>
                  <a:ext uri="{FF2B5EF4-FFF2-40B4-BE49-F238E27FC236}">
                    <a16:creationId xmlns:a16="http://schemas.microsoft.com/office/drawing/2014/main" id="{6FC3292B-0258-4A04-A7CF-B212C9CBBFD7}"/>
                  </a:ext>
                </a:extLst>
              </p:cNvPr>
              <p:cNvSpPr/>
              <p:nvPr/>
            </p:nvSpPr>
            <p:spPr bwMode="auto">
              <a:xfrm>
                <a:off x="3263901" y="4703763"/>
                <a:ext cx="315913" cy="407988"/>
              </a:xfrm>
              <a:custGeom>
                <a:avLst/>
                <a:gdLst>
                  <a:gd name="T0" fmla="*/ 105 w 211"/>
                  <a:gd name="T1" fmla="*/ 0 h 273"/>
                  <a:gd name="T2" fmla="*/ 90 w 211"/>
                  <a:gd name="T3" fmla="*/ 110 h 273"/>
                  <a:gd name="T4" fmla="*/ 16 w 211"/>
                  <a:gd name="T5" fmla="*/ 273 h 273"/>
                  <a:gd name="T6" fmla="*/ 151 w 211"/>
                  <a:gd name="T7" fmla="*/ 149 h 273"/>
                  <a:gd name="T8" fmla="*/ 105 w 211"/>
                  <a:gd name="T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273">
                    <a:moveTo>
                      <a:pt x="105" y="0"/>
                    </a:moveTo>
                    <a:cubicBezTo>
                      <a:pt x="105" y="0"/>
                      <a:pt x="139" y="44"/>
                      <a:pt x="90" y="110"/>
                    </a:cubicBezTo>
                    <a:cubicBezTo>
                      <a:pt x="41" y="176"/>
                      <a:pt x="0" y="232"/>
                      <a:pt x="16" y="273"/>
                    </a:cubicBezTo>
                    <a:cubicBezTo>
                      <a:pt x="16" y="273"/>
                      <a:pt x="90" y="150"/>
                      <a:pt x="151" y="149"/>
                    </a:cubicBezTo>
                    <a:cubicBezTo>
                      <a:pt x="211" y="147"/>
                      <a:pt x="171" y="74"/>
                      <a:pt x="105" y="0"/>
                    </a:cubicBezTo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" name="iš1íḑé">
                <a:extLst>
                  <a:ext uri="{FF2B5EF4-FFF2-40B4-BE49-F238E27FC236}">
                    <a16:creationId xmlns:a16="http://schemas.microsoft.com/office/drawing/2014/main" id="{62C89886-43B6-40DE-A11E-E87481954B4E}"/>
                  </a:ext>
                </a:extLst>
              </p:cNvPr>
              <p:cNvSpPr/>
              <p:nvPr/>
            </p:nvSpPr>
            <p:spPr bwMode="auto">
              <a:xfrm>
                <a:off x="3338513" y="4703763"/>
                <a:ext cx="241300" cy="336550"/>
              </a:xfrm>
              <a:custGeom>
                <a:avLst/>
                <a:gdLst>
                  <a:gd name="T0" fmla="*/ 55 w 161"/>
                  <a:gd name="T1" fmla="*/ 0 h 225"/>
                  <a:gd name="T2" fmla="*/ 56 w 161"/>
                  <a:gd name="T3" fmla="*/ 1 h 225"/>
                  <a:gd name="T4" fmla="*/ 55 w 161"/>
                  <a:gd name="T5" fmla="*/ 0 h 225"/>
                  <a:gd name="T6" fmla="*/ 55 w 161"/>
                  <a:gd name="T7" fmla="*/ 0 h 225"/>
                  <a:gd name="T8" fmla="*/ 55 w 161"/>
                  <a:gd name="T9" fmla="*/ 0 h 225"/>
                  <a:gd name="T10" fmla="*/ 101 w 161"/>
                  <a:gd name="T11" fmla="*/ 149 h 225"/>
                  <a:gd name="T12" fmla="*/ 0 w 161"/>
                  <a:gd name="T13" fmla="*/ 225 h 225"/>
                  <a:gd name="T14" fmla="*/ 0 w 161"/>
                  <a:gd name="T15" fmla="*/ 225 h 225"/>
                  <a:gd name="T16" fmla="*/ 101 w 161"/>
                  <a:gd name="T17" fmla="*/ 149 h 225"/>
                  <a:gd name="T18" fmla="*/ 55 w 161"/>
                  <a:gd name="T19" fmla="*/ 0 h 2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" h="225">
                    <a:moveTo>
                      <a:pt x="55" y="0"/>
                    </a:moveTo>
                    <a:cubicBezTo>
                      <a:pt x="55" y="0"/>
                      <a:pt x="56" y="1"/>
                      <a:pt x="56" y="1"/>
                    </a:cubicBezTo>
                    <a:cubicBezTo>
                      <a:pt x="55" y="0"/>
                      <a:pt x="55" y="0"/>
                      <a:pt x="55" y="0"/>
                    </a:cubicBezTo>
                    <a:moveTo>
                      <a:pt x="55" y="0"/>
                    </a:moveTo>
                    <a:cubicBezTo>
                      <a:pt x="55" y="0"/>
                      <a:pt x="55" y="0"/>
                      <a:pt x="55" y="0"/>
                    </a:cubicBezTo>
                    <a:cubicBezTo>
                      <a:pt x="121" y="74"/>
                      <a:pt x="161" y="147"/>
                      <a:pt x="101" y="149"/>
                    </a:cubicBezTo>
                    <a:cubicBezTo>
                      <a:pt x="66" y="150"/>
                      <a:pt x="27" y="190"/>
                      <a:pt x="0" y="225"/>
                    </a:cubicBezTo>
                    <a:cubicBezTo>
                      <a:pt x="0" y="225"/>
                      <a:pt x="0" y="225"/>
                      <a:pt x="0" y="225"/>
                    </a:cubicBezTo>
                    <a:cubicBezTo>
                      <a:pt x="27" y="190"/>
                      <a:pt x="66" y="150"/>
                      <a:pt x="101" y="149"/>
                    </a:cubicBezTo>
                    <a:cubicBezTo>
                      <a:pt x="161" y="147"/>
                      <a:pt x="121" y="74"/>
                      <a:pt x="5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" name="îṧḻiḑê">
                <a:extLst>
                  <a:ext uri="{FF2B5EF4-FFF2-40B4-BE49-F238E27FC236}">
                    <a16:creationId xmlns:a16="http://schemas.microsoft.com/office/drawing/2014/main" id="{4AADFA83-7E6C-4F15-BE9B-D573F6AD8556}"/>
                  </a:ext>
                </a:extLst>
              </p:cNvPr>
              <p:cNvSpPr/>
              <p:nvPr/>
            </p:nvSpPr>
            <p:spPr bwMode="auto">
              <a:xfrm>
                <a:off x="3330576" y="4703763"/>
                <a:ext cx="249238" cy="338138"/>
              </a:xfrm>
              <a:custGeom>
                <a:avLst/>
                <a:gdLst>
                  <a:gd name="T0" fmla="*/ 61 w 167"/>
                  <a:gd name="T1" fmla="*/ 0 h 226"/>
                  <a:gd name="T2" fmla="*/ 61 w 167"/>
                  <a:gd name="T3" fmla="*/ 0 h 226"/>
                  <a:gd name="T4" fmla="*/ 62 w 167"/>
                  <a:gd name="T5" fmla="*/ 1 h 226"/>
                  <a:gd name="T6" fmla="*/ 68 w 167"/>
                  <a:gd name="T7" fmla="*/ 14 h 226"/>
                  <a:gd name="T8" fmla="*/ 102 w 167"/>
                  <a:gd name="T9" fmla="*/ 149 h 226"/>
                  <a:gd name="T10" fmla="*/ 0 w 167"/>
                  <a:gd name="T11" fmla="*/ 226 h 226"/>
                  <a:gd name="T12" fmla="*/ 6 w 167"/>
                  <a:gd name="T13" fmla="*/ 225 h 226"/>
                  <a:gd name="T14" fmla="*/ 107 w 167"/>
                  <a:gd name="T15" fmla="*/ 149 h 226"/>
                  <a:gd name="T16" fmla="*/ 61 w 167"/>
                  <a:gd name="T17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226">
                    <a:moveTo>
                      <a:pt x="61" y="0"/>
                    </a:move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61" y="0"/>
                      <a:pt x="62" y="1"/>
                    </a:cubicBezTo>
                    <a:cubicBezTo>
                      <a:pt x="64" y="5"/>
                      <a:pt x="67" y="9"/>
                      <a:pt x="68" y="14"/>
                    </a:cubicBezTo>
                    <a:cubicBezTo>
                      <a:pt x="127" y="83"/>
                      <a:pt x="158" y="147"/>
                      <a:pt x="102" y="149"/>
                    </a:cubicBezTo>
                    <a:cubicBezTo>
                      <a:pt x="67" y="150"/>
                      <a:pt x="27" y="192"/>
                      <a:pt x="0" y="226"/>
                    </a:cubicBezTo>
                    <a:cubicBezTo>
                      <a:pt x="2" y="226"/>
                      <a:pt x="4" y="225"/>
                      <a:pt x="6" y="225"/>
                    </a:cubicBezTo>
                    <a:cubicBezTo>
                      <a:pt x="33" y="190"/>
                      <a:pt x="72" y="150"/>
                      <a:pt x="107" y="149"/>
                    </a:cubicBezTo>
                    <a:cubicBezTo>
                      <a:pt x="167" y="147"/>
                      <a:pt x="127" y="74"/>
                      <a:pt x="61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" name="išḷíḍè">
                <a:extLst>
                  <a:ext uri="{FF2B5EF4-FFF2-40B4-BE49-F238E27FC236}">
                    <a16:creationId xmlns:a16="http://schemas.microsoft.com/office/drawing/2014/main" id="{95175E99-9363-4967-A483-41C9533CFC39}"/>
                  </a:ext>
                </a:extLst>
              </p:cNvPr>
              <p:cNvSpPr/>
              <p:nvPr/>
            </p:nvSpPr>
            <p:spPr bwMode="auto">
              <a:xfrm>
                <a:off x="3502026" y="4764088"/>
                <a:ext cx="11113" cy="65088"/>
              </a:xfrm>
              <a:custGeom>
                <a:avLst/>
                <a:gdLst>
                  <a:gd name="T0" fmla="*/ 8 w 8"/>
                  <a:gd name="T1" fmla="*/ 16 h 44"/>
                  <a:gd name="T2" fmla="*/ 4 w 8"/>
                  <a:gd name="T3" fmla="*/ 44 h 44"/>
                  <a:gd name="T4" fmla="*/ 0 w 8"/>
                  <a:gd name="T5" fmla="*/ 16 h 44"/>
                  <a:gd name="T6" fmla="*/ 5 w 8"/>
                  <a:gd name="T7" fmla="*/ 8 h 44"/>
                  <a:gd name="T8" fmla="*/ 8 w 8"/>
                  <a:gd name="T9" fmla="*/ 1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8" y="16"/>
                    </a:moveTo>
                    <a:cubicBezTo>
                      <a:pt x="8" y="31"/>
                      <a:pt x="7" y="44"/>
                      <a:pt x="4" y="44"/>
                    </a:cubicBezTo>
                    <a:cubicBezTo>
                      <a:pt x="2" y="44"/>
                      <a:pt x="0" y="31"/>
                      <a:pt x="0" y="16"/>
                    </a:cubicBezTo>
                    <a:cubicBezTo>
                      <a:pt x="0" y="0"/>
                      <a:pt x="2" y="8"/>
                      <a:pt x="5" y="8"/>
                    </a:cubicBezTo>
                    <a:cubicBezTo>
                      <a:pt x="7" y="8"/>
                      <a:pt x="8" y="0"/>
                      <a:pt x="8" y="16"/>
                    </a:cubicBezTo>
                    <a:close/>
                  </a:path>
                </a:pathLst>
              </a:custGeom>
              <a:solidFill>
                <a:srgbClr val="FFD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îšliďè">
                <a:extLst>
                  <a:ext uri="{FF2B5EF4-FFF2-40B4-BE49-F238E27FC236}">
                    <a16:creationId xmlns:a16="http://schemas.microsoft.com/office/drawing/2014/main" id="{0B1104A2-3C2C-4053-BBA5-0F2D989E0AA2}"/>
                  </a:ext>
                </a:extLst>
              </p:cNvPr>
              <p:cNvSpPr/>
              <p:nvPr/>
            </p:nvSpPr>
            <p:spPr bwMode="auto">
              <a:xfrm>
                <a:off x="3505201" y="4794251"/>
                <a:ext cx="60325" cy="38100"/>
              </a:xfrm>
              <a:custGeom>
                <a:avLst/>
                <a:gdLst>
                  <a:gd name="T0" fmla="*/ 28 w 41"/>
                  <a:gd name="T1" fmla="*/ 14 h 26"/>
                  <a:gd name="T2" fmla="*/ 1 w 41"/>
                  <a:gd name="T3" fmla="*/ 24 h 26"/>
                  <a:gd name="T4" fmla="*/ 24 w 41"/>
                  <a:gd name="T5" fmla="*/ 7 h 26"/>
                  <a:gd name="T6" fmla="*/ 33 w 41"/>
                  <a:gd name="T7" fmla="*/ 7 h 26"/>
                  <a:gd name="T8" fmla="*/ 28 w 41"/>
                  <a:gd name="T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6">
                    <a:moveTo>
                      <a:pt x="28" y="14"/>
                    </a:moveTo>
                    <a:cubicBezTo>
                      <a:pt x="14" y="22"/>
                      <a:pt x="2" y="26"/>
                      <a:pt x="1" y="24"/>
                    </a:cubicBezTo>
                    <a:cubicBezTo>
                      <a:pt x="0" y="22"/>
                      <a:pt x="10" y="15"/>
                      <a:pt x="24" y="7"/>
                    </a:cubicBezTo>
                    <a:cubicBezTo>
                      <a:pt x="38" y="0"/>
                      <a:pt x="32" y="5"/>
                      <a:pt x="33" y="7"/>
                    </a:cubicBezTo>
                    <a:cubicBezTo>
                      <a:pt x="34" y="9"/>
                      <a:pt x="41" y="7"/>
                      <a:pt x="28" y="14"/>
                    </a:cubicBezTo>
                    <a:close/>
                  </a:path>
                </a:pathLst>
              </a:custGeom>
              <a:solidFill>
                <a:srgbClr val="FFD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" name="íṧľîďé">
                <a:extLst>
                  <a:ext uri="{FF2B5EF4-FFF2-40B4-BE49-F238E27FC236}">
                    <a16:creationId xmlns:a16="http://schemas.microsoft.com/office/drawing/2014/main" id="{4812E46D-6D62-47A6-BAE5-D17377041C85}"/>
                  </a:ext>
                </a:extLst>
              </p:cNvPr>
              <p:cNvSpPr/>
              <p:nvPr/>
            </p:nvSpPr>
            <p:spPr bwMode="auto">
              <a:xfrm>
                <a:off x="2998788" y="4703763"/>
                <a:ext cx="314325" cy="407988"/>
              </a:xfrm>
              <a:custGeom>
                <a:avLst/>
                <a:gdLst>
                  <a:gd name="T0" fmla="*/ 106 w 211"/>
                  <a:gd name="T1" fmla="*/ 0 h 273"/>
                  <a:gd name="T2" fmla="*/ 122 w 211"/>
                  <a:gd name="T3" fmla="*/ 110 h 273"/>
                  <a:gd name="T4" fmla="*/ 195 w 211"/>
                  <a:gd name="T5" fmla="*/ 273 h 273"/>
                  <a:gd name="T6" fmla="*/ 60 w 211"/>
                  <a:gd name="T7" fmla="*/ 149 h 273"/>
                  <a:gd name="T8" fmla="*/ 106 w 211"/>
                  <a:gd name="T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1" h="273">
                    <a:moveTo>
                      <a:pt x="106" y="0"/>
                    </a:moveTo>
                    <a:cubicBezTo>
                      <a:pt x="106" y="0"/>
                      <a:pt x="73" y="44"/>
                      <a:pt x="122" y="110"/>
                    </a:cubicBezTo>
                    <a:cubicBezTo>
                      <a:pt x="171" y="176"/>
                      <a:pt x="211" y="232"/>
                      <a:pt x="195" y="273"/>
                    </a:cubicBezTo>
                    <a:cubicBezTo>
                      <a:pt x="195" y="273"/>
                      <a:pt x="121" y="150"/>
                      <a:pt x="60" y="149"/>
                    </a:cubicBezTo>
                    <a:cubicBezTo>
                      <a:pt x="0" y="147"/>
                      <a:pt x="40" y="74"/>
                      <a:pt x="106" y="0"/>
                    </a:cubicBezTo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íṩḷíḍê">
                <a:extLst>
                  <a:ext uri="{FF2B5EF4-FFF2-40B4-BE49-F238E27FC236}">
                    <a16:creationId xmlns:a16="http://schemas.microsoft.com/office/drawing/2014/main" id="{62A2DBB4-C7C9-4205-B2FD-3CC0BB98A71D}"/>
                  </a:ext>
                </a:extLst>
              </p:cNvPr>
              <p:cNvSpPr/>
              <p:nvPr/>
            </p:nvSpPr>
            <p:spPr bwMode="auto">
              <a:xfrm>
                <a:off x="3044826" y="4703763"/>
                <a:ext cx="215900" cy="366713"/>
              </a:xfrm>
              <a:custGeom>
                <a:avLst/>
                <a:gdLst>
                  <a:gd name="T0" fmla="*/ 0 w 145"/>
                  <a:gd name="T1" fmla="*/ 124 h 245"/>
                  <a:gd name="T2" fmla="*/ 29 w 145"/>
                  <a:gd name="T3" fmla="*/ 149 h 245"/>
                  <a:gd name="T4" fmla="*/ 145 w 145"/>
                  <a:gd name="T5" fmla="*/ 245 h 245"/>
                  <a:gd name="T6" fmla="*/ 145 w 145"/>
                  <a:gd name="T7" fmla="*/ 245 h 245"/>
                  <a:gd name="T8" fmla="*/ 29 w 145"/>
                  <a:gd name="T9" fmla="*/ 149 h 245"/>
                  <a:gd name="T10" fmla="*/ 0 w 145"/>
                  <a:gd name="T11" fmla="*/ 124 h 245"/>
                  <a:gd name="T12" fmla="*/ 68 w 145"/>
                  <a:gd name="T13" fmla="*/ 14 h 245"/>
                  <a:gd name="T14" fmla="*/ 68 w 145"/>
                  <a:gd name="T15" fmla="*/ 14 h 245"/>
                  <a:gd name="T16" fmla="*/ 68 w 145"/>
                  <a:gd name="T17" fmla="*/ 14 h 245"/>
                  <a:gd name="T18" fmla="*/ 68 w 145"/>
                  <a:gd name="T19" fmla="*/ 14 h 245"/>
                  <a:gd name="T20" fmla="*/ 75 w 145"/>
                  <a:gd name="T21" fmla="*/ 0 h 245"/>
                  <a:gd name="T22" fmla="*/ 73 w 145"/>
                  <a:gd name="T23" fmla="*/ 3 h 245"/>
                  <a:gd name="T24" fmla="*/ 75 w 145"/>
                  <a:gd name="T25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5" h="245">
                    <a:moveTo>
                      <a:pt x="0" y="124"/>
                    </a:moveTo>
                    <a:cubicBezTo>
                      <a:pt x="0" y="139"/>
                      <a:pt x="9" y="148"/>
                      <a:pt x="29" y="149"/>
                    </a:cubicBezTo>
                    <a:cubicBezTo>
                      <a:pt x="71" y="150"/>
                      <a:pt x="119" y="208"/>
                      <a:pt x="145" y="245"/>
                    </a:cubicBezTo>
                    <a:cubicBezTo>
                      <a:pt x="145" y="245"/>
                      <a:pt x="145" y="245"/>
                      <a:pt x="145" y="245"/>
                    </a:cubicBezTo>
                    <a:cubicBezTo>
                      <a:pt x="119" y="208"/>
                      <a:pt x="71" y="150"/>
                      <a:pt x="29" y="149"/>
                    </a:cubicBezTo>
                    <a:cubicBezTo>
                      <a:pt x="9" y="148"/>
                      <a:pt x="0" y="139"/>
                      <a:pt x="0" y="124"/>
                    </a:cubicBezTo>
                    <a:moveTo>
                      <a:pt x="68" y="14"/>
                    </a:moveTo>
                    <a:cubicBezTo>
                      <a:pt x="68" y="14"/>
                      <a:pt x="68" y="14"/>
                      <a:pt x="68" y="14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8" y="14"/>
                      <a:pt x="68" y="14"/>
                      <a:pt x="68" y="14"/>
                    </a:cubicBezTo>
                    <a:moveTo>
                      <a:pt x="75" y="0"/>
                    </a:moveTo>
                    <a:cubicBezTo>
                      <a:pt x="75" y="0"/>
                      <a:pt x="74" y="1"/>
                      <a:pt x="73" y="3"/>
                    </a:cubicBezTo>
                    <a:cubicBezTo>
                      <a:pt x="74" y="2"/>
                      <a:pt x="74" y="1"/>
                      <a:pt x="75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" name="ïsľíḓé">
                <a:extLst>
                  <a:ext uri="{FF2B5EF4-FFF2-40B4-BE49-F238E27FC236}">
                    <a16:creationId xmlns:a16="http://schemas.microsoft.com/office/drawing/2014/main" id="{E2DE5C0F-BA3F-469A-96F6-9B28A2E48336}"/>
                  </a:ext>
                </a:extLst>
              </p:cNvPr>
              <p:cNvSpPr/>
              <p:nvPr/>
            </p:nvSpPr>
            <p:spPr bwMode="auto">
              <a:xfrm>
                <a:off x="3011488" y="4703763"/>
                <a:ext cx="254000" cy="366713"/>
              </a:xfrm>
              <a:custGeom>
                <a:avLst/>
                <a:gdLst>
                  <a:gd name="T0" fmla="*/ 97 w 170"/>
                  <a:gd name="T1" fmla="*/ 0 h 245"/>
                  <a:gd name="T2" fmla="*/ 96 w 170"/>
                  <a:gd name="T3" fmla="*/ 1 h 245"/>
                  <a:gd name="T4" fmla="*/ 22 w 170"/>
                  <a:gd name="T5" fmla="*/ 124 h 245"/>
                  <a:gd name="T6" fmla="*/ 51 w 170"/>
                  <a:gd name="T7" fmla="*/ 149 h 245"/>
                  <a:gd name="T8" fmla="*/ 167 w 170"/>
                  <a:gd name="T9" fmla="*/ 245 h 245"/>
                  <a:gd name="T10" fmla="*/ 167 w 170"/>
                  <a:gd name="T11" fmla="*/ 245 h 245"/>
                  <a:gd name="T12" fmla="*/ 170 w 170"/>
                  <a:gd name="T13" fmla="*/ 243 h 245"/>
                  <a:gd name="T14" fmla="*/ 57 w 170"/>
                  <a:gd name="T15" fmla="*/ 149 h 245"/>
                  <a:gd name="T16" fmla="*/ 90 w 170"/>
                  <a:gd name="T17" fmla="*/ 14 h 245"/>
                  <a:gd name="T18" fmla="*/ 90 w 170"/>
                  <a:gd name="T19" fmla="*/ 14 h 245"/>
                  <a:gd name="T20" fmla="*/ 95 w 170"/>
                  <a:gd name="T21" fmla="*/ 3 h 245"/>
                  <a:gd name="T22" fmla="*/ 97 w 170"/>
                  <a:gd name="T23" fmla="*/ 0 h 245"/>
                  <a:gd name="T24" fmla="*/ 97 w 170"/>
                  <a:gd name="T25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245">
                    <a:moveTo>
                      <a:pt x="97" y="0"/>
                    </a:moveTo>
                    <a:cubicBezTo>
                      <a:pt x="97" y="0"/>
                      <a:pt x="96" y="1"/>
                      <a:pt x="96" y="1"/>
                    </a:cubicBezTo>
                    <a:cubicBezTo>
                      <a:pt x="53" y="49"/>
                      <a:pt x="22" y="96"/>
                      <a:pt x="22" y="124"/>
                    </a:cubicBezTo>
                    <a:cubicBezTo>
                      <a:pt x="22" y="139"/>
                      <a:pt x="31" y="148"/>
                      <a:pt x="51" y="149"/>
                    </a:cubicBezTo>
                    <a:cubicBezTo>
                      <a:pt x="93" y="150"/>
                      <a:pt x="141" y="208"/>
                      <a:pt x="167" y="245"/>
                    </a:cubicBezTo>
                    <a:cubicBezTo>
                      <a:pt x="167" y="245"/>
                      <a:pt x="167" y="245"/>
                      <a:pt x="167" y="245"/>
                    </a:cubicBezTo>
                    <a:cubicBezTo>
                      <a:pt x="168" y="244"/>
                      <a:pt x="169" y="243"/>
                      <a:pt x="170" y="243"/>
                    </a:cubicBezTo>
                    <a:cubicBezTo>
                      <a:pt x="144" y="206"/>
                      <a:pt x="97" y="150"/>
                      <a:pt x="57" y="149"/>
                    </a:cubicBezTo>
                    <a:cubicBezTo>
                      <a:pt x="0" y="147"/>
                      <a:pt x="31" y="83"/>
                      <a:pt x="90" y="14"/>
                    </a:cubicBezTo>
                    <a:cubicBezTo>
                      <a:pt x="90" y="14"/>
                      <a:pt x="90" y="14"/>
                      <a:pt x="90" y="14"/>
                    </a:cubicBezTo>
                    <a:cubicBezTo>
                      <a:pt x="91" y="10"/>
                      <a:pt x="93" y="7"/>
                      <a:pt x="95" y="3"/>
                    </a:cubicBezTo>
                    <a:cubicBezTo>
                      <a:pt x="96" y="1"/>
                      <a:pt x="97" y="0"/>
                      <a:pt x="97" y="0"/>
                    </a:cubicBezTo>
                    <a:cubicBezTo>
                      <a:pt x="97" y="0"/>
                      <a:pt x="97" y="0"/>
                      <a:pt x="97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îṣľiďé">
                <a:extLst>
                  <a:ext uri="{FF2B5EF4-FFF2-40B4-BE49-F238E27FC236}">
                    <a16:creationId xmlns:a16="http://schemas.microsoft.com/office/drawing/2014/main" id="{83FA0D33-CE05-4F35-9DFB-E831E72CFBC1}"/>
                  </a:ext>
                </a:extLst>
              </p:cNvPr>
              <p:cNvSpPr/>
              <p:nvPr/>
            </p:nvSpPr>
            <p:spPr bwMode="auto">
              <a:xfrm>
                <a:off x="3063876" y="4764088"/>
                <a:ext cx="12700" cy="65088"/>
              </a:xfrm>
              <a:custGeom>
                <a:avLst/>
                <a:gdLst>
                  <a:gd name="T0" fmla="*/ 0 w 8"/>
                  <a:gd name="T1" fmla="*/ 16 h 44"/>
                  <a:gd name="T2" fmla="*/ 4 w 8"/>
                  <a:gd name="T3" fmla="*/ 44 h 44"/>
                  <a:gd name="T4" fmla="*/ 8 w 8"/>
                  <a:gd name="T5" fmla="*/ 16 h 44"/>
                  <a:gd name="T6" fmla="*/ 3 w 8"/>
                  <a:gd name="T7" fmla="*/ 8 h 44"/>
                  <a:gd name="T8" fmla="*/ 0 w 8"/>
                  <a:gd name="T9" fmla="*/ 1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16"/>
                    </a:moveTo>
                    <a:cubicBezTo>
                      <a:pt x="0" y="31"/>
                      <a:pt x="1" y="44"/>
                      <a:pt x="4" y="44"/>
                    </a:cubicBezTo>
                    <a:cubicBezTo>
                      <a:pt x="6" y="44"/>
                      <a:pt x="8" y="31"/>
                      <a:pt x="8" y="16"/>
                    </a:cubicBezTo>
                    <a:cubicBezTo>
                      <a:pt x="8" y="0"/>
                      <a:pt x="5" y="8"/>
                      <a:pt x="3" y="8"/>
                    </a:cubicBezTo>
                    <a:cubicBezTo>
                      <a:pt x="1" y="8"/>
                      <a:pt x="0" y="0"/>
                      <a:pt x="0" y="16"/>
                    </a:cubicBezTo>
                    <a:close/>
                  </a:path>
                </a:pathLst>
              </a:custGeom>
              <a:solidFill>
                <a:srgbClr val="FFD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iSľíḑè">
                <a:extLst>
                  <a:ext uri="{FF2B5EF4-FFF2-40B4-BE49-F238E27FC236}">
                    <a16:creationId xmlns:a16="http://schemas.microsoft.com/office/drawing/2014/main" id="{1706BE8B-4D24-4CE1-9B85-9D9B4BC7117E}"/>
                  </a:ext>
                </a:extLst>
              </p:cNvPr>
              <p:cNvSpPr/>
              <p:nvPr/>
            </p:nvSpPr>
            <p:spPr bwMode="auto">
              <a:xfrm>
                <a:off x="3011488" y="4794251"/>
                <a:ext cx="61913" cy="38100"/>
              </a:xfrm>
              <a:custGeom>
                <a:avLst/>
                <a:gdLst>
                  <a:gd name="T0" fmla="*/ 13 w 41"/>
                  <a:gd name="T1" fmla="*/ 14 h 26"/>
                  <a:gd name="T2" fmla="*/ 40 w 41"/>
                  <a:gd name="T3" fmla="*/ 24 h 26"/>
                  <a:gd name="T4" fmla="*/ 17 w 41"/>
                  <a:gd name="T5" fmla="*/ 7 h 26"/>
                  <a:gd name="T6" fmla="*/ 8 w 41"/>
                  <a:gd name="T7" fmla="*/ 7 h 26"/>
                  <a:gd name="T8" fmla="*/ 13 w 41"/>
                  <a:gd name="T9" fmla="*/ 14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26">
                    <a:moveTo>
                      <a:pt x="13" y="14"/>
                    </a:moveTo>
                    <a:cubicBezTo>
                      <a:pt x="27" y="22"/>
                      <a:pt x="39" y="26"/>
                      <a:pt x="40" y="24"/>
                    </a:cubicBezTo>
                    <a:cubicBezTo>
                      <a:pt x="41" y="22"/>
                      <a:pt x="30" y="15"/>
                      <a:pt x="17" y="7"/>
                    </a:cubicBezTo>
                    <a:cubicBezTo>
                      <a:pt x="3" y="0"/>
                      <a:pt x="9" y="5"/>
                      <a:pt x="8" y="7"/>
                    </a:cubicBezTo>
                    <a:cubicBezTo>
                      <a:pt x="7" y="9"/>
                      <a:pt x="0" y="7"/>
                      <a:pt x="13" y="14"/>
                    </a:cubicBezTo>
                    <a:close/>
                  </a:path>
                </a:pathLst>
              </a:custGeom>
              <a:solidFill>
                <a:srgbClr val="FFD0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íS1ïḋê">
                <a:extLst>
                  <a:ext uri="{FF2B5EF4-FFF2-40B4-BE49-F238E27FC236}">
                    <a16:creationId xmlns:a16="http://schemas.microsoft.com/office/drawing/2014/main" id="{0CF15756-F5A6-4847-A843-A9526D7B41F4}"/>
                  </a:ext>
                </a:extLst>
              </p:cNvPr>
              <p:cNvSpPr/>
              <p:nvPr/>
            </p:nvSpPr>
            <p:spPr bwMode="auto">
              <a:xfrm>
                <a:off x="3079751" y="5003801"/>
                <a:ext cx="617538" cy="290513"/>
              </a:xfrm>
              <a:custGeom>
                <a:avLst/>
                <a:gdLst>
                  <a:gd name="T0" fmla="*/ 0 w 414"/>
                  <a:gd name="T1" fmla="*/ 67 h 194"/>
                  <a:gd name="T2" fmla="*/ 122 w 414"/>
                  <a:gd name="T3" fmla="*/ 44 h 194"/>
                  <a:gd name="T4" fmla="*/ 273 w 414"/>
                  <a:gd name="T5" fmla="*/ 32 h 194"/>
                  <a:gd name="T6" fmla="*/ 308 w 414"/>
                  <a:gd name="T7" fmla="*/ 193 h 194"/>
                  <a:gd name="T8" fmla="*/ 34 w 414"/>
                  <a:gd name="T9" fmla="*/ 159 h 194"/>
                  <a:gd name="T10" fmla="*/ 0 w 414"/>
                  <a:gd name="T11" fmla="*/ 67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4" h="194">
                    <a:moveTo>
                      <a:pt x="0" y="67"/>
                    </a:moveTo>
                    <a:cubicBezTo>
                      <a:pt x="0" y="67"/>
                      <a:pt x="94" y="64"/>
                      <a:pt x="122" y="44"/>
                    </a:cubicBezTo>
                    <a:cubicBezTo>
                      <a:pt x="151" y="23"/>
                      <a:pt x="266" y="0"/>
                      <a:pt x="273" y="32"/>
                    </a:cubicBezTo>
                    <a:cubicBezTo>
                      <a:pt x="281" y="64"/>
                      <a:pt x="414" y="192"/>
                      <a:pt x="308" y="193"/>
                    </a:cubicBezTo>
                    <a:cubicBezTo>
                      <a:pt x="203" y="194"/>
                      <a:pt x="63" y="176"/>
                      <a:pt x="34" y="159"/>
                    </a:cubicBezTo>
                    <a:cubicBezTo>
                      <a:pt x="6" y="142"/>
                      <a:pt x="0" y="67"/>
                      <a:pt x="0" y="67"/>
                    </a:cubicBezTo>
                  </a:path>
                </a:pathLst>
              </a:cu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" name="işḻiḑe">
                <a:extLst>
                  <a:ext uri="{FF2B5EF4-FFF2-40B4-BE49-F238E27FC236}">
                    <a16:creationId xmlns:a16="http://schemas.microsoft.com/office/drawing/2014/main" id="{6C88C1C6-3CBC-4B2C-861E-714AEE4EBB9F}"/>
                  </a:ext>
                </a:extLst>
              </p:cNvPr>
              <p:cNvSpPr/>
              <p:nvPr/>
            </p:nvSpPr>
            <p:spPr bwMode="auto">
              <a:xfrm>
                <a:off x="3079751" y="5102226"/>
                <a:ext cx="3175" cy="1588"/>
              </a:xfrm>
              <a:custGeom>
                <a:avLst/>
                <a:gdLst>
                  <a:gd name="T0" fmla="*/ 3 w 3"/>
                  <a:gd name="T1" fmla="*/ 0 h 1"/>
                  <a:gd name="T2" fmla="*/ 0 w 3"/>
                  <a:gd name="T3" fmla="*/ 0 h 1"/>
                  <a:gd name="T4" fmla="*/ 0 w 3"/>
                  <a:gd name="T5" fmla="*/ 1 h 1"/>
                  <a:gd name="T6" fmla="*/ 3 w 3"/>
                  <a:gd name="T7" fmla="*/ 0 h 1"/>
                  <a:gd name="T8" fmla="*/ 3 w 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1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" name="iṣļîḑè">
                <a:extLst>
                  <a:ext uri="{FF2B5EF4-FFF2-40B4-BE49-F238E27FC236}">
                    <a16:creationId xmlns:a16="http://schemas.microsoft.com/office/drawing/2014/main" id="{A515CFFD-B9F8-4AE0-A5DA-968511248B7F}"/>
                  </a:ext>
                </a:extLst>
              </p:cNvPr>
              <p:cNvSpPr/>
              <p:nvPr/>
            </p:nvSpPr>
            <p:spPr bwMode="auto">
              <a:xfrm>
                <a:off x="3079751" y="5102226"/>
                <a:ext cx="53975" cy="131763"/>
              </a:xfrm>
              <a:custGeom>
                <a:avLst/>
                <a:gdLst>
                  <a:gd name="T0" fmla="*/ 3 w 36"/>
                  <a:gd name="T1" fmla="*/ 0 h 88"/>
                  <a:gd name="T2" fmla="*/ 0 w 36"/>
                  <a:gd name="T3" fmla="*/ 1 h 88"/>
                  <a:gd name="T4" fmla="*/ 28 w 36"/>
                  <a:gd name="T5" fmla="*/ 88 h 88"/>
                  <a:gd name="T6" fmla="*/ 36 w 36"/>
                  <a:gd name="T7" fmla="*/ 82 h 88"/>
                  <a:gd name="T8" fmla="*/ 3 w 36"/>
                  <a:gd name="T9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88">
                    <a:moveTo>
                      <a:pt x="3" y="0"/>
                    </a:moveTo>
                    <a:cubicBezTo>
                      <a:pt x="2" y="0"/>
                      <a:pt x="0" y="1"/>
                      <a:pt x="0" y="1"/>
                    </a:cubicBezTo>
                    <a:cubicBezTo>
                      <a:pt x="1" y="4"/>
                      <a:pt x="6" y="66"/>
                      <a:pt x="28" y="88"/>
                    </a:cubicBezTo>
                    <a:cubicBezTo>
                      <a:pt x="31" y="86"/>
                      <a:pt x="33" y="84"/>
                      <a:pt x="36" y="82"/>
                    </a:cubicBezTo>
                    <a:cubicBezTo>
                      <a:pt x="15" y="69"/>
                      <a:pt x="6" y="22"/>
                      <a:pt x="3" y="0"/>
                    </a:cubicBezTo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" name="ïś1îḍe">
                <a:extLst>
                  <a:ext uri="{FF2B5EF4-FFF2-40B4-BE49-F238E27FC236}">
                    <a16:creationId xmlns:a16="http://schemas.microsoft.com/office/drawing/2014/main" id="{57A7DDB0-A136-4B40-A8F1-251D5925825D}"/>
                  </a:ext>
                </a:extLst>
              </p:cNvPr>
              <p:cNvSpPr/>
              <p:nvPr/>
            </p:nvSpPr>
            <p:spPr bwMode="auto">
              <a:xfrm>
                <a:off x="8662988" y="4562476"/>
                <a:ext cx="252413" cy="152400"/>
              </a:xfrm>
              <a:custGeom>
                <a:avLst/>
                <a:gdLst>
                  <a:gd name="T0" fmla="*/ 151 w 169"/>
                  <a:gd name="T1" fmla="*/ 77 h 102"/>
                  <a:gd name="T2" fmla="*/ 167 w 169"/>
                  <a:gd name="T3" fmla="*/ 54 h 102"/>
                  <a:gd name="T4" fmla="*/ 156 w 169"/>
                  <a:gd name="T5" fmla="*/ 30 h 102"/>
                  <a:gd name="T6" fmla="*/ 128 w 169"/>
                  <a:gd name="T7" fmla="*/ 40 h 102"/>
                  <a:gd name="T8" fmla="*/ 100 w 169"/>
                  <a:gd name="T9" fmla="*/ 53 h 102"/>
                  <a:gd name="T10" fmla="*/ 113 w 169"/>
                  <a:gd name="T11" fmla="*/ 14 h 102"/>
                  <a:gd name="T12" fmla="*/ 110 w 169"/>
                  <a:gd name="T13" fmla="*/ 6 h 102"/>
                  <a:gd name="T14" fmla="*/ 88 w 169"/>
                  <a:gd name="T15" fmla="*/ 7 h 102"/>
                  <a:gd name="T16" fmla="*/ 61 w 169"/>
                  <a:gd name="T17" fmla="*/ 76 h 102"/>
                  <a:gd name="T18" fmla="*/ 60 w 169"/>
                  <a:gd name="T19" fmla="*/ 48 h 102"/>
                  <a:gd name="T20" fmla="*/ 50 w 169"/>
                  <a:gd name="T21" fmla="*/ 23 h 102"/>
                  <a:gd name="T22" fmla="*/ 34 w 169"/>
                  <a:gd name="T23" fmla="*/ 19 h 102"/>
                  <a:gd name="T24" fmla="*/ 8 w 169"/>
                  <a:gd name="T25" fmla="*/ 26 h 102"/>
                  <a:gd name="T26" fmla="*/ 9 w 169"/>
                  <a:gd name="T27" fmla="*/ 58 h 102"/>
                  <a:gd name="T28" fmla="*/ 36 w 169"/>
                  <a:gd name="T29" fmla="*/ 80 h 102"/>
                  <a:gd name="T30" fmla="*/ 55 w 169"/>
                  <a:gd name="T31" fmla="*/ 99 h 102"/>
                  <a:gd name="T32" fmla="*/ 57 w 169"/>
                  <a:gd name="T33" fmla="*/ 102 h 102"/>
                  <a:gd name="T34" fmla="*/ 115 w 169"/>
                  <a:gd name="T35" fmla="*/ 102 h 102"/>
                  <a:gd name="T36" fmla="*/ 151 w 169"/>
                  <a:gd name="T37" fmla="*/ 7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9" h="102">
                    <a:moveTo>
                      <a:pt x="151" y="77"/>
                    </a:moveTo>
                    <a:cubicBezTo>
                      <a:pt x="159" y="71"/>
                      <a:pt x="164" y="63"/>
                      <a:pt x="167" y="54"/>
                    </a:cubicBezTo>
                    <a:cubicBezTo>
                      <a:pt x="169" y="44"/>
                      <a:pt x="165" y="33"/>
                      <a:pt x="156" y="30"/>
                    </a:cubicBezTo>
                    <a:cubicBezTo>
                      <a:pt x="146" y="26"/>
                      <a:pt x="136" y="33"/>
                      <a:pt x="128" y="40"/>
                    </a:cubicBezTo>
                    <a:cubicBezTo>
                      <a:pt x="120" y="47"/>
                      <a:pt x="111" y="55"/>
                      <a:pt x="100" y="53"/>
                    </a:cubicBezTo>
                    <a:cubicBezTo>
                      <a:pt x="111" y="43"/>
                      <a:pt x="116" y="28"/>
                      <a:pt x="113" y="14"/>
                    </a:cubicBezTo>
                    <a:cubicBezTo>
                      <a:pt x="113" y="11"/>
                      <a:pt x="111" y="8"/>
                      <a:pt x="110" y="6"/>
                    </a:cubicBezTo>
                    <a:cubicBezTo>
                      <a:pt x="104" y="0"/>
                      <a:pt x="94" y="3"/>
                      <a:pt x="88" y="7"/>
                    </a:cubicBezTo>
                    <a:cubicBezTo>
                      <a:pt x="67" y="22"/>
                      <a:pt x="61" y="50"/>
                      <a:pt x="61" y="76"/>
                    </a:cubicBezTo>
                    <a:cubicBezTo>
                      <a:pt x="59" y="66"/>
                      <a:pt x="61" y="57"/>
                      <a:pt x="60" y="48"/>
                    </a:cubicBezTo>
                    <a:cubicBezTo>
                      <a:pt x="60" y="38"/>
                      <a:pt x="58" y="28"/>
                      <a:pt x="50" y="23"/>
                    </a:cubicBezTo>
                    <a:cubicBezTo>
                      <a:pt x="45" y="20"/>
                      <a:pt x="39" y="19"/>
                      <a:pt x="34" y="19"/>
                    </a:cubicBezTo>
                    <a:cubicBezTo>
                      <a:pt x="25" y="19"/>
                      <a:pt x="14" y="20"/>
                      <a:pt x="8" y="26"/>
                    </a:cubicBezTo>
                    <a:cubicBezTo>
                      <a:pt x="0" y="35"/>
                      <a:pt x="2" y="49"/>
                      <a:pt x="9" y="58"/>
                    </a:cubicBezTo>
                    <a:cubicBezTo>
                      <a:pt x="16" y="68"/>
                      <a:pt x="26" y="74"/>
                      <a:pt x="36" y="80"/>
                    </a:cubicBezTo>
                    <a:cubicBezTo>
                      <a:pt x="44" y="85"/>
                      <a:pt x="50" y="91"/>
                      <a:pt x="55" y="99"/>
                    </a:cubicBezTo>
                    <a:cubicBezTo>
                      <a:pt x="56" y="100"/>
                      <a:pt x="56" y="101"/>
                      <a:pt x="57" y="102"/>
                    </a:cubicBezTo>
                    <a:cubicBezTo>
                      <a:pt x="115" y="102"/>
                      <a:pt x="115" y="102"/>
                      <a:pt x="115" y="102"/>
                    </a:cubicBezTo>
                    <a:cubicBezTo>
                      <a:pt x="128" y="95"/>
                      <a:pt x="141" y="87"/>
                      <a:pt x="151" y="77"/>
                    </a:cubicBez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" name="ï$ḻîḑê">
                <a:extLst>
                  <a:ext uri="{FF2B5EF4-FFF2-40B4-BE49-F238E27FC236}">
                    <a16:creationId xmlns:a16="http://schemas.microsoft.com/office/drawing/2014/main" id="{C39D5DD1-71FB-46B1-8924-49482DD00345}"/>
                  </a:ext>
                </a:extLst>
              </p:cNvPr>
              <p:cNvSpPr/>
              <p:nvPr/>
            </p:nvSpPr>
            <p:spPr bwMode="auto">
              <a:xfrm>
                <a:off x="3543301" y="1887538"/>
                <a:ext cx="5645150" cy="3754438"/>
              </a:xfrm>
              <a:custGeom>
                <a:avLst/>
                <a:gdLst>
                  <a:gd name="T0" fmla="*/ 236 w 3779"/>
                  <a:gd name="T1" fmla="*/ 1495 h 2516"/>
                  <a:gd name="T2" fmla="*/ 233 w 3779"/>
                  <a:gd name="T3" fmla="*/ 2082 h 2516"/>
                  <a:gd name="T4" fmla="*/ 187 w 3779"/>
                  <a:gd name="T5" fmla="*/ 2281 h 2516"/>
                  <a:gd name="T6" fmla="*/ 353 w 3779"/>
                  <a:gd name="T7" fmla="*/ 2457 h 2516"/>
                  <a:gd name="T8" fmla="*/ 795 w 3779"/>
                  <a:gd name="T9" fmla="*/ 2420 h 2516"/>
                  <a:gd name="T10" fmla="*/ 1103 w 3779"/>
                  <a:gd name="T11" fmla="*/ 2169 h 2516"/>
                  <a:gd name="T12" fmla="*/ 1748 w 3779"/>
                  <a:gd name="T13" fmla="*/ 2177 h 2516"/>
                  <a:gd name="T14" fmla="*/ 2203 w 3779"/>
                  <a:gd name="T15" fmla="*/ 2245 h 2516"/>
                  <a:gd name="T16" fmla="*/ 2416 w 3779"/>
                  <a:gd name="T17" fmla="*/ 2004 h 2516"/>
                  <a:gd name="T18" fmla="*/ 2484 w 3779"/>
                  <a:gd name="T19" fmla="*/ 1860 h 2516"/>
                  <a:gd name="T20" fmla="*/ 2562 w 3779"/>
                  <a:gd name="T21" fmla="*/ 1805 h 2516"/>
                  <a:gd name="T22" fmla="*/ 3402 w 3779"/>
                  <a:gd name="T23" fmla="*/ 1603 h 2516"/>
                  <a:gd name="T24" fmla="*/ 3730 w 3779"/>
                  <a:gd name="T25" fmla="*/ 1134 h 2516"/>
                  <a:gd name="T26" fmla="*/ 3761 w 3779"/>
                  <a:gd name="T27" fmla="*/ 550 h 2516"/>
                  <a:gd name="T28" fmla="*/ 3647 w 3779"/>
                  <a:gd name="T29" fmla="*/ 156 h 2516"/>
                  <a:gd name="T30" fmla="*/ 3247 w 3779"/>
                  <a:gd name="T31" fmla="*/ 22 h 2516"/>
                  <a:gd name="T32" fmla="*/ 2853 w 3779"/>
                  <a:gd name="T33" fmla="*/ 211 h 2516"/>
                  <a:gd name="T34" fmla="*/ 2395 w 3779"/>
                  <a:gd name="T35" fmla="*/ 511 h 2516"/>
                  <a:gd name="T36" fmla="*/ 2021 w 3779"/>
                  <a:gd name="T37" fmla="*/ 519 h 2516"/>
                  <a:gd name="T38" fmla="*/ 1394 w 3779"/>
                  <a:gd name="T39" fmla="*/ 555 h 2516"/>
                  <a:gd name="T40" fmla="*/ 804 w 3779"/>
                  <a:gd name="T41" fmla="*/ 668 h 2516"/>
                  <a:gd name="T42" fmla="*/ 436 w 3779"/>
                  <a:gd name="T43" fmla="*/ 855 h 2516"/>
                  <a:gd name="T44" fmla="*/ 184 w 3779"/>
                  <a:gd name="T45" fmla="*/ 952 h 2516"/>
                  <a:gd name="T46" fmla="*/ 24 w 3779"/>
                  <a:gd name="T47" fmla="*/ 1236 h 2516"/>
                  <a:gd name="T48" fmla="*/ 236 w 3779"/>
                  <a:gd name="T49" fmla="*/ 1495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779" h="2516">
                    <a:moveTo>
                      <a:pt x="236" y="1495"/>
                    </a:moveTo>
                    <a:cubicBezTo>
                      <a:pt x="363" y="1657"/>
                      <a:pt x="314" y="1893"/>
                      <a:pt x="233" y="2082"/>
                    </a:cubicBezTo>
                    <a:cubicBezTo>
                      <a:pt x="206" y="2146"/>
                      <a:pt x="175" y="2213"/>
                      <a:pt x="187" y="2281"/>
                    </a:cubicBezTo>
                    <a:cubicBezTo>
                      <a:pt x="201" y="2364"/>
                      <a:pt x="275" y="2425"/>
                      <a:pt x="353" y="2457"/>
                    </a:cubicBezTo>
                    <a:cubicBezTo>
                      <a:pt x="495" y="2516"/>
                      <a:pt x="665" y="2502"/>
                      <a:pt x="795" y="2420"/>
                    </a:cubicBezTo>
                    <a:cubicBezTo>
                      <a:pt x="908" y="2350"/>
                      <a:pt x="989" y="2236"/>
                      <a:pt x="1103" y="2169"/>
                    </a:cubicBezTo>
                    <a:cubicBezTo>
                      <a:pt x="1295" y="2057"/>
                      <a:pt x="1540" y="2100"/>
                      <a:pt x="1748" y="2177"/>
                    </a:cubicBezTo>
                    <a:cubicBezTo>
                      <a:pt x="1895" y="2231"/>
                      <a:pt x="2057" y="2302"/>
                      <a:pt x="2203" y="2245"/>
                    </a:cubicBezTo>
                    <a:cubicBezTo>
                      <a:pt x="2306" y="2205"/>
                      <a:pt x="2377" y="2107"/>
                      <a:pt x="2416" y="2004"/>
                    </a:cubicBezTo>
                    <a:cubicBezTo>
                      <a:pt x="2435" y="1954"/>
                      <a:pt x="2449" y="1900"/>
                      <a:pt x="2484" y="1860"/>
                    </a:cubicBezTo>
                    <a:cubicBezTo>
                      <a:pt x="2506" y="1836"/>
                      <a:pt x="2533" y="1819"/>
                      <a:pt x="2562" y="1805"/>
                    </a:cubicBezTo>
                    <a:cubicBezTo>
                      <a:pt x="2822" y="1677"/>
                      <a:pt x="3150" y="1745"/>
                      <a:pt x="3402" y="1603"/>
                    </a:cubicBezTo>
                    <a:cubicBezTo>
                      <a:pt x="3573" y="1506"/>
                      <a:pt x="3682" y="1324"/>
                      <a:pt x="3730" y="1134"/>
                    </a:cubicBezTo>
                    <a:cubicBezTo>
                      <a:pt x="3779" y="945"/>
                      <a:pt x="3773" y="745"/>
                      <a:pt x="3761" y="550"/>
                    </a:cubicBezTo>
                    <a:cubicBezTo>
                      <a:pt x="3752" y="411"/>
                      <a:pt x="3736" y="263"/>
                      <a:pt x="3647" y="156"/>
                    </a:cubicBezTo>
                    <a:cubicBezTo>
                      <a:pt x="3554" y="42"/>
                      <a:pt x="3392" y="0"/>
                      <a:pt x="3247" y="22"/>
                    </a:cubicBezTo>
                    <a:cubicBezTo>
                      <a:pt x="3101" y="43"/>
                      <a:pt x="2969" y="120"/>
                      <a:pt x="2853" y="211"/>
                    </a:cubicBezTo>
                    <a:cubicBezTo>
                      <a:pt x="2708" y="324"/>
                      <a:pt x="2573" y="465"/>
                      <a:pt x="2395" y="511"/>
                    </a:cubicBezTo>
                    <a:cubicBezTo>
                      <a:pt x="2274" y="542"/>
                      <a:pt x="2146" y="525"/>
                      <a:pt x="2021" y="519"/>
                    </a:cubicBezTo>
                    <a:cubicBezTo>
                      <a:pt x="1812" y="509"/>
                      <a:pt x="1602" y="531"/>
                      <a:pt x="1394" y="555"/>
                    </a:cubicBezTo>
                    <a:cubicBezTo>
                      <a:pt x="1195" y="578"/>
                      <a:pt x="994" y="603"/>
                      <a:pt x="804" y="668"/>
                    </a:cubicBezTo>
                    <a:cubicBezTo>
                      <a:pt x="670" y="714"/>
                      <a:pt x="562" y="797"/>
                      <a:pt x="436" y="855"/>
                    </a:cubicBezTo>
                    <a:cubicBezTo>
                      <a:pt x="353" y="893"/>
                      <a:pt x="263" y="904"/>
                      <a:pt x="184" y="952"/>
                    </a:cubicBezTo>
                    <a:cubicBezTo>
                      <a:pt x="88" y="1011"/>
                      <a:pt x="0" y="1115"/>
                      <a:pt x="24" y="1236"/>
                    </a:cubicBezTo>
                    <a:cubicBezTo>
                      <a:pt x="48" y="1351"/>
                      <a:pt x="168" y="1409"/>
                      <a:pt x="236" y="1495"/>
                    </a:cubicBezTo>
                  </a:path>
                </a:pathLst>
              </a:custGeom>
              <a:solidFill>
                <a:srgbClr val="4285F4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" name="íSḻíďè">
                <a:extLst>
                  <a:ext uri="{FF2B5EF4-FFF2-40B4-BE49-F238E27FC236}">
                    <a16:creationId xmlns:a16="http://schemas.microsoft.com/office/drawing/2014/main" id="{7C320D95-74F5-4AA8-BDBD-51742FBA5B40}"/>
                  </a:ext>
                </a:extLst>
              </p:cNvPr>
              <p:cNvSpPr/>
              <p:nvPr/>
            </p:nvSpPr>
            <p:spPr bwMode="auto">
              <a:xfrm>
                <a:off x="3765551" y="3627438"/>
                <a:ext cx="5110163" cy="490538"/>
              </a:xfrm>
              <a:prstGeom prst="ellipse">
                <a:avLst/>
              </a:prstGeom>
              <a:solidFill>
                <a:srgbClr val="4285F4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" name="ïSḻîdê">
                <a:extLst>
                  <a:ext uri="{FF2B5EF4-FFF2-40B4-BE49-F238E27FC236}">
                    <a16:creationId xmlns:a16="http://schemas.microsoft.com/office/drawing/2014/main" id="{BA31CEEA-6E9B-4848-9B1F-6843785D0AD1}"/>
                  </a:ext>
                </a:extLst>
              </p:cNvPr>
              <p:cNvSpPr/>
              <p:nvPr/>
            </p:nvSpPr>
            <p:spPr bwMode="auto">
              <a:xfrm>
                <a:off x="3092451" y="5041901"/>
                <a:ext cx="2525713" cy="490538"/>
              </a:xfrm>
              <a:prstGeom prst="ellipse">
                <a:avLst/>
              </a:prstGeom>
              <a:solidFill>
                <a:srgbClr val="4285F4">
                  <a:alpha val="1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" name="ïṩ1íďe">
                <a:extLst>
                  <a:ext uri="{FF2B5EF4-FFF2-40B4-BE49-F238E27FC236}">
                    <a16:creationId xmlns:a16="http://schemas.microsoft.com/office/drawing/2014/main" id="{E4157652-4D33-4738-8603-B743A9F19713}"/>
                  </a:ext>
                </a:extLst>
              </p:cNvPr>
              <p:cNvSpPr/>
              <p:nvPr/>
            </p:nvSpPr>
            <p:spPr bwMode="auto">
              <a:xfrm>
                <a:off x="5626101" y="3795713"/>
                <a:ext cx="93663" cy="65088"/>
              </a:xfrm>
              <a:custGeom>
                <a:avLst/>
                <a:gdLst>
                  <a:gd name="T0" fmla="*/ 14 w 63"/>
                  <a:gd name="T1" fmla="*/ 0 h 44"/>
                  <a:gd name="T2" fmla="*/ 0 w 63"/>
                  <a:gd name="T3" fmla="*/ 20 h 44"/>
                  <a:gd name="T4" fmla="*/ 16 w 63"/>
                  <a:gd name="T5" fmla="*/ 42 h 44"/>
                  <a:gd name="T6" fmla="*/ 59 w 63"/>
                  <a:gd name="T7" fmla="*/ 40 h 44"/>
                  <a:gd name="T8" fmla="*/ 63 w 63"/>
                  <a:gd name="T9" fmla="*/ 26 h 44"/>
                  <a:gd name="T10" fmla="*/ 57 w 63"/>
                  <a:gd name="T11" fmla="*/ 9 h 44"/>
                  <a:gd name="T12" fmla="*/ 14 w 63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" h="44">
                    <a:moveTo>
                      <a:pt x="14" y="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15" y="39"/>
                      <a:pt x="16" y="42"/>
                    </a:cubicBezTo>
                    <a:cubicBezTo>
                      <a:pt x="18" y="44"/>
                      <a:pt x="59" y="40"/>
                      <a:pt x="59" y="40"/>
                    </a:cubicBezTo>
                    <a:cubicBezTo>
                      <a:pt x="63" y="26"/>
                      <a:pt x="63" y="26"/>
                      <a:pt x="63" y="26"/>
                    </a:cubicBezTo>
                    <a:cubicBezTo>
                      <a:pt x="57" y="9"/>
                      <a:pt x="57" y="9"/>
                      <a:pt x="57" y="9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solidFill>
                <a:srgbClr val="E6E6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" name="iṡľiḑè">
                <a:extLst>
                  <a:ext uri="{FF2B5EF4-FFF2-40B4-BE49-F238E27FC236}">
                    <a16:creationId xmlns:a16="http://schemas.microsoft.com/office/drawing/2014/main" id="{F73C3192-480D-447D-90C4-8720579F2C1C}"/>
                  </a:ext>
                </a:extLst>
              </p:cNvPr>
              <p:cNvSpPr/>
              <p:nvPr/>
            </p:nvSpPr>
            <p:spPr bwMode="auto">
              <a:xfrm>
                <a:off x="4933951" y="3778251"/>
                <a:ext cx="85725" cy="90488"/>
              </a:xfrm>
              <a:custGeom>
                <a:avLst/>
                <a:gdLst>
                  <a:gd name="T0" fmla="*/ 25 w 54"/>
                  <a:gd name="T1" fmla="*/ 0 h 57"/>
                  <a:gd name="T2" fmla="*/ 0 w 54"/>
                  <a:gd name="T3" fmla="*/ 5 h 57"/>
                  <a:gd name="T4" fmla="*/ 16 w 54"/>
                  <a:gd name="T5" fmla="*/ 36 h 57"/>
                  <a:gd name="T6" fmla="*/ 33 w 54"/>
                  <a:gd name="T7" fmla="*/ 46 h 57"/>
                  <a:gd name="T8" fmla="*/ 49 w 54"/>
                  <a:gd name="T9" fmla="*/ 57 h 57"/>
                  <a:gd name="T10" fmla="*/ 54 w 54"/>
                  <a:gd name="T11" fmla="*/ 45 h 57"/>
                  <a:gd name="T12" fmla="*/ 43 w 54"/>
                  <a:gd name="T13" fmla="*/ 20 h 57"/>
                  <a:gd name="T14" fmla="*/ 25 w 54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57">
                    <a:moveTo>
                      <a:pt x="25" y="0"/>
                    </a:moveTo>
                    <a:lnTo>
                      <a:pt x="0" y="5"/>
                    </a:lnTo>
                    <a:lnTo>
                      <a:pt x="16" y="36"/>
                    </a:lnTo>
                    <a:lnTo>
                      <a:pt x="33" y="46"/>
                    </a:lnTo>
                    <a:lnTo>
                      <a:pt x="49" y="57"/>
                    </a:lnTo>
                    <a:lnTo>
                      <a:pt x="54" y="45"/>
                    </a:lnTo>
                    <a:lnTo>
                      <a:pt x="43" y="2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íŝļïďê">
                <a:extLst>
                  <a:ext uri="{FF2B5EF4-FFF2-40B4-BE49-F238E27FC236}">
                    <a16:creationId xmlns:a16="http://schemas.microsoft.com/office/drawing/2014/main" id="{F5FBFE00-2A55-4A45-96AB-DD74633AF57D}"/>
                  </a:ext>
                </a:extLst>
              </p:cNvPr>
              <p:cNvSpPr/>
              <p:nvPr/>
            </p:nvSpPr>
            <p:spPr bwMode="auto">
              <a:xfrm>
                <a:off x="4933951" y="3778251"/>
                <a:ext cx="85725" cy="90488"/>
              </a:xfrm>
              <a:custGeom>
                <a:avLst/>
                <a:gdLst>
                  <a:gd name="T0" fmla="*/ 25 w 54"/>
                  <a:gd name="T1" fmla="*/ 0 h 57"/>
                  <a:gd name="T2" fmla="*/ 0 w 54"/>
                  <a:gd name="T3" fmla="*/ 5 h 57"/>
                  <a:gd name="T4" fmla="*/ 16 w 54"/>
                  <a:gd name="T5" fmla="*/ 36 h 57"/>
                  <a:gd name="T6" fmla="*/ 33 w 54"/>
                  <a:gd name="T7" fmla="*/ 46 h 57"/>
                  <a:gd name="T8" fmla="*/ 49 w 54"/>
                  <a:gd name="T9" fmla="*/ 57 h 57"/>
                  <a:gd name="T10" fmla="*/ 54 w 54"/>
                  <a:gd name="T11" fmla="*/ 45 h 57"/>
                  <a:gd name="T12" fmla="*/ 43 w 54"/>
                  <a:gd name="T13" fmla="*/ 20 h 57"/>
                  <a:gd name="T14" fmla="*/ 25 w 54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" h="57">
                    <a:moveTo>
                      <a:pt x="25" y="0"/>
                    </a:moveTo>
                    <a:lnTo>
                      <a:pt x="0" y="5"/>
                    </a:lnTo>
                    <a:lnTo>
                      <a:pt x="16" y="36"/>
                    </a:lnTo>
                    <a:lnTo>
                      <a:pt x="33" y="46"/>
                    </a:lnTo>
                    <a:lnTo>
                      <a:pt x="49" y="57"/>
                    </a:lnTo>
                    <a:lnTo>
                      <a:pt x="54" y="45"/>
                    </a:lnTo>
                    <a:lnTo>
                      <a:pt x="43" y="20"/>
                    </a:lnTo>
                    <a:lnTo>
                      <a:pt x="2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" name="ïṥľïḓé">
                <a:extLst>
                  <a:ext uri="{FF2B5EF4-FFF2-40B4-BE49-F238E27FC236}">
                    <a16:creationId xmlns:a16="http://schemas.microsoft.com/office/drawing/2014/main" id="{86CB9AC2-7A3C-4EE3-A573-1C8C3D7915EA}"/>
                  </a:ext>
                </a:extLst>
              </p:cNvPr>
              <p:cNvSpPr/>
              <p:nvPr/>
            </p:nvSpPr>
            <p:spPr bwMode="auto">
              <a:xfrm>
                <a:off x="5500688" y="3297238"/>
                <a:ext cx="417513" cy="536575"/>
              </a:xfrm>
              <a:custGeom>
                <a:avLst/>
                <a:gdLst>
                  <a:gd name="T0" fmla="*/ 86 w 279"/>
                  <a:gd name="T1" fmla="*/ 7 h 360"/>
                  <a:gd name="T2" fmla="*/ 255 w 279"/>
                  <a:gd name="T3" fmla="*/ 79 h 360"/>
                  <a:gd name="T4" fmla="*/ 255 w 279"/>
                  <a:gd name="T5" fmla="*/ 137 h 360"/>
                  <a:gd name="T6" fmla="*/ 197 w 279"/>
                  <a:gd name="T7" fmla="*/ 260 h 360"/>
                  <a:gd name="T8" fmla="*/ 162 w 279"/>
                  <a:gd name="T9" fmla="*/ 349 h 360"/>
                  <a:gd name="T10" fmla="*/ 92 w 279"/>
                  <a:gd name="T11" fmla="*/ 337 h 360"/>
                  <a:gd name="T12" fmla="*/ 123 w 279"/>
                  <a:gd name="T13" fmla="*/ 264 h 360"/>
                  <a:gd name="T14" fmla="*/ 176 w 279"/>
                  <a:gd name="T15" fmla="*/ 131 h 360"/>
                  <a:gd name="T16" fmla="*/ 19 w 279"/>
                  <a:gd name="T17" fmla="*/ 126 h 360"/>
                  <a:gd name="T18" fmla="*/ 19 w 279"/>
                  <a:gd name="T19" fmla="*/ 66 h 360"/>
                  <a:gd name="T20" fmla="*/ 86 w 279"/>
                  <a:gd name="T21" fmla="*/ 7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79" h="360">
                    <a:moveTo>
                      <a:pt x="86" y="7"/>
                    </a:moveTo>
                    <a:cubicBezTo>
                      <a:pt x="86" y="7"/>
                      <a:pt x="228" y="41"/>
                      <a:pt x="255" y="79"/>
                    </a:cubicBezTo>
                    <a:cubicBezTo>
                      <a:pt x="255" y="79"/>
                      <a:pt x="279" y="99"/>
                      <a:pt x="255" y="137"/>
                    </a:cubicBezTo>
                    <a:cubicBezTo>
                      <a:pt x="231" y="175"/>
                      <a:pt x="197" y="260"/>
                      <a:pt x="197" y="260"/>
                    </a:cubicBezTo>
                    <a:cubicBezTo>
                      <a:pt x="197" y="260"/>
                      <a:pt x="172" y="343"/>
                      <a:pt x="162" y="349"/>
                    </a:cubicBezTo>
                    <a:cubicBezTo>
                      <a:pt x="153" y="355"/>
                      <a:pt x="97" y="360"/>
                      <a:pt x="92" y="337"/>
                    </a:cubicBezTo>
                    <a:cubicBezTo>
                      <a:pt x="92" y="337"/>
                      <a:pt x="123" y="287"/>
                      <a:pt x="123" y="264"/>
                    </a:cubicBezTo>
                    <a:cubicBezTo>
                      <a:pt x="123" y="241"/>
                      <a:pt x="176" y="131"/>
                      <a:pt x="176" y="131"/>
                    </a:cubicBezTo>
                    <a:cubicBezTo>
                      <a:pt x="176" y="131"/>
                      <a:pt x="56" y="118"/>
                      <a:pt x="19" y="126"/>
                    </a:cubicBezTo>
                    <a:cubicBezTo>
                      <a:pt x="0" y="130"/>
                      <a:pt x="4" y="98"/>
                      <a:pt x="19" y="66"/>
                    </a:cubicBezTo>
                    <a:cubicBezTo>
                      <a:pt x="34" y="33"/>
                      <a:pt x="60" y="0"/>
                      <a:pt x="86" y="7"/>
                    </a:cubicBezTo>
                  </a:path>
                </a:pathLst>
              </a:custGeom>
              <a:solidFill>
                <a:srgbClr val="5651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" name="işļiḓé">
                <a:extLst>
                  <a:ext uri="{FF2B5EF4-FFF2-40B4-BE49-F238E27FC236}">
                    <a16:creationId xmlns:a16="http://schemas.microsoft.com/office/drawing/2014/main" id="{37B4F861-FDCD-481C-8573-6A9FBC23E0FA}"/>
                  </a:ext>
                </a:extLst>
              </p:cNvPr>
              <p:cNvSpPr/>
              <p:nvPr/>
            </p:nvSpPr>
            <p:spPr bwMode="auto">
              <a:xfrm>
                <a:off x="5565776" y="3313113"/>
                <a:ext cx="331788" cy="512763"/>
              </a:xfrm>
              <a:custGeom>
                <a:avLst/>
                <a:gdLst>
                  <a:gd name="T0" fmla="*/ 57 w 222"/>
                  <a:gd name="T1" fmla="*/ 0 h 343"/>
                  <a:gd name="T2" fmla="*/ 48 w 222"/>
                  <a:gd name="T3" fmla="*/ 19 h 343"/>
                  <a:gd name="T4" fmla="*/ 47 w 222"/>
                  <a:gd name="T5" fmla="*/ 18 h 343"/>
                  <a:gd name="T6" fmla="*/ 47 w 222"/>
                  <a:gd name="T7" fmla="*/ 19 h 343"/>
                  <a:gd name="T8" fmla="*/ 30 w 222"/>
                  <a:gd name="T9" fmla="*/ 10 h 343"/>
                  <a:gd name="T10" fmla="*/ 30 w 222"/>
                  <a:gd name="T11" fmla="*/ 12 h 343"/>
                  <a:gd name="T12" fmla="*/ 29 w 222"/>
                  <a:gd name="T13" fmla="*/ 13 h 343"/>
                  <a:gd name="T14" fmla="*/ 15 w 222"/>
                  <a:gd name="T15" fmla="*/ 48 h 343"/>
                  <a:gd name="T16" fmla="*/ 11 w 222"/>
                  <a:gd name="T17" fmla="*/ 48 h 343"/>
                  <a:gd name="T18" fmla="*/ 10 w 222"/>
                  <a:gd name="T19" fmla="*/ 52 h 343"/>
                  <a:gd name="T20" fmla="*/ 0 w 222"/>
                  <a:gd name="T21" fmla="*/ 113 h 343"/>
                  <a:gd name="T22" fmla="*/ 13 w 222"/>
                  <a:gd name="T23" fmla="*/ 112 h 343"/>
                  <a:gd name="T24" fmla="*/ 132 w 222"/>
                  <a:gd name="T25" fmla="*/ 120 h 343"/>
                  <a:gd name="T26" fmla="*/ 132 w 222"/>
                  <a:gd name="T27" fmla="*/ 120 h 343"/>
                  <a:gd name="T28" fmla="*/ 132 w 222"/>
                  <a:gd name="T29" fmla="*/ 120 h 343"/>
                  <a:gd name="T30" fmla="*/ 79 w 222"/>
                  <a:gd name="T31" fmla="*/ 253 h 343"/>
                  <a:gd name="T32" fmla="*/ 48 w 222"/>
                  <a:gd name="T33" fmla="*/ 326 h 343"/>
                  <a:gd name="T34" fmla="*/ 88 w 222"/>
                  <a:gd name="T35" fmla="*/ 343 h 343"/>
                  <a:gd name="T36" fmla="*/ 118 w 222"/>
                  <a:gd name="T37" fmla="*/ 338 h 343"/>
                  <a:gd name="T38" fmla="*/ 153 w 222"/>
                  <a:gd name="T39" fmla="*/ 249 h 343"/>
                  <a:gd name="T40" fmla="*/ 211 w 222"/>
                  <a:gd name="T41" fmla="*/ 126 h 343"/>
                  <a:gd name="T42" fmla="*/ 222 w 222"/>
                  <a:gd name="T43" fmla="*/ 94 h 343"/>
                  <a:gd name="T44" fmla="*/ 211 w 222"/>
                  <a:gd name="T45" fmla="*/ 68 h 343"/>
                  <a:gd name="T46" fmla="*/ 57 w 222"/>
                  <a:gd name="T47" fmla="*/ 0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22" h="343">
                    <a:moveTo>
                      <a:pt x="57" y="0"/>
                    </a:moveTo>
                    <a:cubicBezTo>
                      <a:pt x="53" y="13"/>
                      <a:pt x="48" y="19"/>
                      <a:pt x="48" y="19"/>
                    </a:cubicBezTo>
                    <a:cubicBezTo>
                      <a:pt x="48" y="19"/>
                      <a:pt x="48" y="19"/>
                      <a:pt x="47" y="18"/>
                    </a:cubicBezTo>
                    <a:cubicBezTo>
                      <a:pt x="47" y="18"/>
                      <a:pt x="47" y="19"/>
                      <a:pt x="47" y="19"/>
                    </a:cubicBezTo>
                    <a:cubicBezTo>
                      <a:pt x="47" y="19"/>
                      <a:pt x="42" y="15"/>
                      <a:pt x="30" y="10"/>
                    </a:cubicBezTo>
                    <a:cubicBezTo>
                      <a:pt x="30" y="11"/>
                      <a:pt x="30" y="11"/>
                      <a:pt x="30" y="12"/>
                    </a:cubicBezTo>
                    <a:cubicBezTo>
                      <a:pt x="30" y="12"/>
                      <a:pt x="29" y="13"/>
                      <a:pt x="29" y="13"/>
                    </a:cubicBezTo>
                    <a:cubicBezTo>
                      <a:pt x="24" y="29"/>
                      <a:pt x="15" y="48"/>
                      <a:pt x="15" y="48"/>
                    </a:cubicBezTo>
                    <a:cubicBezTo>
                      <a:pt x="15" y="48"/>
                      <a:pt x="13" y="48"/>
                      <a:pt x="11" y="48"/>
                    </a:cubicBezTo>
                    <a:cubicBezTo>
                      <a:pt x="11" y="50"/>
                      <a:pt x="11" y="51"/>
                      <a:pt x="10" y="52"/>
                    </a:cubicBezTo>
                    <a:cubicBezTo>
                      <a:pt x="8" y="71"/>
                      <a:pt x="4" y="92"/>
                      <a:pt x="0" y="113"/>
                    </a:cubicBezTo>
                    <a:cubicBezTo>
                      <a:pt x="4" y="113"/>
                      <a:pt x="9" y="112"/>
                      <a:pt x="13" y="112"/>
                    </a:cubicBezTo>
                    <a:cubicBezTo>
                      <a:pt x="63" y="112"/>
                      <a:pt x="132" y="120"/>
                      <a:pt x="132" y="120"/>
                    </a:cubicBez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20"/>
                      <a:pt x="132" y="120"/>
                      <a:pt x="132" y="120"/>
                    </a:cubicBezTo>
                    <a:cubicBezTo>
                      <a:pt x="132" y="120"/>
                      <a:pt x="79" y="230"/>
                      <a:pt x="79" y="253"/>
                    </a:cubicBezTo>
                    <a:cubicBezTo>
                      <a:pt x="79" y="276"/>
                      <a:pt x="48" y="326"/>
                      <a:pt x="48" y="326"/>
                    </a:cubicBezTo>
                    <a:cubicBezTo>
                      <a:pt x="51" y="339"/>
                      <a:pt x="70" y="343"/>
                      <a:pt x="88" y="343"/>
                    </a:cubicBezTo>
                    <a:cubicBezTo>
                      <a:pt x="101" y="343"/>
                      <a:pt x="114" y="341"/>
                      <a:pt x="118" y="338"/>
                    </a:cubicBezTo>
                    <a:cubicBezTo>
                      <a:pt x="128" y="332"/>
                      <a:pt x="153" y="249"/>
                      <a:pt x="153" y="249"/>
                    </a:cubicBezTo>
                    <a:cubicBezTo>
                      <a:pt x="153" y="249"/>
                      <a:pt x="187" y="164"/>
                      <a:pt x="211" y="126"/>
                    </a:cubicBezTo>
                    <a:cubicBezTo>
                      <a:pt x="219" y="114"/>
                      <a:pt x="222" y="103"/>
                      <a:pt x="222" y="94"/>
                    </a:cubicBezTo>
                    <a:cubicBezTo>
                      <a:pt x="222" y="77"/>
                      <a:pt x="211" y="68"/>
                      <a:pt x="211" y="68"/>
                    </a:cubicBezTo>
                    <a:cubicBezTo>
                      <a:pt x="190" y="37"/>
                      <a:pt x="95" y="10"/>
                      <a:pt x="57" y="0"/>
                    </a:cubicBezTo>
                  </a:path>
                </a:pathLst>
              </a:custGeom>
              <a:solidFill>
                <a:srgbClr val="4D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" name="íś1iďe">
                <a:extLst>
                  <a:ext uri="{FF2B5EF4-FFF2-40B4-BE49-F238E27FC236}">
                    <a16:creationId xmlns:a16="http://schemas.microsoft.com/office/drawing/2014/main" id="{4CEF426E-30DA-42DF-A8F7-5A1EFBD17571}"/>
                  </a:ext>
                </a:extLst>
              </p:cNvPr>
              <p:cNvSpPr/>
              <p:nvPr/>
            </p:nvSpPr>
            <p:spPr bwMode="auto">
              <a:xfrm>
                <a:off x="4959351" y="3306763"/>
                <a:ext cx="625475" cy="554038"/>
              </a:xfrm>
              <a:custGeom>
                <a:avLst/>
                <a:gdLst>
                  <a:gd name="T0" fmla="*/ 418 w 418"/>
                  <a:gd name="T1" fmla="*/ 33 h 371"/>
                  <a:gd name="T2" fmla="*/ 416 w 418"/>
                  <a:gd name="T3" fmla="*/ 56 h 371"/>
                  <a:gd name="T4" fmla="*/ 383 w 418"/>
                  <a:gd name="T5" fmla="*/ 210 h 371"/>
                  <a:gd name="T6" fmla="*/ 350 w 418"/>
                  <a:gd name="T7" fmla="*/ 300 h 371"/>
                  <a:gd name="T8" fmla="*/ 293 w 418"/>
                  <a:gd name="T9" fmla="*/ 344 h 371"/>
                  <a:gd name="T10" fmla="*/ 129 w 418"/>
                  <a:gd name="T11" fmla="*/ 354 h 371"/>
                  <a:gd name="T12" fmla="*/ 77 w 418"/>
                  <a:gd name="T13" fmla="*/ 361 h 371"/>
                  <a:gd name="T14" fmla="*/ 35 w 418"/>
                  <a:gd name="T15" fmla="*/ 369 h 371"/>
                  <a:gd name="T16" fmla="*/ 0 w 418"/>
                  <a:gd name="T17" fmla="*/ 314 h 371"/>
                  <a:gd name="T18" fmla="*/ 109 w 418"/>
                  <a:gd name="T19" fmla="*/ 291 h 371"/>
                  <a:gd name="T20" fmla="*/ 246 w 418"/>
                  <a:gd name="T21" fmla="*/ 277 h 371"/>
                  <a:gd name="T22" fmla="*/ 274 w 418"/>
                  <a:gd name="T23" fmla="*/ 254 h 371"/>
                  <a:gd name="T24" fmla="*/ 280 w 418"/>
                  <a:gd name="T25" fmla="*/ 118 h 371"/>
                  <a:gd name="T26" fmla="*/ 270 w 418"/>
                  <a:gd name="T27" fmla="*/ 21 h 371"/>
                  <a:gd name="T28" fmla="*/ 280 w 418"/>
                  <a:gd name="T29" fmla="*/ 0 h 371"/>
                  <a:gd name="T30" fmla="*/ 418 w 418"/>
                  <a:gd name="T31" fmla="*/ 33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18" h="371">
                    <a:moveTo>
                      <a:pt x="418" y="33"/>
                    </a:moveTo>
                    <a:cubicBezTo>
                      <a:pt x="418" y="40"/>
                      <a:pt x="417" y="48"/>
                      <a:pt x="416" y="56"/>
                    </a:cubicBezTo>
                    <a:cubicBezTo>
                      <a:pt x="409" y="118"/>
                      <a:pt x="383" y="210"/>
                      <a:pt x="383" y="210"/>
                    </a:cubicBezTo>
                    <a:cubicBezTo>
                      <a:pt x="383" y="210"/>
                      <a:pt x="358" y="265"/>
                      <a:pt x="350" y="300"/>
                    </a:cubicBezTo>
                    <a:cubicBezTo>
                      <a:pt x="343" y="336"/>
                      <a:pt x="293" y="344"/>
                      <a:pt x="293" y="344"/>
                    </a:cubicBezTo>
                    <a:cubicBezTo>
                      <a:pt x="293" y="344"/>
                      <a:pt x="157" y="360"/>
                      <a:pt x="129" y="354"/>
                    </a:cubicBezTo>
                    <a:cubicBezTo>
                      <a:pt x="114" y="351"/>
                      <a:pt x="95" y="356"/>
                      <a:pt x="77" y="361"/>
                    </a:cubicBezTo>
                    <a:cubicBezTo>
                      <a:pt x="61" y="366"/>
                      <a:pt x="45" y="371"/>
                      <a:pt x="35" y="369"/>
                    </a:cubicBezTo>
                    <a:cubicBezTo>
                      <a:pt x="13" y="365"/>
                      <a:pt x="0" y="314"/>
                      <a:pt x="0" y="314"/>
                    </a:cubicBezTo>
                    <a:cubicBezTo>
                      <a:pt x="37" y="314"/>
                      <a:pt x="75" y="306"/>
                      <a:pt x="109" y="291"/>
                    </a:cubicBezTo>
                    <a:cubicBezTo>
                      <a:pt x="165" y="265"/>
                      <a:pt x="246" y="277"/>
                      <a:pt x="246" y="277"/>
                    </a:cubicBezTo>
                    <a:cubicBezTo>
                      <a:pt x="258" y="274"/>
                      <a:pt x="268" y="266"/>
                      <a:pt x="274" y="254"/>
                    </a:cubicBezTo>
                    <a:cubicBezTo>
                      <a:pt x="282" y="236"/>
                      <a:pt x="282" y="125"/>
                      <a:pt x="280" y="118"/>
                    </a:cubicBezTo>
                    <a:cubicBezTo>
                      <a:pt x="264" y="70"/>
                      <a:pt x="265" y="39"/>
                      <a:pt x="270" y="21"/>
                    </a:cubicBezTo>
                    <a:cubicBezTo>
                      <a:pt x="271" y="13"/>
                      <a:pt x="275" y="6"/>
                      <a:pt x="280" y="0"/>
                    </a:cubicBezTo>
                    <a:cubicBezTo>
                      <a:pt x="418" y="33"/>
                      <a:pt x="418" y="33"/>
                      <a:pt x="418" y="33"/>
                    </a:cubicBezTo>
                  </a:path>
                </a:pathLst>
              </a:custGeom>
              <a:solidFill>
                <a:srgbClr val="5651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" name="iṥlîḍe">
                <a:extLst>
                  <a:ext uri="{FF2B5EF4-FFF2-40B4-BE49-F238E27FC236}">
                    <a16:creationId xmlns:a16="http://schemas.microsoft.com/office/drawing/2014/main" id="{6D77B78C-768B-4FC7-A5E9-599BF53E1628}"/>
                  </a:ext>
                </a:extLst>
              </p:cNvPr>
              <p:cNvSpPr/>
              <p:nvPr/>
            </p:nvSpPr>
            <p:spPr bwMode="auto">
              <a:xfrm>
                <a:off x="5362576" y="3332163"/>
                <a:ext cx="220663" cy="60325"/>
              </a:xfrm>
              <a:custGeom>
                <a:avLst/>
                <a:gdLst>
                  <a:gd name="T0" fmla="*/ 1 w 147"/>
                  <a:gd name="T1" fmla="*/ 0 h 40"/>
                  <a:gd name="T2" fmla="*/ 0 w 147"/>
                  <a:gd name="T3" fmla="*/ 4 h 40"/>
                  <a:gd name="T4" fmla="*/ 74 w 147"/>
                  <a:gd name="T5" fmla="*/ 25 h 40"/>
                  <a:gd name="T6" fmla="*/ 134 w 147"/>
                  <a:gd name="T7" fmla="*/ 40 h 40"/>
                  <a:gd name="T8" fmla="*/ 146 w 147"/>
                  <a:gd name="T9" fmla="*/ 39 h 40"/>
                  <a:gd name="T10" fmla="*/ 147 w 147"/>
                  <a:gd name="T11" fmla="*/ 35 h 40"/>
                  <a:gd name="T12" fmla="*/ 134 w 147"/>
                  <a:gd name="T13" fmla="*/ 36 h 40"/>
                  <a:gd name="T14" fmla="*/ 74 w 147"/>
                  <a:gd name="T15" fmla="*/ 22 h 40"/>
                  <a:gd name="T16" fmla="*/ 1 w 147"/>
                  <a:gd name="T1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7" h="40">
                    <a:moveTo>
                      <a:pt x="1" y="0"/>
                    </a:moveTo>
                    <a:cubicBezTo>
                      <a:pt x="0" y="2"/>
                      <a:pt x="0" y="3"/>
                      <a:pt x="0" y="4"/>
                    </a:cubicBezTo>
                    <a:cubicBezTo>
                      <a:pt x="15" y="6"/>
                      <a:pt x="50" y="11"/>
                      <a:pt x="74" y="25"/>
                    </a:cubicBezTo>
                    <a:cubicBezTo>
                      <a:pt x="94" y="37"/>
                      <a:pt x="118" y="40"/>
                      <a:pt x="134" y="40"/>
                    </a:cubicBezTo>
                    <a:cubicBezTo>
                      <a:pt x="139" y="40"/>
                      <a:pt x="143" y="39"/>
                      <a:pt x="146" y="39"/>
                    </a:cubicBezTo>
                    <a:cubicBezTo>
                      <a:pt x="147" y="38"/>
                      <a:pt x="147" y="37"/>
                      <a:pt x="147" y="35"/>
                    </a:cubicBezTo>
                    <a:cubicBezTo>
                      <a:pt x="144" y="36"/>
                      <a:pt x="140" y="36"/>
                      <a:pt x="134" y="36"/>
                    </a:cubicBezTo>
                    <a:cubicBezTo>
                      <a:pt x="118" y="36"/>
                      <a:pt x="94" y="34"/>
                      <a:pt x="74" y="22"/>
                    </a:cubicBezTo>
                    <a:cubicBezTo>
                      <a:pt x="51" y="7"/>
                      <a:pt x="17" y="2"/>
                      <a:pt x="1" y="0"/>
                    </a:cubicBezTo>
                  </a:path>
                </a:pathLst>
              </a:custGeom>
              <a:solidFill>
                <a:srgbClr val="4D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íśľîďe">
                <a:extLst>
                  <a:ext uri="{FF2B5EF4-FFF2-40B4-BE49-F238E27FC236}">
                    <a16:creationId xmlns:a16="http://schemas.microsoft.com/office/drawing/2014/main" id="{2CA32B53-A5F4-4634-B811-76FA95CE7A8A}"/>
                  </a:ext>
                </a:extLst>
              </p:cNvPr>
              <p:cNvSpPr/>
              <p:nvPr/>
            </p:nvSpPr>
            <p:spPr bwMode="auto">
              <a:xfrm>
                <a:off x="5349876" y="3246438"/>
                <a:ext cx="269875" cy="147638"/>
              </a:xfrm>
              <a:custGeom>
                <a:avLst/>
                <a:gdLst>
                  <a:gd name="T0" fmla="*/ 174 w 181"/>
                  <a:gd name="T1" fmla="*/ 58 h 99"/>
                  <a:gd name="T2" fmla="*/ 160 w 181"/>
                  <a:gd name="T3" fmla="*/ 93 h 99"/>
                  <a:gd name="T4" fmla="*/ 83 w 181"/>
                  <a:gd name="T5" fmla="*/ 80 h 99"/>
                  <a:gd name="T6" fmla="*/ 0 w 181"/>
                  <a:gd name="T7" fmla="*/ 58 h 99"/>
                  <a:gd name="T8" fmla="*/ 18 w 181"/>
                  <a:gd name="T9" fmla="*/ 24 h 99"/>
                  <a:gd name="T10" fmla="*/ 22 w 181"/>
                  <a:gd name="T11" fmla="*/ 0 h 99"/>
                  <a:gd name="T12" fmla="*/ 178 w 181"/>
                  <a:gd name="T13" fmla="*/ 36 h 99"/>
                  <a:gd name="T14" fmla="*/ 174 w 181"/>
                  <a:gd name="T15" fmla="*/ 5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1" h="99">
                    <a:moveTo>
                      <a:pt x="174" y="58"/>
                    </a:moveTo>
                    <a:cubicBezTo>
                      <a:pt x="169" y="74"/>
                      <a:pt x="160" y="93"/>
                      <a:pt x="160" y="93"/>
                    </a:cubicBezTo>
                    <a:cubicBezTo>
                      <a:pt x="160" y="93"/>
                      <a:pt x="115" y="99"/>
                      <a:pt x="83" y="80"/>
                    </a:cubicBezTo>
                    <a:cubicBezTo>
                      <a:pt x="52" y="60"/>
                      <a:pt x="0" y="58"/>
                      <a:pt x="0" y="58"/>
                    </a:cubicBezTo>
                    <a:cubicBezTo>
                      <a:pt x="9" y="53"/>
                      <a:pt x="14" y="37"/>
                      <a:pt x="18" y="24"/>
                    </a:cubicBezTo>
                    <a:cubicBezTo>
                      <a:pt x="20" y="16"/>
                      <a:pt x="21" y="8"/>
                      <a:pt x="22" y="0"/>
                    </a:cubicBezTo>
                    <a:cubicBezTo>
                      <a:pt x="22" y="0"/>
                      <a:pt x="172" y="31"/>
                      <a:pt x="178" y="36"/>
                    </a:cubicBezTo>
                    <a:cubicBezTo>
                      <a:pt x="181" y="38"/>
                      <a:pt x="178" y="47"/>
                      <a:pt x="174" y="58"/>
                    </a:cubicBezTo>
                  </a:path>
                </a:pathLst>
              </a:custGeom>
              <a:solidFill>
                <a:srgbClr val="E6E6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" name="ïs1ïḓé">
                <a:extLst>
                  <a:ext uri="{FF2B5EF4-FFF2-40B4-BE49-F238E27FC236}">
                    <a16:creationId xmlns:a16="http://schemas.microsoft.com/office/drawing/2014/main" id="{75C05FD8-49A2-4B15-AB77-61065CBB803F}"/>
                  </a:ext>
                </a:extLst>
              </p:cNvPr>
              <p:cNvSpPr/>
              <p:nvPr/>
            </p:nvSpPr>
            <p:spPr bwMode="auto">
              <a:xfrm>
                <a:off x="5711826" y="2351088"/>
                <a:ext cx="314325" cy="396875"/>
              </a:xfrm>
              <a:custGeom>
                <a:avLst/>
                <a:gdLst>
                  <a:gd name="T0" fmla="*/ 199 w 211"/>
                  <a:gd name="T1" fmla="*/ 145 h 266"/>
                  <a:gd name="T2" fmla="*/ 18 w 211"/>
                  <a:gd name="T3" fmla="*/ 255 h 266"/>
                  <a:gd name="T4" fmla="*/ 0 w 211"/>
                  <a:gd name="T5" fmla="*/ 266 h 266"/>
                  <a:gd name="T6" fmla="*/ 0 w 211"/>
                  <a:gd name="T7" fmla="*/ 212 h 266"/>
                  <a:gd name="T8" fmla="*/ 12 w 211"/>
                  <a:gd name="T9" fmla="*/ 206 h 266"/>
                  <a:gd name="T10" fmla="*/ 165 w 211"/>
                  <a:gd name="T11" fmla="*/ 133 h 266"/>
                  <a:gd name="T12" fmla="*/ 192 w 211"/>
                  <a:gd name="T13" fmla="*/ 21 h 266"/>
                  <a:gd name="T14" fmla="*/ 199 w 211"/>
                  <a:gd name="T15" fmla="*/ 145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266">
                    <a:moveTo>
                      <a:pt x="199" y="145"/>
                    </a:moveTo>
                    <a:cubicBezTo>
                      <a:pt x="18" y="255"/>
                      <a:pt x="18" y="255"/>
                      <a:pt x="18" y="255"/>
                    </a:cubicBezTo>
                    <a:cubicBezTo>
                      <a:pt x="0" y="266"/>
                      <a:pt x="0" y="266"/>
                      <a:pt x="0" y="266"/>
                    </a:cubicBezTo>
                    <a:cubicBezTo>
                      <a:pt x="0" y="212"/>
                      <a:pt x="0" y="212"/>
                      <a:pt x="0" y="212"/>
                    </a:cubicBezTo>
                    <a:cubicBezTo>
                      <a:pt x="12" y="206"/>
                      <a:pt x="12" y="206"/>
                      <a:pt x="12" y="206"/>
                    </a:cubicBezTo>
                    <a:cubicBezTo>
                      <a:pt x="165" y="133"/>
                      <a:pt x="165" y="133"/>
                      <a:pt x="165" y="133"/>
                    </a:cubicBezTo>
                    <a:cubicBezTo>
                      <a:pt x="165" y="133"/>
                      <a:pt x="172" y="0"/>
                      <a:pt x="192" y="21"/>
                    </a:cubicBezTo>
                    <a:cubicBezTo>
                      <a:pt x="211" y="42"/>
                      <a:pt x="199" y="145"/>
                      <a:pt x="199" y="145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" name="íṧļídê">
                <a:extLst>
                  <a:ext uri="{FF2B5EF4-FFF2-40B4-BE49-F238E27FC236}">
                    <a16:creationId xmlns:a16="http://schemas.microsoft.com/office/drawing/2014/main" id="{84ECF72C-A658-4067-9529-5277123009E6}"/>
                  </a:ext>
                </a:extLst>
              </p:cNvPr>
              <p:cNvSpPr/>
              <p:nvPr/>
            </p:nvSpPr>
            <p:spPr bwMode="auto">
              <a:xfrm>
                <a:off x="5722938" y="2659063"/>
                <a:ext cx="15875" cy="74613"/>
              </a:xfrm>
              <a:custGeom>
                <a:avLst/>
                <a:gdLst>
                  <a:gd name="T0" fmla="*/ 4 w 10"/>
                  <a:gd name="T1" fmla="*/ 0 h 51"/>
                  <a:gd name="T2" fmla="*/ 4 w 10"/>
                  <a:gd name="T3" fmla="*/ 0 h 51"/>
                  <a:gd name="T4" fmla="*/ 0 w 10"/>
                  <a:gd name="T5" fmla="*/ 2 h 51"/>
                  <a:gd name="T6" fmla="*/ 6 w 10"/>
                  <a:gd name="T7" fmla="*/ 51 h 51"/>
                  <a:gd name="T8" fmla="*/ 10 w 10"/>
                  <a:gd name="T9" fmla="*/ 49 h 51"/>
                  <a:gd name="T10" fmla="*/ 4 w 10"/>
                  <a:gd name="T11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51"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13"/>
                      <a:pt x="3" y="34"/>
                      <a:pt x="6" y="51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7" y="33"/>
                      <a:pt x="5" y="16"/>
                      <a:pt x="4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" name="îSļïḑe">
                <a:extLst>
                  <a:ext uri="{FF2B5EF4-FFF2-40B4-BE49-F238E27FC236}">
                    <a16:creationId xmlns:a16="http://schemas.microsoft.com/office/drawing/2014/main" id="{AC3F5901-9DCA-410B-BE8F-59C579640D49}"/>
                  </a:ext>
                </a:extLst>
              </p:cNvPr>
              <p:cNvSpPr/>
              <p:nvPr/>
            </p:nvSpPr>
            <p:spPr bwMode="auto">
              <a:xfrm>
                <a:off x="5529263" y="2647951"/>
                <a:ext cx="219075" cy="200025"/>
              </a:xfrm>
              <a:custGeom>
                <a:avLst/>
                <a:gdLst>
                  <a:gd name="T0" fmla="*/ 0 w 147"/>
                  <a:gd name="T1" fmla="*/ 75 h 134"/>
                  <a:gd name="T2" fmla="*/ 130 w 147"/>
                  <a:gd name="T3" fmla="*/ 0 h 134"/>
                  <a:gd name="T4" fmla="*/ 147 w 147"/>
                  <a:gd name="T5" fmla="*/ 84 h 134"/>
                  <a:gd name="T6" fmla="*/ 73 w 147"/>
                  <a:gd name="T7" fmla="*/ 134 h 134"/>
                  <a:gd name="T8" fmla="*/ 0 w 147"/>
                  <a:gd name="T9" fmla="*/ 7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34">
                    <a:moveTo>
                      <a:pt x="0" y="75"/>
                    </a:moveTo>
                    <a:cubicBezTo>
                      <a:pt x="130" y="0"/>
                      <a:pt x="130" y="0"/>
                      <a:pt x="130" y="0"/>
                    </a:cubicBezTo>
                    <a:cubicBezTo>
                      <a:pt x="130" y="0"/>
                      <a:pt x="132" y="73"/>
                      <a:pt x="147" y="84"/>
                    </a:cubicBezTo>
                    <a:cubicBezTo>
                      <a:pt x="147" y="84"/>
                      <a:pt x="94" y="100"/>
                      <a:pt x="73" y="134"/>
                    </a:cubicBezTo>
                    <a:cubicBezTo>
                      <a:pt x="0" y="75"/>
                      <a:pt x="0" y="75"/>
                      <a:pt x="0" y="75"/>
                    </a:cubicBezTo>
                  </a:path>
                </a:pathLst>
              </a:custGeom>
              <a:solidFill>
                <a:srgbClr val="B45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" name="iśḷîḓè">
                <a:extLst>
                  <a:ext uri="{FF2B5EF4-FFF2-40B4-BE49-F238E27FC236}">
                    <a16:creationId xmlns:a16="http://schemas.microsoft.com/office/drawing/2014/main" id="{41DEF4F2-CA49-4050-9E6C-7AC02707151A}"/>
                  </a:ext>
                </a:extLst>
              </p:cNvPr>
              <p:cNvSpPr/>
              <p:nvPr/>
            </p:nvSpPr>
            <p:spPr bwMode="auto">
              <a:xfrm>
                <a:off x="5564188" y="2647951"/>
                <a:ext cx="184150" cy="169863"/>
              </a:xfrm>
              <a:custGeom>
                <a:avLst/>
                <a:gdLst>
                  <a:gd name="T0" fmla="*/ 106 w 123"/>
                  <a:gd name="T1" fmla="*/ 0 h 114"/>
                  <a:gd name="T2" fmla="*/ 11 w 123"/>
                  <a:gd name="T3" fmla="*/ 55 h 114"/>
                  <a:gd name="T4" fmla="*/ 0 w 123"/>
                  <a:gd name="T5" fmla="*/ 76 h 114"/>
                  <a:gd name="T6" fmla="*/ 66 w 123"/>
                  <a:gd name="T7" fmla="*/ 114 h 114"/>
                  <a:gd name="T8" fmla="*/ 123 w 123"/>
                  <a:gd name="T9" fmla="*/ 84 h 114"/>
                  <a:gd name="T10" fmla="*/ 112 w 123"/>
                  <a:gd name="T11" fmla="*/ 58 h 114"/>
                  <a:gd name="T12" fmla="*/ 106 w 123"/>
                  <a:gd name="T13" fmla="*/ 9 h 114"/>
                  <a:gd name="T14" fmla="*/ 106 w 123"/>
                  <a:gd name="T1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3" h="114">
                    <a:moveTo>
                      <a:pt x="106" y="0"/>
                    </a:moveTo>
                    <a:cubicBezTo>
                      <a:pt x="11" y="55"/>
                      <a:pt x="11" y="55"/>
                      <a:pt x="11" y="55"/>
                    </a:cubicBezTo>
                    <a:cubicBezTo>
                      <a:pt x="7" y="61"/>
                      <a:pt x="3" y="68"/>
                      <a:pt x="0" y="76"/>
                    </a:cubicBezTo>
                    <a:cubicBezTo>
                      <a:pt x="17" y="87"/>
                      <a:pt x="38" y="100"/>
                      <a:pt x="66" y="114"/>
                    </a:cubicBezTo>
                    <a:cubicBezTo>
                      <a:pt x="90" y="94"/>
                      <a:pt x="123" y="84"/>
                      <a:pt x="123" y="84"/>
                    </a:cubicBezTo>
                    <a:cubicBezTo>
                      <a:pt x="118" y="80"/>
                      <a:pt x="115" y="70"/>
                      <a:pt x="112" y="58"/>
                    </a:cubicBezTo>
                    <a:cubicBezTo>
                      <a:pt x="109" y="41"/>
                      <a:pt x="107" y="20"/>
                      <a:pt x="106" y="9"/>
                    </a:cubicBezTo>
                    <a:cubicBezTo>
                      <a:pt x="106" y="3"/>
                      <a:pt x="106" y="0"/>
                      <a:pt x="106" y="0"/>
                    </a:cubicBezTo>
                  </a:path>
                </a:pathLst>
              </a:custGeom>
              <a:solidFill>
                <a:srgbClr val="A24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" name="îsliḑé">
                <a:extLst>
                  <a:ext uri="{FF2B5EF4-FFF2-40B4-BE49-F238E27FC236}">
                    <a16:creationId xmlns:a16="http://schemas.microsoft.com/office/drawing/2014/main" id="{E8FE6C55-973E-40E2-9C0D-2575F716AF9C}"/>
                  </a:ext>
                </a:extLst>
              </p:cNvPr>
              <p:cNvSpPr/>
              <p:nvPr/>
            </p:nvSpPr>
            <p:spPr bwMode="auto">
              <a:xfrm>
                <a:off x="5768976" y="2652713"/>
                <a:ext cx="249238" cy="263525"/>
              </a:xfrm>
              <a:custGeom>
                <a:avLst/>
                <a:gdLst>
                  <a:gd name="T0" fmla="*/ 159 w 166"/>
                  <a:gd name="T1" fmla="*/ 137 h 177"/>
                  <a:gd name="T2" fmla="*/ 56 w 166"/>
                  <a:gd name="T3" fmla="*/ 174 h 177"/>
                  <a:gd name="T4" fmla="*/ 28 w 166"/>
                  <a:gd name="T5" fmla="*/ 177 h 177"/>
                  <a:gd name="T6" fmla="*/ 35 w 166"/>
                  <a:gd name="T7" fmla="*/ 137 h 177"/>
                  <a:gd name="T8" fmla="*/ 50 w 166"/>
                  <a:gd name="T9" fmla="*/ 135 h 177"/>
                  <a:gd name="T10" fmla="*/ 129 w 166"/>
                  <a:gd name="T11" fmla="*/ 122 h 177"/>
                  <a:gd name="T12" fmla="*/ 152 w 166"/>
                  <a:gd name="T13" fmla="*/ 10 h 177"/>
                  <a:gd name="T14" fmla="*/ 159 w 166"/>
                  <a:gd name="T15" fmla="*/ 13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6" h="177">
                    <a:moveTo>
                      <a:pt x="159" y="137"/>
                    </a:moveTo>
                    <a:cubicBezTo>
                      <a:pt x="159" y="137"/>
                      <a:pt x="97" y="164"/>
                      <a:pt x="56" y="174"/>
                    </a:cubicBezTo>
                    <a:cubicBezTo>
                      <a:pt x="47" y="176"/>
                      <a:pt x="37" y="177"/>
                      <a:pt x="28" y="177"/>
                    </a:cubicBezTo>
                    <a:cubicBezTo>
                      <a:pt x="0" y="172"/>
                      <a:pt x="35" y="137"/>
                      <a:pt x="35" y="137"/>
                    </a:cubicBezTo>
                    <a:cubicBezTo>
                      <a:pt x="50" y="135"/>
                      <a:pt x="50" y="135"/>
                      <a:pt x="50" y="135"/>
                    </a:cubicBezTo>
                    <a:cubicBezTo>
                      <a:pt x="129" y="122"/>
                      <a:pt x="129" y="122"/>
                      <a:pt x="129" y="122"/>
                    </a:cubicBezTo>
                    <a:cubicBezTo>
                      <a:pt x="129" y="122"/>
                      <a:pt x="137" y="0"/>
                      <a:pt x="152" y="10"/>
                    </a:cubicBezTo>
                    <a:cubicBezTo>
                      <a:pt x="166" y="20"/>
                      <a:pt x="159" y="137"/>
                      <a:pt x="159" y="137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" name="iṣ1íḍé">
                <a:extLst>
                  <a:ext uri="{FF2B5EF4-FFF2-40B4-BE49-F238E27FC236}">
                    <a16:creationId xmlns:a16="http://schemas.microsoft.com/office/drawing/2014/main" id="{E28E4AA4-4D3C-4664-800F-E8239E78AEF8}"/>
                  </a:ext>
                </a:extLst>
              </p:cNvPr>
              <p:cNvSpPr/>
              <p:nvPr/>
            </p:nvSpPr>
            <p:spPr bwMode="auto">
              <a:xfrm>
                <a:off x="5414963" y="2560638"/>
                <a:ext cx="200025" cy="334963"/>
              </a:xfrm>
              <a:custGeom>
                <a:avLst/>
                <a:gdLst>
                  <a:gd name="T0" fmla="*/ 134 w 134"/>
                  <a:gd name="T1" fmla="*/ 88 h 224"/>
                  <a:gd name="T2" fmla="*/ 101 w 134"/>
                  <a:gd name="T3" fmla="*/ 176 h 224"/>
                  <a:gd name="T4" fmla="*/ 0 w 134"/>
                  <a:gd name="T5" fmla="*/ 146 h 224"/>
                  <a:gd name="T6" fmla="*/ 48 w 134"/>
                  <a:gd name="T7" fmla="*/ 44 h 224"/>
                  <a:gd name="T8" fmla="*/ 134 w 134"/>
                  <a:gd name="T9" fmla="*/ 8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224">
                    <a:moveTo>
                      <a:pt x="134" y="88"/>
                    </a:moveTo>
                    <a:cubicBezTo>
                      <a:pt x="134" y="88"/>
                      <a:pt x="82" y="127"/>
                      <a:pt x="101" y="176"/>
                    </a:cubicBezTo>
                    <a:cubicBezTo>
                      <a:pt x="121" y="224"/>
                      <a:pt x="0" y="146"/>
                      <a:pt x="0" y="146"/>
                    </a:cubicBezTo>
                    <a:cubicBezTo>
                      <a:pt x="0" y="146"/>
                      <a:pt x="39" y="88"/>
                      <a:pt x="48" y="44"/>
                    </a:cubicBezTo>
                    <a:cubicBezTo>
                      <a:pt x="56" y="0"/>
                      <a:pt x="134" y="88"/>
                      <a:pt x="134" y="88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" name="íṩļîḑe">
                <a:extLst>
                  <a:ext uri="{FF2B5EF4-FFF2-40B4-BE49-F238E27FC236}">
                    <a16:creationId xmlns:a16="http://schemas.microsoft.com/office/drawing/2014/main" id="{1CEB6D84-090A-4347-A66D-69BADFE86E7B}"/>
                  </a:ext>
                </a:extLst>
              </p:cNvPr>
              <p:cNvSpPr/>
              <p:nvPr/>
            </p:nvSpPr>
            <p:spPr bwMode="auto">
              <a:xfrm>
                <a:off x="5376863" y="3278188"/>
                <a:ext cx="234950" cy="53975"/>
              </a:xfrm>
              <a:custGeom>
                <a:avLst/>
                <a:gdLst>
                  <a:gd name="T0" fmla="*/ 1 w 157"/>
                  <a:gd name="T1" fmla="*/ 0 h 37"/>
                  <a:gd name="T2" fmla="*/ 0 w 157"/>
                  <a:gd name="T3" fmla="*/ 3 h 37"/>
                  <a:gd name="T4" fmla="*/ 86 w 157"/>
                  <a:gd name="T5" fmla="*/ 21 h 37"/>
                  <a:gd name="T6" fmla="*/ 156 w 157"/>
                  <a:gd name="T7" fmla="*/ 37 h 37"/>
                  <a:gd name="T8" fmla="*/ 157 w 157"/>
                  <a:gd name="T9" fmla="*/ 36 h 37"/>
                  <a:gd name="T10" fmla="*/ 157 w 157"/>
                  <a:gd name="T11" fmla="*/ 34 h 37"/>
                  <a:gd name="T12" fmla="*/ 85 w 157"/>
                  <a:gd name="T13" fmla="*/ 17 h 37"/>
                  <a:gd name="T14" fmla="*/ 1 w 157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7" h="37">
                    <a:moveTo>
                      <a:pt x="1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8" y="10"/>
                      <a:pt x="51" y="17"/>
                      <a:pt x="86" y="21"/>
                    </a:cubicBezTo>
                    <a:cubicBezTo>
                      <a:pt x="110" y="23"/>
                      <a:pt x="134" y="29"/>
                      <a:pt x="156" y="37"/>
                    </a:cubicBezTo>
                    <a:cubicBezTo>
                      <a:pt x="156" y="37"/>
                      <a:pt x="157" y="36"/>
                      <a:pt x="157" y="36"/>
                    </a:cubicBezTo>
                    <a:cubicBezTo>
                      <a:pt x="157" y="35"/>
                      <a:pt x="157" y="35"/>
                      <a:pt x="157" y="34"/>
                    </a:cubicBezTo>
                    <a:cubicBezTo>
                      <a:pt x="143" y="29"/>
                      <a:pt x="120" y="21"/>
                      <a:pt x="85" y="17"/>
                    </a:cubicBezTo>
                    <a:cubicBezTo>
                      <a:pt x="51" y="13"/>
                      <a:pt x="20" y="7"/>
                      <a:pt x="1" y="0"/>
                    </a:cubicBezTo>
                  </a:path>
                </a:pathLst>
              </a:custGeom>
              <a:solidFill>
                <a:srgbClr val="CFCF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" name="íṧľíḋè">
                <a:extLst>
                  <a:ext uri="{FF2B5EF4-FFF2-40B4-BE49-F238E27FC236}">
                    <a16:creationId xmlns:a16="http://schemas.microsoft.com/office/drawing/2014/main" id="{04D79CFA-43E4-46A4-A3CC-4F1101A492BE}"/>
                  </a:ext>
                </a:extLst>
              </p:cNvPr>
              <p:cNvSpPr/>
              <p:nvPr/>
            </p:nvSpPr>
            <p:spPr bwMode="auto">
              <a:xfrm>
                <a:off x="5838826" y="2854326"/>
                <a:ext cx="4763" cy="0"/>
              </a:xfrm>
              <a:custGeom>
                <a:avLst/>
                <a:gdLst>
                  <a:gd name="T0" fmla="*/ 4 w 4"/>
                  <a:gd name="T1" fmla="*/ 0 w 4"/>
                  <a:gd name="T2" fmla="*/ 1 w 4"/>
                  <a:gd name="T3" fmla="*/ 4 w 4"/>
                  <a:gd name="T4" fmla="*/ 4 w 4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4">
                    <a:moveTo>
                      <a:pt x="4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" name="îṩļiḋé">
                <a:extLst>
                  <a:ext uri="{FF2B5EF4-FFF2-40B4-BE49-F238E27FC236}">
                    <a16:creationId xmlns:a16="http://schemas.microsoft.com/office/drawing/2014/main" id="{D429E540-A763-49E6-8170-D2ADFE2ACB2B}"/>
                  </a:ext>
                </a:extLst>
              </p:cNvPr>
              <p:cNvSpPr/>
              <p:nvPr/>
            </p:nvSpPr>
            <p:spPr bwMode="auto">
              <a:xfrm>
                <a:off x="5840413" y="2854326"/>
                <a:ext cx="22225" cy="58738"/>
              </a:xfrm>
              <a:custGeom>
                <a:avLst/>
                <a:gdLst>
                  <a:gd name="T0" fmla="*/ 3 w 15"/>
                  <a:gd name="T1" fmla="*/ 0 h 40"/>
                  <a:gd name="T2" fmla="*/ 0 w 15"/>
                  <a:gd name="T3" fmla="*/ 0 h 40"/>
                  <a:gd name="T4" fmla="*/ 5 w 15"/>
                  <a:gd name="T5" fmla="*/ 40 h 40"/>
                  <a:gd name="T6" fmla="*/ 9 w 15"/>
                  <a:gd name="T7" fmla="*/ 39 h 40"/>
                  <a:gd name="T8" fmla="*/ 3 w 15"/>
                  <a:gd name="T9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40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6" y="10"/>
                      <a:pt x="12" y="25"/>
                      <a:pt x="5" y="40"/>
                    </a:cubicBezTo>
                    <a:cubicBezTo>
                      <a:pt x="6" y="39"/>
                      <a:pt x="8" y="39"/>
                      <a:pt x="9" y="39"/>
                    </a:cubicBezTo>
                    <a:cubicBezTo>
                      <a:pt x="15" y="24"/>
                      <a:pt x="9" y="9"/>
                      <a:pt x="3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" name="íśľïḋé">
                <a:extLst>
                  <a:ext uri="{FF2B5EF4-FFF2-40B4-BE49-F238E27FC236}">
                    <a16:creationId xmlns:a16="http://schemas.microsoft.com/office/drawing/2014/main" id="{CBA6B50D-EEFE-4234-8760-203FCF9C7A0A}"/>
                  </a:ext>
                </a:extLst>
              </p:cNvPr>
              <p:cNvSpPr/>
              <p:nvPr/>
            </p:nvSpPr>
            <p:spPr bwMode="auto">
              <a:xfrm>
                <a:off x="5330826" y="2724151"/>
                <a:ext cx="538163" cy="617538"/>
              </a:xfrm>
              <a:custGeom>
                <a:avLst/>
                <a:gdLst>
                  <a:gd name="T0" fmla="*/ 106 w 361"/>
                  <a:gd name="T1" fmla="*/ 1 h 414"/>
                  <a:gd name="T2" fmla="*/ 41 w 361"/>
                  <a:gd name="T3" fmla="*/ 19 h 414"/>
                  <a:gd name="T4" fmla="*/ 28 w 361"/>
                  <a:gd name="T5" fmla="*/ 91 h 414"/>
                  <a:gd name="T6" fmla="*/ 51 w 361"/>
                  <a:gd name="T7" fmla="*/ 255 h 414"/>
                  <a:gd name="T8" fmla="*/ 51 w 361"/>
                  <a:gd name="T9" fmla="*/ 261 h 414"/>
                  <a:gd name="T10" fmla="*/ 51 w 361"/>
                  <a:gd name="T11" fmla="*/ 262 h 414"/>
                  <a:gd name="T12" fmla="*/ 17 w 361"/>
                  <a:gd name="T13" fmla="*/ 352 h 414"/>
                  <a:gd name="T14" fmla="*/ 117 w 361"/>
                  <a:gd name="T15" fmla="*/ 388 h 414"/>
                  <a:gd name="T16" fmla="*/ 206 w 361"/>
                  <a:gd name="T17" fmla="*/ 414 h 414"/>
                  <a:gd name="T18" fmla="*/ 218 w 361"/>
                  <a:gd name="T19" fmla="*/ 375 h 414"/>
                  <a:gd name="T20" fmla="*/ 201 w 361"/>
                  <a:gd name="T21" fmla="*/ 152 h 414"/>
                  <a:gd name="T22" fmla="*/ 308 w 361"/>
                  <a:gd name="T23" fmla="*/ 148 h 414"/>
                  <a:gd name="T24" fmla="*/ 344 w 361"/>
                  <a:gd name="T25" fmla="*/ 131 h 414"/>
                  <a:gd name="T26" fmla="*/ 332 w 361"/>
                  <a:gd name="T27" fmla="*/ 75 h 414"/>
                  <a:gd name="T28" fmla="*/ 230 w 361"/>
                  <a:gd name="T29" fmla="*/ 67 h 414"/>
                  <a:gd name="T30" fmla="*/ 106 w 361"/>
                  <a:gd name="T31" fmla="*/ 1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1" h="414">
                    <a:moveTo>
                      <a:pt x="106" y="1"/>
                    </a:moveTo>
                    <a:cubicBezTo>
                      <a:pt x="106" y="1"/>
                      <a:pt x="58" y="0"/>
                      <a:pt x="41" y="19"/>
                    </a:cubicBezTo>
                    <a:cubicBezTo>
                      <a:pt x="24" y="39"/>
                      <a:pt x="28" y="91"/>
                      <a:pt x="28" y="91"/>
                    </a:cubicBezTo>
                    <a:cubicBezTo>
                      <a:pt x="28" y="91"/>
                      <a:pt x="24" y="196"/>
                      <a:pt x="51" y="255"/>
                    </a:cubicBezTo>
                    <a:cubicBezTo>
                      <a:pt x="52" y="257"/>
                      <a:pt x="52" y="259"/>
                      <a:pt x="51" y="261"/>
                    </a:cubicBezTo>
                    <a:cubicBezTo>
                      <a:pt x="51" y="262"/>
                      <a:pt x="51" y="262"/>
                      <a:pt x="51" y="262"/>
                    </a:cubicBezTo>
                    <a:cubicBezTo>
                      <a:pt x="51" y="262"/>
                      <a:pt x="34" y="338"/>
                      <a:pt x="17" y="352"/>
                    </a:cubicBezTo>
                    <a:cubicBezTo>
                      <a:pt x="0" y="365"/>
                      <a:pt x="54" y="381"/>
                      <a:pt x="117" y="388"/>
                    </a:cubicBezTo>
                    <a:cubicBezTo>
                      <a:pt x="181" y="395"/>
                      <a:pt x="206" y="414"/>
                      <a:pt x="206" y="414"/>
                    </a:cubicBezTo>
                    <a:cubicBezTo>
                      <a:pt x="206" y="414"/>
                      <a:pt x="217" y="402"/>
                      <a:pt x="218" y="375"/>
                    </a:cubicBezTo>
                    <a:cubicBezTo>
                      <a:pt x="219" y="348"/>
                      <a:pt x="201" y="152"/>
                      <a:pt x="201" y="152"/>
                    </a:cubicBezTo>
                    <a:cubicBezTo>
                      <a:pt x="201" y="152"/>
                      <a:pt x="268" y="169"/>
                      <a:pt x="308" y="148"/>
                    </a:cubicBezTo>
                    <a:cubicBezTo>
                      <a:pt x="308" y="148"/>
                      <a:pt x="326" y="158"/>
                      <a:pt x="344" y="131"/>
                    </a:cubicBezTo>
                    <a:cubicBezTo>
                      <a:pt x="361" y="104"/>
                      <a:pt x="332" y="75"/>
                      <a:pt x="332" y="75"/>
                    </a:cubicBezTo>
                    <a:cubicBezTo>
                      <a:pt x="332" y="75"/>
                      <a:pt x="305" y="102"/>
                      <a:pt x="230" y="67"/>
                    </a:cubicBezTo>
                    <a:cubicBezTo>
                      <a:pt x="156" y="31"/>
                      <a:pt x="129" y="0"/>
                      <a:pt x="106" y="1"/>
                    </a:cubicBezTo>
                  </a:path>
                </a:pathLst>
              </a:custGeom>
              <a:solidFill>
                <a:srgbClr val="B45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" name="í$liḋè">
                <a:extLst>
                  <a:ext uri="{FF2B5EF4-FFF2-40B4-BE49-F238E27FC236}">
                    <a16:creationId xmlns:a16="http://schemas.microsoft.com/office/drawing/2014/main" id="{D13089C5-F582-4B72-8870-697B29F2FD38}"/>
                  </a:ext>
                </a:extLst>
              </p:cNvPr>
              <p:cNvSpPr/>
              <p:nvPr/>
            </p:nvSpPr>
            <p:spPr bwMode="auto">
              <a:xfrm>
                <a:off x="4922838" y="3783013"/>
                <a:ext cx="85725" cy="85725"/>
              </a:xfrm>
              <a:custGeom>
                <a:avLst/>
                <a:gdLst>
                  <a:gd name="T0" fmla="*/ 15 w 58"/>
                  <a:gd name="T1" fmla="*/ 0 h 57"/>
                  <a:gd name="T2" fmla="*/ 0 w 58"/>
                  <a:gd name="T3" fmla="*/ 0 h 57"/>
                  <a:gd name="T4" fmla="*/ 0 w 58"/>
                  <a:gd name="T5" fmla="*/ 20 h 57"/>
                  <a:gd name="T6" fmla="*/ 15 w 58"/>
                  <a:gd name="T7" fmla="*/ 53 h 57"/>
                  <a:gd name="T8" fmla="*/ 36 w 58"/>
                  <a:gd name="T9" fmla="*/ 57 h 57"/>
                  <a:gd name="T10" fmla="*/ 53 w 58"/>
                  <a:gd name="T11" fmla="*/ 53 h 57"/>
                  <a:gd name="T12" fmla="*/ 58 w 58"/>
                  <a:gd name="T13" fmla="*/ 45 h 57"/>
                  <a:gd name="T14" fmla="*/ 15 w 58"/>
                  <a:gd name="T15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57">
                    <a:moveTo>
                      <a:pt x="1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34" y="57"/>
                      <a:pt x="36" y="57"/>
                    </a:cubicBezTo>
                    <a:cubicBezTo>
                      <a:pt x="37" y="57"/>
                      <a:pt x="53" y="53"/>
                      <a:pt x="53" y="53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8" y="45"/>
                      <a:pt x="4" y="24"/>
                      <a:pt x="15" y="0"/>
                    </a:cubicBezTo>
                  </a:path>
                </a:pathLst>
              </a:custGeom>
              <a:solidFill>
                <a:srgbClr val="E6E6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" name="ïsļïḑe">
                <a:extLst>
                  <a:ext uri="{FF2B5EF4-FFF2-40B4-BE49-F238E27FC236}">
                    <a16:creationId xmlns:a16="http://schemas.microsoft.com/office/drawing/2014/main" id="{CDB62FC5-7D2E-4E3B-A8D3-F8FFC182B824}"/>
                  </a:ext>
                </a:extLst>
              </p:cNvPr>
              <p:cNvSpPr/>
              <p:nvPr/>
            </p:nvSpPr>
            <p:spPr bwMode="auto">
              <a:xfrm>
                <a:off x="5595938" y="3808413"/>
                <a:ext cx="257175" cy="144463"/>
              </a:xfrm>
              <a:custGeom>
                <a:avLst/>
                <a:gdLst>
                  <a:gd name="T0" fmla="*/ 22 w 172"/>
                  <a:gd name="T1" fmla="*/ 2 h 97"/>
                  <a:gd name="T2" fmla="*/ 0 w 172"/>
                  <a:gd name="T3" fmla="*/ 51 h 97"/>
                  <a:gd name="T4" fmla="*/ 92 w 172"/>
                  <a:gd name="T5" fmla="*/ 95 h 97"/>
                  <a:gd name="T6" fmla="*/ 165 w 172"/>
                  <a:gd name="T7" fmla="*/ 97 h 97"/>
                  <a:gd name="T8" fmla="*/ 147 w 172"/>
                  <a:gd name="T9" fmla="*/ 72 h 97"/>
                  <a:gd name="T10" fmla="*/ 128 w 172"/>
                  <a:gd name="T11" fmla="*/ 68 h 97"/>
                  <a:gd name="T12" fmla="*/ 100 w 172"/>
                  <a:gd name="T13" fmla="*/ 0 h 97"/>
                  <a:gd name="T14" fmla="*/ 72 w 172"/>
                  <a:gd name="T15" fmla="*/ 23 h 97"/>
                  <a:gd name="T16" fmla="*/ 22 w 172"/>
                  <a:gd name="T17" fmla="*/ 2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2" h="97">
                    <a:moveTo>
                      <a:pt x="22" y="2"/>
                    </a:moveTo>
                    <a:cubicBezTo>
                      <a:pt x="0" y="51"/>
                      <a:pt x="0" y="51"/>
                      <a:pt x="0" y="51"/>
                    </a:cubicBezTo>
                    <a:cubicBezTo>
                      <a:pt x="92" y="95"/>
                      <a:pt x="92" y="95"/>
                      <a:pt x="92" y="95"/>
                    </a:cubicBezTo>
                    <a:cubicBezTo>
                      <a:pt x="165" y="97"/>
                      <a:pt x="165" y="97"/>
                      <a:pt x="165" y="97"/>
                    </a:cubicBezTo>
                    <a:cubicBezTo>
                      <a:pt x="165" y="97"/>
                      <a:pt x="172" y="80"/>
                      <a:pt x="147" y="72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8"/>
                      <a:pt x="102" y="22"/>
                      <a:pt x="100" y="0"/>
                    </a:cubicBezTo>
                    <a:cubicBezTo>
                      <a:pt x="100" y="0"/>
                      <a:pt x="75" y="5"/>
                      <a:pt x="72" y="23"/>
                    </a:cubicBezTo>
                    <a:cubicBezTo>
                      <a:pt x="72" y="23"/>
                      <a:pt x="38" y="40"/>
                      <a:pt x="22" y="2"/>
                    </a:cubicBezTo>
                    <a:close/>
                  </a:path>
                </a:pathLst>
              </a:custGeom>
              <a:solidFill>
                <a:srgbClr val="B45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" name="îŝļîdê">
                <a:extLst>
                  <a:ext uri="{FF2B5EF4-FFF2-40B4-BE49-F238E27FC236}">
                    <a16:creationId xmlns:a16="http://schemas.microsoft.com/office/drawing/2014/main" id="{AC688291-3514-4499-A496-FA876D047779}"/>
                  </a:ext>
                </a:extLst>
              </p:cNvPr>
              <p:cNvSpPr/>
              <p:nvPr/>
            </p:nvSpPr>
            <p:spPr bwMode="auto">
              <a:xfrm>
                <a:off x="4868863" y="3776663"/>
                <a:ext cx="222250" cy="225425"/>
              </a:xfrm>
              <a:custGeom>
                <a:avLst/>
                <a:gdLst>
                  <a:gd name="T0" fmla="*/ 40 w 149"/>
                  <a:gd name="T1" fmla="*/ 0 h 151"/>
                  <a:gd name="T2" fmla="*/ 32 w 149"/>
                  <a:gd name="T3" fmla="*/ 6 h 151"/>
                  <a:gd name="T4" fmla="*/ 0 w 149"/>
                  <a:gd name="T5" fmla="*/ 33 h 151"/>
                  <a:gd name="T6" fmla="*/ 75 w 149"/>
                  <a:gd name="T7" fmla="*/ 133 h 151"/>
                  <a:gd name="T8" fmla="*/ 137 w 149"/>
                  <a:gd name="T9" fmla="*/ 133 h 151"/>
                  <a:gd name="T10" fmla="*/ 123 w 149"/>
                  <a:gd name="T11" fmla="*/ 111 h 151"/>
                  <a:gd name="T12" fmla="*/ 102 w 149"/>
                  <a:gd name="T13" fmla="*/ 94 h 151"/>
                  <a:gd name="T14" fmla="*/ 114 w 149"/>
                  <a:gd name="T15" fmla="*/ 46 h 151"/>
                  <a:gd name="T16" fmla="*/ 91 w 149"/>
                  <a:gd name="T17" fmla="*/ 45 h 151"/>
                  <a:gd name="T18" fmla="*/ 81 w 149"/>
                  <a:gd name="T19" fmla="*/ 58 h 151"/>
                  <a:gd name="T20" fmla="*/ 40 w 149"/>
                  <a:gd name="T21" fmla="*/ 0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9" h="151">
                    <a:moveTo>
                      <a:pt x="40" y="0"/>
                    </a:moveTo>
                    <a:cubicBezTo>
                      <a:pt x="32" y="6"/>
                      <a:pt x="32" y="6"/>
                      <a:pt x="32" y="6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3"/>
                      <a:pt x="118" y="151"/>
                      <a:pt x="137" y="133"/>
                    </a:cubicBezTo>
                    <a:cubicBezTo>
                      <a:pt x="137" y="133"/>
                      <a:pt x="149" y="121"/>
                      <a:pt x="123" y="111"/>
                    </a:cubicBezTo>
                    <a:cubicBezTo>
                      <a:pt x="123" y="111"/>
                      <a:pt x="102" y="114"/>
                      <a:pt x="102" y="94"/>
                    </a:cubicBezTo>
                    <a:cubicBezTo>
                      <a:pt x="102" y="73"/>
                      <a:pt x="107" y="51"/>
                      <a:pt x="114" y="46"/>
                    </a:cubicBezTo>
                    <a:cubicBezTo>
                      <a:pt x="114" y="46"/>
                      <a:pt x="96" y="40"/>
                      <a:pt x="91" y="45"/>
                    </a:cubicBezTo>
                    <a:cubicBezTo>
                      <a:pt x="87" y="49"/>
                      <a:pt x="84" y="54"/>
                      <a:pt x="81" y="58"/>
                    </a:cubicBezTo>
                    <a:cubicBezTo>
                      <a:pt x="81" y="58"/>
                      <a:pt x="37" y="41"/>
                      <a:pt x="40" y="0"/>
                    </a:cubicBezTo>
                  </a:path>
                </a:pathLst>
              </a:custGeom>
              <a:solidFill>
                <a:srgbClr val="B45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" name="iśḻïḓe">
                <a:extLst>
                  <a:ext uri="{FF2B5EF4-FFF2-40B4-BE49-F238E27FC236}">
                    <a16:creationId xmlns:a16="http://schemas.microsoft.com/office/drawing/2014/main" id="{16C0825C-FC80-4751-9A5B-E522CDCE419D}"/>
                  </a:ext>
                </a:extLst>
              </p:cNvPr>
              <p:cNvSpPr/>
              <p:nvPr/>
            </p:nvSpPr>
            <p:spPr bwMode="auto">
              <a:xfrm>
                <a:off x="5597526" y="2706688"/>
                <a:ext cx="3175" cy="1588"/>
              </a:xfrm>
              <a:custGeom>
                <a:avLst/>
                <a:gdLst>
                  <a:gd name="T0" fmla="*/ 2 w 2"/>
                  <a:gd name="T1" fmla="*/ 0 h 2"/>
                  <a:gd name="T2" fmla="*/ 2 w 2"/>
                  <a:gd name="T3" fmla="*/ 0 h 2"/>
                  <a:gd name="T4" fmla="*/ 0 w 2"/>
                  <a:gd name="T5" fmla="*/ 2 h 2"/>
                  <a:gd name="T6" fmla="*/ 2 w 2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1"/>
                      <a:pt x="1" y="1"/>
                      <a:pt x="0" y="2"/>
                    </a:cubicBezTo>
                    <a:cubicBezTo>
                      <a:pt x="1" y="1"/>
                      <a:pt x="1" y="1"/>
                      <a:pt x="2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" name="ïşľíďe">
                <a:extLst>
                  <a:ext uri="{FF2B5EF4-FFF2-40B4-BE49-F238E27FC236}">
                    <a16:creationId xmlns:a16="http://schemas.microsoft.com/office/drawing/2014/main" id="{C18B3939-D34B-44C3-B5BB-ABF9028DF495}"/>
                  </a:ext>
                </a:extLst>
              </p:cNvPr>
              <p:cNvSpPr/>
              <p:nvPr/>
            </p:nvSpPr>
            <p:spPr bwMode="auto">
              <a:xfrm>
                <a:off x="5513388" y="2697163"/>
                <a:ext cx="87313" cy="19050"/>
              </a:xfrm>
              <a:custGeom>
                <a:avLst/>
                <a:gdLst>
                  <a:gd name="T0" fmla="*/ 0 w 58"/>
                  <a:gd name="T1" fmla="*/ 0 h 13"/>
                  <a:gd name="T2" fmla="*/ 0 w 58"/>
                  <a:gd name="T3" fmla="*/ 4 h 13"/>
                  <a:gd name="T4" fmla="*/ 33 w 58"/>
                  <a:gd name="T5" fmla="*/ 13 h 13"/>
                  <a:gd name="T6" fmla="*/ 56 w 58"/>
                  <a:gd name="T7" fmla="*/ 9 h 13"/>
                  <a:gd name="T8" fmla="*/ 56 w 58"/>
                  <a:gd name="T9" fmla="*/ 8 h 13"/>
                  <a:gd name="T10" fmla="*/ 58 w 58"/>
                  <a:gd name="T11" fmla="*/ 6 h 13"/>
                  <a:gd name="T12" fmla="*/ 35 w 58"/>
                  <a:gd name="T13" fmla="*/ 10 h 13"/>
                  <a:gd name="T14" fmla="*/ 0 w 58"/>
                  <a:gd name="T15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13">
                    <a:moveTo>
                      <a:pt x="0" y="0"/>
                    </a:moveTo>
                    <a:cubicBezTo>
                      <a:pt x="0" y="1"/>
                      <a:pt x="0" y="2"/>
                      <a:pt x="0" y="4"/>
                    </a:cubicBezTo>
                    <a:cubicBezTo>
                      <a:pt x="10" y="10"/>
                      <a:pt x="21" y="13"/>
                      <a:pt x="33" y="13"/>
                    </a:cubicBezTo>
                    <a:cubicBezTo>
                      <a:pt x="40" y="13"/>
                      <a:pt x="48" y="12"/>
                      <a:pt x="56" y="9"/>
                    </a:cubicBezTo>
                    <a:cubicBezTo>
                      <a:pt x="56" y="8"/>
                      <a:pt x="56" y="8"/>
                      <a:pt x="56" y="8"/>
                    </a:cubicBezTo>
                    <a:cubicBezTo>
                      <a:pt x="57" y="7"/>
                      <a:pt x="57" y="7"/>
                      <a:pt x="58" y="6"/>
                    </a:cubicBezTo>
                    <a:cubicBezTo>
                      <a:pt x="51" y="9"/>
                      <a:pt x="43" y="10"/>
                      <a:pt x="35" y="10"/>
                    </a:cubicBezTo>
                    <a:cubicBezTo>
                      <a:pt x="22" y="10"/>
                      <a:pt x="10" y="7"/>
                      <a:pt x="0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" name="iṣlïdè">
                <a:extLst>
                  <a:ext uri="{FF2B5EF4-FFF2-40B4-BE49-F238E27FC236}">
                    <a16:creationId xmlns:a16="http://schemas.microsoft.com/office/drawing/2014/main" id="{BCDF73D9-C053-44CD-B29C-D0BA2FFE9007}"/>
                  </a:ext>
                </a:extLst>
              </p:cNvPr>
              <p:cNvSpPr/>
              <p:nvPr/>
            </p:nvSpPr>
            <p:spPr bwMode="auto">
              <a:xfrm>
                <a:off x="5473701" y="2873376"/>
                <a:ext cx="138113" cy="76200"/>
              </a:xfrm>
              <a:custGeom>
                <a:avLst/>
                <a:gdLst>
                  <a:gd name="T0" fmla="*/ 0 w 92"/>
                  <a:gd name="T1" fmla="*/ 0 h 51"/>
                  <a:gd name="T2" fmla="*/ 92 w 92"/>
                  <a:gd name="T3" fmla="*/ 51 h 51"/>
                  <a:gd name="T4" fmla="*/ 0 w 92"/>
                  <a:gd name="T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51">
                    <a:moveTo>
                      <a:pt x="0" y="0"/>
                    </a:moveTo>
                    <a:cubicBezTo>
                      <a:pt x="0" y="0"/>
                      <a:pt x="37" y="50"/>
                      <a:pt x="92" y="5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A24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" name="ïśļïḑe">
                <a:extLst>
                  <a:ext uri="{FF2B5EF4-FFF2-40B4-BE49-F238E27FC236}">
                    <a16:creationId xmlns:a16="http://schemas.microsoft.com/office/drawing/2014/main" id="{598F6813-401D-43C5-A1EC-13561379CFBB}"/>
                  </a:ext>
                </a:extLst>
              </p:cNvPr>
              <p:cNvSpPr/>
              <p:nvPr/>
            </p:nvSpPr>
            <p:spPr bwMode="auto">
              <a:xfrm>
                <a:off x="5800726" y="2947988"/>
                <a:ext cx="1588" cy="0"/>
              </a:xfrm>
              <a:custGeom>
                <a:avLst/>
                <a:gdLst>
                  <a:gd name="T0" fmla="*/ 0 w 1"/>
                  <a:gd name="T1" fmla="*/ 0 w 1"/>
                  <a:gd name="T2" fmla="*/ 1 w 1"/>
                  <a:gd name="T3" fmla="*/ 0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0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" name="îṣḻíḑé">
                <a:extLst>
                  <a:ext uri="{FF2B5EF4-FFF2-40B4-BE49-F238E27FC236}">
                    <a16:creationId xmlns:a16="http://schemas.microsoft.com/office/drawing/2014/main" id="{D5F859AA-ECC5-4C37-A26B-789F0D9AC8E6}"/>
                  </a:ext>
                </a:extLst>
              </p:cNvPr>
              <p:cNvSpPr/>
              <p:nvPr/>
            </p:nvSpPr>
            <p:spPr bwMode="auto">
              <a:xfrm>
                <a:off x="5800726" y="2944813"/>
                <a:ext cx="9525" cy="3175"/>
              </a:xfrm>
              <a:custGeom>
                <a:avLst/>
                <a:gdLst>
                  <a:gd name="T0" fmla="*/ 4 w 6"/>
                  <a:gd name="T1" fmla="*/ 0 h 2"/>
                  <a:gd name="T2" fmla="*/ 0 w 6"/>
                  <a:gd name="T3" fmla="*/ 2 h 2"/>
                  <a:gd name="T4" fmla="*/ 1 w 6"/>
                  <a:gd name="T5" fmla="*/ 2 h 2"/>
                  <a:gd name="T6" fmla="*/ 6 w 6"/>
                  <a:gd name="T7" fmla="*/ 1 h 2"/>
                  <a:gd name="T8" fmla="*/ 4 w 6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2">
                    <a:moveTo>
                      <a:pt x="4" y="0"/>
                    </a:moveTo>
                    <a:cubicBezTo>
                      <a:pt x="3" y="1"/>
                      <a:pt x="2" y="1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3" y="2"/>
                      <a:pt x="4" y="2"/>
                      <a:pt x="6" y="1"/>
                    </a:cubicBezTo>
                    <a:cubicBezTo>
                      <a:pt x="6" y="1"/>
                      <a:pt x="5" y="1"/>
                      <a:pt x="4" y="0"/>
                    </a:cubicBezTo>
                  </a:path>
                </a:pathLst>
              </a:custGeom>
              <a:solidFill>
                <a:srgbClr val="A24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" name="iṧlîḓê">
                <a:extLst>
                  <a:ext uri="{FF2B5EF4-FFF2-40B4-BE49-F238E27FC236}">
                    <a16:creationId xmlns:a16="http://schemas.microsoft.com/office/drawing/2014/main" id="{361F35C4-F80B-4C58-A2BF-7D7D3E865C4C}"/>
                  </a:ext>
                </a:extLst>
              </p:cNvPr>
              <p:cNvSpPr/>
              <p:nvPr/>
            </p:nvSpPr>
            <p:spPr bwMode="auto">
              <a:xfrm>
                <a:off x="5783263" y="2835276"/>
                <a:ext cx="41275" cy="15875"/>
              </a:xfrm>
              <a:custGeom>
                <a:avLst/>
                <a:gdLst>
                  <a:gd name="T0" fmla="*/ 27 w 28"/>
                  <a:gd name="T1" fmla="*/ 0 h 10"/>
                  <a:gd name="T2" fmla="*/ 0 w 28"/>
                  <a:gd name="T3" fmla="*/ 10 h 10"/>
                  <a:gd name="T4" fmla="*/ 28 w 28"/>
                  <a:gd name="T5" fmla="*/ 1 h 10"/>
                  <a:gd name="T6" fmla="*/ 27 w 28"/>
                  <a:gd name="T7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8" h="10">
                    <a:moveTo>
                      <a:pt x="27" y="0"/>
                    </a:moveTo>
                    <a:cubicBezTo>
                      <a:pt x="27" y="0"/>
                      <a:pt x="19" y="8"/>
                      <a:pt x="0" y="10"/>
                    </a:cubicBezTo>
                    <a:cubicBezTo>
                      <a:pt x="16" y="9"/>
                      <a:pt x="25" y="3"/>
                      <a:pt x="28" y="1"/>
                    </a:cubicBezTo>
                    <a:cubicBezTo>
                      <a:pt x="27" y="1"/>
                      <a:pt x="27" y="1"/>
                      <a:pt x="27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" name="îṥļiḋe">
                <a:extLst>
                  <a:ext uri="{FF2B5EF4-FFF2-40B4-BE49-F238E27FC236}">
                    <a16:creationId xmlns:a16="http://schemas.microsoft.com/office/drawing/2014/main" id="{CC35A996-A62D-4BD9-82A3-22C3013EA288}"/>
                  </a:ext>
                </a:extLst>
              </p:cNvPr>
              <p:cNvSpPr/>
              <p:nvPr/>
            </p:nvSpPr>
            <p:spPr bwMode="auto">
              <a:xfrm>
                <a:off x="5781676" y="2836863"/>
                <a:ext cx="47625" cy="14288"/>
              </a:xfrm>
              <a:custGeom>
                <a:avLst/>
                <a:gdLst>
                  <a:gd name="T0" fmla="*/ 29 w 32"/>
                  <a:gd name="T1" fmla="*/ 0 h 9"/>
                  <a:gd name="T2" fmla="*/ 1 w 32"/>
                  <a:gd name="T3" fmla="*/ 9 h 9"/>
                  <a:gd name="T4" fmla="*/ 0 w 32"/>
                  <a:gd name="T5" fmla="*/ 9 h 9"/>
                  <a:gd name="T6" fmla="*/ 7 w 32"/>
                  <a:gd name="T7" fmla="*/ 9 h 9"/>
                  <a:gd name="T8" fmla="*/ 32 w 32"/>
                  <a:gd name="T9" fmla="*/ 4 h 9"/>
                  <a:gd name="T10" fmla="*/ 29 w 32"/>
                  <a:gd name="T1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" h="9">
                    <a:moveTo>
                      <a:pt x="29" y="0"/>
                    </a:moveTo>
                    <a:cubicBezTo>
                      <a:pt x="26" y="2"/>
                      <a:pt x="17" y="8"/>
                      <a:pt x="1" y="9"/>
                    </a:cubicBezTo>
                    <a:cubicBezTo>
                      <a:pt x="1" y="9"/>
                      <a:pt x="0" y="9"/>
                      <a:pt x="0" y="9"/>
                    </a:cubicBezTo>
                    <a:cubicBezTo>
                      <a:pt x="2" y="9"/>
                      <a:pt x="5" y="9"/>
                      <a:pt x="7" y="9"/>
                    </a:cubicBezTo>
                    <a:cubicBezTo>
                      <a:pt x="16" y="9"/>
                      <a:pt x="24" y="8"/>
                      <a:pt x="32" y="4"/>
                    </a:cubicBezTo>
                    <a:cubicBezTo>
                      <a:pt x="31" y="3"/>
                      <a:pt x="30" y="1"/>
                      <a:pt x="29" y="0"/>
                    </a:cubicBezTo>
                  </a:path>
                </a:pathLst>
              </a:custGeom>
              <a:solidFill>
                <a:srgbClr val="A24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" name="iṡ1íḓê">
                <a:extLst>
                  <a:ext uri="{FF2B5EF4-FFF2-40B4-BE49-F238E27FC236}">
                    <a16:creationId xmlns:a16="http://schemas.microsoft.com/office/drawing/2014/main" id="{6F6FF942-1CAE-40FC-8D37-D8E22BF18B6E}"/>
                  </a:ext>
                </a:extLst>
              </p:cNvPr>
              <p:cNvSpPr/>
              <p:nvPr/>
            </p:nvSpPr>
            <p:spPr bwMode="auto">
              <a:xfrm>
                <a:off x="5646738" y="2954338"/>
                <a:ext cx="73025" cy="6350"/>
              </a:xfrm>
              <a:custGeom>
                <a:avLst/>
                <a:gdLst>
                  <a:gd name="T0" fmla="*/ 0 w 49"/>
                  <a:gd name="T1" fmla="*/ 0 h 5"/>
                  <a:gd name="T2" fmla="*/ 0 w 49"/>
                  <a:gd name="T3" fmla="*/ 1 h 5"/>
                  <a:gd name="T4" fmla="*/ 44 w 49"/>
                  <a:gd name="T5" fmla="*/ 5 h 5"/>
                  <a:gd name="T6" fmla="*/ 49 w 49"/>
                  <a:gd name="T7" fmla="*/ 5 h 5"/>
                  <a:gd name="T8" fmla="*/ 48 w 49"/>
                  <a:gd name="T9" fmla="*/ 5 h 5"/>
                  <a:gd name="T10" fmla="*/ 44 w 49"/>
                  <a:gd name="T11" fmla="*/ 5 h 5"/>
                  <a:gd name="T12" fmla="*/ 0 w 49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5">
                    <a:moveTo>
                      <a:pt x="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5" y="3"/>
                      <a:pt x="29" y="5"/>
                      <a:pt x="44" y="5"/>
                    </a:cubicBezTo>
                    <a:cubicBezTo>
                      <a:pt x="46" y="5"/>
                      <a:pt x="47" y="5"/>
                      <a:pt x="49" y="5"/>
                    </a:cubicBezTo>
                    <a:cubicBezTo>
                      <a:pt x="49" y="5"/>
                      <a:pt x="48" y="5"/>
                      <a:pt x="48" y="5"/>
                    </a:cubicBezTo>
                    <a:cubicBezTo>
                      <a:pt x="47" y="5"/>
                      <a:pt x="45" y="5"/>
                      <a:pt x="44" y="5"/>
                    </a:cubicBezTo>
                    <a:cubicBezTo>
                      <a:pt x="27" y="5"/>
                      <a:pt x="10" y="2"/>
                      <a:pt x="0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" name="iṧļiḓê">
                <a:extLst>
                  <a:ext uri="{FF2B5EF4-FFF2-40B4-BE49-F238E27FC236}">
                    <a16:creationId xmlns:a16="http://schemas.microsoft.com/office/drawing/2014/main" id="{471AD3F4-943D-48B8-8D1B-879D21C6B8B4}"/>
                  </a:ext>
                </a:extLst>
              </p:cNvPr>
              <p:cNvSpPr/>
              <p:nvPr/>
            </p:nvSpPr>
            <p:spPr bwMode="auto">
              <a:xfrm>
                <a:off x="5646738" y="2951163"/>
                <a:ext cx="71438" cy="9525"/>
              </a:xfrm>
              <a:custGeom>
                <a:avLst/>
                <a:gdLst>
                  <a:gd name="T0" fmla="*/ 0 w 48"/>
                  <a:gd name="T1" fmla="*/ 0 h 7"/>
                  <a:gd name="T2" fmla="*/ 0 w 48"/>
                  <a:gd name="T3" fmla="*/ 2 h 7"/>
                  <a:gd name="T4" fmla="*/ 44 w 48"/>
                  <a:gd name="T5" fmla="*/ 7 h 7"/>
                  <a:gd name="T6" fmla="*/ 48 w 48"/>
                  <a:gd name="T7" fmla="*/ 7 h 7"/>
                  <a:gd name="T8" fmla="*/ 0 w 4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">
                    <a:moveTo>
                      <a:pt x="0" y="0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10" y="4"/>
                      <a:pt x="27" y="7"/>
                      <a:pt x="44" y="7"/>
                    </a:cubicBezTo>
                    <a:cubicBezTo>
                      <a:pt x="45" y="7"/>
                      <a:pt x="47" y="7"/>
                      <a:pt x="48" y="7"/>
                    </a:cubicBezTo>
                    <a:cubicBezTo>
                      <a:pt x="32" y="6"/>
                      <a:pt x="16" y="4"/>
                      <a:pt x="0" y="0"/>
                    </a:cubicBezTo>
                  </a:path>
                </a:pathLst>
              </a:custGeom>
              <a:solidFill>
                <a:srgbClr val="A24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" name="isḷïde">
                <a:extLst>
                  <a:ext uri="{FF2B5EF4-FFF2-40B4-BE49-F238E27FC236}">
                    <a16:creationId xmlns:a16="http://schemas.microsoft.com/office/drawing/2014/main" id="{0223C960-9B83-48CD-9A04-E421E69C57AB}"/>
                  </a:ext>
                </a:extLst>
              </p:cNvPr>
              <p:cNvSpPr/>
              <p:nvPr/>
            </p:nvSpPr>
            <p:spPr bwMode="auto">
              <a:xfrm>
                <a:off x="5341938" y="3035301"/>
                <a:ext cx="66675" cy="242888"/>
              </a:xfrm>
              <a:custGeom>
                <a:avLst/>
                <a:gdLst>
                  <a:gd name="T0" fmla="*/ 29 w 44"/>
                  <a:gd name="T1" fmla="*/ 0 h 162"/>
                  <a:gd name="T2" fmla="*/ 28 w 44"/>
                  <a:gd name="T3" fmla="*/ 2 h 162"/>
                  <a:gd name="T4" fmla="*/ 28 w 44"/>
                  <a:gd name="T5" fmla="*/ 2 h 162"/>
                  <a:gd name="T6" fmla="*/ 42 w 44"/>
                  <a:gd name="T7" fmla="*/ 46 h 162"/>
                  <a:gd name="T8" fmla="*/ 42 w 44"/>
                  <a:gd name="T9" fmla="*/ 53 h 162"/>
                  <a:gd name="T10" fmla="*/ 42 w 44"/>
                  <a:gd name="T11" fmla="*/ 53 h 162"/>
                  <a:gd name="T12" fmla="*/ 42 w 44"/>
                  <a:gd name="T13" fmla="*/ 53 h 162"/>
                  <a:gd name="T14" fmla="*/ 8 w 44"/>
                  <a:gd name="T15" fmla="*/ 143 h 162"/>
                  <a:gd name="T16" fmla="*/ 23 w 44"/>
                  <a:gd name="T17" fmla="*/ 162 h 162"/>
                  <a:gd name="T18" fmla="*/ 24 w 44"/>
                  <a:gd name="T19" fmla="*/ 161 h 162"/>
                  <a:gd name="T20" fmla="*/ 9 w 44"/>
                  <a:gd name="T21" fmla="*/ 143 h 162"/>
                  <a:gd name="T22" fmla="*/ 43 w 44"/>
                  <a:gd name="T23" fmla="*/ 53 h 162"/>
                  <a:gd name="T24" fmla="*/ 43 w 44"/>
                  <a:gd name="T25" fmla="*/ 53 h 162"/>
                  <a:gd name="T26" fmla="*/ 43 w 44"/>
                  <a:gd name="T27" fmla="*/ 52 h 162"/>
                  <a:gd name="T28" fmla="*/ 43 w 44"/>
                  <a:gd name="T29" fmla="*/ 46 h 162"/>
                  <a:gd name="T30" fmla="*/ 29 w 44"/>
                  <a:gd name="T31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" h="162">
                    <a:moveTo>
                      <a:pt x="29" y="0"/>
                    </a:moveTo>
                    <a:cubicBezTo>
                      <a:pt x="29" y="1"/>
                      <a:pt x="29" y="1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2" y="18"/>
                      <a:pt x="36" y="33"/>
                      <a:pt x="42" y="46"/>
                    </a:cubicBezTo>
                    <a:cubicBezTo>
                      <a:pt x="43" y="48"/>
                      <a:pt x="43" y="51"/>
                      <a:pt x="42" y="53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2" y="53"/>
                      <a:pt x="42" y="53"/>
                      <a:pt x="42" y="53"/>
                    </a:cubicBezTo>
                    <a:cubicBezTo>
                      <a:pt x="42" y="53"/>
                      <a:pt x="25" y="129"/>
                      <a:pt x="8" y="143"/>
                    </a:cubicBezTo>
                    <a:cubicBezTo>
                      <a:pt x="0" y="149"/>
                      <a:pt x="7" y="156"/>
                      <a:pt x="23" y="162"/>
                    </a:cubicBezTo>
                    <a:cubicBezTo>
                      <a:pt x="24" y="162"/>
                      <a:pt x="24" y="161"/>
                      <a:pt x="24" y="161"/>
                    </a:cubicBezTo>
                    <a:cubicBezTo>
                      <a:pt x="8" y="155"/>
                      <a:pt x="1" y="149"/>
                      <a:pt x="9" y="143"/>
                    </a:cubicBezTo>
                    <a:cubicBezTo>
                      <a:pt x="26" y="129"/>
                      <a:pt x="43" y="53"/>
                      <a:pt x="43" y="53"/>
                    </a:cubicBezTo>
                    <a:cubicBezTo>
                      <a:pt x="43" y="53"/>
                      <a:pt x="43" y="53"/>
                      <a:pt x="43" y="53"/>
                    </a:cubicBezTo>
                    <a:cubicBezTo>
                      <a:pt x="43" y="53"/>
                      <a:pt x="43" y="53"/>
                      <a:pt x="43" y="52"/>
                    </a:cubicBezTo>
                    <a:cubicBezTo>
                      <a:pt x="44" y="50"/>
                      <a:pt x="44" y="48"/>
                      <a:pt x="43" y="46"/>
                    </a:cubicBezTo>
                    <a:cubicBezTo>
                      <a:pt x="37" y="33"/>
                      <a:pt x="33" y="17"/>
                      <a:pt x="29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" name="iṩľîḍe">
                <a:extLst>
                  <a:ext uri="{FF2B5EF4-FFF2-40B4-BE49-F238E27FC236}">
                    <a16:creationId xmlns:a16="http://schemas.microsoft.com/office/drawing/2014/main" id="{D4614421-8B2F-4817-8D8D-DC42CC73FB33}"/>
                  </a:ext>
                </a:extLst>
              </p:cNvPr>
              <p:cNvSpPr/>
              <p:nvPr/>
            </p:nvSpPr>
            <p:spPr bwMode="auto">
              <a:xfrm>
                <a:off x="5611813" y="3328988"/>
                <a:ext cx="25400" cy="12700"/>
              </a:xfrm>
              <a:custGeom>
                <a:avLst/>
                <a:gdLst>
                  <a:gd name="T0" fmla="*/ 0 w 17"/>
                  <a:gd name="T1" fmla="*/ 0 h 9"/>
                  <a:gd name="T2" fmla="*/ 0 w 17"/>
                  <a:gd name="T3" fmla="*/ 0 h 9"/>
                  <a:gd name="T4" fmla="*/ 17 w 17"/>
                  <a:gd name="T5" fmla="*/ 9 h 9"/>
                  <a:gd name="T6" fmla="*/ 17 w 17"/>
                  <a:gd name="T7" fmla="*/ 8 h 9"/>
                  <a:gd name="T8" fmla="*/ 0 w 1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5"/>
                      <a:pt x="17" y="9"/>
                      <a:pt x="17" y="9"/>
                    </a:cubicBezTo>
                    <a:cubicBezTo>
                      <a:pt x="17" y="9"/>
                      <a:pt x="17" y="8"/>
                      <a:pt x="17" y="8"/>
                    </a:cubicBezTo>
                    <a:cubicBezTo>
                      <a:pt x="15" y="7"/>
                      <a:pt x="10" y="4"/>
                      <a:pt x="0" y="0"/>
                    </a:cubicBezTo>
                  </a:path>
                </a:pathLst>
              </a:custGeom>
              <a:solidFill>
                <a:srgbClr val="4542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" name="ïṣḷíḋé">
                <a:extLst>
                  <a:ext uri="{FF2B5EF4-FFF2-40B4-BE49-F238E27FC236}">
                    <a16:creationId xmlns:a16="http://schemas.microsoft.com/office/drawing/2014/main" id="{452757BB-9D5D-44FE-A11F-64EE8083EFCE}"/>
                  </a:ext>
                </a:extLst>
              </p:cNvPr>
              <p:cNvSpPr/>
              <p:nvPr/>
            </p:nvSpPr>
            <p:spPr bwMode="auto">
              <a:xfrm>
                <a:off x="5376863" y="3276601"/>
                <a:ext cx="1588" cy="1588"/>
              </a:xfrm>
              <a:custGeom>
                <a:avLst/>
                <a:gdLst>
                  <a:gd name="T0" fmla="*/ 1 w 1"/>
                  <a:gd name="T1" fmla="*/ 0 h 1"/>
                  <a:gd name="T2" fmla="*/ 0 w 1"/>
                  <a:gd name="T3" fmla="*/ 1 h 1"/>
                  <a:gd name="T4" fmla="*/ 1 w 1"/>
                  <a:gd name="T5" fmla="*/ 1 h 1"/>
                  <a:gd name="T6" fmla="*/ 1 w 1"/>
                  <a:gd name="T7" fmla="*/ 0 h 1"/>
                  <a:gd name="T8" fmla="*/ 1 w 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1" y="0"/>
                      <a:pt x="1" y="1"/>
                      <a:pt x="0" y="1"/>
                    </a:cubicBezTo>
                    <a:cubicBezTo>
                      <a:pt x="0" y="1"/>
                      <a:pt x="1" y="1"/>
                      <a:pt x="1" y="1"/>
                    </a:cubicBezTo>
                    <a:cubicBezTo>
                      <a:pt x="1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CFCF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" name="ïṧ1íḓe">
                <a:extLst>
                  <a:ext uri="{FF2B5EF4-FFF2-40B4-BE49-F238E27FC236}">
                    <a16:creationId xmlns:a16="http://schemas.microsoft.com/office/drawing/2014/main" id="{A87CB994-92BE-4946-AC4D-95F176F7B727}"/>
                  </a:ext>
                </a:extLst>
              </p:cNvPr>
              <p:cNvSpPr/>
              <p:nvPr/>
            </p:nvSpPr>
            <p:spPr bwMode="auto">
              <a:xfrm>
                <a:off x="5611813" y="3328988"/>
                <a:ext cx="1588" cy="1588"/>
              </a:xfrm>
              <a:prstGeom prst="ellipse">
                <a:avLst/>
              </a:prstGeom>
              <a:solidFill>
                <a:srgbClr val="3E3B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" name="ï$ḻïḍé">
                <a:extLst>
                  <a:ext uri="{FF2B5EF4-FFF2-40B4-BE49-F238E27FC236}">
                    <a16:creationId xmlns:a16="http://schemas.microsoft.com/office/drawing/2014/main" id="{DCEBB4A5-584F-4462-96DD-E710288BE070}"/>
                  </a:ext>
                </a:extLst>
              </p:cNvPr>
              <p:cNvSpPr/>
              <p:nvPr/>
            </p:nvSpPr>
            <p:spPr bwMode="auto">
              <a:xfrm>
                <a:off x="5378451" y="3276601"/>
                <a:ext cx="233363" cy="52388"/>
              </a:xfrm>
              <a:custGeom>
                <a:avLst/>
                <a:gdLst>
                  <a:gd name="T0" fmla="*/ 0 w 156"/>
                  <a:gd name="T1" fmla="*/ 0 h 35"/>
                  <a:gd name="T2" fmla="*/ 0 w 156"/>
                  <a:gd name="T3" fmla="*/ 1 h 35"/>
                  <a:gd name="T4" fmla="*/ 84 w 156"/>
                  <a:gd name="T5" fmla="*/ 18 h 35"/>
                  <a:gd name="T6" fmla="*/ 156 w 156"/>
                  <a:gd name="T7" fmla="*/ 35 h 35"/>
                  <a:gd name="T8" fmla="*/ 156 w 156"/>
                  <a:gd name="T9" fmla="*/ 35 h 35"/>
                  <a:gd name="T10" fmla="*/ 85 w 156"/>
                  <a:gd name="T11" fmla="*/ 18 h 35"/>
                  <a:gd name="T12" fmla="*/ 0 w 156"/>
                  <a:gd name="T1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" h="35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19" y="8"/>
                      <a:pt x="50" y="14"/>
                      <a:pt x="84" y="18"/>
                    </a:cubicBezTo>
                    <a:cubicBezTo>
                      <a:pt x="119" y="22"/>
                      <a:pt x="142" y="30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42" y="29"/>
                      <a:pt x="119" y="22"/>
                      <a:pt x="85" y="18"/>
                    </a:cubicBezTo>
                    <a:cubicBezTo>
                      <a:pt x="50" y="14"/>
                      <a:pt x="18" y="8"/>
                      <a:pt x="0" y="0"/>
                    </a:cubicBezTo>
                  </a:path>
                </a:pathLst>
              </a:custGeom>
              <a:solidFill>
                <a:srgbClr val="BABA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" name="iṧ1íḋé">
                <a:extLst>
                  <a:ext uri="{FF2B5EF4-FFF2-40B4-BE49-F238E27FC236}">
                    <a16:creationId xmlns:a16="http://schemas.microsoft.com/office/drawing/2014/main" id="{B9542ADA-6E51-4C7E-BE9C-A964F053811A}"/>
                  </a:ext>
                </a:extLst>
              </p:cNvPr>
              <p:cNvSpPr/>
              <p:nvPr/>
            </p:nvSpPr>
            <p:spPr bwMode="auto">
              <a:xfrm>
                <a:off x="5343526" y="2976563"/>
                <a:ext cx="296863" cy="363538"/>
              </a:xfrm>
              <a:custGeom>
                <a:avLst/>
                <a:gdLst>
                  <a:gd name="T0" fmla="*/ 33 w 199"/>
                  <a:gd name="T1" fmla="*/ 0 h 244"/>
                  <a:gd name="T2" fmla="*/ 33 w 199"/>
                  <a:gd name="T3" fmla="*/ 13 h 244"/>
                  <a:gd name="T4" fmla="*/ 28 w 199"/>
                  <a:gd name="T5" fmla="*/ 40 h 244"/>
                  <a:gd name="T6" fmla="*/ 42 w 199"/>
                  <a:gd name="T7" fmla="*/ 86 h 244"/>
                  <a:gd name="T8" fmla="*/ 42 w 199"/>
                  <a:gd name="T9" fmla="*/ 92 h 244"/>
                  <a:gd name="T10" fmla="*/ 42 w 199"/>
                  <a:gd name="T11" fmla="*/ 93 h 244"/>
                  <a:gd name="T12" fmla="*/ 42 w 199"/>
                  <a:gd name="T13" fmla="*/ 93 h 244"/>
                  <a:gd name="T14" fmla="*/ 8 w 199"/>
                  <a:gd name="T15" fmla="*/ 183 h 244"/>
                  <a:gd name="T16" fmla="*/ 23 w 199"/>
                  <a:gd name="T17" fmla="*/ 201 h 244"/>
                  <a:gd name="T18" fmla="*/ 23 w 199"/>
                  <a:gd name="T19" fmla="*/ 201 h 244"/>
                  <a:gd name="T20" fmla="*/ 108 w 199"/>
                  <a:gd name="T21" fmla="*/ 219 h 244"/>
                  <a:gd name="T22" fmla="*/ 179 w 199"/>
                  <a:gd name="T23" fmla="*/ 236 h 244"/>
                  <a:gd name="T24" fmla="*/ 179 w 199"/>
                  <a:gd name="T25" fmla="*/ 236 h 244"/>
                  <a:gd name="T26" fmla="*/ 196 w 199"/>
                  <a:gd name="T27" fmla="*/ 244 h 244"/>
                  <a:gd name="T28" fmla="*/ 199 w 199"/>
                  <a:gd name="T29" fmla="*/ 240 h 244"/>
                  <a:gd name="T30" fmla="*/ 119 w 199"/>
                  <a:gd name="T31" fmla="*/ 219 h 244"/>
                  <a:gd name="T32" fmla="*/ 19 w 199"/>
                  <a:gd name="T33" fmla="*/ 183 h 244"/>
                  <a:gd name="T34" fmla="*/ 53 w 199"/>
                  <a:gd name="T35" fmla="*/ 93 h 244"/>
                  <a:gd name="T36" fmla="*/ 53 w 199"/>
                  <a:gd name="T37" fmla="*/ 93 h 244"/>
                  <a:gd name="T38" fmla="*/ 53 w 199"/>
                  <a:gd name="T39" fmla="*/ 92 h 244"/>
                  <a:gd name="T40" fmla="*/ 53 w 199"/>
                  <a:gd name="T41" fmla="*/ 86 h 244"/>
                  <a:gd name="T42" fmla="*/ 33 w 199"/>
                  <a:gd name="T43" fmla="*/ 0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99" h="244">
                    <a:moveTo>
                      <a:pt x="33" y="0"/>
                    </a:moveTo>
                    <a:cubicBezTo>
                      <a:pt x="33" y="4"/>
                      <a:pt x="33" y="8"/>
                      <a:pt x="33" y="13"/>
                    </a:cubicBezTo>
                    <a:cubicBezTo>
                      <a:pt x="32" y="22"/>
                      <a:pt x="32" y="32"/>
                      <a:pt x="28" y="40"/>
                    </a:cubicBezTo>
                    <a:cubicBezTo>
                      <a:pt x="32" y="57"/>
                      <a:pt x="36" y="73"/>
                      <a:pt x="42" y="86"/>
                    </a:cubicBezTo>
                    <a:cubicBezTo>
                      <a:pt x="43" y="88"/>
                      <a:pt x="43" y="90"/>
                      <a:pt x="42" y="92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3"/>
                      <a:pt x="25" y="169"/>
                      <a:pt x="8" y="183"/>
                    </a:cubicBezTo>
                    <a:cubicBezTo>
                      <a:pt x="0" y="189"/>
                      <a:pt x="7" y="195"/>
                      <a:pt x="23" y="201"/>
                    </a:cubicBezTo>
                    <a:cubicBezTo>
                      <a:pt x="23" y="201"/>
                      <a:pt x="23" y="201"/>
                      <a:pt x="23" y="201"/>
                    </a:cubicBezTo>
                    <a:cubicBezTo>
                      <a:pt x="41" y="209"/>
                      <a:pt x="73" y="215"/>
                      <a:pt x="108" y="219"/>
                    </a:cubicBezTo>
                    <a:cubicBezTo>
                      <a:pt x="142" y="223"/>
                      <a:pt x="165" y="230"/>
                      <a:pt x="179" y="236"/>
                    </a:cubicBezTo>
                    <a:cubicBezTo>
                      <a:pt x="179" y="236"/>
                      <a:pt x="179" y="236"/>
                      <a:pt x="179" y="236"/>
                    </a:cubicBezTo>
                    <a:cubicBezTo>
                      <a:pt x="189" y="240"/>
                      <a:pt x="194" y="243"/>
                      <a:pt x="196" y="244"/>
                    </a:cubicBezTo>
                    <a:cubicBezTo>
                      <a:pt x="197" y="243"/>
                      <a:pt x="198" y="241"/>
                      <a:pt x="199" y="240"/>
                    </a:cubicBezTo>
                    <a:cubicBezTo>
                      <a:pt x="187" y="234"/>
                      <a:pt x="161" y="224"/>
                      <a:pt x="119" y="219"/>
                    </a:cubicBezTo>
                    <a:cubicBezTo>
                      <a:pt x="56" y="212"/>
                      <a:pt x="2" y="196"/>
                      <a:pt x="19" y="183"/>
                    </a:cubicBezTo>
                    <a:cubicBezTo>
                      <a:pt x="36" y="169"/>
                      <a:pt x="53" y="93"/>
                      <a:pt x="5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3" y="93"/>
                      <a:pt x="53" y="93"/>
                      <a:pt x="53" y="92"/>
                    </a:cubicBezTo>
                    <a:cubicBezTo>
                      <a:pt x="54" y="90"/>
                      <a:pt x="54" y="88"/>
                      <a:pt x="53" y="86"/>
                    </a:cubicBezTo>
                    <a:cubicBezTo>
                      <a:pt x="42" y="62"/>
                      <a:pt x="36" y="29"/>
                      <a:pt x="33" y="0"/>
                    </a:cubicBezTo>
                  </a:path>
                </a:pathLst>
              </a:custGeom>
              <a:solidFill>
                <a:srgbClr val="A24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" name="iṧľîďê">
                <a:extLst>
                  <a:ext uri="{FF2B5EF4-FFF2-40B4-BE49-F238E27FC236}">
                    <a16:creationId xmlns:a16="http://schemas.microsoft.com/office/drawing/2014/main" id="{0250A983-BFD2-4D38-B571-C65A85812256}"/>
                  </a:ext>
                </a:extLst>
              </p:cNvPr>
              <p:cNvSpPr/>
              <p:nvPr/>
            </p:nvSpPr>
            <p:spPr bwMode="auto">
              <a:xfrm>
                <a:off x="5472113" y="2524126"/>
                <a:ext cx="190500" cy="187325"/>
              </a:xfrm>
              <a:prstGeom prst="ellipse">
                <a:avLst/>
              </a:pr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" name="ïṩḻïḍe">
                <a:extLst>
                  <a:ext uri="{FF2B5EF4-FFF2-40B4-BE49-F238E27FC236}">
                    <a16:creationId xmlns:a16="http://schemas.microsoft.com/office/drawing/2014/main" id="{0AFF7586-353E-4C9C-A26B-1DB463350146}"/>
                  </a:ext>
                </a:extLst>
              </p:cNvPr>
              <p:cNvSpPr/>
              <p:nvPr/>
            </p:nvSpPr>
            <p:spPr bwMode="auto">
              <a:xfrm>
                <a:off x="5291138" y="2462213"/>
                <a:ext cx="415925" cy="295275"/>
              </a:xfrm>
              <a:custGeom>
                <a:avLst/>
                <a:gdLst>
                  <a:gd name="T0" fmla="*/ 200 w 278"/>
                  <a:gd name="T1" fmla="*/ 0 h 198"/>
                  <a:gd name="T2" fmla="*/ 194 w 278"/>
                  <a:gd name="T3" fmla="*/ 1 h 198"/>
                  <a:gd name="T4" fmla="*/ 156 w 278"/>
                  <a:gd name="T5" fmla="*/ 12 h 198"/>
                  <a:gd name="T6" fmla="*/ 122 w 278"/>
                  <a:gd name="T7" fmla="*/ 15 h 198"/>
                  <a:gd name="T8" fmla="*/ 82 w 278"/>
                  <a:gd name="T9" fmla="*/ 32 h 198"/>
                  <a:gd name="T10" fmla="*/ 65 w 278"/>
                  <a:gd name="T11" fmla="*/ 70 h 198"/>
                  <a:gd name="T12" fmla="*/ 63 w 278"/>
                  <a:gd name="T13" fmla="*/ 89 h 198"/>
                  <a:gd name="T14" fmla="*/ 18 w 278"/>
                  <a:gd name="T15" fmla="*/ 167 h 198"/>
                  <a:gd name="T16" fmla="*/ 0 w 278"/>
                  <a:gd name="T17" fmla="*/ 198 h 198"/>
                  <a:gd name="T18" fmla="*/ 76 w 278"/>
                  <a:gd name="T19" fmla="*/ 187 h 198"/>
                  <a:gd name="T20" fmla="*/ 99 w 278"/>
                  <a:gd name="T21" fmla="*/ 179 h 198"/>
                  <a:gd name="T22" fmla="*/ 104 w 278"/>
                  <a:gd name="T23" fmla="*/ 178 h 198"/>
                  <a:gd name="T24" fmla="*/ 124 w 278"/>
                  <a:gd name="T25" fmla="*/ 133 h 198"/>
                  <a:gd name="T26" fmla="*/ 123 w 278"/>
                  <a:gd name="T27" fmla="*/ 131 h 198"/>
                  <a:gd name="T28" fmla="*/ 125 w 278"/>
                  <a:gd name="T29" fmla="*/ 126 h 198"/>
                  <a:gd name="T30" fmla="*/ 121 w 278"/>
                  <a:gd name="T31" fmla="*/ 104 h 198"/>
                  <a:gd name="T32" fmla="*/ 184 w 278"/>
                  <a:gd name="T33" fmla="*/ 41 h 198"/>
                  <a:gd name="T34" fmla="*/ 247 w 278"/>
                  <a:gd name="T35" fmla="*/ 95 h 198"/>
                  <a:gd name="T36" fmla="*/ 274 w 278"/>
                  <a:gd name="T37" fmla="*/ 76 h 198"/>
                  <a:gd name="T38" fmla="*/ 265 w 278"/>
                  <a:gd name="T39" fmla="*/ 54 h 198"/>
                  <a:gd name="T40" fmla="*/ 200 w 278"/>
                  <a:gd name="T41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78" h="198">
                    <a:moveTo>
                      <a:pt x="200" y="0"/>
                    </a:moveTo>
                    <a:cubicBezTo>
                      <a:pt x="198" y="0"/>
                      <a:pt x="196" y="0"/>
                      <a:pt x="194" y="1"/>
                    </a:cubicBezTo>
                    <a:cubicBezTo>
                      <a:pt x="181" y="3"/>
                      <a:pt x="169" y="9"/>
                      <a:pt x="156" y="12"/>
                    </a:cubicBezTo>
                    <a:cubicBezTo>
                      <a:pt x="145" y="14"/>
                      <a:pt x="133" y="13"/>
                      <a:pt x="122" y="15"/>
                    </a:cubicBezTo>
                    <a:cubicBezTo>
                      <a:pt x="108" y="17"/>
                      <a:pt x="94" y="23"/>
                      <a:pt x="82" y="32"/>
                    </a:cubicBezTo>
                    <a:cubicBezTo>
                      <a:pt x="75" y="37"/>
                      <a:pt x="68" y="61"/>
                      <a:pt x="65" y="70"/>
                    </a:cubicBezTo>
                    <a:cubicBezTo>
                      <a:pt x="64" y="76"/>
                      <a:pt x="63" y="83"/>
                      <a:pt x="63" y="89"/>
                    </a:cubicBezTo>
                    <a:cubicBezTo>
                      <a:pt x="59" y="119"/>
                      <a:pt x="36" y="143"/>
                      <a:pt x="18" y="167"/>
                    </a:cubicBezTo>
                    <a:cubicBezTo>
                      <a:pt x="11" y="176"/>
                      <a:pt x="4" y="187"/>
                      <a:pt x="0" y="198"/>
                    </a:cubicBezTo>
                    <a:cubicBezTo>
                      <a:pt x="25" y="194"/>
                      <a:pt x="50" y="190"/>
                      <a:pt x="76" y="187"/>
                    </a:cubicBezTo>
                    <a:cubicBezTo>
                      <a:pt x="83" y="183"/>
                      <a:pt x="91" y="181"/>
                      <a:pt x="99" y="179"/>
                    </a:cubicBezTo>
                    <a:cubicBezTo>
                      <a:pt x="101" y="179"/>
                      <a:pt x="102" y="178"/>
                      <a:pt x="104" y="178"/>
                    </a:cubicBezTo>
                    <a:cubicBezTo>
                      <a:pt x="111" y="165"/>
                      <a:pt x="119" y="149"/>
                      <a:pt x="124" y="133"/>
                    </a:cubicBezTo>
                    <a:cubicBezTo>
                      <a:pt x="124" y="132"/>
                      <a:pt x="124" y="132"/>
                      <a:pt x="123" y="131"/>
                    </a:cubicBezTo>
                    <a:cubicBezTo>
                      <a:pt x="124" y="129"/>
                      <a:pt x="124" y="128"/>
                      <a:pt x="125" y="126"/>
                    </a:cubicBezTo>
                    <a:cubicBezTo>
                      <a:pt x="122" y="119"/>
                      <a:pt x="121" y="112"/>
                      <a:pt x="121" y="104"/>
                    </a:cubicBezTo>
                    <a:cubicBezTo>
                      <a:pt x="121" y="69"/>
                      <a:pt x="149" y="41"/>
                      <a:pt x="184" y="41"/>
                    </a:cubicBezTo>
                    <a:cubicBezTo>
                      <a:pt x="216" y="41"/>
                      <a:pt x="243" y="65"/>
                      <a:pt x="247" y="95"/>
                    </a:cubicBezTo>
                    <a:cubicBezTo>
                      <a:pt x="259" y="92"/>
                      <a:pt x="270" y="87"/>
                      <a:pt x="274" y="76"/>
                    </a:cubicBezTo>
                    <a:cubicBezTo>
                      <a:pt x="278" y="68"/>
                      <a:pt x="269" y="62"/>
                      <a:pt x="265" y="54"/>
                    </a:cubicBezTo>
                    <a:cubicBezTo>
                      <a:pt x="254" y="30"/>
                      <a:pt x="226" y="0"/>
                      <a:pt x="200" y="0"/>
                    </a:cubicBezTo>
                  </a:path>
                </a:pathLst>
              </a:custGeom>
              <a:solidFill>
                <a:srgbClr val="E5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" name="iŝļiḍê">
                <a:extLst>
                  <a:ext uri="{FF2B5EF4-FFF2-40B4-BE49-F238E27FC236}">
                    <a16:creationId xmlns:a16="http://schemas.microsoft.com/office/drawing/2014/main" id="{409ADB28-33C4-431A-A7EC-AD28B776B303}"/>
                  </a:ext>
                </a:extLst>
              </p:cNvPr>
              <p:cNvSpPr/>
              <p:nvPr/>
            </p:nvSpPr>
            <p:spPr bwMode="auto">
              <a:xfrm>
                <a:off x="5241926" y="2741613"/>
                <a:ext cx="163513" cy="347663"/>
              </a:xfrm>
              <a:custGeom>
                <a:avLst/>
                <a:gdLst>
                  <a:gd name="T0" fmla="*/ 109 w 109"/>
                  <a:gd name="T1" fmla="*/ 0 h 233"/>
                  <a:gd name="T2" fmla="*/ 33 w 109"/>
                  <a:gd name="T3" fmla="*/ 11 h 233"/>
                  <a:gd name="T4" fmla="*/ 30 w 109"/>
                  <a:gd name="T5" fmla="*/ 63 h 233"/>
                  <a:gd name="T6" fmla="*/ 44 w 109"/>
                  <a:gd name="T7" fmla="*/ 89 h 233"/>
                  <a:gd name="T8" fmla="*/ 48 w 109"/>
                  <a:gd name="T9" fmla="*/ 117 h 233"/>
                  <a:gd name="T10" fmla="*/ 25 w 109"/>
                  <a:gd name="T11" fmla="*/ 180 h 233"/>
                  <a:gd name="T12" fmla="*/ 2 w 109"/>
                  <a:gd name="T13" fmla="*/ 215 h 233"/>
                  <a:gd name="T14" fmla="*/ 24 w 109"/>
                  <a:gd name="T15" fmla="*/ 233 h 233"/>
                  <a:gd name="T16" fmla="*/ 28 w 109"/>
                  <a:gd name="T17" fmla="*/ 233 h 233"/>
                  <a:gd name="T18" fmla="*/ 55 w 109"/>
                  <a:gd name="T19" fmla="*/ 227 h 233"/>
                  <a:gd name="T20" fmla="*/ 95 w 109"/>
                  <a:gd name="T21" fmla="*/ 199 h 233"/>
                  <a:gd name="T22" fmla="*/ 86 w 109"/>
                  <a:gd name="T23" fmla="*/ 79 h 233"/>
                  <a:gd name="T24" fmla="*/ 99 w 109"/>
                  <a:gd name="T25" fmla="*/ 7 h 233"/>
                  <a:gd name="T26" fmla="*/ 109 w 109"/>
                  <a:gd name="T27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9" h="233">
                    <a:moveTo>
                      <a:pt x="109" y="0"/>
                    </a:moveTo>
                    <a:cubicBezTo>
                      <a:pt x="83" y="3"/>
                      <a:pt x="58" y="7"/>
                      <a:pt x="33" y="11"/>
                    </a:cubicBezTo>
                    <a:cubicBezTo>
                      <a:pt x="25" y="28"/>
                      <a:pt x="23" y="47"/>
                      <a:pt x="30" y="63"/>
                    </a:cubicBezTo>
                    <a:cubicBezTo>
                      <a:pt x="34" y="72"/>
                      <a:pt x="41" y="80"/>
                      <a:pt x="44" y="89"/>
                    </a:cubicBezTo>
                    <a:cubicBezTo>
                      <a:pt x="48" y="98"/>
                      <a:pt x="49" y="107"/>
                      <a:pt x="48" y="117"/>
                    </a:cubicBezTo>
                    <a:cubicBezTo>
                      <a:pt x="48" y="140"/>
                      <a:pt x="41" y="164"/>
                      <a:pt x="25" y="180"/>
                    </a:cubicBezTo>
                    <a:cubicBezTo>
                      <a:pt x="15" y="190"/>
                      <a:pt x="0" y="200"/>
                      <a:pt x="2" y="215"/>
                    </a:cubicBezTo>
                    <a:cubicBezTo>
                      <a:pt x="3" y="225"/>
                      <a:pt x="14" y="232"/>
                      <a:pt x="24" y="233"/>
                    </a:cubicBezTo>
                    <a:cubicBezTo>
                      <a:pt x="26" y="233"/>
                      <a:pt x="27" y="233"/>
                      <a:pt x="28" y="233"/>
                    </a:cubicBezTo>
                    <a:cubicBezTo>
                      <a:pt x="37" y="233"/>
                      <a:pt x="46" y="230"/>
                      <a:pt x="55" y="227"/>
                    </a:cubicBezTo>
                    <a:cubicBezTo>
                      <a:pt x="71" y="221"/>
                      <a:pt x="88" y="214"/>
                      <a:pt x="95" y="199"/>
                    </a:cubicBezTo>
                    <a:cubicBezTo>
                      <a:pt x="84" y="143"/>
                      <a:pt x="86" y="79"/>
                      <a:pt x="86" y="79"/>
                    </a:cubicBezTo>
                    <a:cubicBezTo>
                      <a:pt x="86" y="79"/>
                      <a:pt x="82" y="27"/>
                      <a:pt x="99" y="7"/>
                    </a:cubicBezTo>
                    <a:cubicBezTo>
                      <a:pt x="102" y="4"/>
                      <a:pt x="105" y="2"/>
                      <a:pt x="109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" name="îšlîďê">
                <a:extLst>
                  <a:ext uri="{FF2B5EF4-FFF2-40B4-BE49-F238E27FC236}">
                    <a16:creationId xmlns:a16="http://schemas.microsoft.com/office/drawing/2014/main" id="{B22D8FAB-A5DD-41E9-89C2-09092849DE40}"/>
                  </a:ext>
                </a:extLst>
              </p:cNvPr>
              <p:cNvSpPr/>
              <p:nvPr/>
            </p:nvSpPr>
            <p:spPr bwMode="auto">
              <a:xfrm>
                <a:off x="5446713" y="2660651"/>
                <a:ext cx="66675" cy="69850"/>
              </a:xfrm>
              <a:custGeom>
                <a:avLst/>
                <a:gdLst>
                  <a:gd name="T0" fmla="*/ 20 w 45"/>
                  <a:gd name="T1" fmla="*/ 0 h 46"/>
                  <a:gd name="T2" fmla="*/ 0 w 45"/>
                  <a:gd name="T3" fmla="*/ 45 h 46"/>
                  <a:gd name="T4" fmla="*/ 26 w 45"/>
                  <a:gd name="T5" fmla="*/ 43 h 46"/>
                  <a:gd name="T6" fmla="*/ 28 w 45"/>
                  <a:gd name="T7" fmla="*/ 43 h 46"/>
                  <a:gd name="T8" fmla="*/ 29 w 45"/>
                  <a:gd name="T9" fmla="*/ 43 h 46"/>
                  <a:gd name="T10" fmla="*/ 43 w 45"/>
                  <a:gd name="T11" fmla="*/ 46 h 46"/>
                  <a:gd name="T12" fmla="*/ 45 w 45"/>
                  <a:gd name="T13" fmla="*/ 28 h 46"/>
                  <a:gd name="T14" fmla="*/ 20 w 45"/>
                  <a:gd name="T1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46">
                    <a:moveTo>
                      <a:pt x="20" y="0"/>
                    </a:moveTo>
                    <a:cubicBezTo>
                      <a:pt x="15" y="16"/>
                      <a:pt x="7" y="32"/>
                      <a:pt x="0" y="45"/>
                    </a:cubicBezTo>
                    <a:cubicBezTo>
                      <a:pt x="12" y="43"/>
                      <a:pt x="22" y="43"/>
                      <a:pt x="26" y="43"/>
                    </a:cubicBezTo>
                    <a:cubicBezTo>
                      <a:pt x="27" y="43"/>
                      <a:pt x="28" y="43"/>
                      <a:pt x="28" y="43"/>
                    </a:cubicBezTo>
                    <a:cubicBezTo>
                      <a:pt x="28" y="43"/>
                      <a:pt x="29" y="43"/>
                      <a:pt x="29" y="43"/>
                    </a:cubicBezTo>
                    <a:cubicBezTo>
                      <a:pt x="34" y="43"/>
                      <a:pt x="38" y="44"/>
                      <a:pt x="43" y="46"/>
                    </a:cubicBezTo>
                    <a:cubicBezTo>
                      <a:pt x="44" y="40"/>
                      <a:pt x="44" y="34"/>
                      <a:pt x="45" y="28"/>
                    </a:cubicBezTo>
                    <a:cubicBezTo>
                      <a:pt x="34" y="21"/>
                      <a:pt x="26" y="12"/>
                      <a:pt x="20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" name="i$1îḑé">
                <a:extLst>
                  <a:ext uri="{FF2B5EF4-FFF2-40B4-BE49-F238E27FC236}">
                    <a16:creationId xmlns:a16="http://schemas.microsoft.com/office/drawing/2014/main" id="{C51ADB7B-5161-4449-A83A-AADDC12D3689}"/>
                  </a:ext>
                </a:extLst>
              </p:cNvPr>
              <p:cNvSpPr/>
              <p:nvPr/>
            </p:nvSpPr>
            <p:spPr bwMode="auto">
              <a:xfrm>
                <a:off x="5383213" y="2725738"/>
                <a:ext cx="128588" cy="250825"/>
              </a:xfrm>
              <a:custGeom>
                <a:avLst/>
                <a:gdLst>
                  <a:gd name="T0" fmla="*/ 72 w 86"/>
                  <a:gd name="T1" fmla="*/ 0 h 168"/>
                  <a:gd name="T2" fmla="*/ 71 w 86"/>
                  <a:gd name="T3" fmla="*/ 0 h 168"/>
                  <a:gd name="T4" fmla="*/ 69 w 86"/>
                  <a:gd name="T5" fmla="*/ 0 h 168"/>
                  <a:gd name="T6" fmla="*/ 43 w 86"/>
                  <a:gd name="T7" fmla="*/ 2 h 168"/>
                  <a:gd name="T8" fmla="*/ 38 w 86"/>
                  <a:gd name="T9" fmla="*/ 3 h 168"/>
                  <a:gd name="T10" fmla="*/ 68 w 86"/>
                  <a:gd name="T11" fmla="*/ 0 h 168"/>
                  <a:gd name="T12" fmla="*/ 70 w 86"/>
                  <a:gd name="T13" fmla="*/ 0 h 168"/>
                  <a:gd name="T14" fmla="*/ 72 w 86"/>
                  <a:gd name="T15" fmla="*/ 0 h 168"/>
                  <a:gd name="T16" fmla="*/ 74 w 86"/>
                  <a:gd name="T17" fmla="*/ 0 h 168"/>
                  <a:gd name="T18" fmla="*/ 17 w 86"/>
                  <a:gd name="T19" fmla="*/ 18 h 168"/>
                  <a:gd name="T20" fmla="*/ 4 w 86"/>
                  <a:gd name="T21" fmla="*/ 90 h 168"/>
                  <a:gd name="T22" fmla="*/ 7 w 86"/>
                  <a:gd name="T23" fmla="*/ 168 h 168"/>
                  <a:gd name="T24" fmla="*/ 7 w 86"/>
                  <a:gd name="T25" fmla="*/ 135 h 168"/>
                  <a:gd name="T26" fmla="*/ 16 w 86"/>
                  <a:gd name="T27" fmla="*/ 94 h 168"/>
                  <a:gd name="T28" fmla="*/ 71 w 86"/>
                  <a:gd name="T29" fmla="*/ 61 h 168"/>
                  <a:gd name="T30" fmla="*/ 83 w 86"/>
                  <a:gd name="T31" fmla="*/ 31 h 168"/>
                  <a:gd name="T32" fmla="*/ 86 w 86"/>
                  <a:gd name="T33" fmla="*/ 3 h 168"/>
                  <a:gd name="T34" fmla="*/ 72 w 86"/>
                  <a:gd name="T3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6" h="168">
                    <a:moveTo>
                      <a:pt x="72" y="0"/>
                    </a:moveTo>
                    <a:cubicBezTo>
                      <a:pt x="72" y="0"/>
                      <a:pt x="71" y="0"/>
                      <a:pt x="71" y="0"/>
                    </a:cubicBezTo>
                    <a:cubicBezTo>
                      <a:pt x="71" y="0"/>
                      <a:pt x="70" y="0"/>
                      <a:pt x="69" y="0"/>
                    </a:cubicBezTo>
                    <a:cubicBezTo>
                      <a:pt x="65" y="0"/>
                      <a:pt x="55" y="0"/>
                      <a:pt x="43" y="2"/>
                    </a:cubicBezTo>
                    <a:cubicBezTo>
                      <a:pt x="41" y="2"/>
                      <a:pt x="40" y="3"/>
                      <a:pt x="38" y="3"/>
                    </a:cubicBezTo>
                    <a:cubicBezTo>
                      <a:pt x="51" y="0"/>
                      <a:pt x="64" y="0"/>
                      <a:pt x="68" y="0"/>
                    </a:cubicBezTo>
                    <a:cubicBezTo>
                      <a:pt x="69" y="0"/>
                      <a:pt x="70" y="0"/>
                      <a:pt x="70" y="0"/>
                    </a:cubicBezTo>
                    <a:cubicBezTo>
                      <a:pt x="70" y="0"/>
                      <a:pt x="71" y="0"/>
                      <a:pt x="72" y="0"/>
                    </a:cubicBezTo>
                    <a:cubicBezTo>
                      <a:pt x="72" y="0"/>
                      <a:pt x="73" y="0"/>
                      <a:pt x="74" y="0"/>
                    </a:cubicBezTo>
                    <a:cubicBezTo>
                      <a:pt x="59" y="1"/>
                      <a:pt x="30" y="4"/>
                      <a:pt x="17" y="18"/>
                    </a:cubicBezTo>
                    <a:cubicBezTo>
                      <a:pt x="0" y="38"/>
                      <a:pt x="4" y="90"/>
                      <a:pt x="4" y="90"/>
                    </a:cubicBezTo>
                    <a:cubicBezTo>
                      <a:pt x="4" y="90"/>
                      <a:pt x="3" y="126"/>
                      <a:pt x="7" y="168"/>
                    </a:cubicBezTo>
                    <a:cubicBezTo>
                      <a:pt x="7" y="157"/>
                      <a:pt x="7" y="146"/>
                      <a:pt x="7" y="135"/>
                    </a:cubicBezTo>
                    <a:cubicBezTo>
                      <a:pt x="7" y="121"/>
                      <a:pt x="7" y="105"/>
                      <a:pt x="16" y="94"/>
                    </a:cubicBezTo>
                    <a:cubicBezTo>
                      <a:pt x="29" y="77"/>
                      <a:pt x="57" y="77"/>
                      <a:pt x="71" y="61"/>
                    </a:cubicBezTo>
                    <a:cubicBezTo>
                      <a:pt x="79" y="53"/>
                      <a:pt x="82" y="42"/>
                      <a:pt x="83" y="31"/>
                    </a:cubicBezTo>
                    <a:cubicBezTo>
                      <a:pt x="85" y="22"/>
                      <a:pt x="86" y="12"/>
                      <a:pt x="86" y="3"/>
                    </a:cubicBezTo>
                    <a:cubicBezTo>
                      <a:pt x="81" y="1"/>
                      <a:pt x="77" y="0"/>
                      <a:pt x="72" y="0"/>
                    </a:cubicBezTo>
                  </a:path>
                </a:pathLst>
              </a:custGeom>
              <a:solidFill>
                <a:srgbClr val="A249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" name="iṣlidè">
                <a:extLst>
                  <a:ext uri="{FF2B5EF4-FFF2-40B4-BE49-F238E27FC236}">
                    <a16:creationId xmlns:a16="http://schemas.microsoft.com/office/drawing/2014/main" id="{866AE0FA-5B33-4517-B4E2-EB32449EB59A}"/>
                  </a:ext>
                </a:extLst>
              </p:cNvPr>
              <p:cNvSpPr/>
              <p:nvPr/>
            </p:nvSpPr>
            <p:spPr bwMode="auto">
              <a:xfrm>
                <a:off x="5475288" y="2651126"/>
                <a:ext cx="4763" cy="9525"/>
              </a:xfrm>
              <a:custGeom>
                <a:avLst/>
                <a:gdLst>
                  <a:gd name="T0" fmla="*/ 2 w 3"/>
                  <a:gd name="T1" fmla="*/ 0 h 7"/>
                  <a:gd name="T2" fmla="*/ 0 w 3"/>
                  <a:gd name="T3" fmla="*/ 5 h 7"/>
                  <a:gd name="T4" fmla="*/ 1 w 3"/>
                  <a:gd name="T5" fmla="*/ 7 h 7"/>
                  <a:gd name="T6" fmla="*/ 3 w 3"/>
                  <a:gd name="T7" fmla="*/ 2 h 7"/>
                  <a:gd name="T8" fmla="*/ 2 w 3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7">
                    <a:moveTo>
                      <a:pt x="2" y="0"/>
                    </a:moveTo>
                    <a:cubicBezTo>
                      <a:pt x="1" y="2"/>
                      <a:pt x="1" y="3"/>
                      <a:pt x="0" y="5"/>
                    </a:cubicBezTo>
                    <a:cubicBezTo>
                      <a:pt x="1" y="6"/>
                      <a:pt x="1" y="6"/>
                      <a:pt x="1" y="7"/>
                    </a:cubicBezTo>
                    <a:cubicBezTo>
                      <a:pt x="2" y="5"/>
                      <a:pt x="2" y="4"/>
                      <a:pt x="3" y="2"/>
                    </a:cubicBezTo>
                    <a:cubicBezTo>
                      <a:pt x="3" y="2"/>
                      <a:pt x="2" y="1"/>
                      <a:pt x="2" y="0"/>
                    </a:cubicBezTo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" name="iśḷíḑè">
                <a:extLst>
                  <a:ext uri="{FF2B5EF4-FFF2-40B4-BE49-F238E27FC236}">
                    <a16:creationId xmlns:a16="http://schemas.microsoft.com/office/drawing/2014/main" id="{F47B2AEB-F08E-4222-B6F3-A69D146F86B9}"/>
                  </a:ext>
                </a:extLst>
              </p:cNvPr>
              <p:cNvSpPr/>
              <p:nvPr/>
            </p:nvSpPr>
            <p:spPr bwMode="auto">
              <a:xfrm>
                <a:off x="5476876" y="2654301"/>
                <a:ext cx="36513" cy="49213"/>
              </a:xfrm>
              <a:custGeom>
                <a:avLst/>
                <a:gdLst>
                  <a:gd name="T0" fmla="*/ 2 w 25"/>
                  <a:gd name="T1" fmla="*/ 0 h 33"/>
                  <a:gd name="T2" fmla="*/ 0 w 25"/>
                  <a:gd name="T3" fmla="*/ 5 h 33"/>
                  <a:gd name="T4" fmla="*/ 25 w 25"/>
                  <a:gd name="T5" fmla="*/ 33 h 33"/>
                  <a:gd name="T6" fmla="*/ 25 w 25"/>
                  <a:gd name="T7" fmla="*/ 29 h 33"/>
                  <a:gd name="T8" fmla="*/ 2 w 25"/>
                  <a:gd name="T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33">
                    <a:moveTo>
                      <a:pt x="2" y="0"/>
                    </a:moveTo>
                    <a:cubicBezTo>
                      <a:pt x="1" y="2"/>
                      <a:pt x="1" y="3"/>
                      <a:pt x="0" y="5"/>
                    </a:cubicBezTo>
                    <a:cubicBezTo>
                      <a:pt x="6" y="17"/>
                      <a:pt x="14" y="26"/>
                      <a:pt x="25" y="33"/>
                    </a:cubicBezTo>
                    <a:cubicBezTo>
                      <a:pt x="25" y="31"/>
                      <a:pt x="25" y="30"/>
                      <a:pt x="25" y="29"/>
                    </a:cubicBezTo>
                    <a:cubicBezTo>
                      <a:pt x="15" y="22"/>
                      <a:pt x="7" y="12"/>
                      <a:pt x="2" y="0"/>
                    </a:cubicBezTo>
                  </a:path>
                </a:pathLst>
              </a:custGeom>
              <a:solidFill>
                <a:srgbClr val="CC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" name="iSḷïḓé">
                <a:extLst>
                  <a:ext uri="{FF2B5EF4-FFF2-40B4-BE49-F238E27FC236}">
                    <a16:creationId xmlns:a16="http://schemas.microsoft.com/office/drawing/2014/main" id="{E0973CEC-7A94-401E-A183-52DA9049D2D7}"/>
                  </a:ext>
                </a:extLst>
              </p:cNvPr>
              <p:cNvSpPr/>
              <p:nvPr/>
            </p:nvSpPr>
            <p:spPr bwMode="auto">
              <a:xfrm>
                <a:off x="5405438" y="2730501"/>
                <a:ext cx="33338" cy="11113"/>
              </a:xfrm>
              <a:custGeom>
                <a:avLst/>
                <a:gdLst>
                  <a:gd name="T0" fmla="*/ 23 w 23"/>
                  <a:gd name="T1" fmla="*/ 0 h 8"/>
                  <a:gd name="T2" fmla="*/ 0 w 23"/>
                  <a:gd name="T3" fmla="*/ 8 h 8"/>
                  <a:gd name="T4" fmla="*/ 1 w 23"/>
                  <a:gd name="T5" fmla="*/ 8 h 8"/>
                  <a:gd name="T6" fmla="*/ 23 w 23"/>
                  <a:gd name="T7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" h="8">
                    <a:moveTo>
                      <a:pt x="23" y="0"/>
                    </a:moveTo>
                    <a:cubicBezTo>
                      <a:pt x="15" y="2"/>
                      <a:pt x="7" y="4"/>
                      <a:pt x="0" y="8"/>
                    </a:cubicBezTo>
                    <a:cubicBezTo>
                      <a:pt x="0" y="8"/>
                      <a:pt x="1" y="8"/>
                      <a:pt x="1" y="8"/>
                    </a:cubicBezTo>
                    <a:cubicBezTo>
                      <a:pt x="8" y="4"/>
                      <a:pt x="16" y="2"/>
                      <a:pt x="23" y="0"/>
                    </a:cubicBezTo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" name="iSľiḓè">
                <a:extLst>
                  <a:ext uri="{FF2B5EF4-FFF2-40B4-BE49-F238E27FC236}">
                    <a16:creationId xmlns:a16="http://schemas.microsoft.com/office/drawing/2014/main" id="{B9A78E9D-1A5D-4803-BB39-439959511377}"/>
                  </a:ext>
                </a:extLst>
              </p:cNvPr>
              <p:cNvSpPr/>
              <p:nvPr/>
            </p:nvSpPr>
            <p:spPr bwMode="auto">
              <a:xfrm>
                <a:off x="5364163" y="2741613"/>
                <a:ext cx="42863" cy="296863"/>
              </a:xfrm>
              <a:custGeom>
                <a:avLst/>
                <a:gdLst>
                  <a:gd name="T0" fmla="*/ 28 w 28"/>
                  <a:gd name="T1" fmla="*/ 0 h 199"/>
                  <a:gd name="T2" fmla="*/ 27 w 28"/>
                  <a:gd name="T3" fmla="*/ 0 h 199"/>
                  <a:gd name="T4" fmla="*/ 17 w 28"/>
                  <a:gd name="T5" fmla="*/ 7 h 199"/>
                  <a:gd name="T6" fmla="*/ 4 w 28"/>
                  <a:gd name="T7" fmla="*/ 79 h 199"/>
                  <a:gd name="T8" fmla="*/ 13 w 28"/>
                  <a:gd name="T9" fmla="*/ 199 h 199"/>
                  <a:gd name="T10" fmla="*/ 13 w 28"/>
                  <a:gd name="T11" fmla="*/ 199 h 199"/>
                  <a:gd name="T12" fmla="*/ 14 w 28"/>
                  <a:gd name="T13" fmla="*/ 197 h 199"/>
                  <a:gd name="T14" fmla="*/ 5 w 28"/>
                  <a:gd name="T15" fmla="*/ 79 h 199"/>
                  <a:gd name="T16" fmla="*/ 18 w 28"/>
                  <a:gd name="T17" fmla="*/ 7 h 199"/>
                  <a:gd name="T18" fmla="*/ 28 w 28"/>
                  <a:gd name="T1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199">
                    <a:moveTo>
                      <a:pt x="28" y="0"/>
                    </a:moveTo>
                    <a:cubicBezTo>
                      <a:pt x="28" y="0"/>
                      <a:pt x="27" y="0"/>
                      <a:pt x="27" y="0"/>
                    </a:cubicBezTo>
                    <a:cubicBezTo>
                      <a:pt x="23" y="2"/>
                      <a:pt x="20" y="4"/>
                      <a:pt x="17" y="7"/>
                    </a:cubicBezTo>
                    <a:cubicBezTo>
                      <a:pt x="0" y="27"/>
                      <a:pt x="4" y="79"/>
                      <a:pt x="4" y="79"/>
                    </a:cubicBezTo>
                    <a:cubicBezTo>
                      <a:pt x="4" y="79"/>
                      <a:pt x="2" y="143"/>
                      <a:pt x="13" y="199"/>
                    </a:cubicBezTo>
                    <a:cubicBezTo>
                      <a:pt x="13" y="199"/>
                      <a:pt x="13" y="199"/>
                      <a:pt x="13" y="199"/>
                    </a:cubicBezTo>
                    <a:cubicBezTo>
                      <a:pt x="14" y="198"/>
                      <a:pt x="14" y="198"/>
                      <a:pt x="14" y="197"/>
                    </a:cubicBezTo>
                    <a:cubicBezTo>
                      <a:pt x="3" y="142"/>
                      <a:pt x="5" y="79"/>
                      <a:pt x="5" y="79"/>
                    </a:cubicBezTo>
                    <a:cubicBezTo>
                      <a:pt x="5" y="79"/>
                      <a:pt x="1" y="27"/>
                      <a:pt x="18" y="7"/>
                    </a:cubicBezTo>
                    <a:cubicBezTo>
                      <a:pt x="21" y="4"/>
                      <a:pt x="24" y="2"/>
                      <a:pt x="28" y="0"/>
                    </a:cubicBezTo>
                  </a:path>
                </a:pathLst>
              </a:custGeom>
              <a:solidFill>
                <a:srgbClr val="356B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" name="íṩḻîḍé">
                <a:extLst>
                  <a:ext uri="{FF2B5EF4-FFF2-40B4-BE49-F238E27FC236}">
                    <a16:creationId xmlns:a16="http://schemas.microsoft.com/office/drawing/2014/main" id="{FCBD3446-C640-4445-9320-23F0B03F1C3B}"/>
                  </a:ext>
                </a:extLst>
              </p:cNvPr>
              <p:cNvSpPr/>
              <p:nvPr/>
            </p:nvSpPr>
            <p:spPr bwMode="auto">
              <a:xfrm>
                <a:off x="5365751" y="2725738"/>
                <a:ext cx="127000" cy="309563"/>
              </a:xfrm>
              <a:custGeom>
                <a:avLst/>
                <a:gdLst>
                  <a:gd name="T0" fmla="*/ 83 w 85"/>
                  <a:gd name="T1" fmla="*/ 0 h 208"/>
                  <a:gd name="T2" fmla="*/ 81 w 85"/>
                  <a:gd name="T3" fmla="*/ 0 h 208"/>
                  <a:gd name="T4" fmla="*/ 79 w 85"/>
                  <a:gd name="T5" fmla="*/ 0 h 208"/>
                  <a:gd name="T6" fmla="*/ 49 w 85"/>
                  <a:gd name="T7" fmla="*/ 3 h 208"/>
                  <a:gd name="T8" fmla="*/ 27 w 85"/>
                  <a:gd name="T9" fmla="*/ 11 h 208"/>
                  <a:gd name="T10" fmla="*/ 17 w 85"/>
                  <a:gd name="T11" fmla="*/ 18 h 208"/>
                  <a:gd name="T12" fmla="*/ 4 w 85"/>
                  <a:gd name="T13" fmla="*/ 90 h 208"/>
                  <a:gd name="T14" fmla="*/ 13 w 85"/>
                  <a:gd name="T15" fmla="*/ 208 h 208"/>
                  <a:gd name="T16" fmla="*/ 18 w 85"/>
                  <a:gd name="T17" fmla="*/ 181 h 208"/>
                  <a:gd name="T18" fmla="*/ 18 w 85"/>
                  <a:gd name="T19" fmla="*/ 168 h 208"/>
                  <a:gd name="T20" fmla="*/ 15 w 85"/>
                  <a:gd name="T21" fmla="*/ 90 h 208"/>
                  <a:gd name="T22" fmla="*/ 28 w 85"/>
                  <a:gd name="T23" fmla="*/ 18 h 208"/>
                  <a:gd name="T24" fmla="*/ 85 w 85"/>
                  <a:gd name="T25" fmla="*/ 0 h 208"/>
                  <a:gd name="T26" fmla="*/ 83 w 85"/>
                  <a:gd name="T2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" h="208">
                    <a:moveTo>
                      <a:pt x="83" y="0"/>
                    </a:moveTo>
                    <a:cubicBezTo>
                      <a:pt x="82" y="0"/>
                      <a:pt x="81" y="0"/>
                      <a:pt x="81" y="0"/>
                    </a:cubicBezTo>
                    <a:cubicBezTo>
                      <a:pt x="81" y="0"/>
                      <a:pt x="80" y="0"/>
                      <a:pt x="79" y="0"/>
                    </a:cubicBezTo>
                    <a:cubicBezTo>
                      <a:pt x="75" y="0"/>
                      <a:pt x="62" y="0"/>
                      <a:pt x="49" y="3"/>
                    </a:cubicBezTo>
                    <a:cubicBezTo>
                      <a:pt x="42" y="5"/>
                      <a:pt x="34" y="7"/>
                      <a:pt x="27" y="11"/>
                    </a:cubicBezTo>
                    <a:cubicBezTo>
                      <a:pt x="23" y="13"/>
                      <a:pt x="20" y="15"/>
                      <a:pt x="17" y="18"/>
                    </a:cubicBezTo>
                    <a:cubicBezTo>
                      <a:pt x="0" y="38"/>
                      <a:pt x="4" y="90"/>
                      <a:pt x="4" y="90"/>
                    </a:cubicBezTo>
                    <a:cubicBezTo>
                      <a:pt x="4" y="90"/>
                      <a:pt x="2" y="153"/>
                      <a:pt x="13" y="208"/>
                    </a:cubicBezTo>
                    <a:cubicBezTo>
                      <a:pt x="17" y="200"/>
                      <a:pt x="17" y="190"/>
                      <a:pt x="18" y="181"/>
                    </a:cubicBezTo>
                    <a:cubicBezTo>
                      <a:pt x="18" y="176"/>
                      <a:pt x="18" y="172"/>
                      <a:pt x="18" y="168"/>
                    </a:cubicBezTo>
                    <a:cubicBezTo>
                      <a:pt x="14" y="126"/>
                      <a:pt x="15" y="90"/>
                      <a:pt x="15" y="90"/>
                    </a:cubicBezTo>
                    <a:cubicBezTo>
                      <a:pt x="15" y="90"/>
                      <a:pt x="11" y="38"/>
                      <a:pt x="28" y="18"/>
                    </a:cubicBezTo>
                    <a:cubicBezTo>
                      <a:pt x="41" y="4"/>
                      <a:pt x="70" y="1"/>
                      <a:pt x="85" y="0"/>
                    </a:cubicBezTo>
                    <a:cubicBezTo>
                      <a:pt x="84" y="0"/>
                      <a:pt x="83" y="0"/>
                      <a:pt x="83" y="0"/>
                    </a:cubicBezTo>
                  </a:path>
                </a:pathLst>
              </a:custGeom>
              <a:solidFill>
                <a:srgbClr val="9142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" name="îSḷíḓê">
                <a:extLst>
                  <a:ext uri="{FF2B5EF4-FFF2-40B4-BE49-F238E27FC236}">
                    <a16:creationId xmlns:a16="http://schemas.microsoft.com/office/drawing/2014/main" id="{2CC5EBD4-4020-4EFE-8281-F4A79A7AA99A}"/>
                  </a:ext>
                </a:extLst>
              </p:cNvPr>
              <p:cNvSpPr/>
              <p:nvPr/>
            </p:nvSpPr>
            <p:spPr bwMode="auto">
              <a:xfrm>
                <a:off x="5472113" y="2524126"/>
                <a:ext cx="188913" cy="173038"/>
              </a:xfrm>
              <a:custGeom>
                <a:avLst/>
                <a:gdLst>
                  <a:gd name="T0" fmla="*/ 63 w 126"/>
                  <a:gd name="T1" fmla="*/ 0 h 116"/>
                  <a:gd name="T2" fmla="*/ 0 w 126"/>
                  <a:gd name="T3" fmla="*/ 63 h 116"/>
                  <a:gd name="T4" fmla="*/ 4 w 126"/>
                  <a:gd name="T5" fmla="*/ 85 h 116"/>
                  <a:gd name="T6" fmla="*/ 5 w 126"/>
                  <a:gd name="T7" fmla="*/ 87 h 116"/>
                  <a:gd name="T8" fmla="*/ 28 w 126"/>
                  <a:gd name="T9" fmla="*/ 116 h 116"/>
                  <a:gd name="T10" fmla="*/ 46 w 126"/>
                  <a:gd name="T11" fmla="*/ 61 h 116"/>
                  <a:gd name="T12" fmla="*/ 51 w 126"/>
                  <a:gd name="T13" fmla="*/ 57 h 116"/>
                  <a:gd name="T14" fmla="*/ 53 w 126"/>
                  <a:gd name="T15" fmla="*/ 57 h 116"/>
                  <a:gd name="T16" fmla="*/ 59 w 126"/>
                  <a:gd name="T17" fmla="*/ 58 h 116"/>
                  <a:gd name="T18" fmla="*/ 81 w 126"/>
                  <a:gd name="T19" fmla="*/ 62 h 116"/>
                  <a:gd name="T20" fmla="*/ 119 w 126"/>
                  <a:gd name="T21" fmla="*/ 56 h 116"/>
                  <a:gd name="T22" fmla="*/ 126 w 126"/>
                  <a:gd name="T23" fmla="*/ 54 h 116"/>
                  <a:gd name="T24" fmla="*/ 63 w 126"/>
                  <a:gd name="T25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" h="116">
                    <a:moveTo>
                      <a:pt x="63" y="0"/>
                    </a:moveTo>
                    <a:cubicBezTo>
                      <a:pt x="28" y="0"/>
                      <a:pt x="0" y="28"/>
                      <a:pt x="0" y="63"/>
                    </a:cubicBezTo>
                    <a:cubicBezTo>
                      <a:pt x="0" y="71"/>
                      <a:pt x="1" y="78"/>
                      <a:pt x="4" y="85"/>
                    </a:cubicBezTo>
                    <a:cubicBezTo>
                      <a:pt x="4" y="86"/>
                      <a:pt x="5" y="87"/>
                      <a:pt x="5" y="87"/>
                    </a:cubicBezTo>
                    <a:cubicBezTo>
                      <a:pt x="10" y="99"/>
                      <a:pt x="18" y="109"/>
                      <a:pt x="28" y="116"/>
                    </a:cubicBezTo>
                    <a:cubicBezTo>
                      <a:pt x="31" y="96"/>
                      <a:pt x="35" y="77"/>
                      <a:pt x="46" y="61"/>
                    </a:cubicBezTo>
                    <a:cubicBezTo>
                      <a:pt x="47" y="59"/>
                      <a:pt x="49" y="58"/>
                      <a:pt x="51" y="57"/>
                    </a:cubicBezTo>
                    <a:cubicBezTo>
                      <a:pt x="52" y="57"/>
                      <a:pt x="52" y="57"/>
                      <a:pt x="53" y="57"/>
                    </a:cubicBezTo>
                    <a:cubicBezTo>
                      <a:pt x="55" y="57"/>
                      <a:pt x="57" y="57"/>
                      <a:pt x="59" y="58"/>
                    </a:cubicBezTo>
                    <a:cubicBezTo>
                      <a:pt x="66" y="61"/>
                      <a:pt x="74" y="62"/>
                      <a:pt x="81" y="62"/>
                    </a:cubicBezTo>
                    <a:cubicBezTo>
                      <a:pt x="94" y="62"/>
                      <a:pt x="107" y="59"/>
                      <a:pt x="119" y="56"/>
                    </a:cubicBezTo>
                    <a:cubicBezTo>
                      <a:pt x="121" y="56"/>
                      <a:pt x="124" y="55"/>
                      <a:pt x="126" y="54"/>
                    </a:cubicBezTo>
                    <a:cubicBezTo>
                      <a:pt x="122" y="24"/>
                      <a:pt x="95" y="0"/>
                      <a:pt x="63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" name="ïşļiďe">
                <a:extLst>
                  <a:ext uri="{FF2B5EF4-FFF2-40B4-BE49-F238E27FC236}">
                    <a16:creationId xmlns:a16="http://schemas.microsoft.com/office/drawing/2014/main" id="{016A80CB-5ED2-46E5-BD09-32FF40790CD5}"/>
                  </a:ext>
                </a:extLst>
              </p:cNvPr>
              <p:cNvSpPr/>
              <p:nvPr/>
            </p:nvSpPr>
            <p:spPr bwMode="auto">
              <a:xfrm>
                <a:off x="5241926" y="2452688"/>
                <a:ext cx="465138" cy="635000"/>
              </a:xfrm>
              <a:custGeom>
                <a:avLst/>
                <a:gdLst>
                  <a:gd name="T0" fmla="*/ 307 w 311"/>
                  <a:gd name="T1" fmla="*/ 80 h 426"/>
                  <a:gd name="T2" fmla="*/ 273 w 311"/>
                  <a:gd name="T3" fmla="*/ 102 h 426"/>
                  <a:gd name="T4" fmla="*/ 213 w 311"/>
                  <a:gd name="T5" fmla="*/ 104 h 426"/>
                  <a:gd name="T6" fmla="*/ 205 w 311"/>
                  <a:gd name="T7" fmla="*/ 102 h 426"/>
                  <a:gd name="T8" fmla="*/ 200 w 311"/>
                  <a:gd name="T9" fmla="*/ 107 h 426"/>
                  <a:gd name="T10" fmla="*/ 177 w 311"/>
                  <a:gd name="T11" fmla="*/ 211 h 426"/>
                  <a:gd name="T12" fmla="*/ 165 w 311"/>
                  <a:gd name="T13" fmla="*/ 242 h 426"/>
                  <a:gd name="T14" fmla="*/ 110 w 311"/>
                  <a:gd name="T15" fmla="*/ 274 h 426"/>
                  <a:gd name="T16" fmla="*/ 101 w 311"/>
                  <a:gd name="T17" fmla="*/ 315 h 426"/>
                  <a:gd name="T18" fmla="*/ 101 w 311"/>
                  <a:gd name="T19" fmla="*/ 361 h 426"/>
                  <a:gd name="T20" fmla="*/ 95 w 311"/>
                  <a:gd name="T21" fmla="*/ 390 h 426"/>
                  <a:gd name="T22" fmla="*/ 55 w 311"/>
                  <a:gd name="T23" fmla="*/ 418 h 426"/>
                  <a:gd name="T24" fmla="*/ 24 w 311"/>
                  <a:gd name="T25" fmla="*/ 425 h 426"/>
                  <a:gd name="T26" fmla="*/ 2 w 311"/>
                  <a:gd name="T27" fmla="*/ 406 h 426"/>
                  <a:gd name="T28" fmla="*/ 25 w 311"/>
                  <a:gd name="T29" fmla="*/ 372 h 426"/>
                  <a:gd name="T30" fmla="*/ 48 w 311"/>
                  <a:gd name="T31" fmla="*/ 308 h 426"/>
                  <a:gd name="T32" fmla="*/ 44 w 311"/>
                  <a:gd name="T33" fmla="*/ 281 h 426"/>
                  <a:gd name="T34" fmla="*/ 30 w 311"/>
                  <a:gd name="T35" fmla="*/ 255 h 426"/>
                  <a:gd name="T36" fmla="*/ 51 w 311"/>
                  <a:gd name="T37" fmla="*/ 171 h 426"/>
                  <a:gd name="T38" fmla="*/ 96 w 311"/>
                  <a:gd name="T39" fmla="*/ 94 h 426"/>
                  <a:gd name="T40" fmla="*/ 98 w 311"/>
                  <a:gd name="T41" fmla="*/ 74 h 426"/>
                  <a:gd name="T42" fmla="*/ 115 w 311"/>
                  <a:gd name="T43" fmla="*/ 36 h 426"/>
                  <a:gd name="T44" fmla="*/ 155 w 311"/>
                  <a:gd name="T45" fmla="*/ 19 h 426"/>
                  <a:gd name="T46" fmla="*/ 189 w 311"/>
                  <a:gd name="T47" fmla="*/ 16 h 426"/>
                  <a:gd name="T48" fmla="*/ 227 w 311"/>
                  <a:gd name="T49" fmla="*/ 5 h 426"/>
                  <a:gd name="T50" fmla="*/ 298 w 311"/>
                  <a:gd name="T51" fmla="*/ 59 h 426"/>
                  <a:gd name="T52" fmla="*/ 307 w 311"/>
                  <a:gd name="T53" fmla="*/ 8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11" h="426">
                    <a:moveTo>
                      <a:pt x="307" y="80"/>
                    </a:moveTo>
                    <a:cubicBezTo>
                      <a:pt x="302" y="93"/>
                      <a:pt x="287" y="98"/>
                      <a:pt x="273" y="102"/>
                    </a:cubicBezTo>
                    <a:cubicBezTo>
                      <a:pt x="253" y="107"/>
                      <a:pt x="232" y="111"/>
                      <a:pt x="213" y="104"/>
                    </a:cubicBezTo>
                    <a:cubicBezTo>
                      <a:pt x="211" y="103"/>
                      <a:pt x="208" y="102"/>
                      <a:pt x="205" y="102"/>
                    </a:cubicBezTo>
                    <a:cubicBezTo>
                      <a:pt x="203" y="103"/>
                      <a:pt x="201" y="105"/>
                      <a:pt x="200" y="107"/>
                    </a:cubicBezTo>
                    <a:cubicBezTo>
                      <a:pt x="179" y="136"/>
                      <a:pt x="183" y="176"/>
                      <a:pt x="177" y="211"/>
                    </a:cubicBezTo>
                    <a:cubicBezTo>
                      <a:pt x="176" y="222"/>
                      <a:pt x="173" y="234"/>
                      <a:pt x="165" y="242"/>
                    </a:cubicBezTo>
                    <a:cubicBezTo>
                      <a:pt x="151" y="258"/>
                      <a:pt x="123" y="257"/>
                      <a:pt x="110" y="274"/>
                    </a:cubicBezTo>
                    <a:cubicBezTo>
                      <a:pt x="101" y="286"/>
                      <a:pt x="101" y="301"/>
                      <a:pt x="101" y="315"/>
                    </a:cubicBezTo>
                    <a:cubicBezTo>
                      <a:pt x="101" y="331"/>
                      <a:pt x="101" y="346"/>
                      <a:pt x="101" y="361"/>
                    </a:cubicBezTo>
                    <a:cubicBezTo>
                      <a:pt x="100" y="371"/>
                      <a:pt x="100" y="382"/>
                      <a:pt x="95" y="390"/>
                    </a:cubicBezTo>
                    <a:cubicBezTo>
                      <a:pt x="88" y="405"/>
                      <a:pt x="71" y="413"/>
                      <a:pt x="55" y="418"/>
                    </a:cubicBezTo>
                    <a:cubicBezTo>
                      <a:pt x="45" y="422"/>
                      <a:pt x="35" y="426"/>
                      <a:pt x="24" y="425"/>
                    </a:cubicBezTo>
                    <a:cubicBezTo>
                      <a:pt x="14" y="424"/>
                      <a:pt x="3" y="417"/>
                      <a:pt x="2" y="406"/>
                    </a:cubicBezTo>
                    <a:cubicBezTo>
                      <a:pt x="0" y="392"/>
                      <a:pt x="15" y="382"/>
                      <a:pt x="25" y="372"/>
                    </a:cubicBezTo>
                    <a:cubicBezTo>
                      <a:pt x="41" y="355"/>
                      <a:pt x="48" y="331"/>
                      <a:pt x="48" y="308"/>
                    </a:cubicBezTo>
                    <a:cubicBezTo>
                      <a:pt x="49" y="299"/>
                      <a:pt x="48" y="289"/>
                      <a:pt x="44" y="281"/>
                    </a:cubicBezTo>
                    <a:cubicBezTo>
                      <a:pt x="41" y="272"/>
                      <a:pt x="34" y="264"/>
                      <a:pt x="30" y="255"/>
                    </a:cubicBezTo>
                    <a:cubicBezTo>
                      <a:pt x="18" y="227"/>
                      <a:pt x="33" y="195"/>
                      <a:pt x="51" y="171"/>
                    </a:cubicBezTo>
                    <a:cubicBezTo>
                      <a:pt x="69" y="147"/>
                      <a:pt x="92" y="124"/>
                      <a:pt x="96" y="94"/>
                    </a:cubicBezTo>
                    <a:cubicBezTo>
                      <a:pt x="96" y="87"/>
                      <a:pt x="97" y="81"/>
                      <a:pt x="98" y="74"/>
                    </a:cubicBezTo>
                    <a:cubicBezTo>
                      <a:pt x="101" y="66"/>
                      <a:pt x="108" y="42"/>
                      <a:pt x="115" y="36"/>
                    </a:cubicBezTo>
                    <a:cubicBezTo>
                      <a:pt x="127" y="27"/>
                      <a:pt x="141" y="22"/>
                      <a:pt x="155" y="19"/>
                    </a:cubicBezTo>
                    <a:cubicBezTo>
                      <a:pt x="166" y="18"/>
                      <a:pt x="178" y="18"/>
                      <a:pt x="189" y="16"/>
                    </a:cubicBezTo>
                    <a:cubicBezTo>
                      <a:pt x="202" y="14"/>
                      <a:pt x="214" y="8"/>
                      <a:pt x="227" y="5"/>
                    </a:cubicBezTo>
                    <a:cubicBezTo>
                      <a:pt x="255" y="0"/>
                      <a:pt x="286" y="33"/>
                      <a:pt x="298" y="59"/>
                    </a:cubicBezTo>
                    <a:cubicBezTo>
                      <a:pt x="302" y="67"/>
                      <a:pt x="311" y="72"/>
                      <a:pt x="307" y="80"/>
                    </a:cubicBezTo>
                    <a:close/>
                  </a:path>
                </a:pathLst>
              </a:custGeom>
              <a:solidFill>
                <a:srgbClr val="F56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" name="iślïḍê">
                <a:extLst>
                  <a:ext uri="{FF2B5EF4-FFF2-40B4-BE49-F238E27FC236}">
                    <a16:creationId xmlns:a16="http://schemas.microsoft.com/office/drawing/2014/main" id="{F276E757-C39F-4A28-B8A3-720BCC19C661}"/>
                  </a:ext>
                </a:extLst>
              </p:cNvPr>
              <p:cNvSpPr/>
              <p:nvPr/>
            </p:nvSpPr>
            <p:spPr bwMode="auto">
              <a:xfrm>
                <a:off x="6007101" y="2390776"/>
                <a:ext cx="1573213" cy="1570038"/>
              </a:xfrm>
              <a:prstGeom prst="rect">
                <a:avLst/>
              </a:prstGeom>
              <a:solidFill>
                <a:srgbClr val="F7DF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" name="iṡľíḑé">
                <a:extLst>
                  <a:ext uri="{FF2B5EF4-FFF2-40B4-BE49-F238E27FC236}">
                    <a16:creationId xmlns:a16="http://schemas.microsoft.com/office/drawing/2014/main" id="{AA30D75C-ACD5-454A-A515-1D75FBE6ADEC}"/>
                  </a:ext>
                </a:extLst>
              </p:cNvPr>
              <p:cNvSpPr/>
              <p:nvPr/>
            </p:nvSpPr>
            <p:spPr bwMode="auto">
              <a:xfrm>
                <a:off x="6007101" y="2390776"/>
                <a:ext cx="1573213" cy="15700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" name="ísḻïḓé">
                <a:extLst>
                  <a:ext uri="{FF2B5EF4-FFF2-40B4-BE49-F238E27FC236}">
                    <a16:creationId xmlns:a16="http://schemas.microsoft.com/office/drawing/2014/main" id="{4EB2AB8C-7B26-4A61-92BD-018957A5E59B}"/>
                  </a:ext>
                </a:extLst>
              </p:cNvPr>
              <p:cNvSpPr/>
              <p:nvPr/>
            </p:nvSpPr>
            <p:spPr bwMode="auto">
              <a:xfrm>
                <a:off x="6421438" y="3103563"/>
                <a:ext cx="1036638" cy="735013"/>
              </a:xfrm>
              <a:custGeom>
                <a:avLst/>
                <a:gdLst>
                  <a:gd name="T0" fmla="*/ 0 w 694"/>
                  <a:gd name="T1" fmla="*/ 402 h 493"/>
                  <a:gd name="T2" fmla="*/ 80 w 694"/>
                  <a:gd name="T3" fmla="*/ 354 h 493"/>
                  <a:gd name="T4" fmla="*/ 144 w 694"/>
                  <a:gd name="T5" fmla="*/ 404 h 493"/>
                  <a:gd name="T6" fmla="*/ 197 w 694"/>
                  <a:gd name="T7" fmla="*/ 342 h 493"/>
                  <a:gd name="T8" fmla="*/ 197 w 694"/>
                  <a:gd name="T9" fmla="*/ 6 h 493"/>
                  <a:gd name="T10" fmla="*/ 296 w 694"/>
                  <a:gd name="T11" fmla="*/ 6 h 493"/>
                  <a:gd name="T12" fmla="*/ 296 w 694"/>
                  <a:gd name="T13" fmla="*/ 344 h 493"/>
                  <a:gd name="T14" fmla="*/ 148 w 694"/>
                  <a:gd name="T15" fmla="*/ 493 h 493"/>
                  <a:gd name="T16" fmla="*/ 0 w 694"/>
                  <a:gd name="T17" fmla="*/ 402 h 493"/>
                  <a:gd name="T18" fmla="*/ 0 w 694"/>
                  <a:gd name="T19" fmla="*/ 402 h 493"/>
                  <a:gd name="T20" fmla="*/ 350 w 694"/>
                  <a:gd name="T21" fmla="*/ 392 h 493"/>
                  <a:gd name="T22" fmla="*/ 430 w 694"/>
                  <a:gd name="T23" fmla="*/ 345 h 493"/>
                  <a:gd name="T24" fmla="*/ 528 w 694"/>
                  <a:gd name="T25" fmla="*/ 405 h 493"/>
                  <a:gd name="T26" fmla="*/ 595 w 694"/>
                  <a:gd name="T27" fmla="*/ 356 h 493"/>
                  <a:gd name="T28" fmla="*/ 523 w 694"/>
                  <a:gd name="T29" fmla="*/ 291 h 493"/>
                  <a:gd name="T30" fmla="*/ 498 w 694"/>
                  <a:gd name="T31" fmla="*/ 280 h 493"/>
                  <a:gd name="T32" fmla="*/ 379 w 694"/>
                  <a:gd name="T33" fmla="*/ 131 h 493"/>
                  <a:gd name="T34" fmla="*/ 524 w 694"/>
                  <a:gd name="T35" fmla="*/ 0 h 493"/>
                  <a:gd name="T36" fmla="*/ 665 w 694"/>
                  <a:gd name="T37" fmla="*/ 79 h 493"/>
                  <a:gd name="T38" fmla="*/ 588 w 694"/>
                  <a:gd name="T39" fmla="*/ 129 h 493"/>
                  <a:gd name="T40" fmla="*/ 524 w 694"/>
                  <a:gd name="T41" fmla="*/ 86 h 493"/>
                  <a:gd name="T42" fmla="*/ 477 w 694"/>
                  <a:gd name="T43" fmla="*/ 129 h 493"/>
                  <a:gd name="T44" fmla="*/ 538 w 694"/>
                  <a:gd name="T45" fmla="*/ 189 h 493"/>
                  <a:gd name="T46" fmla="*/ 562 w 694"/>
                  <a:gd name="T47" fmla="*/ 199 h 493"/>
                  <a:gd name="T48" fmla="*/ 694 w 694"/>
                  <a:gd name="T49" fmla="*/ 355 h 493"/>
                  <a:gd name="T50" fmla="*/ 530 w 694"/>
                  <a:gd name="T51" fmla="*/ 493 h 493"/>
                  <a:gd name="T52" fmla="*/ 350 w 694"/>
                  <a:gd name="T53" fmla="*/ 392 h 493"/>
                  <a:gd name="T54" fmla="*/ 350 w 694"/>
                  <a:gd name="T55" fmla="*/ 39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94" h="493">
                    <a:moveTo>
                      <a:pt x="0" y="402"/>
                    </a:moveTo>
                    <a:cubicBezTo>
                      <a:pt x="80" y="354"/>
                      <a:pt x="80" y="354"/>
                      <a:pt x="80" y="354"/>
                    </a:cubicBezTo>
                    <a:cubicBezTo>
                      <a:pt x="96" y="381"/>
                      <a:pt x="110" y="404"/>
                      <a:pt x="144" y="404"/>
                    </a:cubicBezTo>
                    <a:cubicBezTo>
                      <a:pt x="177" y="404"/>
                      <a:pt x="197" y="392"/>
                      <a:pt x="197" y="342"/>
                    </a:cubicBezTo>
                    <a:cubicBezTo>
                      <a:pt x="197" y="6"/>
                      <a:pt x="197" y="6"/>
                      <a:pt x="197" y="6"/>
                    </a:cubicBezTo>
                    <a:cubicBezTo>
                      <a:pt x="296" y="6"/>
                      <a:pt x="296" y="6"/>
                      <a:pt x="296" y="6"/>
                    </a:cubicBezTo>
                    <a:cubicBezTo>
                      <a:pt x="296" y="344"/>
                      <a:pt x="296" y="344"/>
                      <a:pt x="296" y="344"/>
                    </a:cubicBezTo>
                    <a:cubicBezTo>
                      <a:pt x="296" y="446"/>
                      <a:pt x="236" y="493"/>
                      <a:pt x="148" y="493"/>
                    </a:cubicBezTo>
                    <a:cubicBezTo>
                      <a:pt x="69" y="493"/>
                      <a:pt x="23" y="452"/>
                      <a:pt x="0" y="402"/>
                    </a:cubicBezTo>
                    <a:cubicBezTo>
                      <a:pt x="0" y="402"/>
                      <a:pt x="0" y="402"/>
                      <a:pt x="0" y="402"/>
                    </a:cubicBezTo>
                    <a:moveTo>
                      <a:pt x="350" y="392"/>
                    </a:moveTo>
                    <a:cubicBezTo>
                      <a:pt x="430" y="345"/>
                      <a:pt x="430" y="345"/>
                      <a:pt x="430" y="345"/>
                    </a:cubicBezTo>
                    <a:cubicBezTo>
                      <a:pt x="451" y="380"/>
                      <a:pt x="479" y="405"/>
                      <a:pt x="528" y="405"/>
                    </a:cubicBezTo>
                    <a:cubicBezTo>
                      <a:pt x="569" y="405"/>
                      <a:pt x="595" y="385"/>
                      <a:pt x="595" y="356"/>
                    </a:cubicBezTo>
                    <a:cubicBezTo>
                      <a:pt x="595" y="322"/>
                      <a:pt x="568" y="310"/>
                      <a:pt x="523" y="291"/>
                    </a:cubicBezTo>
                    <a:cubicBezTo>
                      <a:pt x="498" y="280"/>
                      <a:pt x="498" y="280"/>
                      <a:pt x="498" y="280"/>
                    </a:cubicBezTo>
                    <a:cubicBezTo>
                      <a:pt x="427" y="250"/>
                      <a:pt x="379" y="211"/>
                      <a:pt x="379" y="131"/>
                    </a:cubicBezTo>
                    <a:cubicBezTo>
                      <a:pt x="379" y="57"/>
                      <a:pt x="436" y="0"/>
                      <a:pt x="524" y="0"/>
                    </a:cubicBezTo>
                    <a:cubicBezTo>
                      <a:pt x="587" y="0"/>
                      <a:pt x="632" y="22"/>
                      <a:pt x="665" y="79"/>
                    </a:cubicBezTo>
                    <a:cubicBezTo>
                      <a:pt x="588" y="129"/>
                      <a:pt x="588" y="129"/>
                      <a:pt x="588" y="129"/>
                    </a:cubicBezTo>
                    <a:cubicBezTo>
                      <a:pt x="571" y="98"/>
                      <a:pt x="553" y="86"/>
                      <a:pt x="524" y="86"/>
                    </a:cubicBezTo>
                    <a:cubicBezTo>
                      <a:pt x="495" y="86"/>
                      <a:pt x="477" y="105"/>
                      <a:pt x="477" y="129"/>
                    </a:cubicBezTo>
                    <a:cubicBezTo>
                      <a:pt x="477" y="158"/>
                      <a:pt x="495" y="170"/>
                      <a:pt x="538" y="189"/>
                    </a:cubicBezTo>
                    <a:cubicBezTo>
                      <a:pt x="562" y="199"/>
                      <a:pt x="562" y="199"/>
                      <a:pt x="562" y="199"/>
                    </a:cubicBezTo>
                    <a:cubicBezTo>
                      <a:pt x="646" y="235"/>
                      <a:pt x="694" y="272"/>
                      <a:pt x="694" y="355"/>
                    </a:cubicBezTo>
                    <a:cubicBezTo>
                      <a:pt x="694" y="444"/>
                      <a:pt x="624" y="493"/>
                      <a:pt x="530" y="493"/>
                    </a:cubicBezTo>
                    <a:cubicBezTo>
                      <a:pt x="438" y="493"/>
                      <a:pt x="379" y="449"/>
                      <a:pt x="350" y="392"/>
                    </a:cubicBezTo>
                    <a:cubicBezTo>
                      <a:pt x="350" y="392"/>
                      <a:pt x="350" y="392"/>
                      <a:pt x="350" y="392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" name="îṣḻiḑé">
                <a:extLst>
                  <a:ext uri="{FF2B5EF4-FFF2-40B4-BE49-F238E27FC236}">
                    <a16:creationId xmlns:a16="http://schemas.microsoft.com/office/drawing/2014/main" id="{FD6BCC72-80F5-4193-9D35-499140A4EA0F}"/>
                  </a:ext>
                </a:extLst>
              </p:cNvPr>
              <p:cNvSpPr/>
              <p:nvPr/>
            </p:nvSpPr>
            <p:spPr bwMode="auto">
              <a:xfrm>
                <a:off x="7318376" y="4730751"/>
                <a:ext cx="249238" cy="192088"/>
              </a:xfrm>
              <a:custGeom>
                <a:avLst/>
                <a:gdLst>
                  <a:gd name="T0" fmla="*/ 26 w 167"/>
                  <a:gd name="T1" fmla="*/ 0 h 128"/>
                  <a:gd name="T2" fmla="*/ 0 w 167"/>
                  <a:gd name="T3" fmla="*/ 73 h 128"/>
                  <a:gd name="T4" fmla="*/ 119 w 167"/>
                  <a:gd name="T5" fmla="*/ 117 h 128"/>
                  <a:gd name="T6" fmla="*/ 140 w 167"/>
                  <a:gd name="T7" fmla="*/ 114 h 128"/>
                  <a:gd name="T8" fmla="*/ 156 w 167"/>
                  <a:gd name="T9" fmla="*/ 97 h 128"/>
                  <a:gd name="T10" fmla="*/ 79 w 167"/>
                  <a:gd name="T11" fmla="*/ 14 h 128"/>
                  <a:gd name="T12" fmla="*/ 26 w 167"/>
                  <a:gd name="T13" fmla="*/ 0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" h="128">
                    <a:moveTo>
                      <a:pt x="26" y="0"/>
                    </a:moveTo>
                    <a:cubicBezTo>
                      <a:pt x="0" y="73"/>
                      <a:pt x="0" y="73"/>
                      <a:pt x="0" y="73"/>
                    </a:cubicBezTo>
                    <a:cubicBezTo>
                      <a:pt x="0" y="73"/>
                      <a:pt x="72" y="128"/>
                      <a:pt x="119" y="117"/>
                    </a:cubicBezTo>
                    <a:cubicBezTo>
                      <a:pt x="126" y="115"/>
                      <a:pt x="133" y="114"/>
                      <a:pt x="140" y="114"/>
                    </a:cubicBezTo>
                    <a:cubicBezTo>
                      <a:pt x="150" y="113"/>
                      <a:pt x="167" y="106"/>
                      <a:pt x="156" y="97"/>
                    </a:cubicBezTo>
                    <a:cubicBezTo>
                      <a:pt x="123" y="68"/>
                      <a:pt x="79" y="14"/>
                      <a:pt x="79" y="14"/>
                    </a:cubicBezTo>
                    <a:cubicBezTo>
                      <a:pt x="26" y="0"/>
                      <a:pt x="26" y="0"/>
                      <a:pt x="26" y="0"/>
                    </a:cubicBezTo>
                  </a:path>
                </a:pathLst>
              </a:custGeom>
              <a:solidFill>
                <a:srgbClr val="4F4D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" name="îšlïďê">
                <a:extLst>
                  <a:ext uri="{FF2B5EF4-FFF2-40B4-BE49-F238E27FC236}">
                    <a16:creationId xmlns:a16="http://schemas.microsoft.com/office/drawing/2014/main" id="{DAB7DB4B-63FB-480F-ABF7-625F79ABAFF8}"/>
                  </a:ext>
                </a:extLst>
              </p:cNvPr>
              <p:cNvSpPr/>
              <p:nvPr/>
            </p:nvSpPr>
            <p:spPr bwMode="auto">
              <a:xfrm>
                <a:off x="7993063" y="4687888"/>
                <a:ext cx="317500" cy="184150"/>
              </a:xfrm>
              <a:custGeom>
                <a:avLst/>
                <a:gdLst>
                  <a:gd name="T0" fmla="*/ 12 w 213"/>
                  <a:gd name="T1" fmla="*/ 22 h 123"/>
                  <a:gd name="T2" fmla="*/ 0 w 213"/>
                  <a:gd name="T3" fmla="*/ 93 h 123"/>
                  <a:gd name="T4" fmla="*/ 172 w 213"/>
                  <a:gd name="T5" fmla="*/ 123 h 123"/>
                  <a:gd name="T6" fmla="*/ 178 w 213"/>
                  <a:gd name="T7" fmla="*/ 83 h 123"/>
                  <a:gd name="T8" fmla="*/ 113 w 213"/>
                  <a:gd name="T9" fmla="*/ 43 h 123"/>
                  <a:gd name="T10" fmla="*/ 73 w 213"/>
                  <a:gd name="T11" fmla="*/ 6 h 123"/>
                  <a:gd name="T12" fmla="*/ 12 w 213"/>
                  <a:gd name="T13" fmla="*/ 2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123">
                    <a:moveTo>
                      <a:pt x="12" y="22"/>
                    </a:move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64" y="90"/>
                      <a:pt x="172" y="123"/>
                    </a:cubicBezTo>
                    <a:cubicBezTo>
                      <a:pt x="172" y="123"/>
                      <a:pt x="213" y="105"/>
                      <a:pt x="178" y="83"/>
                    </a:cubicBezTo>
                    <a:cubicBezTo>
                      <a:pt x="178" y="83"/>
                      <a:pt x="138" y="86"/>
                      <a:pt x="113" y="43"/>
                    </a:cubicBezTo>
                    <a:cubicBezTo>
                      <a:pt x="88" y="0"/>
                      <a:pt x="73" y="6"/>
                      <a:pt x="73" y="6"/>
                    </a:cubicBezTo>
                    <a:cubicBezTo>
                      <a:pt x="12" y="22"/>
                      <a:pt x="12" y="22"/>
                      <a:pt x="12" y="22"/>
                    </a:cubicBezTo>
                  </a:path>
                </a:pathLst>
              </a:custGeom>
              <a:solidFill>
                <a:srgbClr val="4F4D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" name="islíďè">
                <a:extLst>
                  <a:ext uri="{FF2B5EF4-FFF2-40B4-BE49-F238E27FC236}">
                    <a16:creationId xmlns:a16="http://schemas.microsoft.com/office/drawing/2014/main" id="{6861D51D-41D7-459C-809B-21ED8D41865B}"/>
                  </a:ext>
                </a:extLst>
              </p:cNvPr>
              <p:cNvSpPr/>
              <p:nvPr/>
            </p:nvSpPr>
            <p:spPr bwMode="auto">
              <a:xfrm>
                <a:off x="7335838" y="3759201"/>
                <a:ext cx="814388" cy="1041400"/>
              </a:xfrm>
              <a:custGeom>
                <a:avLst/>
                <a:gdLst>
                  <a:gd name="T0" fmla="*/ 123 w 546"/>
                  <a:gd name="T1" fmla="*/ 132 h 698"/>
                  <a:gd name="T2" fmla="*/ 135 w 546"/>
                  <a:gd name="T3" fmla="*/ 347 h 698"/>
                  <a:gd name="T4" fmla="*/ 114 w 546"/>
                  <a:gd name="T5" fmla="*/ 410 h 698"/>
                  <a:gd name="T6" fmla="*/ 91 w 546"/>
                  <a:gd name="T7" fmla="*/ 431 h 698"/>
                  <a:gd name="T8" fmla="*/ 0 w 546"/>
                  <a:gd name="T9" fmla="*/ 670 h 698"/>
                  <a:gd name="T10" fmla="*/ 90 w 546"/>
                  <a:gd name="T11" fmla="*/ 688 h 698"/>
                  <a:gd name="T12" fmla="*/ 105 w 546"/>
                  <a:gd name="T13" fmla="*/ 627 h 698"/>
                  <a:gd name="T14" fmla="*/ 198 w 546"/>
                  <a:gd name="T15" fmla="*/ 460 h 698"/>
                  <a:gd name="T16" fmla="*/ 279 w 546"/>
                  <a:gd name="T17" fmla="*/ 250 h 698"/>
                  <a:gd name="T18" fmla="*/ 400 w 546"/>
                  <a:gd name="T19" fmla="*/ 381 h 698"/>
                  <a:gd name="T20" fmla="*/ 400 w 546"/>
                  <a:gd name="T21" fmla="*/ 428 h 698"/>
                  <a:gd name="T22" fmla="*/ 441 w 546"/>
                  <a:gd name="T23" fmla="*/ 582 h 698"/>
                  <a:gd name="T24" fmla="*/ 441 w 546"/>
                  <a:gd name="T25" fmla="*/ 658 h 698"/>
                  <a:gd name="T26" fmla="*/ 546 w 546"/>
                  <a:gd name="T27" fmla="*/ 655 h 698"/>
                  <a:gd name="T28" fmla="*/ 524 w 546"/>
                  <a:gd name="T29" fmla="*/ 597 h 698"/>
                  <a:gd name="T30" fmla="*/ 492 w 546"/>
                  <a:gd name="T31" fmla="*/ 391 h 698"/>
                  <a:gd name="T32" fmla="*/ 463 w 546"/>
                  <a:gd name="T33" fmla="*/ 283 h 698"/>
                  <a:gd name="T34" fmla="*/ 375 w 546"/>
                  <a:gd name="T35" fmla="*/ 82 h 698"/>
                  <a:gd name="T36" fmla="*/ 337 w 546"/>
                  <a:gd name="T37" fmla="*/ 0 h 698"/>
                  <a:gd name="T38" fmla="*/ 123 w 546"/>
                  <a:gd name="T39" fmla="*/ 132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46" h="698">
                    <a:moveTo>
                      <a:pt x="123" y="132"/>
                    </a:moveTo>
                    <a:cubicBezTo>
                      <a:pt x="135" y="347"/>
                      <a:pt x="135" y="347"/>
                      <a:pt x="135" y="347"/>
                    </a:cubicBezTo>
                    <a:cubicBezTo>
                      <a:pt x="136" y="370"/>
                      <a:pt x="129" y="392"/>
                      <a:pt x="114" y="410"/>
                    </a:cubicBezTo>
                    <a:cubicBezTo>
                      <a:pt x="107" y="418"/>
                      <a:pt x="99" y="425"/>
                      <a:pt x="91" y="431"/>
                    </a:cubicBezTo>
                    <a:cubicBezTo>
                      <a:pt x="62" y="452"/>
                      <a:pt x="0" y="670"/>
                      <a:pt x="0" y="670"/>
                    </a:cubicBezTo>
                    <a:cubicBezTo>
                      <a:pt x="0" y="670"/>
                      <a:pt x="70" y="674"/>
                      <a:pt x="90" y="688"/>
                    </a:cubicBezTo>
                    <a:cubicBezTo>
                      <a:pt x="90" y="688"/>
                      <a:pt x="94" y="633"/>
                      <a:pt x="105" y="627"/>
                    </a:cubicBezTo>
                    <a:cubicBezTo>
                      <a:pt x="116" y="622"/>
                      <a:pt x="198" y="460"/>
                      <a:pt x="198" y="460"/>
                    </a:cubicBezTo>
                    <a:cubicBezTo>
                      <a:pt x="279" y="250"/>
                      <a:pt x="279" y="250"/>
                      <a:pt x="279" y="250"/>
                    </a:cubicBezTo>
                    <a:cubicBezTo>
                      <a:pt x="279" y="250"/>
                      <a:pt x="344" y="362"/>
                      <a:pt x="400" y="381"/>
                    </a:cubicBezTo>
                    <a:cubicBezTo>
                      <a:pt x="400" y="428"/>
                      <a:pt x="400" y="428"/>
                      <a:pt x="400" y="428"/>
                    </a:cubicBezTo>
                    <a:cubicBezTo>
                      <a:pt x="400" y="428"/>
                      <a:pt x="430" y="567"/>
                      <a:pt x="441" y="582"/>
                    </a:cubicBezTo>
                    <a:cubicBezTo>
                      <a:pt x="452" y="597"/>
                      <a:pt x="441" y="658"/>
                      <a:pt x="441" y="658"/>
                    </a:cubicBezTo>
                    <a:cubicBezTo>
                      <a:pt x="441" y="658"/>
                      <a:pt x="473" y="698"/>
                      <a:pt x="546" y="655"/>
                    </a:cubicBezTo>
                    <a:cubicBezTo>
                      <a:pt x="546" y="655"/>
                      <a:pt x="523" y="629"/>
                      <a:pt x="524" y="597"/>
                    </a:cubicBezTo>
                    <a:cubicBezTo>
                      <a:pt x="525" y="565"/>
                      <a:pt x="492" y="391"/>
                      <a:pt x="492" y="391"/>
                    </a:cubicBezTo>
                    <a:cubicBezTo>
                      <a:pt x="492" y="391"/>
                      <a:pt x="496" y="324"/>
                      <a:pt x="463" y="283"/>
                    </a:cubicBezTo>
                    <a:cubicBezTo>
                      <a:pt x="430" y="241"/>
                      <a:pt x="375" y="82"/>
                      <a:pt x="375" y="82"/>
                    </a:cubicBezTo>
                    <a:cubicBezTo>
                      <a:pt x="337" y="0"/>
                      <a:pt x="337" y="0"/>
                      <a:pt x="337" y="0"/>
                    </a:cubicBezTo>
                    <a:cubicBezTo>
                      <a:pt x="123" y="132"/>
                      <a:pt x="123" y="132"/>
                      <a:pt x="123" y="132"/>
                    </a:cubicBezTo>
                  </a:path>
                </a:pathLst>
              </a:custGeom>
              <a:solidFill>
                <a:srgbClr val="C48C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" name="iṡḻïḍe">
                <a:extLst>
                  <a:ext uri="{FF2B5EF4-FFF2-40B4-BE49-F238E27FC236}">
                    <a16:creationId xmlns:a16="http://schemas.microsoft.com/office/drawing/2014/main" id="{B352E30B-7098-4A1E-B541-3DA0CCB71CA4}"/>
                  </a:ext>
                </a:extLst>
              </p:cNvPr>
              <p:cNvSpPr/>
              <p:nvPr/>
            </p:nvSpPr>
            <p:spPr bwMode="auto">
              <a:xfrm>
                <a:off x="7469188" y="4776788"/>
                <a:ext cx="1588" cy="9525"/>
              </a:xfrm>
              <a:custGeom>
                <a:avLst/>
                <a:gdLst>
                  <a:gd name="T0" fmla="*/ 0 w 1"/>
                  <a:gd name="T1" fmla="*/ 0 h 6"/>
                  <a:gd name="T2" fmla="*/ 0 w 1"/>
                  <a:gd name="T3" fmla="*/ 6 h 6"/>
                  <a:gd name="T4" fmla="*/ 1 w 1"/>
                  <a:gd name="T5" fmla="*/ 6 h 6"/>
                  <a:gd name="T6" fmla="*/ 1 w 1"/>
                  <a:gd name="T7" fmla="*/ 1 h 6"/>
                  <a:gd name="T8" fmla="*/ 0 w 1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6">
                    <a:moveTo>
                      <a:pt x="0" y="0"/>
                    </a:moveTo>
                    <a:cubicBezTo>
                      <a:pt x="0" y="3"/>
                      <a:pt x="0" y="5"/>
                      <a:pt x="0" y="6"/>
                    </a:cubicBezTo>
                    <a:cubicBezTo>
                      <a:pt x="0" y="6"/>
                      <a:pt x="0" y="6"/>
                      <a:pt x="1" y="6"/>
                    </a:cubicBezTo>
                    <a:cubicBezTo>
                      <a:pt x="1" y="6"/>
                      <a:pt x="1" y="4"/>
                      <a:pt x="1" y="1"/>
                    </a:cubicBezTo>
                    <a:cubicBezTo>
                      <a:pt x="1" y="1"/>
                      <a:pt x="1" y="0"/>
                      <a:pt x="0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" name="íṡľidé">
                <a:extLst>
                  <a:ext uri="{FF2B5EF4-FFF2-40B4-BE49-F238E27FC236}">
                    <a16:creationId xmlns:a16="http://schemas.microsoft.com/office/drawing/2014/main" id="{183C3EFE-975D-451B-BD10-B5B456CCD5FC}"/>
                  </a:ext>
                </a:extLst>
              </p:cNvPr>
              <p:cNvSpPr/>
              <p:nvPr/>
            </p:nvSpPr>
            <p:spPr bwMode="auto">
              <a:xfrm>
                <a:off x="7337426" y="4010026"/>
                <a:ext cx="222250" cy="776288"/>
              </a:xfrm>
              <a:custGeom>
                <a:avLst/>
                <a:gdLst>
                  <a:gd name="T0" fmla="*/ 125 w 149"/>
                  <a:gd name="T1" fmla="*/ 0 h 520"/>
                  <a:gd name="T2" fmla="*/ 135 w 149"/>
                  <a:gd name="T3" fmla="*/ 179 h 520"/>
                  <a:gd name="T4" fmla="*/ 115 w 149"/>
                  <a:gd name="T5" fmla="*/ 240 h 520"/>
                  <a:gd name="T6" fmla="*/ 91 w 149"/>
                  <a:gd name="T7" fmla="*/ 263 h 520"/>
                  <a:gd name="T8" fmla="*/ 0 w 149"/>
                  <a:gd name="T9" fmla="*/ 502 h 520"/>
                  <a:gd name="T10" fmla="*/ 89 w 149"/>
                  <a:gd name="T11" fmla="*/ 520 h 520"/>
                  <a:gd name="T12" fmla="*/ 89 w 149"/>
                  <a:gd name="T13" fmla="*/ 514 h 520"/>
                  <a:gd name="T14" fmla="*/ 12 w 149"/>
                  <a:gd name="T15" fmla="*/ 502 h 520"/>
                  <a:gd name="T16" fmla="*/ 103 w 149"/>
                  <a:gd name="T17" fmla="*/ 263 h 520"/>
                  <a:gd name="T18" fmla="*/ 127 w 149"/>
                  <a:gd name="T19" fmla="*/ 240 h 520"/>
                  <a:gd name="T20" fmla="*/ 147 w 149"/>
                  <a:gd name="T21" fmla="*/ 179 h 520"/>
                  <a:gd name="T22" fmla="*/ 137 w 149"/>
                  <a:gd name="T23" fmla="*/ 2 h 520"/>
                  <a:gd name="T24" fmla="*/ 125 w 149"/>
                  <a:gd name="T25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9" h="520">
                    <a:moveTo>
                      <a:pt x="125" y="0"/>
                    </a:moveTo>
                    <a:cubicBezTo>
                      <a:pt x="135" y="179"/>
                      <a:pt x="135" y="179"/>
                      <a:pt x="135" y="179"/>
                    </a:cubicBezTo>
                    <a:cubicBezTo>
                      <a:pt x="136" y="201"/>
                      <a:pt x="129" y="223"/>
                      <a:pt x="115" y="240"/>
                    </a:cubicBezTo>
                    <a:cubicBezTo>
                      <a:pt x="108" y="249"/>
                      <a:pt x="100" y="256"/>
                      <a:pt x="91" y="263"/>
                    </a:cubicBezTo>
                    <a:cubicBezTo>
                      <a:pt x="62" y="284"/>
                      <a:pt x="0" y="502"/>
                      <a:pt x="0" y="502"/>
                    </a:cubicBezTo>
                    <a:cubicBezTo>
                      <a:pt x="0" y="502"/>
                      <a:pt x="68" y="506"/>
                      <a:pt x="89" y="520"/>
                    </a:cubicBezTo>
                    <a:cubicBezTo>
                      <a:pt x="89" y="519"/>
                      <a:pt x="89" y="517"/>
                      <a:pt x="89" y="514"/>
                    </a:cubicBezTo>
                    <a:cubicBezTo>
                      <a:pt x="62" y="505"/>
                      <a:pt x="12" y="502"/>
                      <a:pt x="12" y="502"/>
                    </a:cubicBezTo>
                    <a:cubicBezTo>
                      <a:pt x="12" y="502"/>
                      <a:pt x="74" y="284"/>
                      <a:pt x="103" y="263"/>
                    </a:cubicBezTo>
                    <a:cubicBezTo>
                      <a:pt x="112" y="256"/>
                      <a:pt x="120" y="249"/>
                      <a:pt x="127" y="240"/>
                    </a:cubicBezTo>
                    <a:cubicBezTo>
                      <a:pt x="142" y="223"/>
                      <a:pt x="149" y="201"/>
                      <a:pt x="147" y="179"/>
                    </a:cubicBezTo>
                    <a:cubicBezTo>
                      <a:pt x="137" y="2"/>
                      <a:pt x="137" y="2"/>
                      <a:pt x="137" y="2"/>
                    </a:cubicBezTo>
                    <a:cubicBezTo>
                      <a:pt x="133" y="2"/>
                      <a:pt x="129" y="1"/>
                      <a:pt x="125" y="0"/>
                    </a:cubicBezTo>
                  </a:path>
                </a:pathLst>
              </a:custGeom>
              <a:solidFill>
                <a:srgbClr val="B07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" name="ïSlïḍè">
                <a:extLst>
                  <a:ext uri="{FF2B5EF4-FFF2-40B4-BE49-F238E27FC236}">
                    <a16:creationId xmlns:a16="http://schemas.microsoft.com/office/drawing/2014/main" id="{1C924058-4151-4642-9637-5DD9C980181B}"/>
                  </a:ext>
                </a:extLst>
              </p:cNvPr>
              <p:cNvSpPr/>
              <p:nvPr/>
            </p:nvSpPr>
            <p:spPr bwMode="auto">
              <a:xfrm>
                <a:off x="8048626" y="4765676"/>
                <a:ext cx="22225" cy="1588"/>
              </a:xfrm>
              <a:custGeom>
                <a:avLst/>
                <a:gdLst>
                  <a:gd name="T0" fmla="*/ 0 w 14"/>
                  <a:gd name="T1" fmla="*/ 0 h 1"/>
                  <a:gd name="T2" fmla="*/ 7 w 14"/>
                  <a:gd name="T3" fmla="*/ 1 h 1"/>
                  <a:gd name="T4" fmla="*/ 14 w 14"/>
                  <a:gd name="T5" fmla="*/ 1 h 1"/>
                  <a:gd name="T6" fmla="*/ 13 w 14"/>
                  <a:gd name="T7" fmla="*/ 1 h 1"/>
                  <a:gd name="T8" fmla="*/ 6 w 14"/>
                  <a:gd name="T9" fmla="*/ 1 h 1"/>
                  <a:gd name="T10" fmla="*/ 0 w 14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" h="1">
                    <a:moveTo>
                      <a:pt x="0" y="0"/>
                    </a:moveTo>
                    <a:cubicBezTo>
                      <a:pt x="2" y="1"/>
                      <a:pt x="5" y="1"/>
                      <a:pt x="7" y="1"/>
                    </a:cubicBezTo>
                    <a:cubicBezTo>
                      <a:pt x="9" y="1"/>
                      <a:pt x="11" y="1"/>
                      <a:pt x="14" y="1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0" y="1"/>
                      <a:pt x="8" y="1"/>
                      <a:pt x="6" y="1"/>
                    </a:cubicBezTo>
                    <a:cubicBezTo>
                      <a:pt x="4" y="1"/>
                      <a:pt x="2" y="1"/>
                      <a:pt x="0" y="0"/>
                    </a:cubicBezTo>
                  </a:path>
                </a:pathLst>
              </a:custGeom>
              <a:solidFill>
                <a:srgbClr val="4745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" name="íSḷïḍé">
                <a:extLst>
                  <a:ext uri="{FF2B5EF4-FFF2-40B4-BE49-F238E27FC236}">
                    <a16:creationId xmlns:a16="http://schemas.microsoft.com/office/drawing/2014/main" id="{4B358D76-D089-4658-AF75-5FAE69AB7C88}"/>
                  </a:ext>
                </a:extLst>
              </p:cNvPr>
              <p:cNvSpPr/>
              <p:nvPr/>
            </p:nvSpPr>
            <p:spPr bwMode="auto">
              <a:xfrm>
                <a:off x="7766051" y="4132263"/>
                <a:ext cx="303213" cy="635000"/>
              </a:xfrm>
              <a:custGeom>
                <a:avLst/>
                <a:gdLst>
                  <a:gd name="T0" fmla="*/ 5 w 203"/>
                  <a:gd name="T1" fmla="*/ 0 h 425"/>
                  <a:gd name="T2" fmla="*/ 0 w 203"/>
                  <a:gd name="T3" fmla="*/ 12 h 425"/>
                  <a:gd name="T4" fmla="*/ 113 w 203"/>
                  <a:gd name="T5" fmla="*/ 131 h 425"/>
                  <a:gd name="T6" fmla="*/ 113 w 203"/>
                  <a:gd name="T7" fmla="*/ 178 h 425"/>
                  <a:gd name="T8" fmla="*/ 154 w 203"/>
                  <a:gd name="T9" fmla="*/ 332 h 425"/>
                  <a:gd name="T10" fmla="*/ 154 w 203"/>
                  <a:gd name="T11" fmla="*/ 408 h 425"/>
                  <a:gd name="T12" fmla="*/ 190 w 203"/>
                  <a:gd name="T13" fmla="*/ 424 h 425"/>
                  <a:gd name="T14" fmla="*/ 196 w 203"/>
                  <a:gd name="T15" fmla="*/ 425 h 425"/>
                  <a:gd name="T16" fmla="*/ 203 w 203"/>
                  <a:gd name="T17" fmla="*/ 425 h 425"/>
                  <a:gd name="T18" fmla="*/ 166 w 203"/>
                  <a:gd name="T19" fmla="*/ 408 h 425"/>
                  <a:gd name="T20" fmla="*/ 166 w 203"/>
                  <a:gd name="T21" fmla="*/ 332 h 425"/>
                  <a:gd name="T22" fmla="*/ 125 w 203"/>
                  <a:gd name="T23" fmla="*/ 178 h 425"/>
                  <a:gd name="T24" fmla="*/ 125 w 203"/>
                  <a:gd name="T25" fmla="*/ 131 h 425"/>
                  <a:gd name="T26" fmla="*/ 5 w 203"/>
                  <a:gd name="T27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3" h="425">
                    <a:moveTo>
                      <a:pt x="5" y="0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19" y="42"/>
                      <a:pt x="69" y="116"/>
                      <a:pt x="113" y="131"/>
                    </a:cubicBezTo>
                    <a:cubicBezTo>
                      <a:pt x="113" y="178"/>
                      <a:pt x="113" y="178"/>
                      <a:pt x="113" y="178"/>
                    </a:cubicBezTo>
                    <a:cubicBezTo>
                      <a:pt x="113" y="178"/>
                      <a:pt x="143" y="317"/>
                      <a:pt x="154" y="332"/>
                    </a:cubicBezTo>
                    <a:cubicBezTo>
                      <a:pt x="165" y="347"/>
                      <a:pt x="154" y="408"/>
                      <a:pt x="154" y="408"/>
                    </a:cubicBezTo>
                    <a:cubicBezTo>
                      <a:pt x="154" y="408"/>
                      <a:pt x="165" y="422"/>
                      <a:pt x="190" y="424"/>
                    </a:cubicBezTo>
                    <a:cubicBezTo>
                      <a:pt x="192" y="425"/>
                      <a:pt x="194" y="425"/>
                      <a:pt x="196" y="425"/>
                    </a:cubicBezTo>
                    <a:cubicBezTo>
                      <a:pt x="198" y="425"/>
                      <a:pt x="200" y="425"/>
                      <a:pt x="203" y="425"/>
                    </a:cubicBezTo>
                    <a:cubicBezTo>
                      <a:pt x="178" y="422"/>
                      <a:pt x="166" y="408"/>
                      <a:pt x="166" y="408"/>
                    </a:cubicBezTo>
                    <a:cubicBezTo>
                      <a:pt x="166" y="408"/>
                      <a:pt x="178" y="347"/>
                      <a:pt x="166" y="332"/>
                    </a:cubicBezTo>
                    <a:cubicBezTo>
                      <a:pt x="155" y="317"/>
                      <a:pt x="125" y="178"/>
                      <a:pt x="125" y="178"/>
                    </a:cubicBezTo>
                    <a:cubicBezTo>
                      <a:pt x="125" y="131"/>
                      <a:pt x="125" y="131"/>
                      <a:pt x="125" y="131"/>
                    </a:cubicBezTo>
                    <a:cubicBezTo>
                      <a:pt x="70" y="112"/>
                      <a:pt x="5" y="0"/>
                      <a:pt x="5" y="0"/>
                    </a:cubicBezTo>
                  </a:path>
                </a:pathLst>
              </a:custGeom>
              <a:solidFill>
                <a:srgbClr val="B07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" name="î$ľîḋè">
                <a:extLst>
                  <a:ext uri="{FF2B5EF4-FFF2-40B4-BE49-F238E27FC236}">
                    <a16:creationId xmlns:a16="http://schemas.microsoft.com/office/drawing/2014/main" id="{92448A00-D03D-4B18-876F-173FB1B34E02}"/>
                  </a:ext>
                </a:extLst>
              </p:cNvPr>
              <p:cNvSpPr/>
              <p:nvPr/>
            </p:nvSpPr>
            <p:spPr bwMode="auto">
              <a:xfrm>
                <a:off x="8169276" y="3382963"/>
                <a:ext cx="201613" cy="219075"/>
              </a:xfrm>
              <a:custGeom>
                <a:avLst/>
                <a:gdLst>
                  <a:gd name="T0" fmla="*/ 41 w 135"/>
                  <a:gd name="T1" fmla="*/ 143 h 146"/>
                  <a:gd name="T2" fmla="*/ 14 w 135"/>
                  <a:gd name="T3" fmla="*/ 145 h 146"/>
                  <a:gd name="T4" fmla="*/ 0 w 135"/>
                  <a:gd name="T5" fmla="*/ 146 h 146"/>
                  <a:gd name="T6" fmla="*/ 0 w 135"/>
                  <a:gd name="T7" fmla="*/ 112 h 146"/>
                  <a:gd name="T8" fmla="*/ 18 w 135"/>
                  <a:gd name="T9" fmla="*/ 108 h 146"/>
                  <a:gd name="T10" fmla="*/ 30 w 135"/>
                  <a:gd name="T11" fmla="*/ 106 h 146"/>
                  <a:gd name="T12" fmla="*/ 101 w 135"/>
                  <a:gd name="T13" fmla="*/ 19 h 146"/>
                  <a:gd name="T14" fmla="*/ 41 w 135"/>
                  <a:gd name="T15" fmla="*/ 143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146">
                    <a:moveTo>
                      <a:pt x="41" y="143"/>
                    </a:moveTo>
                    <a:cubicBezTo>
                      <a:pt x="14" y="145"/>
                      <a:pt x="14" y="145"/>
                      <a:pt x="14" y="145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12"/>
                      <a:pt x="0" y="112"/>
                      <a:pt x="0" y="112"/>
                    </a:cubicBezTo>
                    <a:cubicBezTo>
                      <a:pt x="18" y="108"/>
                      <a:pt x="18" y="108"/>
                      <a:pt x="18" y="108"/>
                    </a:cubicBezTo>
                    <a:cubicBezTo>
                      <a:pt x="30" y="106"/>
                      <a:pt x="30" y="106"/>
                      <a:pt x="30" y="106"/>
                    </a:cubicBezTo>
                    <a:cubicBezTo>
                      <a:pt x="30" y="106"/>
                      <a:pt x="66" y="0"/>
                      <a:pt x="101" y="19"/>
                    </a:cubicBezTo>
                    <a:cubicBezTo>
                      <a:pt x="135" y="38"/>
                      <a:pt x="41" y="143"/>
                      <a:pt x="41" y="143"/>
                    </a:cubicBezTo>
                  </a:path>
                </a:pathLst>
              </a:custGeom>
              <a:solidFill>
                <a:srgbClr val="71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" name="íş1íḑè">
                <a:extLst>
                  <a:ext uri="{FF2B5EF4-FFF2-40B4-BE49-F238E27FC236}">
                    <a16:creationId xmlns:a16="http://schemas.microsoft.com/office/drawing/2014/main" id="{E6E418B6-AEB5-4585-AA27-559DA1824A08}"/>
                  </a:ext>
                </a:extLst>
              </p:cNvPr>
              <p:cNvSpPr/>
              <p:nvPr/>
            </p:nvSpPr>
            <p:spPr bwMode="auto">
              <a:xfrm>
                <a:off x="7535863" y="3171826"/>
                <a:ext cx="200025" cy="231775"/>
              </a:xfrm>
              <a:custGeom>
                <a:avLst/>
                <a:gdLst>
                  <a:gd name="T0" fmla="*/ 29 w 134"/>
                  <a:gd name="T1" fmla="*/ 0 h 155"/>
                  <a:gd name="T2" fmla="*/ 6 w 134"/>
                  <a:gd name="T3" fmla="*/ 112 h 155"/>
                  <a:gd name="T4" fmla="*/ 134 w 134"/>
                  <a:gd name="T5" fmla="*/ 121 h 155"/>
                  <a:gd name="T6" fmla="*/ 112 w 134"/>
                  <a:gd name="T7" fmla="*/ 25 h 155"/>
                  <a:gd name="T8" fmla="*/ 29 w 134"/>
                  <a:gd name="T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155">
                    <a:moveTo>
                      <a:pt x="29" y="0"/>
                    </a:moveTo>
                    <a:cubicBezTo>
                      <a:pt x="29" y="0"/>
                      <a:pt x="11" y="69"/>
                      <a:pt x="6" y="112"/>
                    </a:cubicBezTo>
                    <a:cubicBezTo>
                      <a:pt x="0" y="155"/>
                      <a:pt x="134" y="121"/>
                      <a:pt x="134" y="121"/>
                    </a:cubicBezTo>
                    <a:cubicBezTo>
                      <a:pt x="134" y="121"/>
                      <a:pt x="83" y="58"/>
                      <a:pt x="112" y="25"/>
                    </a:cubicBezTo>
                    <a:cubicBezTo>
                      <a:pt x="29" y="0"/>
                      <a:pt x="29" y="0"/>
                      <a:pt x="29" y="0"/>
                    </a:cubicBezTo>
                  </a:path>
                </a:pathLst>
              </a:custGeom>
              <a:solidFill>
                <a:srgbClr val="71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" name="ïṣlïḓè">
                <a:extLst>
                  <a:ext uri="{FF2B5EF4-FFF2-40B4-BE49-F238E27FC236}">
                    <a16:creationId xmlns:a16="http://schemas.microsoft.com/office/drawing/2014/main" id="{9286F564-214C-4FFB-8128-F6A85F9E9EF2}"/>
                  </a:ext>
                </a:extLst>
              </p:cNvPr>
              <p:cNvSpPr/>
              <p:nvPr/>
            </p:nvSpPr>
            <p:spPr bwMode="auto">
              <a:xfrm>
                <a:off x="7535863" y="3251201"/>
                <a:ext cx="274638" cy="390525"/>
              </a:xfrm>
              <a:custGeom>
                <a:avLst/>
                <a:gdLst>
                  <a:gd name="T0" fmla="*/ 175 w 184"/>
                  <a:gd name="T1" fmla="*/ 235 h 262"/>
                  <a:gd name="T2" fmla="*/ 177 w 184"/>
                  <a:gd name="T3" fmla="*/ 262 h 262"/>
                  <a:gd name="T4" fmla="*/ 134 w 184"/>
                  <a:gd name="T5" fmla="*/ 259 h 262"/>
                  <a:gd name="T6" fmla="*/ 92 w 184"/>
                  <a:gd name="T7" fmla="*/ 221 h 262"/>
                  <a:gd name="T8" fmla="*/ 49 w 184"/>
                  <a:gd name="T9" fmla="*/ 101 h 262"/>
                  <a:gd name="T10" fmla="*/ 21 w 184"/>
                  <a:gd name="T11" fmla="*/ 58 h 262"/>
                  <a:gd name="T12" fmla="*/ 0 w 184"/>
                  <a:gd name="T13" fmla="*/ 32 h 262"/>
                  <a:gd name="T14" fmla="*/ 9 w 184"/>
                  <a:gd name="T15" fmla="*/ 0 h 262"/>
                  <a:gd name="T16" fmla="*/ 19 w 184"/>
                  <a:gd name="T17" fmla="*/ 8 h 262"/>
                  <a:gd name="T18" fmla="*/ 125 w 184"/>
                  <a:gd name="T19" fmla="*/ 48 h 262"/>
                  <a:gd name="T20" fmla="*/ 130 w 184"/>
                  <a:gd name="T21" fmla="*/ 47 h 262"/>
                  <a:gd name="T22" fmla="*/ 184 w 184"/>
                  <a:gd name="T23" fmla="*/ 140 h 262"/>
                  <a:gd name="T24" fmla="*/ 175 w 184"/>
                  <a:gd name="T25" fmla="*/ 235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4" h="262">
                    <a:moveTo>
                      <a:pt x="175" y="235"/>
                    </a:moveTo>
                    <a:cubicBezTo>
                      <a:pt x="177" y="262"/>
                      <a:pt x="177" y="262"/>
                      <a:pt x="177" y="262"/>
                    </a:cubicBezTo>
                    <a:cubicBezTo>
                      <a:pt x="134" y="259"/>
                      <a:pt x="134" y="259"/>
                      <a:pt x="134" y="259"/>
                    </a:cubicBezTo>
                    <a:cubicBezTo>
                      <a:pt x="92" y="221"/>
                      <a:pt x="92" y="221"/>
                      <a:pt x="92" y="221"/>
                    </a:cubicBezTo>
                    <a:cubicBezTo>
                      <a:pt x="49" y="101"/>
                      <a:pt x="49" y="101"/>
                      <a:pt x="49" y="101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12" y="3"/>
                      <a:pt x="19" y="8"/>
                    </a:cubicBezTo>
                    <a:cubicBezTo>
                      <a:pt x="40" y="24"/>
                      <a:pt x="89" y="58"/>
                      <a:pt x="125" y="48"/>
                    </a:cubicBezTo>
                    <a:cubicBezTo>
                      <a:pt x="127" y="48"/>
                      <a:pt x="129" y="47"/>
                      <a:pt x="130" y="47"/>
                    </a:cubicBezTo>
                    <a:cubicBezTo>
                      <a:pt x="184" y="140"/>
                      <a:pt x="184" y="140"/>
                      <a:pt x="184" y="140"/>
                    </a:cubicBezTo>
                    <a:cubicBezTo>
                      <a:pt x="175" y="235"/>
                      <a:pt x="175" y="235"/>
                      <a:pt x="175" y="235"/>
                    </a:cubicBezTo>
                  </a:path>
                </a:pathLst>
              </a:custGeom>
              <a:solidFill>
                <a:srgbClr val="E6E6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" name="iṩḻïďê">
                <a:extLst>
                  <a:ext uri="{FF2B5EF4-FFF2-40B4-BE49-F238E27FC236}">
                    <a16:creationId xmlns:a16="http://schemas.microsoft.com/office/drawing/2014/main" id="{07CC1FAB-8D5B-41DA-A908-E259AD234CA8}"/>
                  </a:ext>
                </a:extLst>
              </p:cNvPr>
              <p:cNvSpPr/>
              <p:nvPr/>
            </p:nvSpPr>
            <p:spPr bwMode="auto">
              <a:xfrm>
                <a:off x="7700963" y="3294063"/>
                <a:ext cx="17463" cy="30163"/>
              </a:xfrm>
              <a:custGeom>
                <a:avLst/>
                <a:gdLst>
                  <a:gd name="T0" fmla="*/ 1 w 12"/>
                  <a:gd name="T1" fmla="*/ 0 h 20"/>
                  <a:gd name="T2" fmla="*/ 0 w 12"/>
                  <a:gd name="T3" fmla="*/ 0 h 20"/>
                  <a:gd name="T4" fmla="*/ 11 w 12"/>
                  <a:gd name="T5" fmla="*/ 20 h 20"/>
                  <a:gd name="T6" fmla="*/ 12 w 12"/>
                  <a:gd name="T7" fmla="*/ 20 h 20"/>
                  <a:gd name="T8" fmla="*/ 1 w 12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20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" y="7"/>
                      <a:pt x="7" y="14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7" y="11"/>
                      <a:pt x="3" y="4"/>
                      <a:pt x="1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" name="î$ļïďê">
                <a:extLst>
                  <a:ext uri="{FF2B5EF4-FFF2-40B4-BE49-F238E27FC236}">
                    <a16:creationId xmlns:a16="http://schemas.microsoft.com/office/drawing/2014/main" id="{3E6879DA-65AC-4287-B51D-C6CB3994754E}"/>
                  </a:ext>
                </a:extLst>
              </p:cNvPr>
              <p:cNvSpPr/>
              <p:nvPr/>
            </p:nvSpPr>
            <p:spPr bwMode="auto">
              <a:xfrm>
                <a:off x="7383463" y="3443288"/>
                <a:ext cx="106363" cy="307975"/>
              </a:xfrm>
              <a:custGeom>
                <a:avLst/>
                <a:gdLst>
                  <a:gd name="T0" fmla="*/ 50 w 71"/>
                  <a:gd name="T1" fmla="*/ 130 h 206"/>
                  <a:gd name="T2" fmla="*/ 50 w 71"/>
                  <a:gd name="T3" fmla="*/ 134 h 206"/>
                  <a:gd name="T4" fmla="*/ 69 w 71"/>
                  <a:gd name="T5" fmla="*/ 164 h 206"/>
                  <a:gd name="T6" fmla="*/ 71 w 71"/>
                  <a:gd name="T7" fmla="*/ 206 h 206"/>
                  <a:gd name="T8" fmla="*/ 71 w 71"/>
                  <a:gd name="T9" fmla="*/ 204 h 206"/>
                  <a:gd name="T10" fmla="*/ 69 w 71"/>
                  <a:gd name="T11" fmla="*/ 160 h 206"/>
                  <a:gd name="T12" fmla="*/ 50 w 71"/>
                  <a:gd name="T13" fmla="*/ 130 h 206"/>
                  <a:gd name="T14" fmla="*/ 0 w 71"/>
                  <a:gd name="T15" fmla="*/ 0 h 206"/>
                  <a:gd name="T16" fmla="*/ 1 w 71"/>
                  <a:gd name="T17" fmla="*/ 18 h 206"/>
                  <a:gd name="T18" fmla="*/ 2 w 71"/>
                  <a:gd name="T19" fmla="*/ 18 h 206"/>
                  <a:gd name="T20" fmla="*/ 0 w 71"/>
                  <a:gd name="T21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206">
                    <a:moveTo>
                      <a:pt x="50" y="130"/>
                    </a:moveTo>
                    <a:cubicBezTo>
                      <a:pt x="50" y="131"/>
                      <a:pt x="50" y="133"/>
                      <a:pt x="50" y="134"/>
                    </a:cubicBezTo>
                    <a:cubicBezTo>
                      <a:pt x="62" y="155"/>
                      <a:pt x="69" y="164"/>
                      <a:pt x="69" y="164"/>
                    </a:cubicBezTo>
                    <a:cubicBezTo>
                      <a:pt x="69" y="164"/>
                      <a:pt x="71" y="185"/>
                      <a:pt x="71" y="206"/>
                    </a:cubicBezTo>
                    <a:cubicBezTo>
                      <a:pt x="71" y="205"/>
                      <a:pt x="71" y="205"/>
                      <a:pt x="71" y="204"/>
                    </a:cubicBezTo>
                    <a:cubicBezTo>
                      <a:pt x="71" y="182"/>
                      <a:pt x="69" y="160"/>
                      <a:pt x="69" y="160"/>
                    </a:cubicBezTo>
                    <a:cubicBezTo>
                      <a:pt x="69" y="160"/>
                      <a:pt x="62" y="151"/>
                      <a:pt x="50" y="130"/>
                    </a:cubicBezTo>
                    <a:moveTo>
                      <a:pt x="0" y="0"/>
                    </a:moveTo>
                    <a:cubicBezTo>
                      <a:pt x="0" y="5"/>
                      <a:pt x="0" y="11"/>
                      <a:pt x="1" y="18"/>
                    </a:cubicBezTo>
                    <a:cubicBezTo>
                      <a:pt x="1" y="18"/>
                      <a:pt x="1" y="18"/>
                      <a:pt x="2" y="18"/>
                    </a:cubicBezTo>
                    <a:cubicBezTo>
                      <a:pt x="1" y="12"/>
                      <a:pt x="0" y="5"/>
                      <a:pt x="0" y="0"/>
                    </a:cubicBezTo>
                  </a:path>
                </a:pathLst>
              </a:custGeom>
              <a:solidFill>
                <a:srgbClr val="DEC8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" name="îṡḻíḍè">
                <a:extLst>
                  <a:ext uri="{FF2B5EF4-FFF2-40B4-BE49-F238E27FC236}">
                    <a16:creationId xmlns:a16="http://schemas.microsoft.com/office/drawing/2014/main" id="{D8F3E429-333E-41B3-B019-4A8E90B19A01}"/>
                  </a:ext>
                </a:extLst>
              </p:cNvPr>
              <p:cNvSpPr/>
              <p:nvPr/>
            </p:nvSpPr>
            <p:spPr bwMode="auto">
              <a:xfrm>
                <a:off x="7385051" y="3470276"/>
                <a:ext cx="73025" cy="173038"/>
              </a:xfrm>
              <a:custGeom>
                <a:avLst/>
                <a:gdLst>
                  <a:gd name="T0" fmla="*/ 0 w 49"/>
                  <a:gd name="T1" fmla="*/ 0 h 116"/>
                  <a:gd name="T2" fmla="*/ 15 w 49"/>
                  <a:gd name="T3" fmla="*/ 51 h 116"/>
                  <a:gd name="T4" fmla="*/ 49 w 49"/>
                  <a:gd name="T5" fmla="*/ 116 h 116"/>
                  <a:gd name="T6" fmla="*/ 49 w 49"/>
                  <a:gd name="T7" fmla="*/ 112 h 116"/>
                  <a:gd name="T8" fmla="*/ 15 w 49"/>
                  <a:gd name="T9" fmla="*/ 47 h 116"/>
                  <a:gd name="T10" fmla="*/ 1 w 49"/>
                  <a:gd name="T11" fmla="*/ 0 h 116"/>
                  <a:gd name="T12" fmla="*/ 0 w 49"/>
                  <a:gd name="T13" fmla="*/ 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16">
                    <a:moveTo>
                      <a:pt x="0" y="0"/>
                    </a:moveTo>
                    <a:cubicBezTo>
                      <a:pt x="2" y="14"/>
                      <a:pt x="6" y="31"/>
                      <a:pt x="15" y="51"/>
                    </a:cubicBezTo>
                    <a:cubicBezTo>
                      <a:pt x="28" y="79"/>
                      <a:pt x="40" y="100"/>
                      <a:pt x="49" y="116"/>
                    </a:cubicBezTo>
                    <a:cubicBezTo>
                      <a:pt x="49" y="115"/>
                      <a:pt x="49" y="113"/>
                      <a:pt x="49" y="112"/>
                    </a:cubicBezTo>
                    <a:cubicBezTo>
                      <a:pt x="40" y="97"/>
                      <a:pt x="28" y="75"/>
                      <a:pt x="15" y="47"/>
                    </a:cubicBezTo>
                    <a:cubicBezTo>
                      <a:pt x="7" y="29"/>
                      <a:pt x="3" y="14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" name="îṣ1ïḓe">
                <a:extLst>
                  <a:ext uri="{FF2B5EF4-FFF2-40B4-BE49-F238E27FC236}">
                    <a16:creationId xmlns:a16="http://schemas.microsoft.com/office/drawing/2014/main" id="{0547A24F-D4CE-470C-BF5E-BEA5BC85C6B7}"/>
                  </a:ext>
                </a:extLst>
              </p:cNvPr>
              <p:cNvSpPr/>
              <p:nvPr/>
            </p:nvSpPr>
            <p:spPr bwMode="auto">
              <a:xfrm>
                <a:off x="7815263" y="3540126"/>
                <a:ext cx="14288" cy="41275"/>
              </a:xfrm>
              <a:custGeom>
                <a:avLst/>
                <a:gdLst>
                  <a:gd name="T0" fmla="*/ 6 w 10"/>
                  <a:gd name="T1" fmla="*/ 0 h 28"/>
                  <a:gd name="T2" fmla="*/ 0 w 10"/>
                  <a:gd name="T3" fmla="*/ 28 h 28"/>
                  <a:gd name="T4" fmla="*/ 6 w 10"/>
                  <a:gd name="T5" fmla="*/ 4 h 28"/>
                  <a:gd name="T6" fmla="*/ 10 w 10"/>
                  <a:gd name="T7" fmla="*/ 4 h 28"/>
                  <a:gd name="T8" fmla="*/ 6 w 10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28">
                    <a:moveTo>
                      <a:pt x="6" y="0"/>
                    </a:moveTo>
                    <a:cubicBezTo>
                      <a:pt x="1" y="5"/>
                      <a:pt x="0" y="16"/>
                      <a:pt x="0" y="28"/>
                    </a:cubicBezTo>
                    <a:cubicBezTo>
                      <a:pt x="0" y="18"/>
                      <a:pt x="2" y="9"/>
                      <a:pt x="6" y="4"/>
                    </a:cubicBezTo>
                    <a:cubicBezTo>
                      <a:pt x="6" y="4"/>
                      <a:pt x="7" y="4"/>
                      <a:pt x="10" y="4"/>
                    </a:cubicBezTo>
                    <a:cubicBezTo>
                      <a:pt x="7" y="1"/>
                      <a:pt x="6" y="0"/>
                      <a:pt x="6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" name="íṩľïdê">
                <a:extLst>
                  <a:ext uri="{FF2B5EF4-FFF2-40B4-BE49-F238E27FC236}">
                    <a16:creationId xmlns:a16="http://schemas.microsoft.com/office/drawing/2014/main" id="{D0CBD506-795A-42CD-ADFF-F82D4CFF1B6C}"/>
                  </a:ext>
                </a:extLst>
              </p:cNvPr>
              <p:cNvSpPr/>
              <p:nvPr/>
            </p:nvSpPr>
            <p:spPr bwMode="auto">
              <a:xfrm>
                <a:off x="7478713" y="3960813"/>
                <a:ext cx="42863" cy="49213"/>
              </a:xfrm>
              <a:custGeom>
                <a:avLst/>
                <a:gdLst>
                  <a:gd name="T0" fmla="*/ 1 w 29"/>
                  <a:gd name="T1" fmla="*/ 0 h 33"/>
                  <a:gd name="T2" fmla="*/ 0 w 29"/>
                  <a:gd name="T3" fmla="*/ 0 h 33"/>
                  <a:gd name="T4" fmla="*/ 2 w 29"/>
                  <a:gd name="T5" fmla="*/ 29 h 33"/>
                  <a:gd name="T6" fmla="*/ 29 w 29"/>
                  <a:gd name="T7" fmla="*/ 33 h 33"/>
                  <a:gd name="T8" fmla="*/ 29 w 29"/>
                  <a:gd name="T9" fmla="*/ 29 h 33"/>
                  <a:gd name="T10" fmla="*/ 2 w 29"/>
                  <a:gd name="T11" fmla="*/ 25 h 33"/>
                  <a:gd name="T12" fmla="*/ 1 w 29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33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7"/>
                      <a:pt x="2" y="29"/>
                      <a:pt x="2" y="29"/>
                    </a:cubicBezTo>
                    <a:cubicBezTo>
                      <a:pt x="2" y="29"/>
                      <a:pt x="13" y="31"/>
                      <a:pt x="29" y="33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13" y="27"/>
                      <a:pt x="2" y="25"/>
                      <a:pt x="2" y="25"/>
                    </a:cubicBezTo>
                    <a:cubicBezTo>
                      <a:pt x="2" y="25"/>
                      <a:pt x="1" y="15"/>
                      <a:pt x="1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" name="iṥlíḓê">
                <a:extLst>
                  <a:ext uri="{FF2B5EF4-FFF2-40B4-BE49-F238E27FC236}">
                    <a16:creationId xmlns:a16="http://schemas.microsoft.com/office/drawing/2014/main" id="{6E4F039A-0F2C-4981-B8A6-5384177E9E56}"/>
                  </a:ext>
                </a:extLst>
              </p:cNvPr>
              <p:cNvSpPr/>
              <p:nvPr/>
            </p:nvSpPr>
            <p:spPr bwMode="auto">
              <a:xfrm>
                <a:off x="7475538" y="3875088"/>
                <a:ext cx="4763" cy="85725"/>
              </a:xfrm>
              <a:custGeom>
                <a:avLst/>
                <a:gdLst>
                  <a:gd name="T0" fmla="*/ 1 w 3"/>
                  <a:gd name="T1" fmla="*/ 0 h 58"/>
                  <a:gd name="T2" fmla="*/ 2 w 3"/>
                  <a:gd name="T3" fmla="*/ 58 h 58"/>
                  <a:gd name="T4" fmla="*/ 3 w 3"/>
                  <a:gd name="T5" fmla="*/ 58 h 58"/>
                  <a:gd name="T6" fmla="*/ 1 w 3"/>
                  <a:gd name="T7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8">
                    <a:moveTo>
                      <a:pt x="1" y="0"/>
                    </a:moveTo>
                    <a:cubicBezTo>
                      <a:pt x="0" y="19"/>
                      <a:pt x="1" y="41"/>
                      <a:pt x="2" y="58"/>
                    </a:cubicBezTo>
                    <a:cubicBezTo>
                      <a:pt x="3" y="58"/>
                      <a:pt x="3" y="58"/>
                      <a:pt x="3" y="58"/>
                    </a:cubicBezTo>
                    <a:cubicBezTo>
                      <a:pt x="2" y="42"/>
                      <a:pt x="1" y="20"/>
                      <a:pt x="1" y="0"/>
                    </a:cubicBezTo>
                  </a:path>
                </a:pathLst>
              </a:custGeom>
              <a:solidFill>
                <a:srgbClr val="DEC8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" name="ïṧlíde">
                <a:extLst>
                  <a:ext uri="{FF2B5EF4-FFF2-40B4-BE49-F238E27FC236}">
                    <a16:creationId xmlns:a16="http://schemas.microsoft.com/office/drawing/2014/main" id="{5E61A732-1B45-43F9-B8CE-2733BA611397}"/>
                  </a:ext>
                </a:extLst>
              </p:cNvPr>
              <p:cNvSpPr/>
              <p:nvPr/>
            </p:nvSpPr>
            <p:spPr bwMode="auto">
              <a:xfrm>
                <a:off x="7916863" y="3940176"/>
                <a:ext cx="9525" cy="12700"/>
              </a:xfrm>
              <a:custGeom>
                <a:avLst/>
                <a:gdLst>
                  <a:gd name="T0" fmla="*/ 0 w 7"/>
                  <a:gd name="T1" fmla="*/ 0 h 8"/>
                  <a:gd name="T2" fmla="*/ 2 w 7"/>
                  <a:gd name="T3" fmla="*/ 6 h 8"/>
                  <a:gd name="T4" fmla="*/ 7 w 7"/>
                  <a:gd name="T5" fmla="*/ 8 h 8"/>
                  <a:gd name="T6" fmla="*/ 6 w 7"/>
                  <a:gd name="T7" fmla="*/ 4 h 8"/>
                  <a:gd name="T8" fmla="*/ 6 w 7"/>
                  <a:gd name="T9" fmla="*/ 4 h 8"/>
                  <a:gd name="T10" fmla="*/ 0 w 7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8">
                    <a:moveTo>
                      <a:pt x="0" y="0"/>
                    </a:moveTo>
                    <a:cubicBezTo>
                      <a:pt x="1" y="2"/>
                      <a:pt x="1" y="4"/>
                      <a:pt x="2" y="6"/>
                    </a:cubicBezTo>
                    <a:cubicBezTo>
                      <a:pt x="4" y="7"/>
                      <a:pt x="5" y="8"/>
                      <a:pt x="7" y="8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4" y="3"/>
                      <a:pt x="2" y="2"/>
                      <a:pt x="0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" name="ïṥḻiḓe">
                <a:extLst>
                  <a:ext uri="{FF2B5EF4-FFF2-40B4-BE49-F238E27FC236}">
                    <a16:creationId xmlns:a16="http://schemas.microsoft.com/office/drawing/2014/main" id="{395AB4CB-A12C-4024-802D-FBE3A7E6309C}"/>
                  </a:ext>
                </a:extLst>
              </p:cNvPr>
              <p:cNvSpPr/>
              <p:nvPr/>
            </p:nvSpPr>
            <p:spPr bwMode="auto">
              <a:xfrm>
                <a:off x="7521576" y="3813176"/>
                <a:ext cx="398463" cy="209550"/>
              </a:xfrm>
              <a:custGeom>
                <a:avLst/>
                <a:gdLst>
                  <a:gd name="T0" fmla="*/ 0 w 266"/>
                  <a:gd name="T1" fmla="*/ 128 h 140"/>
                  <a:gd name="T2" fmla="*/ 0 w 266"/>
                  <a:gd name="T3" fmla="*/ 132 h 140"/>
                  <a:gd name="T4" fmla="*/ 1 w 266"/>
                  <a:gd name="T5" fmla="*/ 132 h 140"/>
                  <a:gd name="T6" fmla="*/ 1 w 266"/>
                  <a:gd name="T7" fmla="*/ 128 h 140"/>
                  <a:gd name="T8" fmla="*/ 0 w 266"/>
                  <a:gd name="T9" fmla="*/ 128 h 140"/>
                  <a:gd name="T10" fmla="*/ 209 w 266"/>
                  <a:gd name="T11" fmla="*/ 5 h 140"/>
                  <a:gd name="T12" fmla="*/ 167 w 266"/>
                  <a:gd name="T13" fmla="*/ 124 h 140"/>
                  <a:gd name="T14" fmla="*/ 95 w 266"/>
                  <a:gd name="T15" fmla="*/ 136 h 140"/>
                  <a:gd name="T16" fmla="*/ 13 w 266"/>
                  <a:gd name="T17" fmla="*/ 130 h 140"/>
                  <a:gd name="T18" fmla="*/ 13 w 266"/>
                  <a:gd name="T19" fmla="*/ 134 h 140"/>
                  <a:gd name="T20" fmla="*/ 95 w 266"/>
                  <a:gd name="T21" fmla="*/ 140 h 140"/>
                  <a:gd name="T22" fmla="*/ 167 w 266"/>
                  <a:gd name="T23" fmla="*/ 128 h 140"/>
                  <a:gd name="T24" fmla="*/ 209 w 266"/>
                  <a:gd name="T25" fmla="*/ 5 h 140"/>
                  <a:gd name="T26" fmla="*/ 212 w 266"/>
                  <a:gd name="T27" fmla="*/ 0 h 140"/>
                  <a:gd name="T28" fmla="*/ 266 w 266"/>
                  <a:gd name="T29" fmla="*/ 91 h 140"/>
                  <a:gd name="T30" fmla="*/ 264 w 266"/>
                  <a:gd name="T31" fmla="*/ 85 h 140"/>
                  <a:gd name="T32" fmla="*/ 218 w 266"/>
                  <a:gd name="T33" fmla="*/ 10 h 140"/>
                  <a:gd name="T34" fmla="*/ 218 w 266"/>
                  <a:gd name="T35" fmla="*/ 10 h 140"/>
                  <a:gd name="T36" fmla="*/ 214 w 266"/>
                  <a:gd name="T37" fmla="*/ 1 h 140"/>
                  <a:gd name="T38" fmla="*/ 212 w 266"/>
                  <a:gd name="T3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66" h="140">
                    <a:moveTo>
                      <a:pt x="0" y="128"/>
                    </a:moveTo>
                    <a:cubicBezTo>
                      <a:pt x="0" y="132"/>
                      <a:pt x="0" y="132"/>
                      <a:pt x="0" y="132"/>
                    </a:cubicBezTo>
                    <a:cubicBezTo>
                      <a:pt x="0" y="132"/>
                      <a:pt x="1" y="132"/>
                      <a:pt x="1" y="132"/>
                    </a:cubicBezTo>
                    <a:cubicBezTo>
                      <a:pt x="1" y="128"/>
                      <a:pt x="1" y="128"/>
                      <a:pt x="1" y="128"/>
                    </a:cubicBezTo>
                    <a:cubicBezTo>
                      <a:pt x="0" y="128"/>
                      <a:pt x="0" y="128"/>
                      <a:pt x="0" y="128"/>
                    </a:cubicBezTo>
                    <a:moveTo>
                      <a:pt x="209" y="5"/>
                    </a:moveTo>
                    <a:cubicBezTo>
                      <a:pt x="209" y="36"/>
                      <a:pt x="204" y="103"/>
                      <a:pt x="167" y="124"/>
                    </a:cubicBezTo>
                    <a:cubicBezTo>
                      <a:pt x="151" y="133"/>
                      <a:pt x="124" y="136"/>
                      <a:pt x="95" y="136"/>
                    </a:cubicBezTo>
                    <a:cubicBezTo>
                      <a:pt x="67" y="136"/>
                      <a:pt x="36" y="133"/>
                      <a:pt x="13" y="130"/>
                    </a:cubicBezTo>
                    <a:cubicBezTo>
                      <a:pt x="13" y="134"/>
                      <a:pt x="13" y="134"/>
                      <a:pt x="13" y="134"/>
                    </a:cubicBezTo>
                    <a:cubicBezTo>
                      <a:pt x="37" y="137"/>
                      <a:pt x="67" y="140"/>
                      <a:pt x="95" y="140"/>
                    </a:cubicBezTo>
                    <a:cubicBezTo>
                      <a:pt x="124" y="140"/>
                      <a:pt x="151" y="137"/>
                      <a:pt x="167" y="128"/>
                    </a:cubicBezTo>
                    <a:cubicBezTo>
                      <a:pt x="205" y="106"/>
                      <a:pt x="209" y="34"/>
                      <a:pt x="209" y="5"/>
                    </a:cubicBezTo>
                    <a:moveTo>
                      <a:pt x="212" y="0"/>
                    </a:moveTo>
                    <a:cubicBezTo>
                      <a:pt x="221" y="20"/>
                      <a:pt x="250" y="79"/>
                      <a:pt x="266" y="91"/>
                    </a:cubicBezTo>
                    <a:cubicBezTo>
                      <a:pt x="265" y="89"/>
                      <a:pt x="265" y="87"/>
                      <a:pt x="264" y="85"/>
                    </a:cubicBezTo>
                    <a:cubicBezTo>
                      <a:pt x="251" y="72"/>
                      <a:pt x="230" y="34"/>
                      <a:pt x="218" y="10"/>
                    </a:cubicBezTo>
                    <a:cubicBezTo>
                      <a:pt x="218" y="10"/>
                      <a:pt x="218" y="10"/>
                      <a:pt x="218" y="10"/>
                    </a:cubicBezTo>
                    <a:cubicBezTo>
                      <a:pt x="217" y="6"/>
                      <a:pt x="215" y="3"/>
                      <a:pt x="214" y="1"/>
                    </a:cubicBezTo>
                    <a:cubicBezTo>
                      <a:pt x="213" y="1"/>
                      <a:pt x="212" y="0"/>
                      <a:pt x="212" y="0"/>
                    </a:cubicBezTo>
                  </a:path>
                </a:pathLst>
              </a:custGeom>
              <a:solidFill>
                <a:srgbClr val="B07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" name="íṩlïde">
                <a:extLst>
                  <a:ext uri="{FF2B5EF4-FFF2-40B4-BE49-F238E27FC236}">
                    <a16:creationId xmlns:a16="http://schemas.microsoft.com/office/drawing/2014/main" id="{4FFA7CAE-D8D1-473B-9AF7-F539F445C9EE}"/>
                  </a:ext>
                </a:extLst>
              </p:cNvPr>
              <p:cNvSpPr/>
              <p:nvPr/>
            </p:nvSpPr>
            <p:spPr bwMode="auto">
              <a:xfrm>
                <a:off x="7523163" y="4003676"/>
                <a:ext cx="17463" cy="9525"/>
              </a:xfrm>
              <a:custGeom>
                <a:avLst/>
                <a:gdLst>
                  <a:gd name="T0" fmla="*/ 0 w 12"/>
                  <a:gd name="T1" fmla="*/ 0 h 6"/>
                  <a:gd name="T2" fmla="*/ 0 w 12"/>
                  <a:gd name="T3" fmla="*/ 4 h 6"/>
                  <a:gd name="T4" fmla="*/ 12 w 12"/>
                  <a:gd name="T5" fmla="*/ 6 h 6"/>
                  <a:gd name="T6" fmla="*/ 12 w 12"/>
                  <a:gd name="T7" fmla="*/ 2 h 6"/>
                  <a:gd name="T8" fmla="*/ 0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0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4" y="5"/>
                      <a:pt x="8" y="6"/>
                      <a:pt x="12" y="6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8" y="1"/>
                      <a:pt x="4" y="1"/>
                      <a:pt x="0" y="0"/>
                    </a:cubicBezTo>
                  </a:path>
                </a:pathLst>
              </a:custGeom>
              <a:solidFill>
                <a:srgbClr val="9E71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" name="iSḷïḋè">
                <a:extLst>
                  <a:ext uri="{FF2B5EF4-FFF2-40B4-BE49-F238E27FC236}">
                    <a16:creationId xmlns:a16="http://schemas.microsoft.com/office/drawing/2014/main" id="{46303F61-E5A7-42A1-9CE7-B0EC9A8EBD1F}"/>
                  </a:ext>
                </a:extLst>
              </p:cNvPr>
              <p:cNvSpPr/>
              <p:nvPr/>
            </p:nvSpPr>
            <p:spPr bwMode="auto">
              <a:xfrm>
                <a:off x="7559676" y="3238501"/>
                <a:ext cx="157163" cy="85725"/>
              </a:xfrm>
              <a:custGeom>
                <a:avLst/>
                <a:gdLst>
                  <a:gd name="T0" fmla="*/ 95 w 106"/>
                  <a:gd name="T1" fmla="*/ 37 h 57"/>
                  <a:gd name="T2" fmla="*/ 94 w 106"/>
                  <a:gd name="T3" fmla="*/ 37 h 57"/>
                  <a:gd name="T4" fmla="*/ 105 w 106"/>
                  <a:gd name="T5" fmla="*/ 57 h 57"/>
                  <a:gd name="T6" fmla="*/ 106 w 106"/>
                  <a:gd name="T7" fmla="*/ 57 h 57"/>
                  <a:gd name="T8" fmla="*/ 95 w 106"/>
                  <a:gd name="T9" fmla="*/ 37 h 57"/>
                  <a:gd name="T10" fmla="*/ 4 w 106"/>
                  <a:gd name="T11" fmla="*/ 0 h 57"/>
                  <a:gd name="T12" fmla="*/ 3 w 106"/>
                  <a:gd name="T13" fmla="*/ 0 h 57"/>
                  <a:gd name="T14" fmla="*/ 0 w 106"/>
                  <a:gd name="T15" fmla="*/ 14 h 57"/>
                  <a:gd name="T16" fmla="*/ 1 w 106"/>
                  <a:gd name="T17" fmla="*/ 15 h 57"/>
                  <a:gd name="T18" fmla="*/ 4 w 106"/>
                  <a:gd name="T19" fmla="*/ 0 h 57"/>
                  <a:gd name="T20" fmla="*/ 4 w 106"/>
                  <a:gd name="T21" fmla="*/ 0 h 57"/>
                  <a:gd name="T22" fmla="*/ 4 w 106"/>
                  <a:gd name="T23" fmla="*/ 0 h 57"/>
                  <a:gd name="T24" fmla="*/ 4 w 106"/>
                  <a:gd name="T25" fmla="*/ 0 h 57"/>
                  <a:gd name="T26" fmla="*/ 4 w 106"/>
                  <a:gd name="T2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6" h="57">
                    <a:moveTo>
                      <a:pt x="95" y="37"/>
                    </a:moveTo>
                    <a:cubicBezTo>
                      <a:pt x="94" y="37"/>
                      <a:pt x="94" y="37"/>
                      <a:pt x="94" y="37"/>
                    </a:cubicBezTo>
                    <a:cubicBezTo>
                      <a:pt x="94" y="37"/>
                      <a:pt x="98" y="45"/>
                      <a:pt x="105" y="57"/>
                    </a:cubicBezTo>
                    <a:cubicBezTo>
                      <a:pt x="105" y="57"/>
                      <a:pt x="105" y="57"/>
                      <a:pt x="106" y="57"/>
                    </a:cubicBezTo>
                    <a:cubicBezTo>
                      <a:pt x="102" y="51"/>
                      <a:pt x="98" y="44"/>
                      <a:pt x="95" y="37"/>
                    </a:cubicBezTo>
                    <a:moveTo>
                      <a:pt x="4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1" y="14"/>
                      <a:pt x="1" y="14"/>
                      <a:pt x="1" y="15"/>
                    </a:cubicBezTo>
                    <a:cubicBezTo>
                      <a:pt x="4" y="0"/>
                      <a:pt x="4" y="0"/>
                      <a:pt x="4" y="0"/>
                    </a:cubicBezTo>
                    <a:moveTo>
                      <a:pt x="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6543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" name="îš1ïḓè">
                <a:extLst>
                  <a:ext uri="{FF2B5EF4-FFF2-40B4-BE49-F238E27FC236}">
                    <a16:creationId xmlns:a16="http://schemas.microsoft.com/office/drawing/2014/main" id="{9C06984D-9D2E-4529-87F7-17C9D39E3FBA}"/>
                  </a:ext>
                </a:extLst>
              </p:cNvPr>
              <p:cNvSpPr/>
              <p:nvPr/>
            </p:nvSpPr>
            <p:spPr bwMode="auto">
              <a:xfrm>
                <a:off x="7716838" y="3324226"/>
                <a:ext cx="61913" cy="282575"/>
              </a:xfrm>
              <a:custGeom>
                <a:avLst/>
                <a:gdLst>
                  <a:gd name="T0" fmla="*/ 39 w 42"/>
                  <a:gd name="T1" fmla="*/ 112 h 190"/>
                  <a:gd name="T2" fmla="*/ 42 w 42"/>
                  <a:gd name="T3" fmla="*/ 190 h 190"/>
                  <a:gd name="T4" fmla="*/ 42 w 42"/>
                  <a:gd name="T5" fmla="*/ 190 h 190"/>
                  <a:gd name="T6" fmla="*/ 41 w 42"/>
                  <a:gd name="T7" fmla="*/ 173 h 190"/>
                  <a:gd name="T8" fmla="*/ 41 w 42"/>
                  <a:gd name="T9" fmla="*/ 173 h 190"/>
                  <a:gd name="T10" fmla="*/ 39 w 42"/>
                  <a:gd name="T11" fmla="*/ 112 h 190"/>
                  <a:gd name="T12" fmla="*/ 2 w 42"/>
                  <a:gd name="T13" fmla="*/ 0 h 190"/>
                  <a:gd name="T14" fmla="*/ 1 w 42"/>
                  <a:gd name="T15" fmla="*/ 0 h 190"/>
                  <a:gd name="T16" fmla="*/ 0 w 42"/>
                  <a:gd name="T17" fmla="*/ 0 h 190"/>
                  <a:gd name="T18" fmla="*/ 40 w 42"/>
                  <a:gd name="T19" fmla="*/ 84 h 190"/>
                  <a:gd name="T20" fmla="*/ 40 w 42"/>
                  <a:gd name="T21" fmla="*/ 84 h 190"/>
                  <a:gd name="T22" fmla="*/ 2 w 42"/>
                  <a:gd name="T23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2" h="190">
                    <a:moveTo>
                      <a:pt x="39" y="112"/>
                    </a:moveTo>
                    <a:cubicBezTo>
                      <a:pt x="39" y="137"/>
                      <a:pt x="41" y="172"/>
                      <a:pt x="42" y="190"/>
                    </a:cubicBezTo>
                    <a:cubicBezTo>
                      <a:pt x="42" y="190"/>
                      <a:pt x="42" y="190"/>
                      <a:pt x="42" y="190"/>
                    </a:cubicBezTo>
                    <a:cubicBezTo>
                      <a:pt x="42" y="186"/>
                      <a:pt x="42" y="180"/>
                      <a:pt x="41" y="173"/>
                    </a:cubicBezTo>
                    <a:cubicBezTo>
                      <a:pt x="41" y="173"/>
                      <a:pt x="41" y="173"/>
                      <a:pt x="41" y="173"/>
                    </a:cubicBezTo>
                    <a:cubicBezTo>
                      <a:pt x="40" y="155"/>
                      <a:pt x="39" y="131"/>
                      <a:pt x="39" y="112"/>
                    </a:cubicBezTo>
                    <a:moveTo>
                      <a:pt x="2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26"/>
                      <a:pt x="37" y="70"/>
                      <a:pt x="40" y="84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42" y="75"/>
                      <a:pt x="18" y="29"/>
                      <a:pt x="2" y="0"/>
                    </a:cubicBezTo>
                  </a:path>
                </a:pathLst>
              </a:custGeom>
              <a:solidFill>
                <a:srgbClr val="CFCF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" name="îśḷiḑé">
                <a:extLst>
                  <a:ext uri="{FF2B5EF4-FFF2-40B4-BE49-F238E27FC236}">
                    <a16:creationId xmlns:a16="http://schemas.microsoft.com/office/drawing/2014/main" id="{220BF572-94C1-4493-A308-058F56C027E7}"/>
                  </a:ext>
                </a:extLst>
              </p:cNvPr>
              <p:cNvSpPr/>
              <p:nvPr/>
            </p:nvSpPr>
            <p:spPr bwMode="auto">
              <a:xfrm>
                <a:off x="7558088" y="3260726"/>
                <a:ext cx="220663" cy="357188"/>
              </a:xfrm>
              <a:custGeom>
                <a:avLst/>
                <a:gdLst>
                  <a:gd name="T0" fmla="*/ 2 w 148"/>
                  <a:gd name="T1" fmla="*/ 0 h 239"/>
                  <a:gd name="T2" fmla="*/ 0 w 148"/>
                  <a:gd name="T3" fmla="*/ 13 h 239"/>
                  <a:gd name="T4" fmla="*/ 59 w 148"/>
                  <a:gd name="T5" fmla="*/ 90 h 239"/>
                  <a:gd name="T6" fmla="*/ 148 w 148"/>
                  <a:gd name="T7" fmla="*/ 239 h 239"/>
                  <a:gd name="T8" fmla="*/ 148 w 148"/>
                  <a:gd name="T9" fmla="*/ 232 h 239"/>
                  <a:gd name="T10" fmla="*/ 61 w 148"/>
                  <a:gd name="T11" fmla="*/ 90 h 239"/>
                  <a:gd name="T12" fmla="*/ 2 w 148"/>
                  <a:gd name="T13" fmla="*/ 12 h 239"/>
                  <a:gd name="T14" fmla="*/ 4 w 148"/>
                  <a:gd name="T15" fmla="*/ 1 h 239"/>
                  <a:gd name="T16" fmla="*/ 2 w 148"/>
                  <a:gd name="T17" fmla="*/ 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" h="239">
                    <a:moveTo>
                      <a:pt x="2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4" y="21"/>
                      <a:pt x="33" y="76"/>
                      <a:pt x="59" y="90"/>
                    </a:cubicBezTo>
                    <a:cubicBezTo>
                      <a:pt x="85" y="105"/>
                      <a:pt x="144" y="230"/>
                      <a:pt x="148" y="239"/>
                    </a:cubicBezTo>
                    <a:cubicBezTo>
                      <a:pt x="148" y="237"/>
                      <a:pt x="148" y="235"/>
                      <a:pt x="148" y="232"/>
                    </a:cubicBezTo>
                    <a:cubicBezTo>
                      <a:pt x="134" y="204"/>
                      <a:pt x="85" y="103"/>
                      <a:pt x="61" y="90"/>
                    </a:cubicBezTo>
                    <a:cubicBezTo>
                      <a:pt x="34" y="74"/>
                      <a:pt x="2" y="12"/>
                      <a:pt x="2" y="1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0"/>
                      <a:pt x="2" y="0"/>
                    </a:cubicBezTo>
                  </a:path>
                </a:pathLst>
              </a:custGeom>
              <a:solidFill>
                <a:srgbClr val="CFCF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" name="i$ļide">
                <a:extLst>
                  <a:ext uri="{FF2B5EF4-FFF2-40B4-BE49-F238E27FC236}">
                    <a16:creationId xmlns:a16="http://schemas.microsoft.com/office/drawing/2014/main" id="{5F6FEDA0-7D9A-4EF2-A37D-23679026076F}"/>
                  </a:ext>
                </a:extLst>
              </p:cNvPr>
              <p:cNvSpPr/>
              <p:nvPr/>
            </p:nvSpPr>
            <p:spPr bwMode="auto">
              <a:xfrm>
                <a:off x="7556501" y="3259138"/>
                <a:ext cx="222250" cy="358775"/>
              </a:xfrm>
              <a:custGeom>
                <a:avLst/>
                <a:gdLst>
                  <a:gd name="T0" fmla="*/ 149 w 149"/>
                  <a:gd name="T1" fmla="*/ 233 h 240"/>
                  <a:gd name="T2" fmla="*/ 149 w 149"/>
                  <a:gd name="T3" fmla="*/ 240 h 240"/>
                  <a:gd name="T4" fmla="*/ 149 w 149"/>
                  <a:gd name="T5" fmla="*/ 240 h 240"/>
                  <a:gd name="T6" fmla="*/ 149 w 149"/>
                  <a:gd name="T7" fmla="*/ 233 h 240"/>
                  <a:gd name="T8" fmla="*/ 149 w 149"/>
                  <a:gd name="T9" fmla="*/ 233 h 240"/>
                  <a:gd name="T10" fmla="*/ 2 w 149"/>
                  <a:gd name="T11" fmla="*/ 0 h 240"/>
                  <a:gd name="T12" fmla="*/ 0 w 149"/>
                  <a:gd name="T13" fmla="*/ 13 h 240"/>
                  <a:gd name="T14" fmla="*/ 1 w 149"/>
                  <a:gd name="T15" fmla="*/ 14 h 240"/>
                  <a:gd name="T16" fmla="*/ 3 w 149"/>
                  <a:gd name="T17" fmla="*/ 1 h 240"/>
                  <a:gd name="T18" fmla="*/ 2 w 149"/>
                  <a:gd name="T19" fmla="*/ 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" h="240">
                    <a:moveTo>
                      <a:pt x="149" y="233"/>
                    </a:moveTo>
                    <a:cubicBezTo>
                      <a:pt x="149" y="236"/>
                      <a:pt x="149" y="238"/>
                      <a:pt x="149" y="240"/>
                    </a:cubicBezTo>
                    <a:cubicBezTo>
                      <a:pt x="149" y="240"/>
                      <a:pt x="149" y="240"/>
                      <a:pt x="149" y="240"/>
                    </a:cubicBezTo>
                    <a:cubicBezTo>
                      <a:pt x="149" y="240"/>
                      <a:pt x="149" y="238"/>
                      <a:pt x="149" y="233"/>
                    </a:cubicBezTo>
                    <a:cubicBezTo>
                      <a:pt x="149" y="233"/>
                      <a:pt x="149" y="233"/>
                      <a:pt x="149" y="233"/>
                    </a:cubicBezTo>
                    <a:moveTo>
                      <a:pt x="2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4"/>
                      <a:pt x="1" y="14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2" y="0"/>
                    </a:cubicBezTo>
                  </a:path>
                </a:pathLst>
              </a:custGeom>
              <a:solidFill>
                <a:srgbClr val="BABA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" name="i$ḷiḋé">
                <a:extLst>
                  <a:ext uri="{FF2B5EF4-FFF2-40B4-BE49-F238E27FC236}">
                    <a16:creationId xmlns:a16="http://schemas.microsoft.com/office/drawing/2014/main" id="{4798D62C-4E8C-4AA3-ADD9-2CD5A07FA86B}"/>
                  </a:ext>
                </a:extLst>
              </p:cNvPr>
              <p:cNvSpPr/>
              <p:nvPr/>
            </p:nvSpPr>
            <p:spPr bwMode="auto">
              <a:xfrm>
                <a:off x="8181976" y="3544888"/>
                <a:ext cx="14288" cy="55563"/>
              </a:xfrm>
              <a:custGeom>
                <a:avLst/>
                <a:gdLst>
                  <a:gd name="T0" fmla="*/ 9 w 9"/>
                  <a:gd name="T1" fmla="*/ 0 h 37"/>
                  <a:gd name="T2" fmla="*/ 6 w 9"/>
                  <a:gd name="T3" fmla="*/ 1 h 37"/>
                  <a:gd name="T4" fmla="*/ 5 w 9"/>
                  <a:gd name="T5" fmla="*/ 3 h 37"/>
                  <a:gd name="T6" fmla="*/ 7 w 9"/>
                  <a:gd name="T7" fmla="*/ 4 h 37"/>
                  <a:gd name="T8" fmla="*/ 4 w 9"/>
                  <a:gd name="T9" fmla="*/ 6 h 37"/>
                  <a:gd name="T10" fmla="*/ 2 w 9"/>
                  <a:gd name="T11" fmla="*/ 37 h 37"/>
                  <a:gd name="T12" fmla="*/ 5 w 9"/>
                  <a:gd name="T13" fmla="*/ 37 h 37"/>
                  <a:gd name="T14" fmla="*/ 9 w 9"/>
                  <a:gd name="T1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37">
                    <a:moveTo>
                      <a:pt x="9" y="0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2"/>
                      <a:pt x="5" y="2"/>
                      <a:pt x="5" y="3"/>
                    </a:cubicBezTo>
                    <a:cubicBezTo>
                      <a:pt x="6" y="4"/>
                      <a:pt x="7" y="4"/>
                      <a:pt x="7" y="4"/>
                    </a:cubicBezTo>
                    <a:cubicBezTo>
                      <a:pt x="6" y="4"/>
                      <a:pt x="5" y="5"/>
                      <a:pt x="4" y="6"/>
                    </a:cubicBezTo>
                    <a:cubicBezTo>
                      <a:pt x="0" y="15"/>
                      <a:pt x="1" y="27"/>
                      <a:pt x="2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3" y="24"/>
                      <a:pt x="3" y="9"/>
                      <a:pt x="9" y="0"/>
                    </a:cubicBezTo>
                  </a:path>
                </a:pathLst>
              </a:custGeom>
              <a:solidFill>
                <a:srgbClr val="6543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" name="î$ľiḋé">
                <a:extLst>
                  <a:ext uri="{FF2B5EF4-FFF2-40B4-BE49-F238E27FC236}">
                    <a16:creationId xmlns:a16="http://schemas.microsoft.com/office/drawing/2014/main" id="{2524630C-7CC5-4CCF-ADE0-A8FFD81B4A1C}"/>
                  </a:ext>
                </a:extLst>
              </p:cNvPr>
              <p:cNvSpPr/>
              <p:nvPr/>
            </p:nvSpPr>
            <p:spPr bwMode="auto">
              <a:xfrm>
                <a:off x="8188326" y="3549651"/>
                <a:ext cx="4763" cy="4763"/>
              </a:xfrm>
              <a:custGeom>
                <a:avLst/>
                <a:gdLst>
                  <a:gd name="T0" fmla="*/ 1 w 3"/>
                  <a:gd name="T1" fmla="*/ 0 h 3"/>
                  <a:gd name="T2" fmla="*/ 0 w 3"/>
                  <a:gd name="T3" fmla="*/ 3 h 3"/>
                  <a:gd name="T4" fmla="*/ 3 w 3"/>
                  <a:gd name="T5" fmla="*/ 1 h 3"/>
                  <a:gd name="T6" fmla="*/ 1 w 3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0" y="1"/>
                      <a:pt x="0" y="2"/>
                      <a:pt x="0" y="3"/>
                    </a:cubicBezTo>
                    <a:cubicBezTo>
                      <a:pt x="1" y="2"/>
                      <a:pt x="2" y="1"/>
                      <a:pt x="3" y="1"/>
                    </a:cubicBezTo>
                    <a:cubicBezTo>
                      <a:pt x="3" y="1"/>
                      <a:pt x="2" y="1"/>
                      <a:pt x="1" y="0"/>
                    </a:cubicBezTo>
                  </a:path>
                </a:pathLst>
              </a:custGeom>
              <a:solidFill>
                <a:srgbClr val="5B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" name="íşľïďe">
                <a:extLst>
                  <a:ext uri="{FF2B5EF4-FFF2-40B4-BE49-F238E27FC236}">
                    <a16:creationId xmlns:a16="http://schemas.microsoft.com/office/drawing/2014/main" id="{E3E532C8-6B8C-420F-A04C-B304C258E6DF}"/>
                  </a:ext>
                </a:extLst>
              </p:cNvPr>
              <p:cNvSpPr/>
              <p:nvPr/>
            </p:nvSpPr>
            <p:spPr bwMode="auto">
              <a:xfrm>
                <a:off x="7378701" y="3232151"/>
                <a:ext cx="814388" cy="806450"/>
              </a:xfrm>
              <a:custGeom>
                <a:avLst/>
                <a:gdLst>
                  <a:gd name="T0" fmla="*/ 125 w 545"/>
                  <a:gd name="T1" fmla="*/ 0 h 540"/>
                  <a:gd name="T2" fmla="*/ 87 w 545"/>
                  <a:gd name="T3" fmla="*/ 37 h 540"/>
                  <a:gd name="T4" fmla="*/ 18 w 545"/>
                  <a:gd name="T5" fmla="*/ 100 h 540"/>
                  <a:gd name="T6" fmla="*/ 5 w 545"/>
                  <a:gd name="T7" fmla="*/ 118 h 540"/>
                  <a:gd name="T8" fmla="*/ 19 w 545"/>
                  <a:gd name="T9" fmla="*/ 206 h 540"/>
                  <a:gd name="T10" fmla="*/ 72 w 545"/>
                  <a:gd name="T11" fmla="*/ 301 h 540"/>
                  <a:gd name="T12" fmla="*/ 69 w 545"/>
                  <a:gd name="T13" fmla="*/ 387 h 540"/>
                  <a:gd name="T14" fmla="*/ 69 w 545"/>
                  <a:gd name="T15" fmla="*/ 513 h 540"/>
                  <a:gd name="T16" fmla="*/ 263 w 545"/>
                  <a:gd name="T17" fmla="*/ 513 h 540"/>
                  <a:gd name="T18" fmla="*/ 304 w 545"/>
                  <a:gd name="T19" fmla="*/ 379 h 540"/>
                  <a:gd name="T20" fmla="*/ 367 w 545"/>
                  <a:gd name="T21" fmla="*/ 478 h 540"/>
                  <a:gd name="T22" fmla="*/ 357 w 545"/>
                  <a:gd name="T23" fmla="*/ 424 h 540"/>
                  <a:gd name="T24" fmla="*/ 300 w 545"/>
                  <a:gd name="T25" fmla="*/ 291 h 540"/>
                  <a:gd name="T26" fmla="*/ 298 w 545"/>
                  <a:gd name="T27" fmla="*/ 206 h 540"/>
                  <a:gd name="T28" fmla="*/ 412 w 545"/>
                  <a:gd name="T29" fmla="*/ 262 h 540"/>
                  <a:gd name="T30" fmla="*/ 545 w 545"/>
                  <a:gd name="T31" fmla="*/ 269 h 540"/>
                  <a:gd name="T32" fmla="*/ 545 w 545"/>
                  <a:gd name="T33" fmla="*/ 208 h 540"/>
                  <a:gd name="T34" fmla="*/ 368 w 545"/>
                  <a:gd name="T35" fmla="*/ 164 h 540"/>
                  <a:gd name="T36" fmla="*/ 298 w 545"/>
                  <a:gd name="T37" fmla="*/ 74 h 540"/>
                  <a:gd name="T38" fmla="*/ 277 w 545"/>
                  <a:gd name="T39" fmla="*/ 42 h 540"/>
                  <a:gd name="T40" fmla="*/ 246 w 545"/>
                  <a:gd name="T41" fmla="*/ 35 h 540"/>
                  <a:gd name="T42" fmla="*/ 215 w 545"/>
                  <a:gd name="T43" fmla="*/ 37 h 540"/>
                  <a:gd name="T44" fmla="*/ 266 w 545"/>
                  <a:gd name="T45" fmla="*/ 145 h 540"/>
                  <a:gd name="T46" fmla="*/ 268 w 545"/>
                  <a:gd name="T47" fmla="*/ 258 h 540"/>
                  <a:gd name="T48" fmla="*/ 179 w 545"/>
                  <a:gd name="T49" fmla="*/ 109 h 540"/>
                  <a:gd name="T50" fmla="*/ 119 w 545"/>
                  <a:gd name="T51" fmla="*/ 31 h 540"/>
                  <a:gd name="T52" fmla="*/ 125 w 545"/>
                  <a:gd name="T53" fmla="*/ 0 h 540"/>
                  <a:gd name="T54" fmla="*/ 125 w 545"/>
                  <a:gd name="T55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45" h="540">
                    <a:moveTo>
                      <a:pt x="125" y="0"/>
                    </a:moveTo>
                    <a:cubicBezTo>
                      <a:pt x="125" y="0"/>
                      <a:pt x="102" y="4"/>
                      <a:pt x="87" y="37"/>
                    </a:cubicBezTo>
                    <a:cubicBezTo>
                      <a:pt x="76" y="62"/>
                      <a:pt x="36" y="89"/>
                      <a:pt x="18" y="100"/>
                    </a:cubicBezTo>
                    <a:cubicBezTo>
                      <a:pt x="12" y="104"/>
                      <a:pt x="7" y="111"/>
                      <a:pt x="5" y="118"/>
                    </a:cubicBezTo>
                    <a:cubicBezTo>
                      <a:pt x="1" y="134"/>
                      <a:pt x="0" y="163"/>
                      <a:pt x="19" y="206"/>
                    </a:cubicBezTo>
                    <a:cubicBezTo>
                      <a:pt x="50" y="272"/>
                      <a:pt x="72" y="301"/>
                      <a:pt x="72" y="301"/>
                    </a:cubicBezTo>
                    <a:cubicBezTo>
                      <a:pt x="72" y="301"/>
                      <a:pt x="78" y="368"/>
                      <a:pt x="69" y="387"/>
                    </a:cubicBezTo>
                    <a:cubicBezTo>
                      <a:pt x="61" y="406"/>
                      <a:pt x="69" y="513"/>
                      <a:pt x="69" y="513"/>
                    </a:cubicBezTo>
                    <a:cubicBezTo>
                      <a:pt x="69" y="513"/>
                      <a:pt x="214" y="540"/>
                      <a:pt x="263" y="513"/>
                    </a:cubicBezTo>
                    <a:cubicBezTo>
                      <a:pt x="311" y="485"/>
                      <a:pt x="304" y="379"/>
                      <a:pt x="304" y="379"/>
                    </a:cubicBezTo>
                    <a:cubicBezTo>
                      <a:pt x="304" y="379"/>
                      <a:pt x="350" y="475"/>
                      <a:pt x="367" y="478"/>
                    </a:cubicBezTo>
                    <a:cubicBezTo>
                      <a:pt x="357" y="424"/>
                      <a:pt x="357" y="424"/>
                      <a:pt x="357" y="424"/>
                    </a:cubicBezTo>
                    <a:cubicBezTo>
                      <a:pt x="357" y="424"/>
                      <a:pt x="303" y="366"/>
                      <a:pt x="300" y="291"/>
                    </a:cubicBezTo>
                    <a:cubicBezTo>
                      <a:pt x="300" y="291"/>
                      <a:pt x="284" y="224"/>
                      <a:pt x="298" y="206"/>
                    </a:cubicBezTo>
                    <a:cubicBezTo>
                      <a:pt x="298" y="206"/>
                      <a:pt x="351" y="264"/>
                      <a:pt x="412" y="262"/>
                    </a:cubicBezTo>
                    <a:cubicBezTo>
                      <a:pt x="457" y="262"/>
                      <a:pt x="501" y="264"/>
                      <a:pt x="545" y="269"/>
                    </a:cubicBezTo>
                    <a:cubicBezTo>
                      <a:pt x="545" y="269"/>
                      <a:pt x="531" y="225"/>
                      <a:pt x="545" y="208"/>
                    </a:cubicBezTo>
                    <a:cubicBezTo>
                      <a:pt x="545" y="208"/>
                      <a:pt x="392" y="202"/>
                      <a:pt x="368" y="164"/>
                    </a:cubicBezTo>
                    <a:cubicBezTo>
                      <a:pt x="368" y="164"/>
                      <a:pt x="300" y="110"/>
                      <a:pt x="298" y="74"/>
                    </a:cubicBezTo>
                    <a:cubicBezTo>
                      <a:pt x="297" y="61"/>
                      <a:pt x="289" y="48"/>
                      <a:pt x="277" y="42"/>
                    </a:cubicBezTo>
                    <a:cubicBezTo>
                      <a:pt x="267" y="36"/>
                      <a:pt x="257" y="34"/>
                      <a:pt x="246" y="35"/>
                    </a:cubicBezTo>
                    <a:cubicBezTo>
                      <a:pt x="215" y="37"/>
                      <a:pt x="215" y="37"/>
                      <a:pt x="215" y="37"/>
                    </a:cubicBezTo>
                    <a:cubicBezTo>
                      <a:pt x="215" y="37"/>
                      <a:pt x="268" y="132"/>
                      <a:pt x="266" y="145"/>
                    </a:cubicBezTo>
                    <a:cubicBezTo>
                      <a:pt x="263" y="157"/>
                      <a:pt x="268" y="258"/>
                      <a:pt x="268" y="258"/>
                    </a:cubicBezTo>
                    <a:cubicBezTo>
                      <a:pt x="268" y="258"/>
                      <a:pt x="206" y="124"/>
                      <a:pt x="179" y="109"/>
                    </a:cubicBezTo>
                    <a:cubicBezTo>
                      <a:pt x="151" y="94"/>
                      <a:pt x="119" y="31"/>
                      <a:pt x="119" y="31"/>
                    </a:cubicBezTo>
                    <a:cubicBezTo>
                      <a:pt x="125" y="0"/>
                      <a:pt x="125" y="0"/>
                      <a:pt x="125" y="0"/>
                    </a:cubicBezTo>
                    <a:cubicBezTo>
                      <a:pt x="125" y="0"/>
                      <a:pt x="125" y="0"/>
                      <a:pt x="125" y="0"/>
                    </a:cubicBezTo>
                  </a:path>
                </a:pathLst>
              </a:custGeom>
              <a:solidFill>
                <a:srgbClr val="C48C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" name="ïSḷîḑè">
                <a:extLst>
                  <a:ext uri="{FF2B5EF4-FFF2-40B4-BE49-F238E27FC236}">
                    <a16:creationId xmlns:a16="http://schemas.microsoft.com/office/drawing/2014/main" id="{6CD1ABD5-A4D0-4043-AD4F-BB92F6865878}"/>
                  </a:ext>
                </a:extLst>
              </p:cNvPr>
              <p:cNvSpPr/>
              <p:nvPr/>
            </p:nvSpPr>
            <p:spPr bwMode="auto">
              <a:xfrm>
                <a:off x="7840663" y="3740151"/>
                <a:ext cx="3175" cy="7938"/>
              </a:xfrm>
              <a:custGeom>
                <a:avLst/>
                <a:gdLst>
                  <a:gd name="T0" fmla="*/ 3 w 3"/>
                  <a:gd name="T1" fmla="*/ 0 h 5"/>
                  <a:gd name="T2" fmla="*/ 0 w 3"/>
                  <a:gd name="T3" fmla="*/ 1 h 5"/>
                  <a:gd name="T4" fmla="*/ 2 w 3"/>
                  <a:gd name="T5" fmla="*/ 5 h 5"/>
                  <a:gd name="T6" fmla="*/ 3 w 3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5">
                    <a:moveTo>
                      <a:pt x="3" y="0"/>
                    </a:moveTo>
                    <a:cubicBezTo>
                      <a:pt x="2" y="1"/>
                      <a:pt x="1" y="1"/>
                      <a:pt x="0" y="1"/>
                    </a:cubicBezTo>
                    <a:cubicBezTo>
                      <a:pt x="1" y="2"/>
                      <a:pt x="1" y="4"/>
                      <a:pt x="2" y="5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" name="îṩḻîďê">
                <a:extLst>
                  <a:ext uri="{FF2B5EF4-FFF2-40B4-BE49-F238E27FC236}">
                    <a16:creationId xmlns:a16="http://schemas.microsoft.com/office/drawing/2014/main" id="{84D04988-BACF-4D3E-96CC-F25A835A4197}"/>
                  </a:ext>
                </a:extLst>
              </p:cNvPr>
              <p:cNvSpPr/>
              <p:nvPr/>
            </p:nvSpPr>
            <p:spPr bwMode="auto">
              <a:xfrm>
                <a:off x="7834313" y="3803651"/>
                <a:ext cx="4763" cy="9525"/>
              </a:xfrm>
              <a:custGeom>
                <a:avLst/>
                <a:gdLst>
                  <a:gd name="T0" fmla="*/ 0 w 3"/>
                  <a:gd name="T1" fmla="*/ 0 h 6"/>
                  <a:gd name="T2" fmla="*/ 0 w 3"/>
                  <a:gd name="T3" fmla="*/ 6 h 6"/>
                  <a:gd name="T4" fmla="*/ 3 w 3"/>
                  <a:gd name="T5" fmla="*/ 6 h 6"/>
                  <a:gd name="T6" fmla="*/ 0 w 3"/>
                  <a:gd name="T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0" y="0"/>
                    </a:moveTo>
                    <a:cubicBezTo>
                      <a:pt x="0" y="2"/>
                      <a:pt x="0" y="4"/>
                      <a:pt x="0" y="6"/>
                    </a:cubicBezTo>
                    <a:cubicBezTo>
                      <a:pt x="1" y="6"/>
                      <a:pt x="2" y="6"/>
                      <a:pt x="3" y="6"/>
                    </a:cubicBezTo>
                    <a:cubicBezTo>
                      <a:pt x="1" y="3"/>
                      <a:pt x="0" y="1"/>
                      <a:pt x="0" y="0"/>
                    </a:cubicBezTo>
                  </a:path>
                </a:pathLst>
              </a:custGeom>
              <a:solidFill>
                <a:srgbClr val="B07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" name="îsḻîḓe">
                <a:extLst>
                  <a:ext uri="{FF2B5EF4-FFF2-40B4-BE49-F238E27FC236}">
                    <a16:creationId xmlns:a16="http://schemas.microsoft.com/office/drawing/2014/main" id="{0AEF7A78-4A10-4385-8411-CA6FAFD5CEAA}"/>
                  </a:ext>
                </a:extLst>
              </p:cNvPr>
              <p:cNvSpPr/>
              <p:nvPr/>
            </p:nvSpPr>
            <p:spPr bwMode="auto">
              <a:xfrm>
                <a:off x="7832726" y="3798888"/>
                <a:ext cx="9525" cy="15875"/>
              </a:xfrm>
              <a:custGeom>
                <a:avLst/>
                <a:gdLst>
                  <a:gd name="T0" fmla="*/ 0 w 6"/>
                  <a:gd name="T1" fmla="*/ 0 h 11"/>
                  <a:gd name="T2" fmla="*/ 1 w 6"/>
                  <a:gd name="T3" fmla="*/ 4 h 11"/>
                  <a:gd name="T4" fmla="*/ 4 w 6"/>
                  <a:gd name="T5" fmla="*/ 10 h 11"/>
                  <a:gd name="T6" fmla="*/ 6 w 6"/>
                  <a:gd name="T7" fmla="*/ 11 h 11"/>
                  <a:gd name="T8" fmla="*/ 0 w 6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1">
                    <a:moveTo>
                      <a:pt x="0" y="0"/>
                    </a:moveTo>
                    <a:cubicBezTo>
                      <a:pt x="0" y="0"/>
                      <a:pt x="1" y="1"/>
                      <a:pt x="1" y="4"/>
                    </a:cubicBezTo>
                    <a:cubicBezTo>
                      <a:pt x="1" y="5"/>
                      <a:pt x="2" y="7"/>
                      <a:pt x="4" y="10"/>
                    </a:cubicBezTo>
                    <a:cubicBezTo>
                      <a:pt x="4" y="10"/>
                      <a:pt x="5" y="11"/>
                      <a:pt x="6" y="11"/>
                    </a:cubicBezTo>
                    <a:cubicBezTo>
                      <a:pt x="2" y="4"/>
                      <a:pt x="0" y="0"/>
                      <a:pt x="0" y="0"/>
                    </a:cubicBezTo>
                  </a:path>
                </a:pathLst>
              </a:custGeom>
              <a:solidFill>
                <a:srgbClr val="9E71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" name="ïṩļídé">
                <a:extLst>
                  <a:ext uri="{FF2B5EF4-FFF2-40B4-BE49-F238E27FC236}">
                    <a16:creationId xmlns:a16="http://schemas.microsoft.com/office/drawing/2014/main" id="{FAB629E1-7A48-4DB3-BA25-0E100A0E645B}"/>
                  </a:ext>
                </a:extLst>
              </p:cNvPr>
              <p:cNvSpPr/>
              <p:nvPr/>
            </p:nvSpPr>
            <p:spPr bwMode="auto">
              <a:xfrm>
                <a:off x="7461251" y="3449638"/>
                <a:ext cx="396875" cy="365125"/>
              </a:xfrm>
              <a:custGeom>
                <a:avLst/>
                <a:gdLst>
                  <a:gd name="T0" fmla="*/ 39 w 266"/>
                  <a:gd name="T1" fmla="*/ 0 h 245"/>
                  <a:gd name="T2" fmla="*/ 0 w 266"/>
                  <a:gd name="T3" fmla="*/ 75 h 245"/>
                  <a:gd name="T4" fmla="*/ 17 w 266"/>
                  <a:gd name="T5" fmla="*/ 141 h 245"/>
                  <a:gd name="T6" fmla="*/ 27 w 266"/>
                  <a:gd name="T7" fmla="*/ 155 h 245"/>
                  <a:gd name="T8" fmla="*/ 28 w 266"/>
                  <a:gd name="T9" fmla="*/ 178 h 245"/>
                  <a:gd name="T10" fmla="*/ 31 w 266"/>
                  <a:gd name="T11" fmla="*/ 187 h 245"/>
                  <a:gd name="T12" fmla="*/ 129 w 266"/>
                  <a:gd name="T13" fmla="*/ 239 h 245"/>
                  <a:gd name="T14" fmla="*/ 250 w 266"/>
                  <a:gd name="T15" fmla="*/ 244 h 245"/>
                  <a:gd name="T16" fmla="*/ 250 w 266"/>
                  <a:gd name="T17" fmla="*/ 238 h 245"/>
                  <a:gd name="T18" fmla="*/ 249 w 266"/>
                  <a:gd name="T19" fmla="*/ 234 h 245"/>
                  <a:gd name="T20" fmla="*/ 255 w 266"/>
                  <a:gd name="T21" fmla="*/ 245 h 245"/>
                  <a:gd name="T22" fmla="*/ 259 w 266"/>
                  <a:gd name="T23" fmla="*/ 245 h 245"/>
                  <a:gd name="T24" fmla="*/ 259 w 266"/>
                  <a:gd name="T25" fmla="*/ 245 h 245"/>
                  <a:gd name="T26" fmla="*/ 259 w 266"/>
                  <a:gd name="T27" fmla="*/ 232 h 245"/>
                  <a:gd name="T28" fmla="*/ 263 w 266"/>
                  <a:gd name="T29" fmla="*/ 240 h 245"/>
                  <a:gd name="T30" fmla="*/ 266 w 266"/>
                  <a:gd name="T31" fmla="*/ 225 h 245"/>
                  <a:gd name="T32" fmla="*/ 245 w 266"/>
                  <a:gd name="T33" fmla="*/ 229 h 245"/>
                  <a:gd name="T34" fmla="*/ 245 w 266"/>
                  <a:gd name="T35" fmla="*/ 229 h 245"/>
                  <a:gd name="T36" fmla="*/ 245 w 266"/>
                  <a:gd name="T37" fmla="*/ 229 h 245"/>
                  <a:gd name="T38" fmla="*/ 256 w 266"/>
                  <a:gd name="T39" fmla="*/ 200 h 245"/>
                  <a:gd name="T40" fmla="*/ 254 w 266"/>
                  <a:gd name="T41" fmla="*/ 196 h 245"/>
                  <a:gd name="T42" fmla="*/ 250 w 266"/>
                  <a:gd name="T43" fmla="*/ 196 h 245"/>
                  <a:gd name="T44" fmla="*/ 92 w 266"/>
                  <a:gd name="T45" fmla="*/ 126 h 245"/>
                  <a:gd name="T46" fmla="*/ 39 w 266"/>
                  <a:gd name="T47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66" h="245">
                    <a:moveTo>
                      <a:pt x="39" y="0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75"/>
                      <a:pt x="8" y="107"/>
                      <a:pt x="17" y="141"/>
                    </a:cubicBezTo>
                    <a:cubicBezTo>
                      <a:pt x="23" y="150"/>
                      <a:pt x="27" y="155"/>
                      <a:pt x="27" y="155"/>
                    </a:cubicBezTo>
                    <a:cubicBezTo>
                      <a:pt x="27" y="155"/>
                      <a:pt x="28" y="165"/>
                      <a:pt x="28" y="178"/>
                    </a:cubicBezTo>
                    <a:cubicBezTo>
                      <a:pt x="29" y="181"/>
                      <a:pt x="30" y="184"/>
                      <a:pt x="31" y="187"/>
                    </a:cubicBezTo>
                    <a:cubicBezTo>
                      <a:pt x="45" y="228"/>
                      <a:pt x="129" y="239"/>
                      <a:pt x="129" y="239"/>
                    </a:cubicBezTo>
                    <a:cubicBezTo>
                      <a:pt x="130" y="240"/>
                      <a:pt x="220" y="243"/>
                      <a:pt x="250" y="244"/>
                    </a:cubicBezTo>
                    <a:cubicBezTo>
                      <a:pt x="250" y="242"/>
                      <a:pt x="250" y="240"/>
                      <a:pt x="250" y="238"/>
                    </a:cubicBezTo>
                    <a:cubicBezTo>
                      <a:pt x="250" y="235"/>
                      <a:pt x="249" y="234"/>
                      <a:pt x="249" y="234"/>
                    </a:cubicBezTo>
                    <a:cubicBezTo>
                      <a:pt x="249" y="234"/>
                      <a:pt x="251" y="238"/>
                      <a:pt x="255" y="245"/>
                    </a:cubicBezTo>
                    <a:cubicBezTo>
                      <a:pt x="258" y="245"/>
                      <a:pt x="259" y="245"/>
                      <a:pt x="259" y="245"/>
                    </a:cubicBezTo>
                    <a:cubicBezTo>
                      <a:pt x="259" y="245"/>
                      <a:pt x="259" y="245"/>
                      <a:pt x="259" y="245"/>
                    </a:cubicBezTo>
                    <a:cubicBezTo>
                      <a:pt x="259" y="237"/>
                      <a:pt x="259" y="232"/>
                      <a:pt x="259" y="232"/>
                    </a:cubicBezTo>
                    <a:cubicBezTo>
                      <a:pt x="259" y="232"/>
                      <a:pt x="260" y="235"/>
                      <a:pt x="263" y="240"/>
                    </a:cubicBezTo>
                    <a:cubicBezTo>
                      <a:pt x="265" y="236"/>
                      <a:pt x="266" y="231"/>
                      <a:pt x="266" y="225"/>
                    </a:cubicBezTo>
                    <a:cubicBezTo>
                      <a:pt x="245" y="229"/>
                      <a:pt x="245" y="229"/>
                      <a:pt x="245" y="229"/>
                    </a:cubicBezTo>
                    <a:cubicBezTo>
                      <a:pt x="245" y="229"/>
                      <a:pt x="245" y="229"/>
                      <a:pt x="245" y="229"/>
                    </a:cubicBezTo>
                    <a:cubicBezTo>
                      <a:pt x="245" y="229"/>
                      <a:pt x="245" y="229"/>
                      <a:pt x="245" y="229"/>
                    </a:cubicBezTo>
                    <a:cubicBezTo>
                      <a:pt x="256" y="200"/>
                      <a:pt x="256" y="200"/>
                      <a:pt x="256" y="200"/>
                    </a:cubicBezTo>
                    <a:cubicBezTo>
                      <a:pt x="255" y="199"/>
                      <a:pt x="255" y="197"/>
                      <a:pt x="254" y="196"/>
                    </a:cubicBezTo>
                    <a:cubicBezTo>
                      <a:pt x="253" y="196"/>
                      <a:pt x="251" y="196"/>
                      <a:pt x="250" y="196"/>
                    </a:cubicBezTo>
                    <a:cubicBezTo>
                      <a:pt x="205" y="196"/>
                      <a:pt x="109" y="138"/>
                      <a:pt x="92" y="126"/>
                    </a:cubicBezTo>
                    <a:cubicBezTo>
                      <a:pt x="72" y="112"/>
                      <a:pt x="39" y="0"/>
                      <a:pt x="39" y="0"/>
                    </a:cubicBezTo>
                  </a:path>
                </a:pathLst>
              </a:custGeom>
              <a:solidFill>
                <a:srgbClr val="B07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" name="iṣ1ïḓé">
                <a:extLst>
                  <a:ext uri="{FF2B5EF4-FFF2-40B4-BE49-F238E27FC236}">
                    <a16:creationId xmlns:a16="http://schemas.microsoft.com/office/drawing/2014/main" id="{DC4769C9-824D-4926-9A96-B56D3C34A33A}"/>
                  </a:ext>
                </a:extLst>
              </p:cNvPr>
              <p:cNvSpPr/>
              <p:nvPr/>
            </p:nvSpPr>
            <p:spPr bwMode="auto">
              <a:xfrm>
                <a:off x="7775576" y="3617913"/>
                <a:ext cx="15875" cy="19050"/>
              </a:xfrm>
              <a:prstGeom prst="ellipse">
                <a:avLst/>
              </a:prstGeom>
              <a:solidFill>
                <a:srgbClr val="BA78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" name="iślíde">
                <a:extLst>
                  <a:ext uri="{FF2B5EF4-FFF2-40B4-BE49-F238E27FC236}">
                    <a16:creationId xmlns:a16="http://schemas.microsoft.com/office/drawing/2014/main" id="{91151396-E040-430E-AD66-AA9E49B06363}"/>
                  </a:ext>
                </a:extLst>
              </p:cNvPr>
              <p:cNvSpPr/>
              <p:nvPr/>
            </p:nvSpPr>
            <p:spPr bwMode="auto">
              <a:xfrm>
                <a:off x="7796213" y="3689351"/>
                <a:ext cx="15875" cy="20638"/>
              </a:xfrm>
              <a:prstGeom prst="ellipse">
                <a:avLst/>
              </a:prstGeom>
              <a:solidFill>
                <a:srgbClr val="BA78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" name="íṥḷiḑê">
                <a:extLst>
                  <a:ext uri="{FF2B5EF4-FFF2-40B4-BE49-F238E27FC236}">
                    <a16:creationId xmlns:a16="http://schemas.microsoft.com/office/drawing/2014/main" id="{655AF822-0AC4-4EA2-A6F2-9B1133B9828E}"/>
                  </a:ext>
                </a:extLst>
              </p:cNvPr>
              <p:cNvSpPr/>
              <p:nvPr/>
            </p:nvSpPr>
            <p:spPr bwMode="auto">
              <a:xfrm>
                <a:off x="7383463" y="3230563"/>
                <a:ext cx="180975" cy="209550"/>
              </a:xfrm>
              <a:custGeom>
                <a:avLst/>
                <a:gdLst>
                  <a:gd name="T0" fmla="*/ 122 w 122"/>
                  <a:gd name="T1" fmla="*/ 0 h 140"/>
                  <a:gd name="T2" fmla="*/ 84 w 122"/>
                  <a:gd name="T3" fmla="*/ 38 h 140"/>
                  <a:gd name="T4" fmla="*/ 15 w 122"/>
                  <a:gd name="T5" fmla="*/ 101 h 140"/>
                  <a:gd name="T6" fmla="*/ 2 w 122"/>
                  <a:gd name="T7" fmla="*/ 119 h 140"/>
                  <a:gd name="T8" fmla="*/ 0 w 122"/>
                  <a:gd name="T9" fmla="*/ 140 h 140"/>
                  <a:gd name="T10" fmla="*/ 2 w 122"/>
                  <a:gd name="T11" fmla="*/ 119 h 140"/>
                  <a:gd name="T12" fmla="*/ 15 w 122"/>
                  <a:gd name="T13" fmla="*/ 101 h 140"/>
                  <a:gd name="T14" fmla="*/ 84 w 122"/>
                  <a:gd name="T15" fmla="*/ 38 h 140"/>
                  <a:gd name="T16" fmla="*/ 121 w 122"/>
                  <a:gd name="T17" fmla="*/ 1 h 140"/>
                  <a:gd name="T18" fmla="*/ 122 w 122"/>
                  <a:gd name="T19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40">
                    <a:moveTo>
                      <a:pt x="122" y="0"/>
                    </a:moveTo>
                    <a:cubicBezTo>
                      <a:pt x="120" y="1"/>
                      <a:pt x="99" y="6"/>
                      <a:pt x="84" y="38"/>
                    </a:cubicBezTo>
                    <a:cubicBezTo>
                      <a:pt x="73" y="63"/>
                      <a:pt x="33" y="90"/>
                      <a:pt x="15" y="101"/>
                    </a:cubicBezTo>
                    <a:cubicBezTo>
                      <a:pt x="9" y="105"/>
                      <a:pt x="4" y="111"/>
                      <a:pt x="2" y="119"/>
                    </a:cubicBezTo>
                    <a:cubicBezTo>
                      <a:pt x="1" y="124"/>
                      <a:pt x="0" y="131"/>
                      <a:pt x="0" y="140"/>
                    </a:cubicBezTo>
                    <a:cubicBezTo>
                      <a:pt x="0" y="131"/>
                      <a:pt x="1" y="125"/>
                      <a:pt x="2" y="119"/>
                    </a:cubicBezTo>
                    <a:cubicBezTo>
                      <a:pt x="4" y="112"/>
                      <a:pt x="9" y="105"/>
                      <a:pt x="15" y="101"/>
                    </a:cubicBezTo>
                    <a:cubicBezTo>
                      <a:pt x="33" y="90"/>
                      <a:pt x="73" y="63"/>
                      <a:pt x="84" y="38"/>
                    </a:cubicBezTo>
                    <a:cubicBezTo>
                      <a:pt x="99" y="6"/>
                      <a:pt x="120" y="1"/>
                      <a:pt x="121" y="1"/>
                    </a:cubicBezTo>
                    <a:cubicBezTo>
                      <a:pt x="122" y="1"/>
                      <a:pt x="122" y="1"/>
                      <a:pt x="122" y="0"/>
                    </a:cubicBezTo>
                  </a:path>
                </a:pathLst>
              </a:custGeom>
              <a:solidFill>
                <a:srgbClr val="DEC8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" name="ïslíḑe">
                <a:extLst>
                  <a:ext uri="{FF2B5EF4-FFF2-40B4-BE49-F238E27FC236}">
                    <a16:creationId xmlns:a16="http://schemas.microsoft.com/office/drawing/2014/main" id="{86114661-53BD-42D8-BD65-4FA8C0F929A6}"/>
                  </a:ext>
                </a:extLst>
              </p:cNvPr>
              <p:cNvSpPr/>
              <p:nvPr/>
            </p:nvSpPr>
            <p:spPr bwMode="auto">
              <a:xfrm>
                <a:off x="7564438" y="3230563"/>
                <a:ext cx="0" cy="6350"/>
              </a:xfrm>
              <a:custGeom>
                <a:avLst/>
                <a:gdLst>
                  <a:gd name="T0" fmla="*/ 1 w 1"/>
                  <a:gd name="T1" fmla="*/ 1 h 4"/>
                  <a:gd name="T2" fmla="*/ 1 w 1"/>
                  <a:gd name="T3" fmla="*/ 1 h 4"/>
                  <a:gd name="T4" fmla="*/ 0 w 1"/>
                  <a:gd name="T5" fmla="*/ 4 h 4"/>
                  <a:gd name="T6" fmla="*/ 0 w 1"/>
                  <a:gd name="T7" fmla="*/ 4 h 4"/>
                  <a:gd name="T8" fmla="*/ 1 w 1"/>
                  <a:gd name="T9" fmla="*/ 1 h 4"/>
                  <a:gd name="T10" fmla="*/ 1 w 1"/>
                  <a:gd name="T11" fmla="*/ 0 h 4"/>
                  <a:gd name="T12" fmla="*/ 1 w 1"/>
                  <a:gd name="T13" fmla="*/ 0 h 4"/>
                  <a:gd name="T14" fmla="*/ 0 w 1"/>
                  <a:gd name="T15" fmla="*/ 1 h 4"/>
                  <a:gd name="T16" fmla="*/ 1 w 1"/>
                  <a:gd name="T17" fmla="*/ 1 h 4"/>
                  <a:gd name="T18" fmla="*/ 1 w 1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" h="4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1"/>
                      <a:pt x="1" y="1"/>
                      <a:pt x="1" y="1"/>
                    </a:cubicBezTo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6543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" name="îŝlíďé">
                <a:extLst>
                  <a:ext uri="{FF2B5EF4-FFF2-40B4-BE49-F238E27FC236}">
                    <a16:creationId xmlns:a16="http://schemas.microsoft.com/office/drawing/2014/main" id="{C47007F7-C9CC-43A8-9DB1-C9A1C2FF8AC4}"/>
                  </a:ext>
                </a:extLst>
              </p:cNvPr>
              <p:cNvSpPr/>
              <p:nvPr/>
            </p:nvSpPr>
            <p:spPr bwMode="auto">
              <a:xfrm>
                <a:off x="7477126" y="3751263"/>
                <a:ext cx="12700" cy="120650"/>
              </a:xfrm>
              <a:custGeom>
                <a:avLst/>
                <a:gdLst>
                  <a:gd name="T0" fmla="*/ 8 w 8"/>
                  <a:gd name="T1" fmla="*/ 0 h 81"/>
                  <a:gd name="T2" fmla="*/ 3 w 8"/>
                  <a:gd name="T3" fmla="*/ 40 h 81"/>
                  <a:gd name="T4" fmla="*/ 0 w 8"/>
                  <a:gd name="T5" fmla="*/ 81 h 81"/>
                  <a:gd name="T6" fmla="*/ 3 w 8"/>
                  <a:gd name="T7" fmla="*/ 40 h 81"/>
                  <a:gd name="T8" fmla="*/ 8 w 8"/>
                  <a:gd name="T9" fmla="*/ 0 h 81"/>
                  <a:gd name="T10" fmla="*/ 8 w 8"/>
                  <a:gd name="T11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" h="81">
                    <a:moveTo>
                      <a:pt x="8" y="0"/>
                    </a:moveTo>
                    <a:cubicBezTo>
                      <a:pt x="8" y="16"/>
                      <a:pt x="7" y="32"/>
                      <a:pt x="3" y="40"/>
                    </a:cubicBezTo>
                    <a:cubicBezTo>
                      <a:pt x="0" y="46"/>
                      <a:pt x="0" y="62"/>
                      <a:pt x="0" y="81"/>
                    </a:cubicBezTo>
                    <a:cubicBezTo>
                      <a:pt x="0" y="62"/>
                      <a:pt x="0" y="46"/>
                      <a:pt x="3" y="40"/>
                    </a:cubicBezTo>
                    <a:cubicBezTo>
                      <a:pt x="7" y="32"/>
                      <a:pt x="8" y="16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</a:path>
                </a:pathLst>
              </a:custGeom>
              <a:solidFill>
                <a:srgbClr val="DEC8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" name="îṩḻiḍê">
                <a:extLst>
                  <a:ext uri="{FF2B5EF4-FFF2-40B4-BE49-F238E27FC236}">
                    <a16:creationId xmlns:a16="http://schemas.microsoft.com/office/drawing/2014/main" id="{4549D46C-1116-40C5-892C-C5D4428E1B83}"/>
                  </a:ext>
                </a:extLst>
              </p:cNvPr>
              <p:cNvSpPr/>
              <p:nvPr/>
            </p:nvSpPr>
            <p:spPr bwMode="auto">
              <a:xfrm>
                <a:off x="7489826" y="3748088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2 h 2"/>
                  <a:gd name="T3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</a:path>
                </a:pathLst>
              </a:custGeom>
              <a:solidFill>
                <a:srgbClr val="C7B4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" name="íṥḷiḍé">
                <a:extLst>
                  <a:ext uri="{FF2B5EF4-FFF2-40B4-BE49-F238E27FC236}">
                    <a16:creationId xmlns:a16="http://schemas.microsoft.com/office/drawing/2014/main" id="{5788A330-B993-4C8D-B8B3-9F85E75C088F}"/>
                  </a:ext>
                </a:extLst>
              </p:cNvPr>
              <p:cNvSpPr/>
              <p:nvPr/>
            </p:nvSpPr>
            <p:spPr bwMode="auto">
              <a:xfrm>
                <a:off x="7383463" y="3232151"/>
                <a:ext cx="344488" cy="784225"/>
              </a:xfrm>
              <a:custGeom>
                <a:avLst/>
                <a:gdLst>
                  <a:gd name="T0" fmla="*/ 122 w 231"/>
                  <a:gd name="T1" fmla="*/ 0 h 525"/>
                  <a:gd name="T2" fmla="*/ 121 w 231"/>
                  <a:gd name="T3" fmla="*/ 0 h 525"/>
                  <a:gd name="T4" fmla="*/ 84 w 231"/>
                  <a:gd name="T5" fmla="*/ 37 h 525"/>
                  <a:gd name="T6" fmla="*/ 15 w 231"/>
                  <a:gd name="T7" fmla="*/ 100 h 525"/>
                  <a:gd name="T8" fmla="*/ 2 w 231"/>
                  <a:gd name="T9" fmla="*/ 118 h 525"/>
                  <a:gd name="T10" fmla="*/ 0 w 231"/>
                  <a:gd name="T11" fmla="*/ 139 h 525"/>
                  <a:gd name="T12" fmla="*/ 16 w 231"/>
                  <a:gd name="T13" fmla="*/ 206 h 525"/>
                  <a:gd name="T14" fmla="*/ 69 w 231"/>
                  <a:gd name="T15" fmla="*/ 301 h 525"/>
                  <a:gd name="T16" fmla="*/ 71 w 231"/>
                  <a:gd name="T17" fmla="*/ 345 h 525"/>
                  <a:gd name="T18" fmla="*/ 71 w 231"/>
                  <a:gd name="T19" fmla="*/ 347 h 525"/>
                  <a:gd name="T20" fmla="*/ 66 w 231"/>
                  <a:gd name="T21" fmla="*/ 387 h 525"/>
                  <a:gd name="T22" fmla="*/ 63 w 231"/>
                  <a:gd name="T23" fmla="*/ 428 h 525"/>
                  <a:gd name="T24" fmla="*/ 66 w 231"/>
                  <a:gd name="T25" fmla="*/ 513 h 525"/>
                  <a:gd name="T26" fmla="*/ 188 w 231"/>
                  <a:gd name="T27" fmla="*/ 525 h 525"/>
                  <a:gd name="T28" fmla="*/ 231 w 231"/>
                  <a:gd name="T29" fmla="*/ 522 h 525"/>
                  <a:gd name="T30" fmla="*/ 197 w 231"/>
                  <a:gd name="T31" fmla="*/ 524 h 525"/>
                  <a:gd name="T32" fmla="*/ 76 w 231"/>
                  <a:gd name="T33" fmla="*/ 511 h 525"/>
                  <a:gd name="T34" fmla="*/ 76 w 231"/>
                  <a:gd name="T35" fmla="*/ 385 h 525"/>
                  <a:gd name="T36" fmla="*/ 80 w 231"/>
                  <a:gd name="T37" fmla="*/ 323 h 525"/>
                  <a:gd name="T38" fmla="*/ 69 w 231"/>
                  <a:gd name="T39" fmla="*/ 286 h 525"/>
                  <a:gd name="T40" fmla="*/ 26 w 231"/>
                  <a:gd name="T41" fmla="*/ 204 h 525"/>
                  <a:gd name="T42" fmla="*/ 12 w 231"/>
                  <a:gd name="T43" fmla="*/ 117 h 525"/>
                  <a:gd name="T44" fmla="*/ 25 w 231"/>
                  <a:gd name="T45" fmla="*/ 98 h 525"/>
                  <a:gd name="T46" fmla="*/ 94 w 231"/>
                  <a:gd name="T47" fmla="*/ 35 h 525"/>
                  <a:gd name="T48" fmla="*/ 121 w 231"/>
                  <a:gd name="T49" fmla="*/ 3 h 525"/>
                  <a:gd name="T50" fmla="*/ 122 w 231"/>
                  <a:gd name="T51" fmla="*/ 0 h 525"/>
                  <a:gd name="T52" fmla="*/ 122 w 231"/>
                  <a:gd name="T53" fmla="*/ 0 h 525"/>
                  <a:gd name="T54" fmla="*/ 122 w 231"/>
                  <a:gd name="T55" fmla="*/ 0 h 5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231" h="525">
                    <a:moveTo>
                      <a:pt x="122" y="0"/>
                    </a:moveTo>
                    <a:cubicBezTo>
                      <a:pt x="122" y="0"/>
                      <a:pt x="122" y="0"/>
                      <a:pt x="121" y="0"/>
                    </a:cubicBezTo>
                    <a:cubicBezTo>
                      <a:pt x="120" y="0"/>
                      <a:pt x="99" y="5"/>
                      <a:pt x="84" y="37"/>
                    </a:cubicBezTo>
                    <a:cubicBezTo>
                      <a:pt x="73" y="62"/>
                      <a:pt x="33" y="89"/>
                      <a:pt x="15" y="100"/>
                    </a:cubicBezTo>
                    <a:cubicBezTo>
                      <a:pt x="9" y="104"/>
                      <a:pt x="4" y="111"/>
                      <a:pt x="2" y="118"/>
                    </a:cubicBezTo>
                    <a:cubicBezTo>
                      <a:pt x="1" y="124"/>
                      <a:pt x="0" y="130"/>
                      <a:pt x="0" y="139"/>
                    </a:cubicBezTo>
                    <a:cubicBezTo>
                      <a:pt x="0" y="155"/>
                      <a:pt x="4" y="178"/>
                      <a:pt x="16" y="206"/>
                    </a:cubicBezTo>
                    <a:cubicBezTo>
                      <a:pt x="47" y="272"/>
                      <a:pt x="69" y="301"/>
                      <a:pt x="69" y="301"/>
                    </a:cubicBezTo>
                    <a:cubicBezTo>
                      <a:pt x="69" y="301"/>
                      <a:pt x="71" y="323"/>
                      <a:pt x="71" y="345"/>
                    </a:cubicBezTo>
                    <a:cubicBezTo>
                      <a:pt x="71" y="346"/>
                      <a:pt x="71" y="346"/>
                      <a:pt x="71" y="347"/>
                    </a:cubicBezTo>
                    <a:cubicBezTo>
                      <a:pt x="71" y="363"/>
                      <a:pt x="70" y="379"/>
                      <a:pt x="66" y="387"/>
                    </a:cubicBezTo>
                    <a:cubicBezTo>
                      <a:pt x="63" y="393"/>
                      <a:pt x="63" y="409"/>
                      <a:pt x="63" y="428"/>
                    </a:cubicBezTo>
                    <a:cubicBezTo>
                      <a:pt x="63" y="465"/>
                      <a:pt x="66" y="513"/>
                      <a:pt x="66" y="513"/>
                    </a:cubicBezTo>
                    <a:cubicBezTo>
                      <a:pt x="66" y="513"/>
                      <a:pt x="131" y="525"/>
                      <a:pt x="188" y="525"/>
                    </a:cubicBezTo>
                    <a:cubicBezTo>
                      <a:pt x="204" y="525"/>
                      <a:pt x="218" y="524"/>
                      <a:pt x="231" y="522"/>
                    </a:cubicBezTo>
                    <a:cubicBezTo>
                      <a:pt x="221" y="523"/>
                      <a:pt x="209" y="524"/>
                      <a:pt x="197" y="524"/>
                    </a:cubicBezTo>
                    <a:cubicBezTo>
                      <a:pt x="140" y="524"/>
                      <a:pt x="76" y="511"/>
                      <a:pt x="76" y="511"/>
                    </a:cubicBezTo>
                    <a:cubicBezTo>
                      <a:pt x="76" y="511"/>
                      <a:pt x="68" y="405"/>
                      <a:pt x="76" y="385"/>
                    </a:cubicBezTo>
                    <a:cubicBezTo>
                      <a:pt x="81" y="374"/>
                      <a:pt x="81" y="344"/>
                      <a:pt x="80" y="323"/>
                    </a:cubicBezTo>
                    <a:cubicBezTo>
                      <a:pt x="76" y="311"/>
                      <a:pt x="73" y="298"/>
                      <a:pt x="69" y="286"/>
                    </a:cubicBezTo>
                    <a:cubicBezTo>
                      <a:pt x="60" y="271"/>
                      <a:pt x="45" y="244"/>
                      <a:pt x="26" y="204"/>
                    </a:cubicBezTo>
                    <a:cubicBezTo>
                      <a:pt x="7" y="162"/>
                      <a:pt x="8" y="133"/>
                      <a:pt x="12" y="117"/>
                    </a:cubicBezTo>
                    <a:cubicBezTo>
                      <a:pt x="13" y="109"/>
                      <a:pt x="18" y="102"/>
                      <a:pt x="25" y="98"/>
                    </a:cubicBezTo>
                    <a:cubicBezTo>
                      <a:pt x="43" y="87"/>
                      <a:pt x="82" y="61"/>
                      <a:pt x="94" y="35"/>
                    </a:cubicBezTo>
                    <a:cubicBezTo>
                      <a:pt x="103" y="17"/>
                      <a:pt x="113" y="7"/>
                      <a:pt x="121" y="3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0"/>
                      <a:pt x="122" y="0"/>
                      <a:pt x="122" y="0"/>
                    </a:cubicBezTo>
                    <a:cubicBezTo>
                      <a:pt x="122" y="0"/>
                      <a:pt x="122" y="0"/>
                      <a:pt x="122" y="0"/>
                    </a:cubicBezTo>
                  </a:path>
                </a:pathLst>
              </a:custGeom>
              <a:solidFill>
                <a:srgbClr val="B07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" name="îSḻïde">
                <a:extLst>
                  <a:ext uri="{FF2B5EF4-FFF2-40B4-BE49-F238E27FC236}">
                    <a16:creationId xmlns:a16="http://schemas.microsoft.com/office/drawing/2014/main" id="{431C32E1-15ED-4E4E-A703-B952A265D7AC}"/>
                  </a:ext>
                </a:extLst>
              </p:cNvPr>
              <p:cNvSpPr/>
              <p:nvPr/>
            </p:nvSpPr>
            <p:spPr bwMode="auto">
              <a:xfrm>
                <a:off x="7486651" y="3659188"/>
                <a:ext cx="15875" cy="55563"/>
              </a:xfrm>
              <a:custGeom>
                <a:avLst/>
                <a:gdLst>
                  <a:gd name="T0" fmla="*/ 0 w 11"/>
                  <a:gd name="T1" fmla="*/ 0 h 37"/>
                  <a:gd name="T2" fmla="*/ 11 w 11"/>
                  <a:gd name="T3" fmla="*/ 37 h 37"/>
                  <a:gd name="T4" fmla="*/ 10 w 11"/>
                  <a:gd name="T5" fmla="*/ 14 h 37"/>
                  <a:gd name="T6" fmla="*/ 0 w 11"/>
                  <a:gd name="T7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37">
                    <a:moveTo>
                      <a:pt x="0" y="0"/>
                    </a:moveTo>
                    <a:cubicBezTo>
                      <a:pt x="4" y="12"/>
                      <a:pt x="7" y="25"/>
                      <a:pt x="11" y="37"/>
                    </a:cubicBezTo>
                    <a:cubicBezTo>
                      <a:pt x="11" y="24"/>
                      <a:pt x="10" y="14"/>
                      <a:pt x="10" y="14"/>
                    </a:cubicBezTo>
                    <a:cubicBezTo>
                      <a:pt x="10" y="14"/>
                      <a:pt x="6" y="9"/>
                      <a:pt x="0" y="0"/>
                    </a:cubicBezTo>
                  </a:path>
                </a:pathLst>
              </a:custGeom>
              <a:solidFill>
                <a:srgbClr val="9E71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" name="íṥḻîḑê">
                <a:extLst>
                  <a:ext uri="{FF2B5EF4-FFF2-40B4-BE49-F238E27FC236}">
                    <a16:creationId xmlns:a16="http://schemas.microsoft.com/office/drawing/2014/main" id="{78B6D4A0-4D46-48DD-B140-FCBDB558F718}"/>
                  </a:ext>
                </a:extLst>
              </p:cNvPr>
              <p:cNvSpPr/>
              <p:nvPr/>
            </p:nvSpPr>
            <p:spPr bwMode="auto">
              <a:xfrm>
                <a:off x="7697788" y="3287713"/>
                <a:ext cx="4763" cy="6350"/>
              </a:xfrm>
              <a:custGeom>
                <a:avLst/>
                <a:gdLst>
                  <a:gd name="T0" fmla="*/ 1 w 3"/>
                  <a:gd name="T1" fmla="*/ 0 h 4"/>
                  <a:gd name="T2" fmla="*/ 0 w 3"/>
                  <a:gd name="T3" fmla="*/ 0 h 4"/>
                  <a:gd name="T4" fmla="*/ 3 w 3"/>
                  <a:gd name="T5" fmla="*/ 4 h 4"/>
                  <a:gd name="T6" fmla="*/ 3 w 3"/>
                  <a:gd name="T7" fmla="*/ 4 h 4"/>
                  <a:gd name="T8" fmla="*/ 1 w 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" h="4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1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" y="2"/>
                      <a:pt x="1" y="0"/>
                      <a:pt x="1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" name="íṣḻiḋe">
                <a:extLst>
                  <a:ext uri="{FF2B5EF4-FFF2-40B4-BE49-F238E27FC236}">
                    <a16:creationId xmlns:a16="http://schemas.microsoft.com/office/drawing/2014/main" id="{FF07F6B8-E29F-4E4B-A54C-7F985F9ACF82}"/>
                  </a:ext>
                </a:extLst>
              </p:cNvPr>
              <p:cNvSpPr/>
              <p:nvPr/>
            </p:nvSpPr>
            <p:spPr bwMode="auto">
              <a:xfrm>
                <a:off x="7773988" y="3449638"/>
                <a:ext cx="1588" cy="41275"/>
              </a:xfrm>
              <a:custGeom>
                <a:avLst/>
                <a:gdLst>
                  <a:gd name="T0" fmla="*/ 1 w 1"/>
                  <a:gd name="T1" fmla="*/ 0 h 28"/>
                  <a:gd name="T2" fmla="*/ 0 w 1"/>
                  <a:gd name="T3" fmla="*/ 28 h 28"/>
                  <a:gd name="T4" fmla="*/ 0 w 1"/>
                  <a:gd name="T5" fmla="*/ 19 h 28"/>
                  <a:gd name="T6" fmla="*/ 1 w 1"/>
                  <a:gd name="T7" fmla="*/ 1 h 28"/>
                  <a:gd name="T8" fmla="*/ 1 w 1"/>
                  <a:gd name="T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8">
                    <a:moveTo>
                      <a:pt x="1" y="0"/>
                    </a:moveTo>
                    <a:cubicBezTo>
                      <a:pt x="0" y="5"/>
                      <a:pt x="0" y="15"/>
                      <a:pt x="0" y="28"/>
                    </a:cubicBezTo>
                    <a:cubicBezTo>
                      <a:pt x="0" y="25"/>
                      <a:pt x="0" y="22"/>
                      <a:pt x="0" y="19"/>
                    </a:cubicBezTo>
                    <a:cubicBezTo>
                      <a:pt x="0" y="10"/>
                      <a:pt x="0" y="4"/>
                      <a:pt x="1" y="1"/>
                    </a:cubicBezTo>
                    <a:cubicBezTo>
                      <a:pt x="1" y="1"/>
                      <a:pt x="1" y="1"/>
                      <a:pt x="1" y="0"/>
                    </a:cubicBezTo>
                  </a:path>
                </a:pathLst>
              </a:custGeom>
              <a:solidFill>
                <a:srgbClr val="CFCF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" name="íṧlîḓé">
                <a:extLst>
                  <a:ext uri="{FF2B5EF4-FFF2-40B4-BE49-F238E27FC236}">
                    <a16:creationId xmlns:a16="http://schemas.microsoft.com/office/drawing/2014/main" id="{2344BA15-37C6-44F5-8A31-193677D677E2}"/>
                  </a:ext>
                </a:extLst>
              </p:cNvPr>
              <p:cNvSpPr/>
              <p:nvPr/>
            </p:nvSpPr>
            <p:spPr bwMode="auto">
              <a:xfrm>
                <a:off x="7702551" y="3294063"/>
                <a:ext cx="15875" cy="30163"/>
              </a:xfrm>
              <a:custGeom>
                <a:avLst/>
                <a:gdLst>
                  <a:gd name="T0" fmla="*/ 0 w 11"/>
                  <a:gd name="T1" fmla="*/ 0 h 20"/>
                  <a:gd name="T2" fmla="*/ 0 w 11"/>
                  <a:gd name="T3" fmla="*/ 0 h 20"/>
                  <a:gd name="T4" fmla="*/ 11 w 11"/>
                  <a:gd name="T5" fmla="*/ 20 h 20"/>
                  <a:gd name="T6" fmla="*/ 11 w 11"/>
                  <a:gd name="T7" fmla="*/ 20 h 20"/>
                  <a:gd name="T8" fmla="*/ 0 w 11"/>
                  <a:gd name="T9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2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4"/>
                      <a:pt x="6" y="11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6" y="11"/>
                      <a:pt x="2" y="4"/>
                      <a:pt x="0" y="0"/>
                    </a:cubicBezTo>
                  </a:path>
                </a:pathLst>
              </a:custGeom>
              <a:solidFill>
                <a:srgbClr val="356B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" name="iś1ïḓê">
                <a:extLst>
                  <a:ext uri="{FF2B5EF4-FFF2-40B4-BE49-F238E27FC236}">
                    <a16:creationId xmlns:a16="http://schemas.microsoft.com/office/drawing/2014/main" id="{30967000-AB3F-4E43-87F4-A97E6CA2B531}"/>
                  </a:ext>
                </a:extLst>
              </p:cNvPr>
              <p:cNvSpPr/>
              <p:nvPr/>
            </p:nvSpPr>
            <p:spPr bwMode="auto">
              <a:xfrm>
                <a:off x="7718426" y="3324226"/>
                <a:ext cx="60325" cy="257175"/>
              </a:xfrm>
              <a:custGeom>
                <a:avLst/>
                <a:gdLst>
                  <a:gd name="T0" fmla="*/ 37 w 40"/>
                  <a:gd name="T1" fmla="*/ 103 h 173"/>
                  <a:gd name="T2" fmla="*/ 37 w 40"/>
                  <a:gd name="T3" fmla="*/ 112 h 173"/>
                  <a:gd name="T4" fmla="*/ 39 w 40"/>
                  <a:gd name="T5" fmla="*/ 173 h 173"/>
                  <a:gd name="T6" fmla="*/ 39 w 40"/>
                  <a:gd name="T7" fmla="*/ 173 h 173"/>
                  <a:gd name="T8" fmla="*/ 37 w 40"/>
                  <a:gd name="T9" fmla="*/ 103 h 173"/>
                  <a:gd name="T10" fmla="*/ 0 w 40"/>
                  <a:gd name="T11" fmla="*/ 0 h 173"/>
                  <a:gd name="T12" fmla="*/ 0 w 40"/>
                  <a:gd name="T13" fmla="*/ 0 h 173"/>
                  <a:gd name="T14" fmla="*/ 38 w 40"/>
                  <a:gd name="T15" fmla="*/ 84 h 173"/>
                  <a:gd name="T16" fmla="*/ 38 w 40"/>
                  <a:gd name="T17" fmla="*/ 84 h 173"/>
                  <a:gd name="T18" fmla="*/ 38 w 40"/>
                  <a:gd name="T19" fmla="*/ 85 h 173"/>
                  <a:gd name="T20" fmla="*/ 38 w 40"/>
                  <a:gd name="T21" fmla="*/ 84 h 173"/>
                  <a:gd name="T22" fmla="*/ 0 w 40"/>
                  <a:gd name="T23" fmla="*/ 0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" h="173">
                    <a:moveTo>
                      <a:pt x="37" y="103"/>
                    </a:moveTo>
                    <a:cubicBezTo>
                      <a:pt x="37" y="106"/>
                      <a:pt x="37" y="109"/>
                      <a:pt x="37" y="112"/>
                    </a:cubicBezTo>
                    <a:cubicBezTo>
                      <a:pt x="37" y="131"/>
                      <a:pt x="38" y="155"/>
                      <a:pt x="39" y="173"/>
                    </a:cubicBezTo>
                    <a:cubicBezTo>
                      <a:pt x="39" y="173"/>
                      <a:pt x="39" y="173"/>
                      <a:pt x="39" y="173"/>
                    </a:cubicBezTo>
                    <a:cubicBezTo>
                      <a:pt x="38" y="152"/>
                      <a:pt x="37" y="122"/>
                      <a:pt x="37" y="103"/>
                    </a:cubicBezTo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6" y="29"/>
                      <a:pt x="40" y="75"/>
                      <a:pt x="38" y="84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8" y="85"/>
                      <a:pt x="38" y="85"/>
                      <a:pt x="38" y="85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40" y="75"/>
                      <a:pt x="16" y="29"/>
                      <a:pt x="0" y="0"/>
                    </a:cubicBezTo>
                  </a:path>
                </a:pathLst>
              </a:custGeom>
              <a:solidFill>
                <a:srgbClr val="BABA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" name="iṣḷîḓé">
                <a:extLst>
                  <a:ext uri="{FF2B5EF4-FFF2-40B4-BE49-F238E27FC236}">
                    <a16:creationId xmlns:a16="http://schemas.microsoft.com/office/drawing/2014/main" id="{4894CFDE-1E7E-44C7-B464-705EE76DC6D0}"/>
                  </a:ext>
                </a:extLst>
              </p:cNvPr>
              <p:cNvSpPr/>
              <p:nvPr/>
            </p:nvSpPr>
            <p:spPr bwMode="auto">
              <a:xfrm>
                <a:off x="7699376" y="3286126"/>
                <a:ext cx="93663" cy="330200"/>
              </a:xfrm>
              <a:custGeom>
                <a:avLst/>
                <a:gdLst>
                  <a:gd name="T0" fmla="*/ 10 w 63"/>
                  <a:gd name="T1" fmla="*/ 0 h 221"/>
                  <a:gd name="T2" fmla="*/ 0 w 63"/>
                  <a:gd name="T3" fmla="*/ 1 h 221"/>
                  <a:gd name="T4" fmla="*/ 2 w 63"/>
                  <a:gd name="T5" fmla="*/ 5 h 221"/>
                  <a:gd name="T6" fmla="*/ 13 w 63"/>
                  <a:gd name="T7" fmla="*/ 25 h 221"/>
                  <a:gd name="T8" fmla="*/ 51 w 63"/>
                  <a:gd name="T9" fmla="*/ 109 h 221"/>
                  <a:gd name="T10" fmla="*/ 51 w 63"/>
                  <a:gd name="T11" fmla="*/ 110 h 221"/>
                  <a:gd name="T12" fmla="*/ 50 w 63"/>
                  <a:gd name="T13" fmla="*/ 128 h 221"/>
                  <a:gd name="T14" fmla="*/ 52 w 63"/>
                  <a:gd name="T15" fmla="*/ 198 h 221"/>
                  <a:gd name="T16" fmla="*/ 63 w 63"/>
                  <a:gd name="T17" fmla="*/ 221 h 221"/>
                  <a:gd name="T18" fmla="*/ 60 w 63"/>
                  <a:gd name="T19" fmla="*/ 107 h 221"/>
                  <a:gd name="T20" fmla="*/ 10 w 63"/>
                  <a:gd name="T21" fmla="*/ 0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3" h="221">
                    <a:moveTo>
                      <a:pt x="10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3"/>
                      <a:pt x="2" y="5"/>
                    </a:cubicBezTo>
                    <a:cubicBezTo>
                      <a:pt x="4" y="9"/>
                      <a:pt x="8" y="16"/>
                      <a:pt x="13" y="25"/>
                    </a:cubicBezTo>
                    <a:cubicBezTo>
                      <a:pt x="29" y="54"/>
                      <a:pt x="53" y="100"/>
                      <a:pt x="51" y="109"/>
                    </a:cubicBezTo>
                    <a:cubicBezTo>
                      <a:pt x="51" y="109"/>
                      <a:pt x="51" y="109"/>
                      <a:pt x="51" y="110"/>
                    </a:cubicBezTo>
                    <a:cubicBezTo>
                      <a:pt x="50" y="113"/>
                      <a:pt x="50" y="119"/>
                      <a:pt x="50" y="128"/>
                    </a:cubicBezTo>
                    <a:cubicBezTo>
                      <a:pt x="50" y="147"/>
                      <a:pt x="51" y="177"/>
                      <a:pt x="52" y="198"/>
                    </a:cubicBezTo>
                    <a:cubicBezTo>
                      <a:pt x="59" y="212"/>
                      <a:pt x="63" y="221"/>
                      <a:pt x="63" y="221"/>
                    </a:cubicBezTo>
                    <a:cubicBezTo>
                      <a:pt x="63" y="221"/>
                      <a:pt x="58" y="120"/>
                      <a:pt x="60" y="107"/>
                    </a:cubicBezTo>
                    <a:cubicBezTo>
                      <a:pt x="63" y="95"/>
                      <a:pt x="14" y="9"/>
                      <a:pt x="10" y="0"/>
                    </a:cubicBezTo>
                  </a:path>
                </a:pathLst>
              </a:custGeom>
              <a:solidFill>
                <a:srgbClr val="B07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" name="iṧļiďè">
                <a:extLst>
                  <a:ext uri="{FF2B5EF4-FFF2-40B4-BE49-F238E27FC236}">
                    <a16:creationId xmlns:a16="http://schemas.microsoft.com/office/drawing/2014/main" id="{2B3677FB-0D29-49DB-AA78-DEA0596C7D5B}"/>
                  </a:ext>
                </a:extLst>
              </p:cNvPr>
              <p:cNvSpPr/>
              <p:nvPr/>
            </p:nvSpPr>
            <p:spPr bwMode="auto">
              <a:xfrm>
                <a:off x="8191501" y="3630613"/>
                <a:ext cx="1588" cy="317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1 w 1"/>
                  <a:gd name="T5" fmla="*/ 2 h 2"/>
                  <a:gd name="T6" fmla="*/ 0 w 1"/>
                  <a:gd name="T7" fmla="*/ 0 h 2"/>
                  <a:gd name="T8" fmla="*/ 0 w 1"/>
                  <a:gd name="T9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1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" name="îşḻïḓê">
                <a:extLst>
                  <a:ext uri="{FF2B5EF4-FFF2-40B4-BE49-F238E27FC236}">
                    <a16:creationId xmlns:a16="http://schemas.microsoft.com/office/drawing/2014/main" id="{EA0E8495-9971-48A7-9E58-1F97CC1DD5FF}"/>
                  </a:ext>
                </a:extLst>
              </p:cNvPr>
              <p:cNvSpPr/>
              <p:nvPr/>
            </p:nvSpPr>
            <p:spPr bwMode="auto">
              <a:xfrm>
                <a:off x="7832726" y="3536951"/>
                <a:ext cx="360363" cy="96838"/>
              </a:xfrm>
              <a:custGeom>
                <a:avLst/>
                <a:gdLst>
                  <a:gd name="T0" fmla="*/ 100 w 241"/>
                  <a:gd name="T1" fmla="*/ 56 h 65"/>
                  <a:gd name="T2" fmla="*/ 100 w 241"/>
                  <a:gd name="T3" fmla="*/ 58 h 65"/>
                  <a:gd name="T4" fmla="*/ 106 w 241"/>
                  <a:gd name="T5" fmla="*/ 58 h 65"/>
                  <a:gd name="T6" fmla="*/ 108 w 241"/>
                  <a:gd name="T7" fmla="*/ 58 h 65"/>
                  <a:gd name="T8" fmla="*/ 115 w 241"/>
                  <a:gd name="T9" fmla="*/ 58 h 65"/>
                  <a:gd name="T10" fmla="*/ 241 w 241"/>
                  <a:gd name="T11" fmla="*/ 65 h 65"/>
                  <a:gd name="T12" fmla="*/ 240 w 241"/>
                  <a:gd name="T13" fmla="*/ 63 h 65"/>
                  <a:gd name="T14" fmla="*/ 127 w 241"/>
                  <a:gd name="T15" fmla="*/ 57 h 65"/>
                  <a:gd name="T16" fmla="*/ 118 w 241"/>
                  <a:gd name="T17" fmla="*/ 57 h 65"/>
                  <a:gd name="T18" fmla="*/ 116 w 241"/>
                  <a:gd name="T19" fmla="*/ 57 h 65"/>
                  <a:gd name="T20" fmla="*/ 100 w 241"/>
                  <a:gd name="T21" fmla="*/ 56 h 65"/>
                  <a:gd name="T22" fmla="*/ 3 w 241"/>
                  <a:gd name="T23" fmla="*/ 0 h 65"/>
                  <a:gd name="T24" fmla="*/ 0 w 241"/>
                  <a:gd name="T25" fmla="*/ 8 h 65"/>
                  <a:gd name="T26" fmla="*/ 65 w 241"/>
                  <a:gd name="T27" fmla="*/ 50 h 65"/>
                  <a:gd name="T28" fmla="*/ 69 w 241"/>
                  <a:gd name="T29" fmla="*/ 46 h 65"/>
                  <a:gd name="T30" fmla="*/ 3 w 241"/>
                  <a:gd name="T31" fmla="*/ 0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1" h="65">
                    <a:moveTo>
                      <a:pt x="100" y="56"/>
                    </a:moveTo>
                    <a:cubicBezTo>
                      <a:pt x="100" y="57"/>
                      <a:pt x="100" y="57"/>
                      <a:pt x="100" y="58"/>
                    </a:cubicBezTo>
                    <a:cubicBezTo>
                      <a:pt x="102" y="58"/>
                      <a:pt x="104" y="58"/>
                      <a:pt x="106" y="58"/>
                    </a:cubicBezTo>
                    <a:cubicBezTo>
                      <a:pt x="107" y="58"/>
                      <a:pt x="108" y="58"/>
                      <a:pt x="108" y="58"/>
                    </a:cubicBezTo>
                    <a:cubicBezTo>
                      <a:pt x="111" y="58"/>
                      <a:pt x="113" y="58"/>
                      <a:pt x="115" y="58"/>
                    </a:cubicBezTo>
                    <a:cubicBezTo>
                      <a:pt x="157" y="58"/>
                      <a:pt x="199" y="61"/>
                      <a:pt x="241" y="65"/>
                    </a:cubicBezTo>
                    <a:cubicBezTo>
                      <a:pt x="241" y="65"/>
                      <a:pt x="241" y="64"/>
                      <a:pt x="240" y="63"/>
                    </a:cubicBezTo>
                    <a:cubicBezTo>
                      <a:pt x="203" y="59"/>
                      <a:pt x="165" y="57"/>
                      <a:pt x="127" y="57"/>
                    </a:cubicBezTo>
                    <a:cubicBezTo>
                      <a:pt x="124" y="57"/>
                      <a:pt x="121" y="57"/>
                      <a:pt x="118" y="57"/>
                    </a:cubicBezTo>
                    <a:cubicBezTo>
                      <a:pt x="117" y="57"/>
                      <a:pt x="117" y="57"/>
                      <a:pt x="116" y="57"/>
                    </a:cubicBezTo>
                    <a:cubicBezTo>
                      <a:pt x="110" y="57"/>
                      <a:pt x="105" y="57"/>
                      <a:pt x="100" y="56"/>
                    </a:cubicBezTo>
                    <a:moveTo>
                      <a:pt x="3" y="0"/>
                    </a:moveTo>
                    <a:cubicBezTo>
                      <a:pt x="2" y="3"/>
                      <a:pt x="0" y="5"/>
                      <a:pt x="0" y="8"/>
                    </a:cubicBezTo>
                    <a:cubicBezTo>
                      <a:pt x="11" y="18"/>
                      <a:pt x="35" y="39"/>
                      <a:pt x="65" y="50"/>
                    </a:cubicBezTo>
                    <a:cubicBezTo>
                      <a:pt x="66" y="49"/>
                      <a:pt x="67" y="48"/>
                      <a:pt x="69" y="46"/>
                    </a:cubicBezTo>
                    <a:cubicBezTo>
                      <a:pt x="31" y="30"/>
                      <a:pt x="3" y="0"/>
                      <a:pt x="3" y="0"/>
                    </a:cubicBezTo>
                  </a:path>
                </a:pathLst>
              </a:custGeom>
              <a:solidFill>
                <a:srgbClr val="B07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" name="ïṡlîďé">
                <a:extLst>
                  <a:ext uri="{FF2B5EF4-FFF2-40B4-BE49-F238E27FC236}">
                    <a16:creationId xmlns:a16="http://schemas.microsoft.com/office/drawing/2014/main" id="{0A482E2E-5782-4D0D-A34F-CF9EB0C9326B}"/>
                  </a:ext>
                </a:extLst>
              </p:cNvPr>
              <p:cNvSpPr/>
              <p:nvPr/>
            </p:nvSpPr>
            <p:spPr bwMode="auto">
              <a:xfrm>
                <a:off x="7916863" y="3940176"/>
                <a:ext cx="7938" cy="6350"/>
              </a:xfrm>
              <a:custGeom>
                <a:avLst/>
                <a:gdLst>
                  <a:gd name="T0" fmla="*/ 0 w 6"/>
                  <a:gd name="T1" fmla="*/ 0 h 4"/>
                  <a:gd name="T2" fmla="*/ 0 w 6"/>
                  <a:gd name="T3" fmla="*/ 0 h 4"/>
                  <a:gd name="T4" fmla="*/ 6 w 6"/>
                  <a:gd name="T5" fmla="*/ 4 h 4"/>
                  <a:gd name="T6" fmla="*/ 0 w 6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4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2"/>
                      <a:pt x="4" y="3"/>
                      <a:pt x="6" y="4"/>
                    </a:cubicBezTo>
                    <a:cubicBezTo>
                      <a:pt x="4" y="3"/>
                      <a:pt x="2" y="2"/>
                      <a:pt x="0" y="0"/>
                    </a:cubicBezTo>
                  </a:path>
                </a:pathLst>
              </a:custGeom>
              <a:solidFill>
                <a:srgbClr val="356B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" name="íşlíḓê">
                <a:extLst>
                  <a:ext uri="{FF2B5EF4-FFF2-40B4-BE49-F238E27FC236}">
                    <a16:creationId xmlns:a16="http://schemas.microsoft.com/office/drawing/2014/main" id="{E031C0B5-49E0-413B-B162-CB86A5FECBAC}"/>
                  </a:ext>
                </a:extLst>
              </p:cNvPr>
              <p:cNvSpPr/>
              <p:nvPr/>
            </p:nvSpPr>
            <p:spPr bwMode="auto">
              <a:xfrm>
                <a:off x="7847013" y="3829051"/>
                <a:ext cx="69850" cy="111125"/>
              </a:xfrm>
              <a:custGeom>
                <a:avLst/>
                <a:gdLst>
                  <a:gd name="T0" fmla="*/ 0 w 46"/>
                  <a:gd name="T1" fmla="*/ 0 h 75"/>
                  <a:gd name="T2" fmla="*/ 0 w 46"/>
                  <a:gd name="T3" fmla="*/ 0 h 75"/>
                  <a:gd name="T4" fmla="*/ 46 w 46"/>
                  <a:gd name="T5" fmla="*/ 75 h 75"/>
                  <a:gd name="T6" fmla="*/ 46 w 46"/>
                  <a:gd name="T7" fmla="*/ 75 h 75"/>
                  <a:gd name="T8" fmla="*/ 0 w 46"/>
                  <a:gd name="T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75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2" y="24"/>
                      <a:pt x="33" y="62"/>
                      <a:pt x="46" y="75"/>
                    </a:cubicBezTo>
                    <a:cubicBezTo>
                      <a:pt x="46" y="75"/>
                      <a:pt x="46" y="75"/>
                      <a:pt x="46" y="75"/>
                    </a:cubicBezTo>
                    <a:cubicBezTo>
                      <a:pt x="33" y="62"/>
                      <a:pt x="12" y="24"/>
                      <a:pt x="0" y="0"/>
                    </a:cubicBezTo>
                  </a:path>
                </a:pathLst>
              </a:custGeom>
              <a:solidFill>
                <a:srgbClr val="9E71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" name="iṣḷïḍe">
                <a:extLst>
                  <a:ext uri="{FF2B5EF4-FFF2-40B4-BE49-F238E27FC236}">
                    <a16:creationId xmlns:a16="http://schemas.microsoft.com/office/drawing/2014/main" id="{9931EF73-F0D6-49C7-8E14-54A77D94D761}"/>
                  </a:ext>
                </a:extLst>
              </p:cNvPr>
              <p:cNvSpPr/>
              <p:nvPr/>
            </p:nvSpPr>
            <p:spPr bwMode="auto">
              <a:xfrm>
                <a:off x="7847013" y="3806826"/>
                <a:ext cx="79375" cy="139700"/>
              </a:xfrm>
              <a:custGeom>
                <a:avLst/>
                <a:gdLst>
                  <a:gd name="T0" fmla="*/ 4 w 53"/>
                  <a:gd name="T1" fmla="*/ 0 h 93"/>
                  <a:gd name="T2" fmla="*/ 0 w 53"/>
                  <a:gd name="T3" fmla="*/ 5 h 93"/>
                  <a:gd name="T4" fmla="*/ 0 w 53"/>
                  <a:gd name="T5" fmla="*/ 14 h 93"/>
                  <a:gd name="T6" fmla="*/ 46 w 53"/>
                  <a:gd name="T7" fmla="*/ 89 h 93"/>
                  <a:gd name="T8" fmla="*/ 52 w 53"/>
                  <a:gd name="T9" fmla="*/ 93 h 93"/>
                  <a:gd name="T10" fmla="*/ 53 w 53"/>
                  <a:gd name="T11" fmla="*/ 93 h 93"/>
                  <a:gd name="T12" fmla="*/ 51 w 53"/>
                  <a:gd name="T13" fmla="*/ 82 h 93"/>
                  <a:gd name="T14" fmla="*/ 4 w 53"/>
                  <a:gd name="T15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93">
                    <a:moveTo>
                      <a:pt x="4" y="0"/>
                    </a:moveTo>
                    <a:cubicBezTo>
                      <a:pt x="3" y="2"/>
                      <a:pt x="2" y="3"/>
                      <a:pt x="0" y="5"/>
                    </a:cubicBezTo>
                    <a:cubicBezTo>
                      <a:pt x="0" y="7"/>
                      <a:pt x="0" y="10"/>
                      <a:pt x="0" y="14"/>
                    </a:cubicBezTo>
                    <a:cubicBezTo>
                      <a:pt x="12" y="38"/>
                      <a:pt x="33" y="76"/>
                      <a:pt x="46" y="89"/>
                    </a:cubicBezTo>
                    <a:cubicBezTo>
                      <a:pt x="48" y="91"/>
                      <a:pt x="50" y="92"/>
                      <a:pt x="52" y="93"/>
                    </a:cubicBezTo>
                    <a:cubicBezTo>
                      <a:pt x="52" y="93"/>
                      <a:pt x="52" y="93"/>
                      <a:pt x="53" y="93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35" y="62"/>
                      <a:pt x="12" y="18"/>
                      <a:pt x="4" y="0"/>
                    </a:cubicBezTo>
                  </a:path>
                </a:pathLst>
              </a:custGeom>
              <a:solidFill>
                <a:srgbClr val="B07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" name="iṣḻíďè">
                <a:extLst>
                  <a:ext uri="{FF2B5EF4-FFF2-40B4-BE49-F238E27FC236}">
                    <a16:creationId xmlns:a16="http://schemas.microsoft.com/office/drawing/2014/main" id="{E4609C22-E17C-43D5-9C55-90972DB73834}"/>
                  </a:ext>
                </a:extLst>
              </p:cNvPr>
              <p:cNvSpPr/>
              <p:nvPr/>
            </p:nvSpPr>
            <p:spPr bwMode="auto">
              <a:xfrm>
                <a:off x="7847013" y="3795713"/>
                <a:ext cx="6350" cy="19050"/>
              </a:xfrm>
              <a:custGeom>
                <a:avLst/>
                <a:gdLst>
                  <a:gd name="T0" fmla="*/ 0 w 4"/>
                  <a:gd name="T1" fmla="*/ 0 h 13"/>
                  <a:gd name="T2" fmla="*/ 0 w 4"/>
                  <a:gd name="T3" fmla="*/ 13 h 13"/>
                  <a:gd name="T4" fmla="*/ 4 w 4"/>
                  <a:gd name="T5" fmla="*/ 8 h 13"/>
                  <a:gd name="T6" fmla="*/ 0 w 4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13">
                    <a:moveTo>
                      <a:pt x="0" y="0"/>
                    </a:moveTo>
                    <a:cubicBezTo>
                      <a:pt x="0" y="0"/>
                      <a:pt x="0" y="5"/>
                      <a:pt x="0" y="13"/>
                    </a:cubicBezTo>
                    <a:cubicBezTo>
                      <a:pt x="2" y="11"/>
                      <a:pt x="3" y="10"/>
                      <a:pt x="4" y="8"/>
                    </a:cubicBezTo>
                    <a:cubicBezTo>
                      <a:pt x="1" y="3"/>
                      <a:pt x="0" y="0"/>
                      <a:pt x="0" y="0"/>
                    </a:cubicBezTo>
                  </a:path>
                </a:pathLst>
              </a:custGeom>
              <a:solidFill>
                <a:srgbClr val="9E71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" name="í$ḻïdê">
                <a:extLst>
                  <a:ext uri="{FF2B5EF4-FFF2-40B4-BE49-F238E27FC236}">
                    <a16:creationId xmlns:a16="http://schemas.microsoft.com/office/drawing/2014/main" id="{FD89C25F-F62C-4685-B221-0F295077FC5B}"/>
                  </a:ext>
                </a:extLst>
              </p:cNvPr>
              <p:cNvSpPr/>
              <p:nvPr/>
            </p:nvSpPr>
            <p:spPr bwMode="auto">
              <a:xfrm>
                <a:off x="7826376" y="3586163"/>
                <a:ext cx="196850" cy="204788"/>
              </a:xfrm>
              <a:custGeom>
                <a:avLst/>
                <a:gdLst>
                  <a:gd name="T0" fmla="*/ 53 w 132"/>
                  <a:gd name="T1" fmla="*/ 126 h 137"/>
                  <a:gd name="T2" fmla="*/ 23 w 132"/>
                  <a:gd name="T3" fmla="*/ 132 h 137"/>
                  <a:gd name="T4" fmla="*/ 0 w 132"/>
                  <a:gd name="T5" fmla="*/ 137 h 137"/>
                  <a:gd name="T6" fmla="*/ 13 w 132"/>
                  <a:gd name="T7" fmla="*/ 103 h 137"/>
                  <a:gd name="T8" fmla="*/ 21 w 132"/>
                  <a:gd name="T9" fmla="*/ 101 h 137"/>
                  <a:gd name="T10" fmla="*/ 35 w 132"/>
                  <a:gd name="T11" fmla="*/ 97 h 137"/>
                  <a:gd name="T12" fmla="*/ 93 w 132"/>
                  <a:gd name="T13" fmla="*/ 7 h 137"/>
                  <a:gd name="T14" fmla="*/ 53 w 132"/>
                  <a:gd name="T15" fmla="*/ 126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" h="137">
                    <a:moveTo>
                      <a:pt x="53" y="126"/>
                    </a:moveTo>
                    <a:cubicBezTo>
                      <a:pt x="23" y="132"/>
                      <a:pt x="23" y="132"/>
                      <a:pt x="23" y="132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21" y="101"/>
                      <a:pt x="21" y="101"/>
                      <a:pt x="21" y="101"/>
                    </a:cubicBezTo>
                    <a:cubicBezTo>
                      <a:pt x="35" y="97"/>
                      <a:pt x="35" y="97"/>
                      <a:pt x="35" y="97"/>
                    </a:cubicBezTo>
                    <a:cubicBezTo>
                      <a:pt x="35" y="97"/>
                      <a:pt x="54" y="0"/>
                      <a:pt x="93" y="7"/>
                    </a:cubicBezTo>
                    <a:cubicBezTo>
                      <a:pt x="132" y="14"/>
                      <a:pt x="53" y="126"/>
                      <a:pt x="53" y="126"/>
                    </a:cubicBezTo>
                  </a:path>
                </a:pathLst>
              </a:custGeom>
              <a:solidFill>
                <a:srgbClr val="71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" name="ïsľíďè">
                <a:extLst>
                  <a:ext uri="{FF2B5EF4-FFF2-40B4-BE49-F238E27FC236}">
                    <a16:creationId xmlns:a16="http://schemas.microsoft.com/office/drawing/2014/main" id="{C561EF71-FB1E-4E33-8CA0-FE08C502DAF1}"/>
                  </a:ext>
                </a:extLst>
              </p:cNvPr>
              <p:cNvSpPr/>
              <p:nvPr/>
            </p:nvSpPr>
            <p:spPr bwMode="auto">
              <a:xfrm>
                <a:off x="7858126" y="3783013"/>
                <a:ext cx="3175" cy="1588"/>
              </a:xfrm>
              <a:custGeom>
                <a:avLst/>
                <a:gdLst>
                  <a:gd name="T0" fmla="*/ 2 w 2"/>
                  <a:gd name="T1" fmla="*/ 0 h 1"/>
                  <a:gd name="T2" fmla="*/ 2 w 2"/>
                  <a:gd name="T3" fmla="*/ 0 h 1"/>
                  <a:gd name="T4" fmla="*/ 0 w 2"/>
                  <a:gd name="T5" fmla="*/ 1 h 1"/>
                  <a:gd name="T6" fmla="*/ 0 w 2"/>
                  <a:gd name="T7" fmla="*/ 1 h 1"/>
                  <a:gd name="T8" fmla="*/ 2 w 2"/>
                  <a:gd name="T9" fmla="*/ 1 h 1"/>
                  <a:gd name="T10" fmla="*/ 2 w 2"/>
                  <a:gd name="T11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" name="îṥḷiḍê">
                <a:extLst>
                  <a:ext uri="{FF2B5EF4-FFF2-40B4-BE49-F238E27FC236}">
                    <a16:creationId xmlns:a16="http://schemas.microsoft.com/office/drawing/2014/main" id="{077DC0D1-8B9D-4AB0-8659-D98A54B0818C}"/>
                  </a:ext>
                </a:extLst>
              </p:cNvPr>
              <p:cNvSpPr/>
              <p:nvPr/>
            </p:nvSpPr>
            <p:spPr bwMode="auto">
              <a:xfrm>
                <a:off x="7858126" y="3784601"/>
                <a:ext cx="1588" cy="1588"/>
              </a:xfrm>
              <a:prstGeom prst="ellipse">
                <a:avLst/>
              </a:prstGeom>
              <a:solidFill>
                <a:srgbClr val="B07E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" name="íṧḻïdè">
                <a:extLst>
                  <a:ext uri="{FF2B5EF4-FFF2-40B4-BE49-F238E27FC236}">
                    <a16:creationId xmlns:a16="http://schemas.microsoft.com/office/drawing/2014/main" id="{79C70E48-FED9-480A-B1EB-7F5B25E98E19}"/>
                  </a:ext>
                </a:extLst>
              </p:cNvPr>
              <p:cNvSpPr/>
              <p:nvPr/>
            </p:nvSpPr>
            <p:spPr bwMode="auto">
              <a:xfrm>
                <a:off x="7826376" y="3784601"/>
                <a:ext cx="31750" cy="6350"/>
              </a:xfrm>
              <a:custGeom>
                <a:avLst/>
                <a:gdLst>
                  <a:gd name="T0" fmla="*/ 21 w 21"/>
                  <a:gd name="T1" fmla="*/ 0 h 4"/>
                  <a:gd name="T2" fmla="*/ 0 w 21"/>
                  <a:gd name="T3" fmla="*/ 4 h 4"/>
                  <a:gd name="T4" fmla="*/ 0 w 21"/>
                  <a:gd name="T5" fmla="*/ 4 h 4"/>
                  <a:gd name="T6" fmla="*/ 21 w 21"/>
                  <a:gd name="T7" fmla="*/ 0 h 4"/>
                  <a:gd name="T8" fmla="*/ 21 w 2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4">
                    <a:moveTo>
                      <a:pt x="21" y="0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1" y="0"/>
                      <a:pt x="21" y="0"/>
                    </a:cubicBezTo>
                  </a:path>
                </a:pathLst>
              </a:custGeom>
              <a:solidFill>
                <a:srgbClr val="9E71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" name="îŝľïḓe">
                <a:extLst>
                  <a:ext uri="{FF2B5EF4-FFF2-40B4-BE49-F238E27FC236}">
                    <a16:creationId xmlns:a16="http://schemas.microsoft.com/office/drawing/2014/main" id="{9E5C6879-F5E4-433D-B1F8-F1A3D39A6F98}"/>
                  </a:ext>
                </a:extLst>
              </p:cNvPr>
              <p:cNvSpPr/>
              <p:nvPr/>
            </p:nvSpPr>
            <p:spPr bwMode="auto">
              <a:xfrm>
                <a:off x="7826376" y="3736976"/>
                <a:ext cx="36513" cy="53975"/>
              </a:xfrm>
              <a:custGeom>
                <a:avLst/>
                <a:gdLst>
                  <a:gd name="T0" fmla="*/ 21 w 24"/>
                  <a:gd name="T1" fmla="*/ 0 h 36"/>
                  <a:gd name="T2" fmla="*/ 13 w 24"/>
                  <a:gd name="T3" fmla="*/ 2 h 36"/>
                  <a:gd name="T4" fmla="*/ 0 w 24"/>
                  <a:gd name="T5" fmla="*/ 36 h 36"/>
                  <a:gd name="T6" fmla="*/ 21 w 24"/>
                  <a:gd name="T7" fmla="*/ 32 h 36"/>
                  <a:gd name="T8" fmla="*/ 21 w 24"/>
                  <a:gd name="T9" fmla="*/ 32 h 36"/>
                  <a:gd name="T10" fmla="*/ 23 w 24"/>
                  <a:gd name="T11" fmla="*/ 31 h 36"/>
                  <a:gd name="T12" fmla="*/ 23 w 24"/>
                  <a:gd name="T13" fmla="*/ 31 h 36"/>
                  <a:gd name="T14" fmla="*/ 21 w 24"/>
                  <a:gd name="T1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36">
                    <a:moveTo>
                      <a:pt x="21" y="0"/>
                    </a:moveTo>
                    <a:cubicBezTo>
                      <a:pt x="13" y="2"/>
                      <a:pt x="13" y="2"/>
                      <a:pt x="13" y="2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3" y="31"/>
                      <a:pt x="23" y="31"/>
                      <a:pt x="23" y="31"/>
                    </a:cubicBezTo>
                    <a:cubicBezTo>
                      <a:pt x="24" y="21"/>
                      <a:pt x="23" y="10"/>
                      <a:pt x="21" y="0"/>
                    </a:cubicBezTo>
                  </a:path>
                </a:pathLst>
              </a:custGeom>
              <a:solidFill>
                <a:srgbClr val="6543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" name="ïṩľïḋé">
                <a:extLst>
                  <a:ext uri="{FF2B5EF4-FFF2-40B4-BE49-F238E27FC236}">
                    <a16:creationId xmlns:a16="http://schemas.microsoft.com/office/drawing/2014/main" id="{2D583934-C084-4C25-814A-E645B6B4D617}"/>
                  </a:ext>
                </a:extLst>
              </p:cNvPr>
              <p:cNvSpPr/>
              <p:nvPr/>
            </p:nvSpPr>
            <p:spPr bwMode="auto">
              <a:xfrm>
                <a:off x="7461251" y="3444876"/>
                <a:ext cx="404813" cy="365125"/>
              </a:xfrm>
              <a:custGeom>
                <a:avLst/>
                <a:gdLst>
                  <a:gd name="T0" fmla="*/ 39 w 271"/>
                  <a:gd name="T1" fmla="*/ 0 h 245"/>
                  <a:gd name="T2" fmla="*/ 92 w 271"/>
                  <a:gd name="T3" fmla="*/ 126 h 245"/>
                  <a:gd name="T4" fmla="*/ 263 w 271"/>
                  <a:gd name="T5" fmla="*/ 194 h 245"/>
                  <a:gd name="T6" fmla="*/ 259 w 271"/>
                  <a:gd name="T7" fmla="*/ 245 h 245"/>
                  <a:gd name="T8" fmla="*/ 129 w 271"/>
                  <a:gd name="T9" fmla="*/ 239 h 245"/>
                  <a:gd name="T10" fmla="*/ 31 w 271"/>
                  <a:gd name="T11" fmla="*/ 187 h 245"/>
                  <a:gd name="T12" fmla="*/ 0 w 271"/>
                  <a:gd name="T13" fmla="*/ 75 h 245"/>
                  <a:gd name="T14" fmla="*/ 39 w 271"/>
                  <a:gd name="T15" fmla="*/ 0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1" h="245">
                    <a:moveTo>
                      <a:pt x="39" y="0"/>
                    </a:moveTo>
                    <a:cubicBezTo>
                      <a:pt x="39" y="0"/>
                      <a:pt x="72" y="112"/>
                      <a:pt x="92" y="126"/>
                    </a:cubicBezTo>
                    <a:cubicBezTo>
                      <a:pt x="111" y="140"/>
                      <a:pt x="229" y="210"/>
                      <a:pt x="263" y="194"/>
                    </a:cubicBezTo>
                    <a:cubicBezTo>
                      <a:pt x="263" y="194"/>
                      <a:pt x="271" y="235"/>
                      <a:pt x="259" y="245"/>
                    </a:cubicBezTo>
                    <a:cubicBezTo>
                      <a:pt x="259" y="245"/>
                      <a:pt x="130" y="240"/>
                      <a:pt x="129" y="239"/>
                    </a:cubicBezTo>
                    <a:cubicBezTo>
                      <a:pt x="129" y="239"/>
                      <a:pt x="45" y="228"/>
                      <a:pt x="31" y="187"/>
                    </a:cubicBezTo>
                    <a:cubicBezTo>
                      <a:pt x="17" y="145"/>
                      <a:pt x="0" y="75"/>
                      <a:pt x="0" y="75"/>
                    </a:cubicBez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C48C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" name="îṩḻíḍé">
                <a:extLst>
                  <a:ext uri="{FF2B5EF4-FFF2-40B4-BE49-F238E27FC236}">
                    <a16:creationId xmlns:a16="http://schemas.microsoft.com/office/drawing/2014/main" id="{C87203B7-50E1-4476-B864-86A15217DAA6}"/>
                  </a:ext>
                </a:extLst>
              </p:cNvPr>
              <p:cNvSpPr/>
              <p:nvPr/>
            </p:nvSpPr>
            <p:spPr bwMode="auto">
              <a:xfrm>
                <a:off x="7691438" y="3268663"/>
                <a:ext cx="3175" cy="4763"/>
              </a:xfrm>
              <a:custGeom>
                <a:avLst/>
                <a:gdLst>
                  <a:gd name="T0" fmla="*/ 1 w 2"/>
                  <a:gd name="T1" fmla="*/ 0 h 3"/>
                  <a:gd name="T2" fmla="*/ 0 w 2"/>
                  <a:gd name="T3" fmla="*/ 0 h 3"/>
                  <a:gd name="T4" fmla="*/ 1 w 2"/>
                  <a:gd name="T5" fmla="*/ 3 h 3"/>
                  <a:gd name="T6" fmla="*/ 2 w 2"/>
                  <a:gd name="T7" fmla="*/ 3 h 3"/>
                  <a:gd name="T8" fmla="*/ 1 w 2"/>
                  <a:gd name="T9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1"/>
                      <a:pt x="1" y="2"/>
                      <a:pt x="1" y="3"/>
                    </a:cubicBezTo>
                    <a:cubicBezTo>
                      <a:pt x="1" y="3"/>
                      <a:pt x="1" y="3"/>
                      <a:pt x="2" y="3"/>
                    </a:cubicBezTo>
                    <a:cubicBezTo>
                      <a:pt x="1" y="2"/>
                      <a:pt x="1" y="1"/>
                      <a:pt x="1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" name="íŝḷíḋê">
                <a:extLst>
                  <a:ext uri="{FF2B5EF4-FFF2-40B4-BE49-F238E27FC236}">
                    <a16:creationId xmlns:a16="http://schemas.microsoft.com/office/drawing/2014/main" id="{E711A886-DAF8-40D9-92E3-D7B2083536F2}"/>
                  </a:ext>
                </a:extLst>
              </p:cNvPr>
              <p:cNvSpPr/>
              <p:nvPr/>
            </p:nvSpPr>
            <p:spPr bwMode="auto">
              <a:xfrm>
                <a:off x="7581901" y="3230563"/>
                <a:ext cx="111125" cy="46038"/>
              </a:xfrm>
              <a:custGeom>
                <a:avLst/>
                <a:gdLst>
                  <a:gd name="T0" fmla="*/ 0 w 75"/>
                  <a:gd name="T1" fmla="*/ 0 h 30"/>
                  <a:gd name="T2" fmla="*/ 0 w 75"/>
                  <a:gd name="T3" fmla="*/ 0 h 30"/>
                  <a:gd name="T4" fmla="*/ 0 w 75"/>
                  <a:gd name="T5" fmla="*/ 0 h 30"/>
                  <a:gd name="T6" fmla="*/ 59 w 75"/>
                  <a:gd name="T7" fmla="*/ 30 h 30"/>
                  <a:gd name="T8" fmla="*/ 75 w 75"/>
                  <a:gd name="T9" fmla="*/ 28 h 30"/>
                  <a:gd name="T10" fmla="*/ 74 w 75"/>
                  <a:gd name="T11" fmla="*/ 25 h 30"/>
                  <a:gd name="T12" fmla="*/ 58 w 75"/>
                  <a:gd name="T13" fmla="*/ 27 h 30"/>
                  <a:gd name="T14" fmla="*/ 0 w 75"/>
                  <a:gd name="T1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5" h="3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19"/>
                      <a:pt x="36" y="30"/>
                      <a:pt x="59" y="30"/>
                    </a:cubicBezTo>
                    <a:cubicBezTo>
                      <a:pt x="64" y="30"/>
                      <a:pt x="70" y="29"/>
                      <a:pt x="75" y="28"/>
                    </a:cubicBezTo>
                    <a:cubicBezTo>
                      <a:pt x="75" y="27"/>
                      <a:pt x="74" y="26"/>
                      <a:pt x="74" y="25"/>
                    </a:cubicBezTo>
                    <a:cubicBezTo>
                      <a:pt x="69" y="26"/>
                      <a:pt x="63" y="27"/>
                      <a:pt x="58" y="27"/>
                    </a:cubicBezTo>
                    <a:cubicBezTo>
                      <a:pt x="35" y="27"/>
                      <a:pt x="14" y="16"/>
                      <a:pt x="0" y="0"/>
                    </a:cubicBezTo>
                  </a:path>
                </a:pathLst>
              </a:custGeom>
              <a:solidFill>
                <a:srgbClr val="6543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" name="íSlide">
                <a:extLst>
                  <a:ext uri="{FF2B5EF4-FFF2-40B4-BE49-F238E27FC236}">
                    <a16:creationId xmlns:a16="http://schemas.microsoft.com/office/drawing/2014/main" id="{8683C858-8C30-411B-8F1A-9D8262504099}"/>
                  </a:ext>
                </a:extLst>
              </p:cNvPr>
              <p:cNvSpPr/>
              <p:nvPr/>
            </p:nvSpPr>
            <p:spPr bwMode="auto">
              <a:xfrm>
                <a:off x="7556501" y="3048001"/>
                <a:ext cx="222250" cy="223838"/>
              </a:xfrm>
              <a:prstGeom prst="ellipse">
                <a:avLst/>
              </a:prstGeom>
              <a:solidFill>
                <a:srgbClr val="714B4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" name="íṥ1îḋè">
                <a:extLst>
                  <a:ext uri="{FF2B5EF4-FFF2-40B4-BE49-F238E27FC236}">
                    <a16:creationId xmlns:a16="http://schemas.microsoft.com/office/drawing/2014/main" id="{7B584D20-CE34-4356-AF01-1A2ED517A83F}"/>
                  </a:ext>
                </a:extLst>
              </p:cNvPr>
              <p:cNvSpPr/>
              <p:nvPr/>
            </p:nvSpPr>
            <p:spPr bwMode="auto">
              <a:xfrm>
                <a:off x="7580313" y="2938463"/>
                <a:ext cx="239713" cy="193675"/>
              </a:xfrm>
              <a:custGeom>
                <a:avLst/>
                <a:gdLst>
                  <a:gd name="T0" fmla="*/ 57 w 161"/>
                  <a:gd name="T1" fmla="*/ 0 h 129"/>
                  <a:gd name="T2" fmla="*/ 38 w 161"/>
                  <a:gd name="T3" fmla="*/ 7 h 129"/>
                  <a:gd name="T4" fmla="*/ 25 w 161"/>
                  <a:gd name="T5" fmla="*/ 21 h 129"/>
                  <a:gd name="T6" fmla="*/ 0 w 161"/>
                  <a:gd name="T7" fmla="*/ 26 h 129"/>
                  <a:gd name="T8" fmla="*/ 0 w 161"/>
                  <a:gd name="T9" fmla="*/ 102 h 129"/>
                  <a:gd name="T10" fmla="*/ 59 w 161"/>
                  <a:gd name="T11" fmla="*/ 73 h 129"/>
                  <a:gd name="T12" fmla="*/ 131 w 161"/>
                  <a:gd name="T13" fmla="*/ 129 h 129"/>
                  <a:gd name="T14" fmla="*/ 134 w 161"/>
                  <a:gd name="T15" fmla="*/ 129 h 129"/>
                  <a:gd name="T16" fmla="*/ 140 w 161"/>
                  <a:gd name="T17" fmla="*/ 129 h 129"/>
                  <a:gd name="T18" fmla="*/ 161 w 161"/>
                  <a:gd name="T19" fmla="*/ 103 h 129"/>
                  <a:gd name="T20" fmla="*/ 145 w 161"/>
                  <a:gd name="T21" fmla="*/ 72 h 129"/>
                  <a:gd name="T22" fmla="*/ 125 w 161"/>
                  <a:gd name="T23" fmla="*/ 57 h 129"/>
                  <a:gd name="T24" fmla="*/ 109 w 161"/>
                  <a:gd name="T25" fmla="*/ 32 h 129"/>
                  <a:gd name="T26" fmla="*/ 72 w 161"/>
                  <a:gd name="T27" fmla="*/ 3 h 129"/>
                  <a:gd name="T28" fmla="*/ 57 w 161"/>
                  <a:gd name="T2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1" h="129">
                    <a:moveTo>
                      <a:pt x="57" y="0"/>
                    </a:moveTo>
                    <a:cubicBezTo>
                      <a:pt x="50" y="0"/>
                      <a:pt x="43" y="2"/>
                      <a:pt x="38" y="7"/>
                    </a:cubicBezTo>
                    <a:cubicBezTo>
                      <a:pt x="33" y="11"/>
                      <a:pt x="31" y="17"/>
                      <a:pt x="25" y="21"/>
                    </a:cubicBezTo>
                    <a:cubicBezTo>
                      <a:pt x="18" y="26"/>
                      <a:pt x="9" y="25"/>
                      <a:pt x="0" y="26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13" y="85"/>
                      <a:pt x="35" y="73"/>
                      <a:pt x="59" y="73"/>
                    </a:cubicBezTo>
                    <a:cubicBezTo>
                      <a:pt x="93" y="73"/>
                      <a:pt x="122" y="97"/>
                      <a:pt x="131" y="129"/>
                    </a:cubicBezTo>
                    <a:cubicBezTo>
                      <a:pt x="132" y="129"/>
                      <a:pt x="133" y="129"/>
                      <a:pt x="134" y="129"/>
                    </a:cubicBezTo>
                    <a:cubicBezTo>
                      <a:pt x="136" y="129"/>
                      <a:pt x="138" y="129"/>
                      <a:pt x="140" y="129"/>
                    </a:cubicBezTo>
                    <a:cubicBezTo>
                      <a:pt x="152" y="125"/>
                      <a:pt x="160" y="115"/>
                      <a:pt x="161" y="103"/>
                    </a:cubicBezTo>
                    <a:cubicBezTo>
                      <a:pt x="160" y="90"/>
                      <a:pt x="155" y="79"/>
                      <a:pt x="145" y="72"/>
                    </a:cubicBezTo>
                    <a:cubicBezTo>
                      <a:pt x="139" y="66"/>
                      <a:pt x="131" y="63"/>
                      <a:pt x="125" y="57"/>
                    </a:cubicBezTo>
                    <a:cubicBezTo>
                      <a:pt x="119" y="50"/>
                      <a:pt x="115" y="40"/>
                      <a:pt x="109" y="32"/>
                    </a:cubicBezTo>
                    <a:cubicBezTo>
                      <a:pt x="101" y="19"/>
                      <a:pt x="87" y="8"/>
                      <a:pt x="72" y="3"/>
                    </a:cubicBezTo>
                    <a:cubicBezTo>
                      <a:pt x="67" y="1"/>
                      <a:pt x="62" y="0"/>
                      <a:pt x="57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" name="íSľíḍè">
                <a:extLst>
                  <a:ext uri="{FF2B5EF4-FFF2-40B4-BE49-F238E27FC236}">
                    <a16:creationId xmlns:a16="http://schemas.microsoft.com/office/drawing/2014/main" id="{E5B876E2-5687-4C10-97AC-2BFF265D3A15}"/>
                  </a:ext>
                </a:extLst>
              </p:cNvPr>
              <p:cNvSpPr/>
              <p:nvPr/>
            </p:nvSpPr>
            <p:spPr bwMode="auto">
              <a:xfrm>
                <a:off x="7512051" y="2978151"/>
                <a:ext cx="68263" cy="246063"/>
              </a:xfrm>
              <a:custGeom>
                <a:avLst/>
                <a:gdLst>
                  <a:gd name="T0" fmla="*/ 46 w 46"/>
                  <a:gd name="T1" fmla="*/ 0 h 165"/>
                  <a:gd name="T2" fmla="*/ 45 w 46"/>
                  <a:gd name="T3" fmla="*/ 0 h 165"/>
                  <a:gd name="T4" fmla="*/ 8 w 46"/>
                  <a:gd name="T5" fmla="*/ 28 h 165"/>
                  <a:gd name="T6" fmla="*/ 4 w 46"/>
                  <a:gd name="T7" fmla="*/ 76 h 165"/>
                  <a:gd name="T8" fmla="*/ 10 w 46"/>
                  <a:gd name="T9" fmla="*/ 96 h 165"/>
                  <a:gd name="T10" fmla="*/ 19 w 46"/>
                  <a:gd name="T11" fmla="*/ 139 h 165"/>
                  <a:gd name="T12" fmla="*/ 37 w 46"/>
                  <a:gd name="T13" fmla="*/ 165 h 165"/>
                  <a:gd name="T14" fmla="*/ 39 w 46"/>
                  <a:gd name="T15" fmla="*/ 157 h 165"/>
                  <a:gd name="T16" fmla="*/ 30 w 46"/>
                  <a:gd name="T17" fmla="*/ 122 h 165"/>
                  <a:gd name="T18" fmla="*/ 46 w 46"/>
                  <a:gd name="T19" fmla="*/ 76 h 165"/>
                  <a:gd name="T20" fmla="*/ 46 w 46"/>
                  <a:gd name="T21" fmla="*/ 0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165">
                    <a:moveTo>
                      <a:pt x="46" y="0"/>
                    </a:moveTo>
                    <a:cubicBezTo>
                      <a:pt x="46" y="0"/>
                      <a:pt x="45" y="0"/>
                      <a:pt x="45" y="0"/>
                    </a:cubicBezTo>
                    <a:cubicBezTo>
                      <a:pt x="29" y="2"/>
                      <a:pt x="15" y="13"/>
                      <a:pt x="8" y="28"/>
                    </a:cubicBezTo>
                    <a:cubicBezTo>
                      <a:pt x="1" y="43"/>
                      <a:pt x="0" y="60"/>
                      <a:pt x="4" y="76"/>
                    </a:cubicBezTo>
                    <a:cubicBezTo>
                      <a:pt x="6" y="83"/>
                      <a:pt x="8" y="89"/>
                      <a:pt x="10" y="96"/>
                    </a:cubicBezTo>
                    <a:cubicBezTo>
                      <a:pt x="14" y="110"/>
                      <a:pt x="15" y="125"/>
                      <a:pt x="19" y="139"/>
                    </a:cubicBezTo>
                    <a:cubicBezTo>
                      <a:pt x="23" y="149"/>
                      <a:pt x="29" y="159"/>
                      <a:pt x="37" y="165"/>
                    </a:cubicBezTo>
                    <a:cubicBezTo>
                      <a:pt x="37" y="162"/>
                      <a:pt x="38" y="160"/>
                      <a:pt x="39" y="157"/>
                    </a:cubicBezTo>
                    <a:cubicBezTo>
                      <a:pt x="33" y="147"/>
                      <a:pt x="30" y="135"/>
                      <a:pt x="30" y="122"/>
                    </a:cubicBezTo>
                    <a:cubicBezTo>
                      <a:pt x="30" y="105"/>
                      <a:pt x="36" y="89"/>
                      <a:pt x="46" y="76"/>
                    </a:cubicBezTo>
                    <a:cubicBezTo>
                      <a:pt x="46" y="0"/>
                      <a:pt x="46" y="0"/>
                      <a:pt x="46" y="0"/>
                    </a:cubicBezTo>
                  </a:path>
                </a:pathLst>
              </a:custGeom>
              <a:solidFill>
                <a:srgbClr val="DEC81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" name="ïšlïḍê">
                <a:extLst>
                  <a:ext uri="{FF2B5EF4-FFF2-40B4-BE49-F238E27FC236}">
                    <a16:creationId xmlns:a16="http://schemas.microsoft.com/office/drawing/2014/main" id="{C27284DC-A3DA-4185-B20C-B7EED6B67898}"/>
                  </a:ext>
                </a:extLst>
              </p:cNvPr>
              <p:cNvSpPr/>
              <p:nvPr/>
            </p:nvSpPr>
            <p:spPr bwMode="auto">
              <a:xfrm>
                <a:off x="7566026" y="3211513"/>
                <a:ext cx="15875" cy="19050"/>
              </a:xfrm>
              <a:custGeom>
                <a:avLst/>
                <a:gdLst>
                  <a:gd name="T0" fmla="*/ 2 w 10"/>
                  <a:gd name="T1" fmla="*/ 0 h 13"/>
                  <a:gd name="T2" fmla="*/ 0 w 10"/>
                  <a:gd name="T3" fmla="*/ 8 h 13"/>
                  <a:gd name="T4" fmla="*/ 10 w 10"/>
                  <a:gd name="T5" fmla="*/ 13 h 13"/>
                  <a:gd name="T6" fmla="*/ 3 w 10"/>
                  <a:gd name="T7" fmla="*/ 3 h 13"/>
                  <a:gd name="T8" fmla="*/ 3 w 10"/>
                  <a:gd name="T9" fmla="*/ 3 h 13"/>
                  <a:gd name="T10" fmla="*/ 2 w 10"/>
                  <a:gd name="T11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13">
                    <a:moveTo>
                      <a:pt x="2" y="0"/>
                    </a:moveTo>
                    <a:cubicBezTo>
                      <a:pt x="1" y="3"/>
                      <a:pt x="0" y="5"/>
                      <a:pt x="0" y="8"/>
                    </a:cubicBezTo>
                    <a:cubicBezTo>
                      <a:pt x="3" y="10"/>
                      <a:pt x="6" y="12"/>
                      <a:pt x="10" y="13"/>
                    </a:cubicBezTo>
                    <a:cubicBezTo>
                      <a:pt x="7" y="10"/>
                      <a:pt x="5" y="6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2" y="1"/>
                      <a:pt x="2" y="0"/>
                    </a:cubicBezTo>
                  </a:path>
                </a:pathLst>
              </a:custGeom>
              <a:solidFill>
                <a:srgbClr val="6543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" name="ïšlíḍè">
                <a:extLst>
                  <a:ext uri="{FF2B5EF4-FFF2-40B4-BE49-F238E27FC236}">
                    <a16:creationId xmlns:a16="http://schemas.microsoft.com/office/drawing/2014/main" id="{B1C450A1-A255-4493-953A-C8BA41D09A51}"/>
                  </a:ext>
                </a:extLst>
              </p:cNvPr>
              <p:cNvSpPr/>
              <p:nvPr/>
            </p:nvSpPr>
            <p:spPr bwMode="auto">
              <a:xfrm>
                <a:off x="7570788" y="3216276"/>
                <a:ext cx="11113" cy="14288"/>
              </a:xfrm>
              <a:custGeom>
                <a:avLst/>
                <a:gdLst>
                  <a:gd name="T0" fmla="*/ 0 w 7"/>
                  <a:gd name="T1" fmla="*/ 0 h 10"/>
                  <a:gd name="T2" fmla="*/ 0 w 7"/>
                  <a:gd name="T3" fmla="*/ 0 h 10"/>
                  <a:gd name="T4" fmla="*/ 7 w 7"/>
                  <a:gd name="T5" fmla="*/ 10 h 10"/>
                  <a:gd name="T6" fmla="*/ 7 w 7"/>
                  <a:gd name="T7" fmla="*/ 10 h 10"/>
                  <a:gd name="T8" fmla="*/ 7 w 7"/>
                  <a:gd name="T9" fmla="*/ 10 h 10"/>
                  <a:gd name="T10" fmla="*/ 0 w 7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10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3"/>
                      <a:pt x="4" y="7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5" y="7"/>
                      <a:pt x="2" y="3"/>
                      <a:pt x="0" y="0"/>
                    </a:cubicBezTo>
                  </a:path>
                </a:pathLst>
              </a:custGeom>
              <a:solidFill>
                <a:srgbClr val="5B3C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" name="íṡľîḍê">
                <a:extLst>
                  <a:ext uri="{FF2B5EF4-FFF2-40B4-BE49-F238E27FC236}">
                    <a16:creationId xmlns:a16="http://schemas.microsoft.com/office/drawing/2014/main" id="{50521ED1-2DCD-4D19-8EC1-A5CA1B2E072F}"/>
                  </a:ext>
                </a:extLst>
              </p:cNvPr>
              <p:cNvSpPr/>
              <p:nvPr/>
            </p:nvSpPr>
            <p:spPr bwMode="auto">
              <a:xfrm>
                <a:off x="7556501" y="3048001"/>
                <a:ext cx="219075" cy="182563"/>
              </a:xfrm>
              <a:custGeom>
                <a:avLst/>
                <a:gdLst>
                  <a:gd name="T0" fmla="*/ 75 w 147"/>
                  <a:gd name="T1" fmla="*/ 0 h 123"/>
                  <a:gd name="T2" fmla="*/ 16 w 147"/>
                  <a:gd name="T3" fmla="*/ 29 h 123"/>
                  <a:gd name="T4" fmla="*/ 0 w 147"/>
                  <a:gd name="T5" fmla="*/ 75 h 123"/>
                  <a:gd name="T6" fmla="*/ 9 w 147"/>
                  <a:gd name="T7" fmla="*/ 110 h 123"/>
                  <a:gd name="T8" fmla="*/ 10 w 147"/>
                  <a:gd name="T9" fmla="*/ 113 h 123"/>
                  <a:gd name="T10" fmla="*/ 17 w 147"/>
                  <a:gd name="T11" fmla="*/ 123 h 123"/>
                  <a:gd name="T12" fmla="*/ 26 w 147"/>
                  <a:gd name="T13" fmla="*/ 78 h 123"/>
                  <a:gd name="T14" fmla="*/ 32 w 147"/>
                  <a:gd name="T15" fmla="*/ 71 h 123"/>
                  <a:gd name="T16" fmla="*/ 36 w 147"/>
                  <a:gd name="T17" fmla="*/ 70 h 123"/>
                  <a:gd name="T18" fmla="*/ 40 w 147"/>
                  <a:gd name="T19" fmla="*/ 71 h 123"/>
                  <a:gd name="T20" fmla="*/ 51 w 147"/>
                  <a:gd name="T21" fmla="*/ 72 h 123"/>
                  <a:gd name="T22" fmla="*/ 91 w 147"/>
                  <a:gd name="T23" fmla="*/ 61 h 123"/>
                  <a:gd name="T24" fmla="*/ 110 w 147"/>
                  <a:gd name="T25" fmla="*/ 45 h 123"/>
                  <a:gd name="T26" fmla="*/ 111 w 147"/>
                  <a:gd name="T27" fmla="*/ 45 h 123"/>
                  <a:gd name="T28" fmla="*/ 140 w 147"/>
                  <a:gd name="T29" fmla="*/ 55 h 123"/>
                  <a:gd name="T30" fmla="*/ 147 w 147"/>
                  <a:gd name="T31" fmla="*/ 56 h 123"/>
                  <a:gd name="T32" fmla="*/ 75 w 147"/>
                  <a:gd name="T33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7" h="123">
                    <a:moveTo>
                      <a:pt x="75" y="0"/>
                    </a:moveTo>
                    <a:cubicBezTo>
                      <a:pt x="51" y="0"/>
                      <a:pt x="29" y="12"/>
                      <a:pt x="16" y="29"/>
                    </a:cubicBezTo>
                    <a:cubicBezTo>
                      <a:pt x="6" y="42"/>
                      <a:pt x="0" y="58"/>
                      <a:pt x="0" y="75"/>
                    </a:cubicBezTo>
                    <a:cubicBezTo>
                      <a:pt x="0" y="88"/>
                      <a:pt x="3" y="100"/>
                      <a:pt x="9" y="110"/>
                    </a:cubicBezTo>
                    <a:cubicBezTo>
                      <a:pt x="9" y="111"/>
                      <a:pt x="10" y="112"/>
                      <a:pt x="10" y="113"/>
                    </a:cubicBezTo>
                    <a:cubicBezTo>
                      <a:pt x="12" y="116"/>
                      <a:pt x="15" y="120"/>
                      <a:pt x="17" y="123"/>
                    </a:cubicBezTo>
                    <a:cubicBezTo>
                      <a:pt x="16" y="107"/>
                      <a:pt x="19" y="92"/>
                      <a:pt x="26" y="78"/>
                    </a:cubicBezTo>
                    <a:cubicBezTo>
                      <a:pt x="27" y="75"/>
                      <a:pt x="29" y="72"/>
                      <a:pt x="32" y="71"/>
                    </a:cubicBezTo>
                    <a:cubicBezTo>
                      <a:pt x="34" y="71"/>
                      <a:pt x="35" y="70"/>
                      <a:pt x="36" y="70"/>
                    </a:cubicBezTo>
                    <a:cubicBezTo>
                      <a:pt x="37" y="70"/>
                      <a:pt x="39" y="71"/>
                      <a:pt x="40" y="71"/>
                    </a:cubicBezTo>
                    <a:cubicBezTo>
                      <a:pt x="44" y="72"/>
                      <a:pt x="47" y="72"/>
                      <a:pt x="51" y="72"/>
                    </a:cubicBezTo>
                    <a:cubicBezTo>
                      <a:pt x="65" y="72"/>
                      <a:pt x="79" y="68"/>
                      <a:pt x="91" y="61"/>
                    </a:cubicBezTo>
                    <a:cubicBezTo>
                      <a:pt x="96" y="58"/>
                      <a:pt x="104" y="46"/>
                      <a:pt x="110" y="45"/>
                    </a:cubicBezTo>
                    <a:cubicBezTo>
                      <a:pt x="110" y="45"/>
                      <a:pt x="111" y="45"/>
                      <a:pt x="111" y="45"/>
                    </a:cubicBezTo>
                    <a:cubicBezTo>
                      <a:pt x="119" y="45"/>
                      <a:pt x="133" y="53"/>
                      <a:pt x="140" y="55"/>
                    </a:cubicBezTo>
                    <a:cubicBezTo>
                      <a:pt x="142" y="55"/>
                      <a:pt x="145" y="56"/>
                      <a:pt x="147" y="56"/>
                    </a:cubicBezTo>
                    <a:cubicBezTo>
                      <a:pt x="138" y="24"/>
                      <a:pt x="109" y="0"/>
                      <a:pt x="75" y="0"/>
                    </a:cubicBezTo>
                  </a:path>
                </a:pathLst>
              </a:custGeom>
              <a:solidFill>
                <a:srgbClr val="6543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" name="ïṧlíḍé">
                <a:extLst>
                  <a:ext uri="{FF2B5EF4-FFF2-40B4-BE49-F238E27FC236}">
                    <a16:creationId xmlns:a16="http://schemas.microsoft.com/office/drawing/2014/main" id="{9B374E23-15DB-4AED-9CEA-33CEE7A18208}"/>
                  </a:ext>
                </a:extLst>
              </p:cNvPr>
              <p:cNvSpPr/>
              <p:nvPr/>
            </p:nvSpPr>
            <p:spPr bwMode="auto">
              <a:xfrm>
                <a:off x="7512051" y="2932113"/>
                <a:ext cx="307975" cy="295275"/>
              </a:xfrm>
              <a:custGeom>
                <a:avLst/>
                <a:gdLst>
                  <a:gd name="T0" fmla="*/ 170 w 207"/>
                  <a:gd name="T1" fmla="*/ 129 h 197"/>
                  <a:gd name="T2" fmla="*/ 186 w 207"/>
                  <a:gd name="T3" fmla="*/ 130 h 197"/>
                  <a:gd name="T4" fmla="*/ 207 w 207"/>
                  <a:gd name="T5" fmla="*/ 104 h 197"/>
                  <a:gd name="T6" fmla="*/ 191 w 207"/>
                  <a:gd name="T7" fmla="*/ 73 h 197"/>
                  <a:gd name="T8" fmla="*/ 171 w 207"/>
                  <a:gd name="T9" fmla="*/ 58 h 197"/>
                  <a:gd name="T10" fmla="*/ 155 w 207"/>
                  <a:gd name="T11" fmla="*/ 33 h 197"/>
                  <a:gd name="T12" fmla="*/ 118 w 207"/>
                  <a:gd name="T13" fmla="*/ 4 h 197"/>
                  <a:gd name="T14" fmla="*/ 84 w 207"/>
                  <a:gd name="T15" fmla="*/ 8 h 197"/>
                  <a:gd name="T16" fmla="*/ 71 w 207"/>
                  <a:gd name="T17" fmla="*/ 22 h 197"/>
                  <a:gd name="T18" fmla="*/ 45 w 207"/>
                  <a:gd name="T19" fmla="*/ 27 h 197"/>
                  <a:gd name="T20" fmla="*/ 8 w 207"/>
                  <a:gd name="T21" fmla="*/ 55 h 197"/>
                  <a:gd name="T22" fmla="*/ 4 w 207"/>
                  <a:gd name="T23" fmla="*/ 103 h 197"/>
                  <a:gd name="T24" fmla="*/ 10 w 207"/>
                  <a:gd name="T25" fmla="*/ 123 h 197"/>
                  <a:gd name="T26" fmla="*/ 19 w 207"/>
                  <a:gd name="T27" fmla="*/ 166 h 197"/>
                  <a:gd name="T28" fmla="*/ 47 w 207"/>
                  <a:gd name="T29" fmla="*/ 197 h 197"/>
                  <a:gd name="T30" fmla="*/ 56 w 207"/>
                  <a:gd name="T31" fmla="*/ 152 h 197"/>
                  <a:gd name="T32" fmla="*/ 62 w 207"/>
                  <a:gd name="T33" fmla="*/ 145 h 197"/>
                  <a:gd name="T34" fmla="*/ 70 w 207"/>
                  <a:gd name="T35" fmla="*/ 145 h 197"/>
                  <a:gd name="T36" fmla="*/ 121 w 207"/>
                  <a:gd name="T37" fmla="*/ 135 h 197"/>
                  <a:gd name="T38" fmla="*/ 140 w 207"/>
                  <a:gd name="T39" fmla="*/ 120 h 197"/>
                  <a:gd name="T40" fmla="*/ 170 w 207"/>
                  <a:gd name="T41" fmla="*/ 129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07" h="197">
                    <a:moveTo>
                      <a:pt x="170" y="129"/>
                    </a:moveTo>
                    <a:cubicBezTo>
                      <a:pt x="175" y="130"/>
                      <a:pt x="181" y="131"/>
                      <a:pt x="186" y="130"/>
                    </a:cubicBezTo>
                    <a:cubicBezTo>
                      <a:pt x="198" y="127"/>
                      <a:pt x="206" y="116"/>
                      <a:pt x="207" y="104"/>
                    </a:cubicBezTo>
                    <a:cubicBezTo>
                      <a:pt x="206" y="92"/>
                      <a:pt x="201" y="80"/>
                      <a:pt x="191" y="73"/>
                    </a:cubicBezTo>
                    <a:cubicBezTo>
                      <a:pt x="185" y="68"/>
                      <a:pt x="177" y="64"/>
                      <a:pt x="171" y="58"/>
                    </a:cubicBezTo>
                    <a:cubicBezTo>
                      <a:pt x="165" y="51"/>
                      <a:pt x="161" y="42"/>
                      <a:pt x="155" y="33"/>
                    </a:cubicBezTo>
                    <a:cubicBezTo>
                      <a:pt x="147" y="20"/>
                      <a:pt x="133" y="10"/>
                      <a:pt x="118" y="4"/>
                    </a:cubicBezTo>
                    <a:cubicBezTo>
                      <a:pt x="107" y="0"/>
                      <a:pt x="92" y="0"/>
                      <a:pt x="84" y="8"/>
                    </a:cubicBezTo>
                    <a:cubicBezTo>
                      <a:pt x="79" y="13"/>
                      <a:pt x="77" y="19"/>
                      <a:pt x="71" y="22"/>
                    </a:cubicBezTo>
                    <a:cubicBezTo>
                      <a:pt x="64" y="28"/>
                      <a:pt x="54" y="26"/>
                      <a:pt x="45" y="27"/>
                    </a:cubicBezTo>
                    <a:cubicBezTo>
                      <a:pt x="29" y="30"/>
                      <a:pt x="15" y="40"/>
                      <a:pt x="8" y="55"/>
                    </a:cubicBezTo>
                    <a:cubicBezTo>
                      <a:pt x="1" y="70"/>
                      <a:pt x="0" y="87"/>
                      <a:pt x="4" y="103"/>
                    </a:cubicBezTo>
                    <a:cubicBezTo>
                      <a:pt x="6" y="110"/>
                      <a:pt x="8" y="116"/>
                      <a:pt x="10" y="123"/>
                    </a:cubicBezTo>
                    <a:cubicBezTo>
                      <a:pt x="14" y="137"/>
                      <a:pt x="15" y="152"/>
                      <a:pt x="19" y="166"/>
                    </a:cubicBezTo>
                    <a:cubicBezTo>
                      <a:pt x="24" y="180"/>
                      <a:pt x="33" y="193"/>
                      <a:pt x="47" y="197"/>
                    </a:cubicBezTo>
                    <a:cubicBezTo>
                      <a:pt x="46" y="182"/>
                      <a:pt x="49" y="166"/>
                      <a:pt x="56" y="152"/>
                    </a:cubicBezTo>
                    <a:cubicBezTo>
                      <a:pt x="57" y="149"/>
                      <a:pt x="60" y="147"/>
                      <a:pt x="62" y="145"/>
                    </a:cubicBezTo>
                    <a:cubicBezTo>
                      <a:pt x="65" y="145"/>
                      <a:pt x="68" y="145"/>
                      <a:pt x="70" y="145"/>
                    </a:cubicBezTo>
                    <a:cubicBezTo>
                      <a:pt x="88" y="148"/>
                      <a:pt x="106" y="144"/>
                      <a:pt x="121" y="135"/>
                    </a:cubicBezTo>
                    <a:cubicBezTo>
                      <a:pt x="126" y="132"/>
                      <a:pt x="134" y="121"/>
                      <a:pt x="140" y="120"/>
                    </a:cubicBezTo>
                    <a:cubicBezTo>
                      <a:pt x="147" y="118"/>
                      <a:pt x="162" y="127"/>
                      <a:pt x="170" y="129"/>
                    </a:cubicBezTo>
                    <a:close/>
                  </a:path>
                </a:pathLst>
              </a:custGeom>
              <a:solidFill>
                <a:srgbClr val="503F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" name="îslídè">
                <a:extLst>
                  <a:ext uri="{FF2B5EF4-FFF2-40B4-BE49-F238E27FC236}">
                    <a16:creationId xmlns:a16="http://schemas.microsoft.com/office/drawing/2014/main" id="{09FE007D-0F92-4178-A198-10EA8C9EB120}"/>
                  </a:ext>
                </a:extLst>
              </p:cNvPr>
              <p:cNvSpPr/>
              <p:nvPr/>
            </p:nvSpPr>
            <p:spPr bwMode="auto">
              <a:xfrm>
                <a:off x="7878763" y="2757488"/>
                <a:ext cx="1000125" cy="1131888"/>
              </a:xfrm>
              <a:custGeom>
                <a:avLst/>
                <a:gdLst>
                  <a:gd name="T0" fmla="*/ 630 w 630"/>
                  <a:gd name="T1" fmla="*/ 0 h 713"/>
                  <a:gd name="T2" fmla="*/ 572 w 630"/>
                  <a:gd name="T3" fmla="*/ 642 h 713"/>
                  <a:gd name="T4" fmla="*/ 314 w 630"/>
                  <a:gd name="T5" fmla="*/ 713 h 713"/>
                  <a:gd name="T6" fmla="*/ 58 w 630"/>
                  <a:gd name="T7" fmla="*/ 642 h 713"/>
                  <a:gd name="T8" fmla="*/ 0 w 630"/>
                  <a:gd name="T9" fmla="*/ 0 h 713"/>
                  <a:gd name="T10" fmla="*/ 630 w 630"/>
                  <a:gd name="T11" fmla="*/ 0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0" h="713">
                    <a:moveTo>
                      <a:pt x="630" y="0"/>
                    </a:moveTo>
                    <a:lnTo>
                      <a:pt x="572" y="642"/>
                    </a:lnTo>
                    <a:lnTo>
                      <a:pt x="314" y="713"/>
                    </a:lnTo>
                    <a:lnTo>
                      <a:pt x="58" y="642"/>
                    </a:lnTo>
                    <a:lnTo>
                      <a:pt x="0" y="0"/>
                    </a:lnTo>
                    <a:lnTo>
                      <a:pt x="630" y="0"/>
                    </a:lnTo>
                    <a:close/>
                  </a:path>
                </a:pathLst>
              </a:custGeom>
              <a:solidFill>
                <a:srgbClr val="E44D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" name="íslíḍè">
                <a:extLst>
                  <a:ext uri="{FF2B5EF4-FFF2-40B4-BE49-F238E27FC236}">
                    <a16:creationId xmlns:a16="http://schemas.microsoft.com/office/drawing/2014/main" id="{FC7B42A0-F727-4FD2-9EB8-9AD58768F9C5}"/>
                  </a:ext>
                </a:extLst>
              </p:cNvPr>
              <p:cNvSpPr/>
              <p:nvPr/>
            </p:nvSpPr>
            <p:spPr bwMode="auto">
              <a:xfrm>
                <a:off x="8377238" y="2840038"/>
                <a:ext cx="409575" cy="963613"/>
              </a:xfrm>
              <a:custGeom>
                <a:avLst/>
                <a:gdLst>
                  <a:gd name="T0" fmla="*/ 0 w 258"/>
                  <a:gd name="T1" fmla="*/ 607 h 607"/>
                  <a:gd name="T2" fmla="*/ 209 w 258"/>
                  <a:gd name="T3" fmla="*/ 549 h 607"/>
                  <a:gd name="T4" fmla="*/ 258 w 258"/>
                  <a:gd name="T5" fmla="*/ 0 h 607"/>
                  <a:gd name="T6" fmla="*/ 0 w 258"/>
                  <a:gd name="T7" fmla="*/ 0 h 607"/>
                  <a:gd name="T8" fmla="*/ 0 w 258"/>
                  <a:gd name="T9" fmla="*/ 607 h 6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607">
                    <a:moveTo>
                      <a:pt x="0" y="607"/>
                    </a:moveTo>
                    <a:lnTo>
                      <a:pt x="209" y="549"/>
                    </a:lnTo>
                    <a:lnTo>
                      <a:pt x="258" y="0"/>
                    </a:lnTo>
                    <a:lnTo>
                      <a:pt x="0" y="0"/>
                    </a:lnTo>
                    <a:lnTo>
                      <a:pt x="0" y="607"/>
                    </a:lnTo>
                    <a:close/>
                  </a:path>
                </a:pathLst>
              </a:custGeom>
              <a:solidFill>
                <a:srgbClr val="F165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" name="îṡļíḋe">
                <a:extLst>
                  <a:ext uri="{FF2B5EF4-FFF2-40B4-BE49-F238E27FC236}">
                    <a16:creationId xmlns:a16="http://schemas.microsoft.com/office/drawing/2014/main" id="{E5355D53-B4D1-47AD-BFE4-07D448CF5CCC}"/>
                  </a:ext>
                </a:extLst>
              </p:cNvPr>
              <p:cNvSpPr/>
              <p:nvPr/>
            </p:nvSpPr>
            <p:spPr bwMode="auto">
              <a:xfrm>
                <a:off x="8064501" y="2965451"/>
                <a:ext cx="314325" cy="708025"/>
              </a:xfrm>
              <a:custGeom>
                <a:avLst/>
                <a:gdLst>
                  <a:gd name="T0" fmla="*/ 86 w 198"/>
                  <a:gd name="T1" fmla="*/ 79 h 446"/>
                  <a:gd name="T2" fmla="*/ 197 w 198"/>
                  <a:gd name="T3" fmla="*/ 79 h 446"/>
                  <a:gd name="T4" fmla="*/ 197 w 198"/>
                  <a:gd name="T5" fmla="*/ 0 h 446"/>
                  <a:gd name="T6" fmla="*/ 0 w 198"/>
                  <a:gd name="T7" fmla="*/ 0 h 446"/>
                  <a:gd name="T8" fmla="*/ 2 w 198"/>
                  <a:gd name="T9" fmla="*/ 21 h 446"/>
                  <a:gd name="T10" fmla="*/ 21 w 198"/>
                  <a:gd name="T11" fmla="*/ 238 h 446"/>
                  <a:gd name="T12" fmla="*/ 198 w 198"/>
                  <a:gd name="T13" fmla="*/ 238 h 446"/>
                  <a:gd name="T14" fmla="*/ 198 w 198"/>
                  <a:gd name="T15" fmla="*/ 159 h 446"/>
                  <a:gd name="T16" fmla="*/ 94 w 198"/>
                  <a:gd name="T17" fmla="*/ 159 h 446"/>
                  <a:gd name="T18" fmla="*/ 86 w 198"/>
                  <a:gd name="T19" fmla="*/ 79 h 446"/>
                  <a:gd name="T20" fmla="*/ 104 w 198"/>
                  <a:gd name="T21" fmla="*/ 277 h 446"/>
                  <a:gd name="T22" fmla="*/ 25 w 198"/>
                  <a:gd name="T23" fmla="*/ 277 h 446"/>
                  <a:gd name="T24" fmla="*/ 36 w 198"/>
                  <a:gd name="T25" fmla="*/ 402 h 446"/>
                  <a:gd name="T26" fmla="*/ 197 w 198"/>
                  <a:gd name="T27" fmla="*/ 446 h 446"/>
                  <a:gd name="T28" fmla="*/ 198 w 198"/>
                  <a:gd name="T29" fmla="*/ 446 h 446"/>
                  <a:gd name="T30" fmla="*/ 198 w 198"/>
                  <a:gd name="T31" fmla="*/ 364 h 446"/>
                  <a:gd name="T32" fmla="*/ 197 w 198"/>
                  <a:gd name="T33" fmla="*/ 364 h 446"/>
                  <a:gd name="T34" fmla="*/ 110 w 198"/>
                  <a:gd name="T35" fmla="*/ 340 h 446"/>
                  <a:gd name="T36" fmla="*/ 104 w 198"/>
                  <a:gd name="T37" fmla="*/ 277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8" h="446">
                    <a:moveTo>
                      <a:pt x="86" y="79"/>
                    </a:moveTo>
                    <a:lnTo>
                      <a:pt x="197" y="79"/>
                    </a:lnTo>
                    <a:lnTo>
                      <a:pt x="197" y="0"/>
                    </a:lnTo>
                    <a:lnTo>
                      <a:pt x="0" y="0"/>
                    </a:lnTo>
                    <a:lnTo>
                      <a:pt x="2" y="21"/>
                    </a:lnTo>
                    <a:lnTo>
                      <a:pt x="21" y="238"/>
                    </a:lnTo>
                    <a:lnTo>
                      <a:pt x="198" y="238"/>
                    </a:lnTo>
                    <a:lnTo>
                      <a:pt x="198" y="159"/>
                    </a:lnTo>
                    <a:lnTo>
                      <a:pt x="94" y="159"/>
                    </a:lnTo>
                    <a:lnTo>
                      <a:pt x="86" y="79"/>
                    </a:lnTo>
                    <a:close/>
                    <a:moveTo>
                      <a:pt x="104" y="277"/>
                    </a:moveTo>
                    <a:lnTo>
                      <a:pt x="25" y="277"/>
                    </a:lnTo>
                    <a:lnTo>
                      <a:pt x="36" y="402"/>
                    </a:lnTo>
                    <a:lnTo>
                      <a:pt x="197" y="446"/>
                    </a:lnTo>
                    <a:lnTo>
                      <a:pt x="198" y="446"/>
                    </a:lnTo>
                    <a:lnTo>
                      <a:pt x="198" y="364"/>
                    </a:lnTo>
                    <a:lnTo>
                      <a:pt x="197" y="364"/>
                    </a:lnTo>
                    <a:lnTo>
                      <a:pt x="110" y="340"/>
                    </a:lnTo>
                    <a:lnTo>
                      <a:pt x="104" y="277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" name="ï$1îdê">
                <a:extLst>
                  <a:ext uri="{FF2B5EF4-FFF2-40B4-BE49-F238E27FC236}">
                    <a16:creationId xmlns:a16="http://schemas.microsoft.com/office/drawing/2014/main" id="{F50D1094-BE46-4AC8-8812-DA5F78A501BD}"/>
                  </a:ext>
                </a:extLst>
              </p:cNvPr>
              <p:cNvSpPr/>
              <p:nvPr/>
            </p:nvSpPr>
            <p:spPr bwMode="auto">
              <a:xfrm>
                <a:off x="7970838" y="2481263"/>
                <a:ext cx="815975" cy="188913"/>
              </a:xfrm>
              <a:custGeom>
                <a:avLst/>
                <a:gdLst>
                  <a:gd name="T0" fmla="*/ 0 w 514"/>
                  <a:gd name="T1" fmla="*/ 0 h 119"/>
                  <a:gd name="T2" fmla="*/ 41 w 514"/>
                  <a:gd name="T3" fmla="*/ 0 h 119"/>
                  <a:gd name="T4" fmla="*/ 41 w 514"/>
                  <a:gd name="T5" fmla="*/ 39 h 119"/>
                  <a:gd name="T6" fmla="*/ 78 w 514"/>
                  <a:gd name="T7" fmla="*/ 39 h 119"/>
                  <a:gd name="T8" fmla="*/ 78 w 514"/>
                  <a:gd name="T9" fmla="*/ 0 h 119"/>
                  <a:gd name="T10" fmla="*/ 117 w 514"/>
                  <a:gd name="T11" fmla="*/ 0 h 119"/>
                  <a:gd name="T12" fmla="*/ 117 w 514"/>
                  <a:gd name="T13" fmla="*/ 119 h 119"/>
                  <a:gd name="T14" fmla="*/ 78 w 514"/>
                  <a:gd name="T15" fmla="*/ 119 h 119"/>
                  <a:gd name="T16" fmla="*/ 78 w 514"/>
                  <a:gd name="T17" fmla="*/ 79 h 119"/>
                  <a:gd name="T18" fmla="*/ 41 w 514"/>
                  <a:gd name="T19" fmla="*/ 79 h 119"/>
                  <a:gd name="T20" fmla="*/ 41 w 514"/>
                  <a:gd name="T21" fmla="*/ 119 h 119"/>
                  <a:gd name="T22" fmla="*/ 0 w 514"/>
                  <a:gd name="T23" fmla="*/ 119 h 119"/>
                  <a:gd name="T24" fmla="*/ 0 w 514"/>
                  <a:gd name="T25" fmla="*/ 0 h 119"/>
                  <a:gd name="T26" fmla="*/ 170 w 514"/>
                  <a:gd name="T27" fmla="*/ 39 h 119"/>
                  <a:gd name="T28" fmla="*/ 135 w 514"/>
                  <a:gd name="T29" fmla="*/ 39 h 119"/>
                  <a:gd name="T30" fmla="*/ 135 w 514"/>
                  <a:gd name="T31" fmla="*/ 0 h 119"/>
                  <a:gd name="T32" fmla="*/ 245 w 514"/>
                  <a:gd name="T33" fmla="*/ 0 h 119"/>
                  <a:gd name="T34" fmla="*/ 245 w 514"/>
                  <a:gd name="T35" fmla="*/ 39 h 119"/>
                  <a:gd name="T36" fmla="*/ 210 w 514"/>
                  <a:gd name="T37" fmla="*/ 39 h 119"/>
                  <a:gd name="T38" fmla="*/ 210 w 514"/>
                  <a:gd name="T39" fmla="*/ 119 h 119"/>
                  <a:gd name="T40" fmla="*/ 170 w 514"/>
                  <a:gd name="T41" fmla="*/ 119 h 119"/>
                  <a:gd name="T42" fmla="*/ 170 w 514"/>
                  <a:gd name="T43" fmla="*/ 39 h 119"/>
                  <a:gd name="T44" fmla="*/ 170 w 514"/>
                  <a:gd name="T45" fmla="*/ 39 h 119"/>
                  <a:gd name="T46" fmla="*/ 263 w 514"/>
                  <a:gd name="T47" fmla="*/ 0 h 119"/>
                  <a:gd name="T48" fmla="*/ 304 w 514"/>
                  <a:gd name="T49" fmla="*/ 0 h 119"/>
                  <a:gd name="T50" fmla="*/ 331 w 514"/>
                  <a:gd name="T51" fmla="*/ 41 h 119"/>
                  <a:gd name="T52" fmla="*/ 356 w 514"/>
                  <a:gd name="T53" fmla="*/ 0 h 119"/>
                  <a:gd name="T54" fmla="*/ 398 w 514"/>
                  <a:gd name="T55" fmla="*/ 0 h 119"/>
                  <a:gd name="T56" fmla="*/ 398 w 514"/>
                  <a:gd name="T57" fmla="*/ 119 h 119"/>
                  <a:gd name="T58" fmla="*/ 358 w 514"/>
                  <a:gd name="T59" fmla="*/ 119 h 119"/>
                  <a:gd name="T60" fmla="*/ 358 w 514"/>
                  <a:gd name="T61" fmla="*/ 60 h 119"/>
                  <a:gd name="T62" fmla="*/ 331 w 514"/>
                  <a:gd name="T63" fmla="*/ 102 h 119"/>
                  <a:gd name="T64" fmla="*/ 330 w 514"/>
                  <a:gd name="T65" fmla="*/ 102 h 119"/>
                  <a:gd name="T66" fmla="*/ 303 w 514"/>
                  <a:gd name="T67" fmla="*/ 60 h 119"/>
                  <a:gd name="T68" fmla="*/ 303 w 514"/>
                  <a:gd name="T69" fmla="*/ 119 h 119"/>
                  <a:gd name="T70" fmla="*/ 263 w 514"/>
                  <a:gd name="T71" fmla="*/ 119 h 119"/>
                  <a:gd name="T72" fmla="*/ 263 w 514"/>
                  <a:gd name="T73" fmla="*/ 0 h 119"/>
                  <a:gd name="T74" fmla="*/ 418 w 514"/>
                  <a:gd name="T75" fmla="*/ 0 h 119"/>
                  <a:gd name="T76" fmla="*/ 458 w 514"/>
                  <a:gd name="T77" fmla="*/ 0 h 119"/>
                  <a:gd name="T78" fmla="*/ 458 w 514"/>
                  <a:gd name="T79" fmla="*/ 80 h 119"/>
                  <a:gd name="T80" fmla="*/ 514 w 514"/>
                  <a:gd name="T81" fmla="*/ 80 h 119"/>
                  <a:gd name="T82" fmla="*/ 514 w 514"/>
                  <a:gd name="T83" fmla="*/ 119 h 119"/>
                  <a:gd name="T84" fmla="*/ 418 w 514"/>
                  <a:gd name="T85" fmla="*/ 119 h 119"/>
                  <a:gd name="T86" fmla="*/ 418 w 514"/>
                  <a:gd name="T87" fmla="*/ 0 h 119"/>
                  <a:gd name="T88" fmla="*/ 418 w 514"/>
                  <a:gd name="T89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514" h="119">
                    <a:moveTo>
                      <a:pt x="0" y="0"/>
                    </a:moveTo>
                    <a:lnTo>
                      <a:pt x="41" y="0"/>
                    </a:lnTo>
                    <a:lnTo>
                      <a:pt x="41" y="39"/>
                    </a:lnTo>
                    <a:lnTo>
                      <a:pt x="78" y="39"/>
                    </a:lnTo>
                    <a:lnTo>
                      <a:pt x="78" y="0"/>
                    </a:lnTo>
                    <a:lnTo>
                      <a:pt x="117" y="0"/>
                    </a:lnTo>
                    <a:lnTo>
                      <a:pt x="117" y="119"/>
                    </a:lnTo>
                    <a:lnTo>
                      <a:pt x="78" y="119"/>
                    </a:lnTo>
                    <a:lnTo>
                      <a:pt x="78" y="79"/>
                    </a:lnTo>
                    <a:lnTo>
                      <a:pt x="41" y="79"/>
                    </a:lnTo>
                    <a:lnTo>
                      <a:pt x="41" y="119"/>
                    </a:lnTo>
                    <a:lnTo>
                      <a:pt x="0" y="119"/>
                    </a:lnTo>
                    <a:lnTo>
                      <a:pt x="0" y="0"/>
                    </a:lnTo>
                    <a:close/>
                    <a:moveTo>
                      <a:pt x="170" y="39"/>
                    </a:moveTo>
                    <a:lnTo>
                      <a:pt x="135" y="39"/>
                    </a:lnTo>
                    <a:lnTo>
                      <a:pt x="135" y="0"/>
                    </a:lnTo>
                    <a:lnTo>
                      <a:pt x="245" y="0"/>
                    </a:lnTo>
                    <a:lnTo>
                      <a:pt x="245" y="39"/>
                    </a:lnTo>
                    <a:lnTo>
                      <a:pt x="210" y="39"/>
                    </a:lnTo>
                    <a:lnTo>
                      <a:pt x="210" y="119"/>
                    </a:lnTo>
                    <a:lnTo>
                      <a:pt x="170" y="119"/>
                    </a:lnTo>
                    <a:lnTo>
                      <a:pt x="170" y="39"/>
                    </a:lnTo>
                    <a:lnTo>
                      <a:pt x="170" y="39"/>
                    </a:lnTo>
                    <a:close/>
                    <a:moveTo>
                      <a:pt x="263" y="0"/>
                    </a:moveTo>
                    <a:lnTo>
                      <a:pt x="304" y="0"/>
                    </a:lnTo>
                    <a:lnTo>
                      <a:pt x="331" y="41"/>
                    </a:lnTo>
                    <a:lnTo>
                      <a:pt x="356" y="0"/>
                    </a:lnTo>
                    <a:lnTo>
                      <a:pt x="398" y="0"/>
                    </a:lnTo>
                    <a:lnTo>
                      <a:pt x="398" y="119"/>
                    </a:lnTo>
                    <a:lnTo>
                      <a:pt x="358" y="119"/>
                    </a:lnTo>
                    <a:lnTo>
                      <a:pt x="358" y="60"/>
                    </a:lnTo>
                    <a:lnTo>
                      <a:pt x="331" y="102"/>
                    </a:lnTo>
                    <a:lnTo>
                      <a:pt x="330" y="102"/>
                    </a:lnTo>
                    <a:lnTo>
                      <a:pt x="303" y="60"/>
                    </a:lnTo>
                    <a:lnTo>
                      <a:pt x="303" y="119"/>
                    </a:lnTo>
                    <a:lnTo>
                      <a:pt x="263" y="119"/>
                    </a:lnTo>
                    <a:lnTo>
                      <a:pt x="263" y="0"/>
                    </a:lnTo>
                    <a:close/>
                    <a:moveTo>
                      <a:pt x="418" y="0"/>
                    </a:moveTo>
                    <a:lnTo>
                      <a:pt x="458" y="0"/>
                    </a:lnTo>
                    <a:lnTo>
                      <a:pt x="458" y="80"/>
                    </a:lnTo>
                    <a:lnTo>
                      <a:pt x="514" y="80"/>
                    </a:lnTo>
                    <a:lnTo>
                      <a:pt x="514" y="119"/>
                    </a:lnTo>
                    <a:lnTo>
                      <a:pt x="418" y="119"/>
                    </a:lnTo>
                    <a:lnTo>
                      <a:pt x="418" y="0"/>
                    </a:lnTo>
                    <a:lnTo>
                      <a:pt x="41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" name="ïṧļîḋé">
                <a:extLst>
                  <a:ext uri="{FF2B5EF4-FFF2-40B4-BE49-F238E27FC236}">
                    <a16:creationId xmlns:a16="http://schemas.microsoft.com/office/drawing/2014/main" id="{3D81F21B-61D9-43AA-851C-55F035A9E6A5}"/>
                  </a:ext>
                </a:extLst>
              </p:cNvPr>
              <p:cNvSpPr/>
              <p:nvPr/>
            </p:nvSpPr>
            <p:spPr bwMode="auto">
              <a:xfrm>
                <a:off x="8377238" y="2965451"/>
                <a:ext cx="314325" cy="708025"/>
              </a:xfrm>
              <a:custGeom>
                <a:avLst/>
                <a:gdLst>
                  <a:gd name="T0" fmla="*/ 0 w 198"/>
                  <a:gd name="T1" fmla="*/ 238 h 446"/>
                  <a:gd name="T2" fmla="*/ 97 w 198"/>
                  <a:gd name="T3" fmla="*/ 238 h 446"/>
                  <a:gd name="T4" fmla="*/ 89 w 198"/>
                  <a:gd name="T5" fmla="*/ 340 h 446"/>
                  <a:gd name="T6" fmla="*/ 0 w 198"/>
                  <a:gd name="T7" fmla="*/ 364 h 446"/>
                  <a:gd name="T8" fmla="*/ 0 w 198"/>
                  <a:gd name="T9" fmla="*/ 446 h 446"/>
                  <a:gd name="T10" fmla="*/ 162 w 198"/>
                  <a:gd name="T11" fmla="*/ 402 h 446"/>
                  <a:gd name="T12" fmla="*/ 163 w 198"/>
                  <a:gd name="T13" fmla="*/ 388 h 446"/>
                  <a:gd name="T14" fmla="*/ 182 w 198"/>
                  <a:gd name="T15" fmla="*/ 181 h 446"/>
                  <a:gd name="T16" fmla="*/ 184 w 198"/>
                  <a:gd name="T17" fmla="*/ 160 h 446"/>
                  <a:gd name="T18" fmla="*/ 0 w 198"/>
                  <a:gd name="T19" fmla="*/ 160 h 446"/>
                  <a:gd name="T20" fmla="*/ 0 w 198"/>
                  <a:gd name="T21" fmla="*/ 238 h 446"/>
                  <a:gd name="T22" fmla="*/ 0 w 198"/>
                  <a:gd name="T23" fmla="*/ 238 h 446"/>
                  <a:gd name="T24" fmla="*/ 0 w 198"/>
                  <a:gd name="T25" fmla="*/ 78 h 446"/>
                  <a:gd name="T26" fmla="*/ 0 w 198"/>
                  <a:gd name="T27" fmla="*/ 79 h 446"/>
                  <a:gd name="T28" fmla="*/ 191 w 198"/>
                  <a:gd name="T29" fmla="*/ 79 h 446"/>
                  <a:gd name="T30" fmla="*/ 192 w 198"/>
                  <a:gd name="T31" fmla="*/ 61 h 446"/>
                  <a:gd name="T32" fmla="*/ 196 w 198"/>
                  <a:gd name="T33" fmla="*/ 21 h 446"/>
                  <a:gd name="T34" fmla="*/ 198 w 198"/>
                  <a:gd name="T35" fmla="*/ 0 h 446"/>
                  <a:gd name="T36" fmla="*/ 0 w 198"/>
                  <a:gd name="T37" fmla="*/ 0 h 446"/>
                  <a:gd name="T38" fmla="*/ 0 w 198"/>
                  <a:gd name="T39" fmla="*/ 78 h 446"/>
                  <a:gd name="T40" fmla="*/ 0 w 198"/>
                  <a:gd name="T41" fmla="*/ 78 h 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98" h="446">
                    <a:moveTo>
                      <a:pt x="0" y="238"/>
                    </a:moveTo>
                    <a:lnTo>
                      <a:pt x="97" y="238"/>
                    </a:lnTo>
                    <a:lnTo>
                      <a:pt x="89" y="340"/>
                    </a:lnTo>
                    <a:lnTo>
                      <a:pt x="0" y="364"/>
                    </a:lnTo>
                    <a:lnTo>
                      <a:pt x="0" y="446"/>
                    </a:lnTo>
                    <a:lnTo>
                      <a:pt x="162" y="402"/>
                    </a:lnTo>
                    <a:lnTo>
                      <a:pt x="163" y="388"/>
                    </a:lnTo>
                    <a:lnTo>
                      <a:pt x="182" y="181"/>
                    </a:lnTo>
                    <a:lnTo>
                      <a:pt x="184" y="160"/>
                    </a:lnTo>
                    <a:lnTo>
                      <a:pt x="0" y="160"/>
                    </a:lnTo>
                    <a:lnTo>
                      <a:pt x="0" y="238"/>
                    </a:lnTo>
                    <a:lnTo>
                      <a:pt x="0" y="238"/>
                    </a:lnTo>
                    <a:close/>
                    <a:moveTo>
                      <a:pt x="0" y="78"/>
                    </a:moveTo>
                    <a:lnTo>
                      <a:pt x="0" y="79"/>
                    </a:lnTo>
                    <a:lnTo>
                      <a:pt x="191" y="79"/>
                    </a:lnTo>
                    <a:lnTo>
                      <a:pt x="192" y="61"/>
                    </a:lnTo>
                    <a:lnTo>
                      <a:pt x="196" y="21"/>
                    </a:lnTo>
                    <a:lnTo>
                      <a:pt x="198" y="0"/>
                    </a:lnTo>
                    <a:lnTo>
                      <a:pt x="0" y="0"/>
                    </a:lnTo>
                    <a:lnTo>
                      <a:pt x="0" y="78"/>
                    </a:lnTo>
                    <a:lnTo>
                      <a:pt x="0" y="7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" name="iṣļíḍè">
                <a:extLst>
                  <a:ext uri="{FF2B5EF4-FFF2-40B4-BE49-F238E27FC236}">
                    <a16:creationId xmlns:a16="http://schemas.microsoft.com/office/drawing/2014/main" id="{13AAA65D-EC02-47FB-9A2E-8A6907D07A70}"/>
                  </a:ext>
                </a:extLst>
              </p:cNvPr>
              <p:cNvSpPr/>
              <p:nvPr/>
            </p:nvSpPr>
            <p:spPr bwMode="auto">
              <a:xfrm>
                <a:off x="4227513" y="3757613"/>
                <a:ext cx="547688" cy="195263"/>
              </a:xfrm>
              <a:custGeom>
                <a:avLst/>
                <a:gdLst>
                  <a:gd name="T0" fmla="*/ 352 w 366"/>
                  <a:gd name="T1" fmla="*/ 66 h 130"/>
                  <a:gd name="T2" fmla="*/ 166 w 366"/>
                  <a:gd name="T3" fmla="*/ 81 h 130"/>
                  <a:gd name="T4" fmla="*/ 81 w 366"/>
                  <a:gd name="T5" fmla="*/ 0 h 130"/>
                  <a:gd name="T6" fmla="*/ 128 w 366"/>
                  <a:gd name="T7" fmla="*/ 103 h 130"/>
                  <a:gd name="T8" fmla="*/ 366 w 366"/>
                  <a:gd name="T9" fmla="*/ 130 h 130"/>
                  <a:gd name="T10" fmla="*/ 352 w 366"/>
                  <a:gd name="T11" fmla="*/ 66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6" h="130">
                    <a:moveTo>
                      <a:pt x="352" y="66"/>
                    </a:moveTo>
                    <a:cubicBezTo>
                      <a:pt x="352" y="66"/>
                      <a:pt x="198" y="88"/>
                      <a:pt x="166" y="81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1" y="0"/>
                      <a:pt x="0" y="62"/>
                      <a:pt x="128" y="103"/>
                    </a:cubicBezTo>
                    <a:cubicBezTo>
                      <a:pt x="366" y="130"/>
                      <a:pt x="366" y="130"/>
                      <a:pt x="366" y="130"/>
                    </a:cubicBezTo>
                    <a:cubicBezTo>
                      <a:pt x="352" y="66"/>
                      <a:pt x="352" y="66"/>
                      <a:pt x="352" y="66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" name="îṩḻïďè">
                <a:extLst>
                  <a:ext uri="{FF2B5EF4-FFF2-40B4-BE49-F238E27FC236}">
                    <a16:creationId xmlns:a16="http://schemas.microsoft.com/office/drawing/2014/main" id="{4321DC94-84DD-4E5E-A798-1C517F7DC0F1}"/>
                  </a:ext>
                </a:extLst>
              </p:cNvPr>
              <p:cNvSpPr/>
              <p:nvPr/>
            </p:nvSpPr>
            <p:spPr bwMode="auto">
              <a:xfrm>
                <a:off x="4410076" y="3876676"/>
                <a:ext cx="319088" cy="68263"/>
              </a:xfrm>
              <a:custGeom>
                <a:avLst/>
                <a:gdLst>
                  <a:gd name="T0" fmla="*/ 119 w 213"/>
                  <a:gd name="T1" fmla="*/ 0 h 46"/>
                  <a:gd name="T2" fmla="*/ 65 w 213"/>
                  <a:gd name="T3" fmla="*/ 3 h 46"/>
                  <a:gd name="T4" fmla="*/ 0 w 213"/>
                  <a:gd name="T5" fmla="*/ 22 h 46"/>
                  <a:gd name="T6" fmla="*/ 6 w 213"/>
                  <a:gd name="T7" fmla="*/ 24 h 46"/>
                  <a:gd name="T8" fmla="*/ 200 w 213"/>
                  <a:gd name="T9" fmla="*/ 46 h 46"/>
                  <a:gd name="T10" fmla="*/ 213 w 213"/>
                  <a:gd name="T11" fmla="*/ 11 h 46"/>
                  <a:gd name="T12" fmla="*/ 119 w 213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3" h="46">
                    <a:moveTo>
                      <a:pt x="119" y="0"/>
                    </a:moveTo>
                    <a:cubicBezTo>
                      <a:pt x="99" y="2"/>
                      <a:pt x="80" y="3"/>
                      <a:pt x="65" y="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2"/>
                      <a:pt x="4" y="23"/>
                      <a:pt x="6" y="24"/>
                    </a:cubicBezTo>
                    <a:cubicBezTo>
                      <a:pt x="200" y="46"/>
                      <a:pt x="200" y="46"/>
                      <a:pt x="200" y="46"/>
                    </a:cubicBezTo>
                    <a:cubicBezTo>
                      <a:pt x="204" y="34"/>
                      <a:pt x="209" y="22"/>
                      <a:pt x="213" y="11"/>
                    </a:cubicBezTo>
                    <a:cubicBezTo>
                      <a:pt x="119" y="0"/>
                      <a:pt x="119" y="0"/>
                      <a:pt x="119" y="0"/>
                    </a:cubicBezTo>
                  </a:path>
                </a:pathLst>
              </a:custGeom>
              <a:solidFill>
                <a:srgbClr val="F0B8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" name="iSḻiďe">
                <a:extLst>
                  <a:ext uri="{FF2B5EF4-FFF2-40B4-BE49-F238E27FC236}">
                    <a16:creationId xmlns:a16="http://schemas.microsoft.com/office/drawing/2014/main" id="{572A525E-1136-4B12-994D-DD37321844AD}"/>
                  </a:ext>
                </a:extLst>
              </p:cNvPr>
              <p:cNvSpPr/>
              <p:nvPr/>
            </p:nvSpPr>
            <p:spPr bwMode="auto">
              <a:xfrm>
                <a:off x="3697288" y="2562226"/>
                <a:ext cx="1214438" cy="1374775"/>
              </a:xfrm>
              <a:custGeom>
                <a:avLst/>
                <a:gdLst>
                  <a:gd name="T0" fmla="*/ 382 w 765"/>
                  <a:gd name="T1" fmla="*/ 866 h 866"/>
                  <a:gd name="T2" fmla="*/ 70 w 765"/>
                  <a:gd name="T3" fmla="*/ 780 h 866"/>
                  <a:gd name="T4" fmla="*/ 0 w 765"/>
                  <a:gd name="T5" fmla="*/ 0 h 866"/>
                  <a:gd name="T6" fmla="*/ 765 w 765"/>
                  <a:gd name="T7" fmla="*/ 0 h 866"/>
                  <a:gd name="T8" fmla="*/ 696 w 765"/>
                  <a:gd name="T9" fmla="*/ 780 h 866"/>
                  <a:gd name="T10" fmla="*/ 382 w 765"/>
                  <a:gd name="T11" fmla="*/ 866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866">
                    <a:moveTo>
                      <a:pt x="382" y="866"/>
                    </a:moveTo>
                    <a:lnTo>
                      <a:pt x="70" y="780"/>
                    </a:lnTo>
                    <a:lnTo>
                      <a:pt x="0" y="0"/>
                    </a:lnTo>
                    <a:lnTo>
                      <a:pt x="765" y="0"/>
                    </a:lnTo>
                    <a:lnTo>
                      <a:pt x="696" y="780"/>
                    </a:lnTo>
                    <a:lnTo>
                      <a:pt x="382" y="866"/>
                    </a:lnTo>
                    <a:close/>
                  </a:path>
                </a:pathLst>
              </a:custGeom>
              <a:solidFill>
                <a:srgbClr val="264D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" name="iṣļiḍe">
                <a:extLst>
                  <a:ext uri="{FF2B5EF4-FFF2-40B4-BE49-F238E27FC236}">
                    <a16:creationId xmlns:a16="http://schemas.microsoft.com/office/drawing/2014/main" id="{134B7C29-CE10-40F9-B4CC-199F200EAA75}"/>
                  </a:ext>
                </a:extLst>
              </p:cNvPr>
              <p:cNvSpPr/>
              <p:nvPr/>
            </p:nvSpPr>
            <p:spPr bwMode="auto">
              <a:xfrm>
                <a:off x="3697288" y="2562226"/>
                <a:ext cx="1214438" cy="1374775"/>
              </a:xfrm>
              <a:custGeom>
                <a:avLst/>
                <a:gdLst>
                  <a:gd name="T0" fmla="*/ 382 w 765"/>
                  <a:gd name="T1" fmla="*/ 866 h 866"/>
                  <a:gd name="T2" fmla="*/ 70 w 765"/>
                  <a:gd name="T3" fmla="*/ 780 h 866"/>
                  <a:gd name="T4" fmla="*/ 0 w 765"/>
                  <a:gd name="T5" fmla="*/ 0 h 866"/>
                  <a:gd name="T6" fmla="*/ 765 w 765"/>
                  <a:gd name="T7" fmla="*/ 0 h 866"/>
                  <a:gd name="T8" fmla="*/ 696 w 765"/>
                  <a:gd name="T9" fmla="*/ 780 h 866"/>
                  <a:gd name="T10" fmla="*/ 382 w 765"/>
                  <a:gd name="T11" fmla="*/ 866 h 8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866">
                    <a:moveTo>
                      <a:pt x="382" y="866"/>
                    </a:moveTo>
                    <a:lnTo>
                      <a:pt x="70" y="780"/>
                    </a:lnTo>
                    <a:lnTo>
                      <a:pt x="0" y="0"/>
                    </a:lnTo>
                    <a:lnTo>
                      <a:pt x="765" y="0"/>
                    </a:lnTo>
                    <a:lnTo>
                      <a:pt x="696" y="780"/>
                    </a:lnTo>
                    <a:lnTo>
                      <a:pt x="382" y="8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" name="îş1íḍe">
                <a:extLst>
                  <a:ext uri="{FF2B5EF4-FFF2-40B4-BE49-F238E27FC236}">
                    <a16:creationId xmlns:a16="http://schemas.microsoft.com/office/drawing/2014/main" id="{06B0BA35-2779-4702-BB7D-D3BCA2758651}"/>
                  </a:ext>
                </a:extLst>
              </p:cNvPr>
              <p:cNvSpPr/>
              <p:nvPr/>
            </p:nvSpPr>
            <p:spPr bwMode="auto">
              <a:xfrm>
                <a:off x="4305301" y="2663826"/>
                <a:ext cx="496888" cy="1168400"/>
              </a:xfrm>
              <a:custGeom>
                <a:avLst/>
                <a:gdLst>
                  <a:gd name="T0" fmla="*/ 252 w 313"/>
                  <a:gd name="T1" fmla="*/ 666 h 736"/>
                  <a:gd name="T2" fmla="*/ 313 w 313"/>
                  <a:gd name="T3" fmla="*/ 0 h 736"/>
                  <a:gd name="T4" fmla="*/ 0 w 313"/>
                  <a:gd name="T5" fmla="*/ 0 h 736"/>
                  <a:gd name="T6" fmla="*/ 0 w 313"/>
                  <a:gd name="T7" fmla="*/ 736 h 736"/>
                  <a:gd name="T8" fmla="*/ 252 w 313"/>
                  <a:gd name="T9" fmla="*/ 666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3" h="736">
                    <a:moveTo>
                      <a:pt x="252" y="666"/>
                    </a:moveTo>
                    <a:lnTo>
                      <a:pt x="313" y="0"/>
                    </a:lnTo>
                    <a:lnTo>
                      <a:pt x="0" y="0"/>
                    </a:lnTo>
                    <a:lnTo>
                      <a:pt x="0" y="736"/>
                    </a:lnTo>
                    <a:lnTo>
                      <a:pt x="252" y="666"/>
                    </a:lnTo>
                    <a:close/>
                  </a:path>
                </a:pathLst>
              </a:custGeom>
              <a:solidFill>
                <a:srgbClr val="2965F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" name="ïṧḷîḍé">
                <a:extLst>
                  <a:ext uri="{FF2B5EF4-FFF2-40B4-BE49-F238E27FC236}">
                    <a16:creationId xmlns:a16="http://schemas.microsoft.com/office/drawing/2014/main" id="{F93762F6-1EB9-4AC0-8786-3C6EBDD317CB}"/>
                  </a:ext>
                </a:extLst>
              </p:cNvPr>
              <p:cNvSpPr/>
              <p:nvPr/>
            </p:nvSpPr>
            <p:spPr bwMode="auto">
              <a:xfrm>
                <a:off x="3924301" y="2814638"/>
                <a:ext cx="381000" cy="860425"/>
              </a:xfrm>
              <a:custGeom>
                <a:avLst/>
                <a:gdLst>
                  <a:gd name="T0" fmla="*/ 17 w 240"/>
                  <a:gd name="T1" fmla="*/ 194 h 542"/>
                  <a:gd name="T2" fmla="*/ 26 w 240"/>
                  <a:gd name="T3" fmla="*/ 290 h 542"/>
                  <a:gd name="T4" fmla="*/ 240 w 240"/>
                  <a:gd name="T5" fmla="*/ 290 h 542"/>
                  <a:gd name="T6" fmla="*/ 240 w 240"/>
                  <a:gd name="T7" fmla="*/ 194 h 542"/>
                  <a:gd name="T8" fmla="*/ 17 w 240"/>
                  <a:gd name="T9" fmla="*/ 194 h 542"/>
                  <a:gd name="T10" fmla="*/ 0 w 240"/>
                  <a:gd name="T11" fmla="*/ 0 h 542"/>
                  <a:gd name="T12" fmla="*/ 9 w 240"/>
                  <a:gd name="T13" fmla="*/ 96 h 542"/>
                  <a:gd name="T14" fmla="*/ 240 w 240"/>
                  <a:gd name="T15" fmla="*/ 96 h 542"/>
                  <a:gd name="T16" fmla="*/ 240 w 240"/>
                  <a:gd name="T17" fmla="*/ 0 h 542"/>
                  <a:gd name="T18" fmla="*/ 0 w 240"/>
                  <a:gd name="T19" fmla="*/ 0 h 542"/>
                  <a:gd name="T20" fmla="*/ 0 w 240"/>
                  <a:gd name="T21" fmla="*/ 0 h 542"/>
                  <a:gd name="T22" fmla="*/ 240 w 240"/>
                  <a:gd name="T23" fmla="*/ 442 h 542"/>
                  <a:gd name="T24" fmla="*/ 239 w 240"/>
                  <a:gd name="T25" fmla="*/ 442 h 542"/>
                  <a:gd name="T26" fmla="*/ 133 w 240"/>
                  <a:gd name="T27" fmla="*/ 414 h 542"/>
                  <a:gd name="T28" fmla="*/ 126 w 240"/>
                  <a:gd name="T29" fmla="*/ 338 h 542"/>
                  <a:gd name="T30" fmla="*/ 29 w 240"/>
                  <a:gd name="T31" fmla="*/ 338 h 542"/>
                  <a:gd name="T32" fmla="*/ 44 w 240"/>
                  <a:gd name="T33" fmla="*/ 487 h 542"/>
                  <a:gd name="T34" fmla="*/ 239 w 240"/>
                  <a:gd name="T35" fmla="*/ 542 h 542"/>
                  <a:gd name="T36" fmla="*/ 240 w 240"/>
                  <a:gd name="T37" fmla="*/ 542 h 542"/>
                  <a:gd name="T38" fmla="*/ 240 w 240"/>
                  <a:gd name="T39" fmla="*/ 442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0" h="542">
                    <a:moveTo>
                      <a:pt x="17" y="194"/>
                    </a:moveTo>
                    <a:lnTo>
                      <a:pt x="26" y="290"/>
                    </a:lnTo>
                    <a:lnTo>
                      <a:pt x="240" y="290"/>
                    </a:lnTo>
                    <a:lnTo>
                      <a:pt x="240" y="194"/>
                    </a:lnTo>
                    <a:lnTo>
                      <a:pt x="17" y="194"/>
                    </a:lnTo>
                    <a:close/>
                    <a:moveTo>
                      <a:pt x="0" y="0"/>
                    </a:moveTo>
                    <a:lnTo>
                      <a:pt x="9" y="96"/>
                    </a:lnTo>
                    <a:lnTo>
                      <a:pt x="240" y="96"/>
                    </a:lnTo>
                    <a:lnTo>
                      <a:pt x="24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240" y="442"/>
                    </a:moveTo>
                    <a:lnTo>
                      <a:pt x="239" y="442"/>
                    </a:lnTo>
                    <a:lnTo>
                      <a:pt x="133" y="414"/>
                    </a:lnTo>
                    <a:lnTo>
                      <a:pt x="126" y="338"/>
                    </a:lnTo>
                    <a:lnTo>
                      <a:pt x="29" y="338"/>
                    </a:lnTo>
                    <a:lnTo>
                      <a:pt x="44" y="487"/>
                    </a:lnTo>
                    <a:lnTo>
                      <a:pt x="239" y="542"/>
                    </a:lnTo>
                    <a:lnTo>
                      <a:pt x="240" y="542"/>
                    </a:lnTo>
                    <a:lnTo>
                      <a:pt x="240" y="442"/>
                    </a:lnTo>
                    <a:close/>
                  </a:path>
                </a:pathLst>
              </a:cu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" name="ï$ḻiḑé">
                <a:extLst>
                  <a:ext uri="{FF2B5EF4-FFF2-40B4-BE49-F238E27FC236}">
                    <a16:creationId xmlns:a16="http://schemas.microsoft.com/office/drawing/2014/main" id="{F0F50B9A-B629-4289-8905-EC8CFC971CBD}"/>
                  </a:ext>
                </a:extLst>
              </p:cNvPr>
              <p:cNvSpPr/>
              <p:nvPr/>
            </p:nvSpPr>
            <p:spPr bwMode="auto">
              <a:xfrm>
                <a:off x="3984626" y="2227263"/>
                <a:ext cx="625475" cy="231775"/>
              </a:xfrm>
              <a:custGeom>
                <a:avLst/>
                <a:gdLst>
                  <a:gd name="T0" fmla="*/ 0 w 394"/>
                  <a:gd name="T1" fmla="*/ 0 h 146"/>
                  <a:gd name="T2" fmla="*/ 116 w 394"/>
                  <a:gd name="T3" fmla="*/ 0 h 146"/>
                  <a:gd name="T4" fmla="*/ 116 w 394"/>
                  <a:gd name="T5" fmla="*/ 48 h 146"/>
                  <a:gd name="T6" fmla="*/ 48 w 394"/>
                  <a:gd name="T7" fmla="*/ 48 h 146"/>
                  <a:gd name="T8" fmla="*/ 48 w 394"/>
                  <a:gd name="T9" fmla="*/ 97 h 146"/>
                  <a:gd name="T10" fmla="*/ 116 w 394"/>
                  <a:gd name="T11" fmla="*/ 97 h 146"/>
                  <a:gd name="T12" fmla="*/ 116 w 394"/>
                  <a:gd name="T13" fmla="*/ 145 h 146"/>
                  <a:gd name="T14" fmla="*/ 0 w 394"/>
                  <a:gd name="T15" fmla="*/ 145 h 146"/>
                  <a:gd name="T16" fmla="*/ 0 w 394"/>
                  <a:gd name="T17" fmla="*/ 0 h 146"/>
                  <a:gd name="T18" fmla="*/ 139 w 394"/>
                  <a:gd name="T19" fmla="*/ 0 h 146"/>
                  <a:gd name="T20" fmla="*/ 255 w 394"/>
                  <a:gd name="T21" fmla="*/ 0 h 146"/>
                  <a:gd name="T22" fmla="*/ 255 w 394"/>
                  <a:gd name="T23" fmla="*/ 41 h 146"/>
                  <a:gd name="T24" fmla="*/ 187 w 394"/>
                  <a:gd name="T25" fmla="*/ 41 h 146"/>
                  <a:gd name="T26" fmla="*/ 187 w 394"/>
                  <a:gd name="T27" fmla="*/ 50 h 146"/>
                  <a:gd name="T28" fmla="*/ 255 w 394"/>
                  <a:gd name="T29" fmla="*/ 50 h 146"/>
                  <a:gd name="T30" fmla="*/ 255 w 394"/>
                  <a:gd name="T31" fmla="*/ 146 h 146"/>
                  <a:gd name="T32" fmla="*/ 138 w 394"/>
                  <a:gd name="T33" fmla="*/ 146 h 146"/>
                  <a:gd name="T34" fmla="*/ 138 w 394"/>
                  <a:gd name="T35" fmla="*/ 102 h 146"/>
                  <a:gd name="T36" fmla="*/ 206 w 394"/>
                  <a:gd name="T37" fmla="*/ 102 h 146"/>
                  <a:gd name="T38" fmla="*/ 206 w 394"/>
                  <a:gd name="T39" fmla="*/ 94 h 146"/>
                  <a:gd name="T40" fmla="*/ 138 w 394"/>
                  <a:gd name="T41" fmla="*/ 94 h 146"/>
                  <a:gd name="T42" fmla="*/ 138 w 394"/>
                  <a:gd name="T43" fmla="*/ 0 h 146"/>
                  <a:gd name="T44" fmla="*/ 139 w 394"/>
                  <a:gd name="T45" fmla="*/ 0 h 146"/>
                  <a:gd name="T46" fmla="*/ 278 w 394"/>
                  <a:gd name="T47" fmla="*/ 0 h 146"/>
                  <a:gd name="T48" fmla="*/ 394 w 394"/>
                  <a:gd name="T49" fmla="*/ 0 h 146"/>
                  <a:gd name="T50" fmla="*/ 394 w 394"/>
                  <a:gd name="T51" fmla="*/ 41 h 146"/>
                  <a:gd name="T52" fmla="*/ 326 w 394"/>
                  <a:gd name="T53" fmla="*/ 41 h 146"/>
                  <a:gd name="T54" fmla="*/ 326 w 394"/>
                  <a:gd name="T55" fmla="*/ 50 h 146"/>
                  <a:gd name="T56" fmla="*/ 393 w 394"/>
                  <a:gd name="T57" fmla="*/ 50 h 146"/>
                  <a:gd name="T58" fmla="*/ 393 w 394"/>
                  <a:gd name="T59" fmla="*/ 146 h 146"/>
                  <a:gd name="T60" fmla="*/ 277 w 394"/>
                  <a:gd name="T61" fmla="*/ 146 h 146"/>
                  <a:gd name="T62" fmla="*/ 277 w 394"/>
                  <a:gd name="T63" fmla="*/ 102 h 146"/>
                  <a:gd name="T64" fmla="*/ 345 w 394"/>
                  <a:gd name="T65" fmla="*/ 102 h 146"/>
                  <a:gd name="T66" fmla="*/ 345 w 394"/>
                  <a:gd name="T67" fmla="*/ 94 h 146"/>
                  <a:gd name="T68" fmla="*/ 277 w 394"/>
                  <a:gd name="T69" fmla="*/ 94 h 146"/>
                  <a:gd name="T70" fmla="*/ 277 w 394"/>
                  <a:gd name="T71" fmla="*/ 0 h 146"/>
                  <a:gd name="T72" fmla="*/ 278 w 394"/>
                  <a:gd name="T7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94" h="146">
                    <a:moveTo>
                      <a:pt x="0" y="0"/>
                    </a:moveTo>
                    <a:lnTo>
                      <a:pt x="116" y="0"/>
                    </a:lnTo>
                    <a:lnTo>
                      <a:pt x="116" y="48"/>
                    </a:lnTo>
                    <a:lnTo>
                      <a:pt x="48" y="48"/>
                    </a:lnTo>
                    <a:lnTo>
                      <a:pt x="48" y="97"/>
                    </a:lnTo>
                    <a:lnTo>
                      <a:pt x="116" y="97"/>
                    </a:lnTo>
                    <a:lnTo>
                      <a:pt x="116" y="145"/>
                    </a:lnTo>
                    <a:lnTo>
                      <a:pt x="0" y="145"/>
                    </a:lnTo>
                    <a:lnTo>
                      <a:pt x="0" y="0"/>
                    </a:lnTo>
                    <a:close/>
                    <a:moveTo>
                      <a:pt x="139" y="0"/>
                    </a:moveTo>
                    <a:lnTo>
                      <a:pt x="255" y="0"/>
                    </a:lnTo>
                    <a:lnTo>
                      <a:pt x="255" y="41"/>
                    </a:lnTo>
                    <a:lnTo>
                      <a:pt x="187" y="41"/>
                    </a:lnTo>
                    <a:lnTo>
                      <a:pt x="187" y="50"/>
                    </a:lnTo>
                    <a:lnTo>
                      <a:pt x="255" y="50"/>
                    </a:lnTo>
                    <a:lnTo>
                      <a:pt x="255" y="146"/>
                    </a:lnTo>
                    <a:lnTo>
                      <a:pt x="138" y="146"/>
                    </a:lnTo>
                    <a:lnTo>
                      <a:pt x="138" y="102"/>
                    </a:lnTo>
                    <a:lnTo>
                      <a:pt x="206" y="102"/>
                    </a:lnTo>
                    <a:lnTo>
                      <a:pt x="206" y="94"/>
                    </a:lnTo>
                    <a:lnTo>
                      <a:pt x="138" y="94"/>
                    </a:lnTo>
                    <a:lnTo>
                      <a:pt x="138" y="0"/>
                    </a:lnTo>
                    <a:lnTo>
                      <a:pt x="139" y="0"/>
                    </a:lnTo>
                    <a:close/>
                    <a:moveTo>
                      <a:pt x="278" y="0"/>
                    </a:moveTo>
                    <a:lnTo>
                      <a:pt x="394" y="0"/>
                    </a:lnTo>
                    <a:lnTo>
                      <a:pt x="394" y="41"/>
                    </a:lnTo>
                    <a:lnTo>
                      <a:pt x="326" y="41"/>
                    </a:lnTo>
                    <a:lnTo>
                      <a:pt x="326" y="50"/>
                    </a:lnTo>
                    <a:lnTo>
                      <a:pt x="393" y="50"/>
                    </a:lnTo>
                    <a:lnTo>
                      <a:pt x="393" y="146"/>
                    </a:lnTo>
                    <a:lnTo>
                      <a:pt x="277" y="146"/>
                    </a:lnTo>
                    <a:lnTo>
                      <a:pt x="277" y="102"/>
                    </a:lnTo>
                    <a:lnTo>
                      <a:pt x="345" y="102"/>
                    </a:lnTo>
                    <a:lnTo>
                      <a:pt x="345" y="94"/>
                    </a:lnTo>
                    <a:lnTo>
                      <a:pt x="277" y="94"/>
                    </a:lnTo>
                    <a:lnTo>
                      <a:pt x="277" y="0"/>
                    </a:lnTo>
                    <a:lnTo>
                      <a:pt x="27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" name="íSľïḍê">
                <a:extLst>
                  <a:ext uri="{FF2B5EF4-FFF2-40B4-BE49-F238E27FC236}">
                    <a16:creationId xmlns:a16="http://schemas.microsoft.com/office/drawing/2014/main" id="{C0C9D662-05B3-422D-A022-A199E6EC0390}"/>
                  </a:ext>
                </a:extLst>
              </p:cNvPr>
              <p:cNvSpPr/>
              <p:nvPr/>
            </p:nvSpPr>
            <p:spPr bwMode="auto">
              <a:xfrm>
                <a:off x="4303713" y="2814638"/>
                <a:ext cx="381000" cy="860425"/>
              </a:xfrm>
              <a:custGeom>
                <a:avLst/>
                <a:gdLst>
                  <a:gd name="T0" fmla="*/ 223 w 240"/>
                  <a:gd name="T1" fmla="*/ 194 h 542"/>
                  <a:gd name="T2" fmla="*/ 240 w 240"/>
                  <a:gd name="T3" fmla="*/ 0 h 542"/>
                  <a:gd name="T4" fmla="*/ 0 w 240"/>
                  <a:gd name="T5" fmla="*/ 0 h 542"/>
                  <a:gd name="T6" fmla="*/ 0 w 240"/>
                  <a:gd name="T7" fmla="*/ 96 h 542"/>
                  <a:gd name="T8" fmla="*/ 135 w 240"/>
                  <a:gd name="T9" fmla="*/ 96 h 542"/>
                  <a:gd name="T10" fmla="*/ 126 w 240"/>
                  <a:gd name="T11" fmla="*/ 194 h 542"/>
                  <a:gd name="T12" fmla="*/ 0 w 240"/>
                  <a:gd name="T13" fmla="*/ 194 h 542"/>
                  <a:gd name="T14" fmla="*/ 0 w 240"/>
                  <a:gd name="T15" fmla="*/ 290 h 542"/>
                  <a:gd name="T16" fmla="*/ 118 w 240"/>
                  <a:gd name="T17" fmla="*/ 290 h 542"/>
                  <a:gd name="T18" fmla="*/ 107 w 240"/>
                  <a:gd name="T19" fmla="*/ 414 h 542"/>
                  <a:gd name="T20" fmla="*/ 0 w 240"/>
                  <a:gd name="T21" fmla="*/ 442 h 542"/>
                  <a:gd name="T22" fmla="*/ 0 w 240"/>
                  <a:gd name="T23" fmla="*/ 542 h 542"/>
                  <a:gd name="T24" fmla="*/ 197 w 240"/>
                  <a:gd name="T25" fmla="*/ 487 h 542"/>
                  <a:gd name="T26" fmla="*/ 198 w 240"/>
                  <a:gd name="T27" fmla="*/ 471 h 542"/>
                  <a:gd name="T28" fmla="*/ 220 w 240"/>
                  <a:gd name="T29" fmla="*/ 219 h 542"/>
                  <a:gd name="T30" fmla="*/ 223 w 240"/>
                  <a:gd name="T31" fmla="*/ 194 h 542"/>
                  <a:gd name="T32" fmla="*/ 223 w 240"/>
                  <a:gd name="T33" fmla="*/ 194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0" h="542">
                    <a:moveTo>
                      <a:pt x="223" y="194"/>
                    </a:moveTo>
                    <a:lnTo>
                      <a:pt x="240" y="0"/>
                    </a:lnTo>
                    <a:lnTo>
                      <a:pt x="0" y="0"/>
                    </a:lnTo>
                    <a:lnTo>
                      <a:pt x="0" y="96"/>
                    </a:lnTo>
                    <a:lnTo>
                      <a:pt x="135" y="96"/>
                    </a:lnTo>
                    <a:lnTo>
                      <a:pt x="126" y="194"/>
                    </a:lnTo>
                    <a:lnTo>
                      <a:pt x="0" y="194"/>
                    </a:lnTo>
                    <a:lnTo>
                      <a:pt x="0" y="290"/>
                    </a:lnTo>
                    <a:lnTo>
                      <a:pt x="118" y="290"/>
                    </a:lnTo>
                    <a:lnTo>
                      <a:pt x="107" y="414"/>
                    </a:lnTo>
                    <a:lnTo>
                      <a:pt x="0" y="442"/>
                    </a:lnTo>
                    <a:lnTo>
                      <a:pt x="0" y="542"/>
                    </a:lnTo>
                    <a:lnTo>
                      <a:pt x="197" y="487"/>
                    </a:lnTo>
                    <a:lnTo>
                      <a:pt x="198" y="471"/>
                    </a:lnTo>
                    <a:lnTo>
                      <a:pt x="220" y="219"/>
                    </a:lnTo>
                    <a:lnTo>
                      <a:pt x="223" y="194"/>
                    </a:lnTo>
                    <a:lnTo>
                      <a:pt x="223" y="19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" name="ïşḻíḍé">
                <a:extLst>
                  <a:ext uri="{FF2B5EF4-FFF2-40B4-BE49-F238E27FC236}">
                    <a16:creationId xmlns:a16="http://schemas.microsoft.com/office/drawing/2014/main" id="{F40F67D6-C1F4-4076-B532-F6CCBE7658E2}"/>
                  </a:ext>
                </a:extLst>
              </p:cNvPr>
              <p:cNvSpPr/>
              <p:nvPr/>
            </p:nvSpPr>
            <p:spPr bwMode="auto">
              <a:xfrm>
                <a:off x="4575176" y="5148263"/>
                <a:ext cx="455613" cy="177800"/>
              </a:xfrm>
              <a:custGeom>
                <a:avLst/>
                <a:gdLst>
                  <a:gd name="T0" fmla="*/ 175 w 305"/>
                  <a:gd name="T1" fmla="*/ 0 h 119"/>
                  <a:gd name="T2" fmla="*/ 100 w 305"/>
                  <a:gd name="T3" fmla="*/ 66 h 119"/>
                  <a:gd name="T4" fmla="*/ 34 w 305"/>
                  <a:gd name="T5" fmla="*/ 75 h 119"/>
                  <a:gd name="T6" fmla="*/ 56 w 305"/>
                  <a:gd name="T7" fmla="*/ 115 h 119"/>
                  <a:gd name="T8" fmla="*/ 288 w 305"/>
                  <a:gd name="T9" fmla="*/ 107 h 119"/>
                  <a:gd name="T10" fmla="*/ 254 w 305"/>
                  <a:gd name="T11" fmla="*/ 0 h 119"/>
                  <a:gd name="T12" fmla="*/ 175 w 305"/>
                  <a:gd name="T1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119">
                    <a:moveTo>
                      <a:pt x="175" y="0"/>
                    </a:moveTo>
                    <a:cubicBezTo>
                      <a:pt x="100" y="66"/>
                      <a:pt x="100" y="66"/>
                      <a:pt x="100" y="66"/>
                    </a:cubicBezTo>
                    <a:cubicBezTo>
                      <a:pt x="100" y="66"/>
                      <a:pt x="58" y="77"/>
                      <a:pt x="34" y="75"/>
                    </a:cubicBezTo>
                    <a:cubicBezTo>
                      <a:pt x="11" y="72"/>
                      <a:pt x="0" y="111"/>
                      <a:pt x="56" y="115"/>
                    </a:cubicBezTo>
                    <a:cubicBezTo>
                      <a:pt x="111" y="119"/>
                      <a:pt x="288" y="107"/>
                      <a:pt x="288" y="107"/>
                    </a:cubicBezTo>
                    <a:cubicBezTo>
                      <a:pt x="288" y="107"/>
                      <a:pt x="305" y="38"/>
                      <a:pt x="254" y="0"/>
                    </a:cubicBezTo>
                    <a:cubicBezTo>
                      <a:pt x="175" y="0"/>
                      <a:pt x="175" y="0"/>
                      <a:pt x="175" y="0"/>
                    </a:cubicBezTo>
                  </a:path>
                </a:pathLst>
              </a:custGeom>
              <a:solidFill>
                <a:srgbClr val="4746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" name="işlíďè">
                <a:extLst>
                  <a:ext uri="{FF2B5EF4-FFF2-40B4-BE49-F238E27FC236}">
                    <a16:creationId xmlns:a16="http://schemas.microsoft.com/office/drawing/2014/main" id="{446E8E3A-54CB-4A44-A4BF-E701985C5DC7}"/>
                  </a:ext>
                </a:extLst>
              </p:cNvPr>
              <p:cNvSpPr/>
              <p:nvPr/>
            </p:nvSpPr>
            <p:spPr bwMode="auto">
              <a:xfrm>
                <a:off x="4597401" y="5172076"/>
                <a:ext cx="325438" cy="150813"/>
              </a:xfrm>
              <a:custGeom>
                <a:avLst/>
                <a:gdLst>
                  <a:gd name="T0" fmla="*/ 143 w 218"/>
                  <a:gd name="T1" fmla="*/ 0 h 101"/>
                  <a:gd name="T2" fmla="*/ 85 w 218"/>
                  <a:gd name="T3" fmla="*/ 51 h 101"/>
                  <a:gd name="T4" fmla="*/ 26 w 218"/>
                  <a:gd name="T5" fmla="*/ 60 h 101"/>
                  <a:gd name="T6" fmla="*/ 19 w 218"/>
                  <a:gd name="T7" fmla="*/ 60 h 101"/>
                  <a:gd name="T8" fmla="*/ 17 w 218"/>
                  <a:gd name="T9" fmla="*/ 60 h 101"/>
                  <a:gd name="T10" fmla="*/ 0 w 218"/>
                  <a:gd name="T11" fmla="*/ 75 h 101"/>
                  <a:gd name="T12" fmla="*/ 41 w 218"/>
                  <a:gd name="T13" fmla="*/ 100 h 101"/>
                  <a:gd name="T14" fmla="*/ 71 w 218"/>
                  <a:gd name="T15" fmla="*/ 101 h 101"/>
                  <a:gd name="T16" fmla="*/ 75 w 218"/>
                  <a:gd name="T17" fmla="*/ 101 h 101"/>
                  <a:gd name="T18" fmla="*/ 92 w 218"/>
                  <a:gd name="T19" fmla="*/ 85 h 101"/>
                  <a:gd name="T20" fmla="*/ 94 w 218"/>
                  <a:gd name="T21" fmla="*/ 85 h 101"/>
                  <a:gd name="T22" fmla="*/ 101 w 218"/>
                  <a:gd name="T23" fmla="*/ 86 h 101"/>
                  <a:gd name="T24" fmla="*/ 160 w 218"/>
                  <a:gd name="T25" fmla="*/ 77 h 101"/>
                  <a:gd name="T26" fmla="*/ 218 w 218"/>
                  <a:gd name="T27" fmla="*/ 25 h 101"/>
                  <a:gd name="T28" fmla="*/ 209 w 218"/>
                  <a:gd name="T29" fmla="*/ 21 h 101"/>
                  <a:gd name="T30" fmla="*/ 213 w 218"/>
                  <a:gd name="T31" fmla="*/ 16 h 101"/>
                  <a:gd name="T32" fmla="*/ 208 w 218"/>
                  <a:gd name="T33" fmla="*/ 16 h 101"/>
                  <a:gd name="T34" fmla="*/ 143 w 218"/>
                  <a:gd name="T3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8" h="101">
                    <a:moveTo>
                      <a:pt x="143" y="0"/>
                    </a:moveTo>
                    <a:cubicBezTo>
                      <a:pt x="85" y="51"/>
                      <a:pt x="85" y="51"/>
                      <a:pt x="85" y="51"/>
                    </a:cubicBezTo>
                    <a:cubicBezTo>
                      <a:pt x="85" y="51"/>
                      <a:pt x="50" y="60"/>
                      <a:pt x="26" y="60"/>
                    </a:cubicBezTo>
                    <a:cubicBezTo>
                      <a:pt x="24" y="60"/>
                      <a:pt x="21" y="60"/>
                      <a:pt x="19" y="60"/>
                    </a:cubicBezTo>
                    <a:cubicBezTo>
                      <a:pt x="19" y="60"/>
                      <a:pt x="18" y="60"/>
                      <a:pt x="17" y="60"/>
                    </a:cubicBezTo>
                    <a:cubicBezTo>
                      <a:pt x="7" y="60"/>
                      <a:pt x="0" y="67"/>
                      <a:pt x="0" y="75"/>
                    </a:cubicBezTo>
                    <a:cubicBezTo>
                      <a:pt x="0" y="86"/>
                      <a:pt x="11" y="98"/>
                      <a:pt x="41" y="100"/>
                    </a:cubicBezTo>
                    <a:cubicBezTo>
                      <a:pt x="49" y="101"/>
                      <a:pt x="59" y="101"/>
                      <a:pt x="71" y="101"/>
                    </a:cubicBezTo>
                    <a:cubicBezTo>
                      <a:pt x="72" y="101"/>
                      <a:pt x="74" y="101"/>
                      <a:pt x="75" y="101"/>
                    </a:cubicBezTo>
                    <a:cubicBezTo>
                      <a:pt x="75" y="93"/>
                      <a:pt x="82" y="85"/>
                      <a:pt x="92" y="85"/>
                    </a:cubicBezTo>
                    <a:cubicBezTo>
                      <a:pt x="93" y="85"/>
                      <a:pt x="93" y="85"/>
                      <a:pt x="94" y="85"/>
                    </a:cubicBezTo>
                    <a:cubicBezTo>
                      <a:pt x="96" y="85"/>
                      <a:pt x="98" y="86"/>
                      <a:pt x="101" y="86"/>
                    </a:cubicBezTo>
                    <a:cubicBezTo>
                      <a:pt x="125" y="86"/>
                      <a:pt x="160" y="77"/>
                      <a:pt x="160" y="77"/>
                    </a:cubicBezTo>
                    <a:cubicBezTo>
                      <a:pt x="218" y="25"/>
                      <a:pt x="218" y="25"/>
                      <a:pt x="218" y="25"/>
                    </a:cubicBezTo>
                    <a:cubicBezTo>
                      <a:pt x="212" y="23"/>
                      <a:pt x="209" y="21"/>
                      <a:pt x="209" y="21"/>
                    </a:cubicBezTo>
                    <a:cubicBezTo>
                      <a:pt x="211" y="20"/>
                      <a:pt x="212" y="18"/>
                      <a:pt x="213" y="16"/>
                    </a:cubicBezTo>
                    <a:cubicBezTo>
                      <a:pt x="211" y="16"/>
                      <a:pt x="210" y="16"/>
                      <a:pt x="208" y="16"/>
                    </a:cubicBezTo>
                    <a:cubicBezTo>
                      <a:pt x="183" y="16"/>
                      <a:pt x="157" y="6"/>
                      <a:pt x="143" y="0"/>
                    </a:cubicBezTo>
                  </a:path>
                </a:pathLst>
              </a:custGeom>
              <a:solidFill>
                <a:srgbClr val="4342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" name="iś1îďe">
                <a:extLst>
                  <a:ext uri="{FF2B5EF4-FFF2-40B4-BE49-F238E27FC236}">
                    <a16:creationId xmlns:a16="http://schemas.microsoft.com/office/drawing/2014/main" id="{42921E98-4719-4B5D-9B32-37C5300357F1}"/>
                  </a:ext>
                </a:extLst>
              </p:cNvPr>
              <p:cNvSpPr/>
              <p:nvPr/>
            </p:nvSpPr>
            <p:spPr bwMode="auto">
              <a:xfrm>
                <a:off x="4594226" y="5264151"/>
                <a:ext cx="414338" cy="63500"/>
              </a:xfrm>
              <a:custGeom>
                <a:avLst/>
                <a:gdLst>
                  <a:gd name="T0" fmla="*/ 278 w 278"/>
                  <a:gd name="T1" fmla="*/ 0 h 43"/>
                  <a:gd name="T2" fmla="*/ 275 w 278"/>
                  <a:gd name="T3" fmla="*/ 23 h 43"/>
                  <a:gd name="T4" fmla="*/ 43 w 278"/>
                  <a:gd name="T5" fmla="*/ 32 h 43"/>
                  <a:gd name="T6" fmla="*/ 3 w 278"/>
                  <a:gd name="T7" fmla="*/ 10 h 43"/>
                  <a:gd name="T8" fmla="*/ 43 w 278"/>
                  <a:gd name="T9" fmla="*/ 38 h 43"/>
                  <a:gd name="T10" fmla="*/ 275 w 278"/>
                  <a:gd name="T11" fmla="*/ 30 h 43"/>
                  <a:gd name="T12" fmla="*/ 278 w 278"/>
                  <a:gd name="T13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8" h="43">
                    <a:moveTo>
                      <a:pt x="278" y="0"/>
                    </a:moveTo>
                    <a:cubicBezTo>
                      <a:pt x="278" y="8"/>
                      <a:pt x="277" y="16"/>
                      <a:pt x="275" y="23"/>
                    </a:cubicBezTo>
                    <a:cubicBezTo>
                      <a:pt x="275" y="23"/>
                      <a:pt x="98" y="36"/>
                      <a:pt x="43" y="32"/>
                    </a:cubicBezTo>
                    <a:cubicBezTo>
                      <a:pt x="16" y="30"/>
                      <a:pt x="5" y="20"/>
                      <a:pt x="3" y="10"/>
                    </a:cubicBezTo>
                    <a:cubicBezTo>
                      <a:pt x="0" y="21"/>
                      <a:pt x="10" y="36"/>
                      <a:pt x="43" y="38"/>
                    </a:cubicBezTo>
                    <a:cubicBezTo>
                      <a:pt x="98" y="43"/>
                      <a:pt x="275" y="30"/>
                      <a:pt x="275" y="30"/>
                    </a:cubicBezTo>
                    <a:cubicBezTo>
                      <a:pt x="277" y="20"/>
                      <a:pt x="278" y="10"/>
                      <a:pt x="278" y="0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" name="îṩḷídé">
                <a:extLst>
                  <a:ext uri="{FF2B5EF4-FFF2-40B4-BE49-F238E27FC236}">
                    <a16:creationId xmlns:a16="http://schemas.microsoft.com/office/drawing/2014/main" id="{C059695F-1F7C-49A1-A806-5AE94C189404}"/>
                  </a:ext>
                </a:extLst>
              </p:cNvPr>
              <p:cNvSpPr/>
              <p:nvPr/>
            </p:nvSpPr>
            <p:spPr bwMode="auto">
              <a:xfrm>
                <a:off x="4965701" y="3255963"/>
                <a:ext cx="179388" cy="322263"/>
              </a:xfrm>
              <a:custGeom>
                <a:avLst/>
                <a:gdLst>
                  <a:gd name="T0" fmla="*/ 0 w 120"/>
                  <a:gd name="T1" fmla="*/ 60 h 216"/>
                  <a:gd name="T2" fmla="*/ 30 w 120"/>
                  <a:gd name="T3" fmla="*/ 171 h 216"/>
                  <a:gd name="T4" fmla="*/ 120 w 120"/>
                  <a:gd name="T5" fmla="*/ 124 h 216"/>
                  <a:gd name="T6" fmla="*/ 103 w 120"/>
                  <a:gd name="T7" fmla="*/ 0 h 216"/>
                  <a:gd name="T8" fmla="*/ 0 w 120"/>
                  <a:gd name="T9" fmla="*/ 6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" h="216">
                    <a:moveTo>
                      <a:pt x="0" y="60"/>
                    </a:moveTo>
                    <a:cubicBezTo>
                      <a:pt x="0" y="60"/>
                      <a:pt x="47" y="126"/>
                      <a:pt x="30" y="171"/>
                    </a:cubicBezTo>
                    <a:cubicBezTo>
                      <a:pt x="13" y="216"/>
                      <a:pt x="120" y="124"/>
                      <a:pt x="120" y="124"/>
                    </a:cubicBezTo>
                    <a:cubicBezTo>
                      <a:pt x="120" y="124"/>
                      <a:pt x="86" y="64"/>
                      <a:pt x="103" y="0"/>
                    </a:cubicBezTo>
                    <a:cubicBezTo>
                      <a:pt x="0" y="60"/>
                      <a:pt x="0" y="60"/>
                      <a:pt x="0" y="60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" name="iSḻïḓè">
                <a:extLst>
                  <a:ext uri="{FF2B5EF4-FFF2-40B4-BE49-F238E27FC236}">
                    <a16:creationId xmlns:a16="http://schemas.microsoft.com/office/drawing/2014/main" id="{AC4127AC-3342-42CB-A741-E6F41141C071}"/>
                  </a:ext>
                </a:extLst>
              </p:cNvPr>
              <p:cNvSpPr/>
              <p:nvPr/>
            </p:nvSpPr>
            <p:spPr bwMode="auto">
              <a:xfrm>
                <a:off x="4686301" y="5187951"/>
                <a:ext cx="455613" cy="177800"/>
              </a:xfrm>
              <a:custGeom>
                <a:avLst/>
                <a:gdLst>
                  <a:gd name="T0" fmla="*/ 175 w 305"/>
                  <a:gd name="T1" fmla="*/ 0 h 119"/>
                  <a:gd name="T2" fmla="*/ 100 w 305"/>
                  <a:gd name="T3" fmla="*/ 66 h 119"/>
                  <a:gd name="T4" fmla="*/ 34 w 305"/>
                  <a:gd name="T5" fmla="*/ 74 h 119"/>
                  <a:gd name="T6" fmla="*/ 55 w 305"/>
                  <a:gd name="T7" fmla="*/ 115 h 119"/>
                  <a:gd name="T8" fmla="*/ 288 w 305"/>
                  <a:gd name="T9" fmla="*/ 106 h 119"/>
                  <a:gd name="T10" fmla="*/ 254 w 305"/>
                  <a:gd name="T11" fmla="*/ 0 h 119"/>
                  <a:gd name="T12" fmla="*/ 175 w 305"/>
                  <a:gd name="T1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119">
                    <a:moveTo>
                      <a:pt x="175" y="0"/>
                    </a:moveTo>
                    <a:cubicBezTo>
                      <a:pt x="100" y="66"/>
                      <a:pt x="100" y="66"/>
                      <a:pt x="100" y="66"/>
                    </a:cubicBezTo>
                    <a:cubicBezTo>
                      <a:pt x="100" y="66"/>
                      <a:pt x="57" y="76"/>
                      <a:pt x="34" y="74"/>
                    </a:cubicBezTo>
                    <a:cubicBezTo>
                      <a:pt x="11" y="72"/>
                      <a:pt x="0" y="110"/>
                      <a:pt x="55" y="115"/>
                    </a:cubicBezTo>
                    <a:cubicBezTo>
                      <a:pt x="111" y="119"/>
                      <a:pt x="288" y="106"/>
                      <a:pt x="288" y="106"/>
                    </a:cubicBezTo>
                    <a:cubicBezTo>
                      <a:pt x="288" y="106"/>
                      <a:pt x="305" y="38"/>
                      <a:pt x="254" y="0"/>
                    </a:cubicBezTo>
                    <a:cubicBezTo>
                      <a:pt x="175" y="0"/>
                      <a:pt x="175" y="0"/>
                      <a:pt x="175" y="0"/>
                    </a:cubicBezTo>
                  </a:path>
                </a:pathLst>
              </a:custGeom>
              <a:solidFill>
                <a:srgbClr val="4746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" name="îšļiḑé">
                <a:extLst>
                  <a:ext uri="{FF2B5EF4-FFF2-40B4-BE49-F238E27FC236}">
                    <a16:creationId xmlns:a16="http://schemas.microsoft.com/office/drawing/2014/main" id="{BA26BD01-2BA8-4C3F-A420-BADBD8ED6499}"/>
                  </a:ext>
                </a:extLst>
              </p:cNvPr>
              <p:cNvSpPr/>
              <p:nvPr/>
            </p:nvSpPr>
            <p:spPr bwMode="auto">
              <a:xfrm>
                <a:off x="4648201" y="4006851"/>
                <a:ext cx="333375" cy="1190625"/>
              </a:xfrm>
              <a:custGeom>
                <a:avLst/>
                <a:gdLst>
                  <a:gd name="T0" fmla="*/ 222 w 224"/>
                  <a:gd name="T1" fmla="*/ 776 h 797"/>
                  <a:gd name="T2" fmla="*/ 179 w 224"/>
                  <a:gd name="T3" fmla="*/ 796 h 797"/>
                  <a:gd name="T4" fmla="*/ 101 w 224"/>
                  <a:gd name="T5" fmla="*/ 776 h 797"/>
                  <a:gd name="T6" fmla="*/ 58 w 224"/>
                  <a:gd name="T7" fmla="*/ 545 h 797"/>
                  <a:gd name="T8" fmla="*/ 5 w 224"/>
                  <a:gd name="T9" fmla="*/ 456 h 797"/>
                  <a:gd name="T10" fmla="*/ 23 w 224"/>
                  <a:gd name="T11" fmla="*/ 120 h 797"/>
                  <a:gd name="T12" fmla="*/ 28 w 224"/>
                  <a:gd name="T13" fmla="*/ 36 h 797"/>
                  <a:gd name="T14" fmla="*/ 88 w 224"/>
                  <a:gd name="T15" fmla="*/ 0 h 797"/>
                  <a:gd name="T16" fmla="*/ 135 w 224"/>
                  <a:gd name="T17" fmla="*/ 36 h 797"/>
                  <a:gd name="T18" fmla="*/ 179 w 224"/>
                  <a:gd name="T19" fmla="*/ 70 h 797"/>
                  <a:gd name="T20" fmla="*/ 185 w 224"/>
                  <a:gd name="T21" fmla="*/ 103 h 797"/>
                  <a:gd name="T22" fmla="*/ 128 w 224"/>
                  <a:gd name="T23" fmla="*/ 200 h 797"/>
                  <a:gd name="T24" fmla="*/ 130 w 224"/>
                  <a:gd name="T25" fmla="*/ 351 h 797"/>
                  <a:gd name="T26" fmla="*/ 147 w 224"/>
                  <a:gd name="T27" fmla="*/ 488 h 797"/>
                  <a:gd name="T28" fmla="*/ 211 w 224"/>
                  <a:gd name="T29" fmla="*/ 722 h 797"/>
                  <a:gd name="T30" fmla="*/ 222 w 224"/>
                  <a:gd name="T31" fmla="*/ 776 h 7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4" h="797">
                    <a:moveTo>
                      <a:pt x="222" y="776"/>
                    </a:moveTo>
                    <a:cubicBezTo>
                      <a:pt x="211" y="789"/>
                      <a:pt x="195" y="795"/>
                      <a:pt x="179" y="796"/>
                    </a:cubicBezTo>
                    <a:cubicBezTo>
                      <a:pt x="142" y="797"/>
                      <a:pt x="101" y="776"/>
                      <a:pt x="101" y="776"/>
                    </a:cubicBezTo>
                    <a:cubicBezTo>
                      <a:pt x="128" y="752"/>
                      <a:pt x="58" y="545"/>
                      <a:pt x="58" y="545"/>
                    </a:cubicBezTo>
                    <a:cubicBezTo>
                      <a:pt x="0" y="518"/>
                      <a:pt x="5" y="456"/>
                      <a:pt x="5" y="456"/>
                    </a:cubicBezTo>
                    <a:cubicBezTo>
                      <a:pt x="23" y="120"/>
                      <a:pt x="23" y="120"/>
                      <a:pt x="23" y="120"/>
                    </a:cubicBezTo>
                    <a:cubicBezTo>
                      <a:pt x="28" y="36"/>
                      <a:pt x="28" y="36"/>
                      <a:pt x="28" y="36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79" y="70"/>
                      <a:pt x="179" y="70"/>
                      <a:pt x="179" y="70"/>
                    </a:cubicBezTo>
                    <a:cubicBezTo>
                      <a:pt x="182" y="81"/>
                      <a:pt x="184" y="92"/>
                      <a:pt x="185" y="103"/>
                    </a:cubicBezTo>
                    <a:cubicBezTo>
                      <a:pt x="190" y="182"/>
                      <a:pt x="128" y="200"/>
                      <a:pt x="128" y="200"/>
                    </a:cubicBezTo>
                    <a:cubicBezTo>
                      <a:pt x="128" y="200"/>
                      <a:pt x="154" y="279"/>
                      <a:pt x="130" y="351"/>
                    </a:cubicBezTo>
                    <a:cubicBezTo>
                      <a:pt x="107" y="424"/>
                      <a:pt x="147" y="488"/>
                      <a:pt x="147" y="488"/>
                    </a:cubicBezTo>
                    <a:cubicBezTo>
                      <a:pt x="147" y="488"/>
                      <a:pt x="224" y="710"/>
                      <a:pt x="211" y="722"/>
                    </a:cubicBezTo>
                    <a:cubicBezTo>
                      <a:pt x="199" y="735"/>
                      <a:pt x="222" y="776"/>
                      <a:pt x="222" y="776"/>
                    </a:cubicBezTo>
                  </a:path>
                </a:pathLst>
              </a:custGeom>
              <a:solidFill>
                <a:srgbClr val="5651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" name="iṥľiḑè">
                <a:extLst>
                  <a:ext uri="{FF2B5EF4-FFF2-40B4-BE49-F238E27FC236}">
                    <a16:creationId xmlns:a16="http://schemas.microsoft.com/office/drawing/2014/main" id="{A28A4C34-07B8-443B-9A7D-71DD091078BA}"/>
                  </a:ext>
                </a:extLst>
              </p:cNvPr>
              <p:cNvSpPr/>
              <p:nvPr/>
            </p:nvSpPr>
            <p:spPr bwMode="auto">
              <a:xfrm>
                <a:off x="4652963" y="4176713"/>
                <a:ext cx="284163" cy="1019175"/>
              </a:xfrm>
              <a:custGeom>
                <a:avLst/>
                <a:gdLst>
                  <a:gd name="T0" fmla="*/ 20 w 190"/>
                  <a:gd name="T1" fmla="*/ 0 h 682"/>
                  <a:gd name="T2" fmla="*/ 20 w 190"/>
                  <a:gd name="T3" fmla="*/ 0 h 682"/>
                  <a:gd name="T4" fmla="*/ 19 w 190"/>
                  <a:gd name="T5" fmla="*/ 6 h 682"/>
                  <a:gd name="T6" fmla="*/ 1 w 190"/>
                  <a:gd name="T7" fmla="*/ 342 h 682"/>
                  <a:gd name="T8" fmla="*/ 0 w 190"/>
                  <a:gd name="T9" fmla="*/ 345 h 682"/>
                  <a:gd name="T10" fmla="*/ 54 w 190"/>
                  <a:gd name="T11" fmla="*/ 431 h 682"/>
                  <a:gd name="T12" fmla="*/ 103 w 190"/>
                  <a:gd name="T13" fmla="*/ 637 h 682"/>
                  <a:gd name="T14" fmla="*/ 97 w 190"/>
                  <a:gd name="T15" fmla="*/ 662 h 682"/>
                  <a:gd name="T16" fmla="*/ 170 w 190"/>
                  <a:gd name="T17" fmla="*/ 682 h 682"/>
                  <a:gd name="T18" fmla="*/ 175 w 190"/>
                  <a:gd name="T19" fmla="*/ 682 h 682"/>
                  <a:gd name="T20" fmla="*/ 175 w 190"/>
                  <a:gd name="T21" fmla="*/ 681 h 682"/>
                  <a:gd name="T22" fmla="*/ 122 w 190"/>
                  <a:gd name="T23" fmla="*/ 436 h 682"/>
                  <a:gd name="T24" fmla="*/ 58 w 190"/>
                  <a:gd name="T25" fmla="*/ 342 h 682"/>
                  <a:gd name="T26" fmla="*/ 43 w 190"/>
                  <a:gd name="T27" fmla="*/ 0 h 682"/>
                  <a:gd name="T28" fmla="*/ 43 w 190"/>
                  <a:gd name="T29" fmla="*/ 0 h 682"/>
                  <a:gd name="T30" fmla="*/ 19 w 190"/>
                  <a:gd name="T31" fmla="*/ 6 h 682"/>
                  <a:gd name="T32" fmla="*/ 20 w 190"/>
                  <a:gd name="T33" fmla="*/ 0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0" h="682"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" y="342"/>
                      <a:pt x="1" y="342"/>
                      <a:pt x="1" y="342"/>
                    </a:cubicBezTo>
                    <a:cubicBezTo>
                      <a:pt x="1" y="342"/>
                      <a:pt x="0" y="343"/>
                      <a:pt x="0" y="345"/>
                    </a:cubicBezTo>
                    <a:cubicBezTo>
                      <a:pt x="0" y="357"/>
                      <a:pt x="4" y="407"/>
                      <a:pt x="54" y="431"/>
                    </a:cubicBezTo>
                    <a:cubicBezTo>
                      <a:pt x="54" y="431"/>
                      <a:pt x="103" y="576"/>
                      <a:pt x="103" y="637"/>
                    </a:cubicBezTo>
                    <a:cubicBezTo>
                      <a:pt x="103" y="649"/>
                      <a:pt x="101" y="658"/>
                      <a:pt x="97" y="662"/>
                    </a:cubicBezTo>
                    <a:cubicBezTo>
                      <a:pt x="97" y="662"/>
                      <a:pt x="134" y="682"/>
                      <a:pt x="170" y="682"/>
                    </a:cubicBezTo>
                    <a:cubicBezTo>
                      <a:pt x="172" y="682"/>
                      <a:pt x="173" y="682"/>
                      <a:pt x="175" y="682"/>
                    </a:cubicBezTo>
                    <a:cubicBezTo>
                      <a:pt x="175" y="682"/>
                      <a:pt x="175" y="681"/>
                      <a:pt x="175" y="681"/>
                    </a:cubicBezTo>
                    <a:cubicBezTo>
                      <a:pt x="190" y="639"/>
                      <a:pt x="122" y="436"/>
                      <a:pt x="122" y="436"/>
                    </a:cubicBezTo>
                    <a:cubicBezTo>
                      <a:pt x="64" y="408"/>
                      <a:pt x="58" y="342"/>
                      <a:pt x="58" y="342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35" y="3"/>
                      <a:pt x="27" y="5"/>
                      <a:pt x="19" y="6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rgbClr val="524D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" name="îṩlîďè">
                <a:extLst>
                  <a:ext uri="{FF2B5EF4-FFF2-40B4-BE49-F238E27FC236}">
                    <a16:creationId xmlns:a16="http://schemas.microsoft.com/office/drawing/2014/main" id="{CE8D2D25-E130-48FE-B28C-575A04354BC1}"/>
                  </a:ext>
                </a:extLst>
              </p:cNvPr>
              <p:cNvSpPr/>
              <p:nvPr/>
            </p:nvSpPr>
            <p:spPr bwMode="auto">
              <a:xfrm>
                <a:off x="4714876" y="4044951"/>
                <a:ext cx="379413" cy="1225550"/>
              </a:xfrm>
              <a:custGeom>
                <a:avLst/>
                <a:gdLst>
                  <a:gd name="T0" fmla="*/ 252 w 254"/>
                  <a:gd name="T1" fmla="*/ 776 h 821"/>
                  <a:gd name="T2" fmla="*/ 130 w 254"/>
                  <a:gd name="T3" fmla="*/ 776 h 821"/>
                  <a:gd name="T4" fmla="*/ 134 w 254"/>
                  <a:gd name="T5" fmla="*/ 770 h 821"/>
                  <a:gd name="T6" fmla="*/ 81 w 254"/>
                  <a:gd name="T7" fmla="*/ 525 h 821"/>
                  <a:gd name="T8" fmla="*/ 17 w 254"/>
                  <a:gd name="T9" fmla="*/ 431 h 821"/>
                  <a:gd name="T10" fmla="*/ 2 w 254"/>
                  <a:gd name="T11" fmla="*/ 89 h 821"/>
                  <a:gd name="T12" fmla="*/ 0 w 254"/>
                  <a:gd name="T13" fmla="*/ 45 h 821"/>
                  <a:gd name="T14" fmla="*/ 90 w 254"/>
                  <a:gd name="T15" fmla="*/ 11 h 821"/>
                  <a:gd name="T16" fmla="*/ 117 w 254"/>
                  <a:gd name="T17" fmla="*/ 0 h 821"/>
                  <a:gd name="T18" fmla="*/ 209 w 254"/>
                  <a:gd name="T19" fmla="*/ 71 h 821"/>
                  <a:gd name="T20" fmla="*/ 215 w 254"/>
                  <a:gd name="T21" fmla="*/ 115 h 821"/>
                  <a:gd name="T22" fmla="*/ 158 w 254"/>
                  <a:gd name="T23" fmla="*/ 201 h 821"/>
                  <a:gd name="T24" fmla="*/ 160 w 254"/>
                  <a:gd name="T25" fmla="*/ 352 h 821"/>
                  <a:gd name="T26" fmla="*/ 177 w 254"/>
                  <a:gd name="T27" fmla="*/ 488 h 821"/>
                  <a:gd name="T28" fmla="*/ 241 w 254"/>
                  <a:gd name="T29" fmla="*/ 723 h 821"/>
                  <a:gd name="T30" fmla="*/ 252 w 254"/>
                  <a:gd name="T31" fmla="*/ 776 h 8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4" h="821">
                    <a:moveTo>
                      <a:pt x="252" y="776"/>
                    </a:moveTo>
                    <a:cubicBezTo>
                      <a:pt x="215" y="821"/>
                      <a:pt x="130" y="776"/>
                      <a:pt x="130" y="776"/>
                    </a:cubicBezTo>
                    <a:cubicBezTo>
                      <a:pt x="132" y="775"/>
                      <a:pt x="133" y="773"/>
                      <a:pt x="134" y="770"/>
                    </a:cubicBezTo>
                    <a:cubicBezTo>
                      <a:pt x="149" y="728"/>
                      <a:pt x="81" y="525"/>
                      <a:pt x="81" y="525"/>
                    </a:cubicBezTo>
                    <a:cubicBezTo>
                      <a:pt x="23" y="497"/>
                      <a:pt x="17" y="431"/>
                      <a:pt x="17" y="431"/>
                    </a:cubicBezTo>
                    <a:cubicBezTo>
                      <a:pt x="2" y="89"/>
                      <a:pt x="2" y="89"/>
                      <a:pt x="2" y="89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90" y="11"/>
                      <a:pt x="90" y="11"/>
                      <a:pt x="90" y="11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13" y="85"/>
                      <a:pt x="215" y="100"/>
                      <a:pt x="215" y="115"/>
                    </a:cubicBezTo>
                    <a:cubicBezTo>
                      <a:pt x="214" y="184"/>
                      <a:pt x="158" y="201"/>
                      <a:pt x="158" y="201"/>
                    </a:cubicBezTo>
                    <a:cubicBezTo>
                      <a:pt x="158" y="201"/>
                      <a:pt x="183" y="280"/>
                      <a:pt x="160" y="352"/>
                    </a:cubicBezTo>
                    <a:cubicBezTo>
                      <a:pt x="136" y="425"/>
                      <a:pt x="177" y="488"/>
                      <a:pt x="177" y="488"/>
                    </a:cubicBezTo>
                    <a:cubicBezTo>
                      <a:pt x="177" y="488"/>
                      <a:pt x="254" y="710"/>
                      <a:pt x="241" y="723"/>
                    </a:cubicBezTo>
                    <a:cubicBezTo>
                      <a:pt x="228" y="736"/>
                      <a:pt x="252" y="776"/>
                      <a:pt x="252" y="776"/>
                    </a:cubicBezTo>
                  </a:path>
                </a:pathLst>
              </a:custGeom>
              <a:solidFill>
                <a:srgbClr val="5651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" name="îṣlíḋê">
                <a:extLst>
                  <a:ext uri="{FF2B5EF4-FFF2-40B4-BE49-F238E27FC236}">
                    <a16:creationId xmlns:a16="http://schemas.microsoft.com/office/drawing/2014/main" id="{15DF4373-2492-4B65-98E2-C21882AAA9F7}"/>
                  </a:ext>
                </a:extLst>
              </p:cNvPr>
              <p:cNvSpPr/>
              <p:nvPr/>
            </p:nvSpPr>
            <p:spPr bwMode="auto">
              <a:xfrm>
                <a:off x="4681538" y="4168776"/>
                <a:ext cx="36513" cy="17463"/>
              </a:xfrm>
              <a:custGeom>
                <a:avLst/>
                <a:gdLst>
                  <a:gd name="T0" fmla="*/ 24 w 24"/>
                  <a:gd name="T1" fmla="*/ 0 h 12"/>
                  <a:gd name="T2" fmla="*/ 1 w 24"/>
                  <a:gd name="T3" fmla="*/ 6 h 12"/>
                  <a:gd name="T4" fmla="*/ 0 w 24"/>
                  <a:gd name="T5" fmla="*/ 12 h 12"/>
                  <a:gd name="T6" fmla="*/ 24 w 24"/>
                  <a:gd name="T7" fmla="*/ 6 h 12"/>
                  <a:gd name="T8" fmla="*/ 24 w 24"/>
                  <a:gd name="T9" fmla="*/ 6 h 12"/>
                  <a:gd name="T10" fmla="*/ 24 w 24"/>
                  <a:gd name="T11" fmla="*/ 6 h 12"/>
                  <a:gd name="T12" fmla="*/ 24 w 24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12">
                    <a:moveTo>
                      <a:pt x="24" y="0"/>
                    </a:moveTo>
                    <a:cubicBezTo>
                      <a:pt x="14" y="4"/>
                      <a:pt x="6" y="5"/>
                      <a:pt x="1" y="6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8" y="11"/>
                      <a:pt x="16" y="9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24" y="0"/>
                      <a:pt x="24" y="0"/>
                      <a:pt x="24" y="0"/>
                    </a:cubicBezTo>
                  </a:path>
                </a:pathLst>
              </a:custGeom>
              <a:solidFill>
                <a:srgbClr val="4A45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" name="íṥḷíḋè">
                <a:extLst>
                  <a:ext uri="{FF2B5EF4-FFF2-40B4-BE49-F238E27FC236}">
                    <a16:creationId xmlns:a16="http://schemas.microsoft.com/office/drawing/2014/main" id="{40C028E3-E7E0-44EC-BC6F-85654262DC8B}"/>
                  </a:ext>
                </a:extLst>
              </p:cNvPr>
              <p:cNvSpPr/>
              <p:nvPr/>
            </p:nvSpPr>
            <p:spPr bwMode="auto">
              <a:xfrm>
                <a:off x="4718051" y="4098926"/>
                <a:ext cx="317500" cy="117475"/>
              </a:xfrm>
              <a:custGeom>
                <a:avLst/>
                <a:gdLst>
                  <a:gd name="T0" fmla="*/ 91 w 213"/>
                  <a:gd name="T1" fmla="*/ 0 h 79"/>
                  <a:gd name="T2" fmla="*/ 83 w 213"/>
                  <a:gd name="T3" fmla="*/ 1 h 79"/>
                  <a:gd name="T4" fmla="*/ 84 w 213"/>
                  <a:gd name="T5" fmla="*/ 1 h 79"/>
                  <a:gd name="T6" fmla="*/ 57 w 213"/>
                  <a:gd name="T7" fmla="*/ 16 h 79"/>
                  <a:gd name="T8" fmla="*/ 0 w 213"/>
                  <a:gd name="T9" fmla="*/ 47 h 79"/>
                  <a:gd name="T10" fmla="*/ 0 w 213"/>
                  <a:gd name="T11" fmla="*/ 53 h 79"/>
                  <a:gd name="T12" fmla="*/ 0 w 213"/>
                  <a:gd name="T13" fmla="*/ 53 h 79"/>
                  <a:gd name="T14" fmla="*/ 56 w 213"/>
                  <a:gd name="T15" fmla="*/ 22 h 79"/>
                  <a:gd name="T16" fmla="*/ 91 w 213"/>
                  <a:gd name="T17" fmla="*/ 7 h 79"/>
                  <a:gd name="T18" fmla="*/ 126 w 213"/>
                  <a:gd name="T19" fmla="*/ 35 h 79"/>
                  <a:gd name="T20" fmla="*/ 138 w 213"/>
                  <a:gd name="T21" fmla="*/ 42 h 79"/>
                  <a:gd name="T22" fmla="*/ 213 w 213"/>
                  <a:gd name="T23" fmla="*/ 79 h 79"/>
                  <a:gd name="T24" fmla="*/ 213 w 213"/>
                  <a:gd name="T25" fmla="*/ 78 h 79"/>
                  <a:gd name="T26" fmla="*/ 213 w 213"/>
                  <a:gd name="T27" fmla="*/ 73 h 79"/>
                  <a:gd name="T28" fmla="*/ 126 w 213"/>
                  <a:gd name="T29" fmla="*/ 28 h 79"/>
                  <a:gd name="T30" fmla="*/ 91 w 213"/>
                  <a:gd name="T3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3" h="79">
                    <a:moveTo>
                      <a:pt x="91" y="0"/>
                    </a:moveTo>
                    <a:cubicBezTo>
                      <a:pt x="88" y="0"/>
                      <a:pt x="86" y="0"/>
                      <a:pt x="83" y="1"/>
                    </a:cubicBezTo>
                    <a:cubicBezTo>
                      <a:pt x="84" y="1"/>
                      <a:pt x="84" y="1"/>
                      <a:pt x="84" y="1"/>
                    </a:cubicBezTo>
                    <a:cubicBezTo>
                      <a:pt x="74" y="4"/>
                      <a:pt x="65" y="9"/>
                      <a:pt x="57" y="16"/>
                    </a:cubicBezTo>
                    <a:cubicBezTo>
                      <a:pt x="35" y="33"/>
                      <a:pt x="15" y="42"/>
                      <a:pt x="0" y="47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20" y="46"/>
                      <a:pt x="39" y="35"/>
                      <a:pt x="56" y="22"/>
                    </a:cubicBezTo>
                    <a:cubicBezTo>
                      <a:pt x="70" y="11"/>
                      <a:pt x="81" y="7"/>
                      <a:pt x="91" y="7"/>
                    </a:cubicBezTo>
                    <a:cubicBezTo>
                      <a:pt x="116" y="7"/>
                      <a:pt x="126" y="35"/>
                      <a:pt x="126" y="35"/>
                    </a:cubicBezTo>
                    <a:cubicBezTo>
                      <a:pt x="126" y="35"/>
                      <a:pt x="131" y="38"/>
                      <a:pt x="138" y="42"/>
                    </a:cubicBezTo>
                    <a:cubicBezTo>
                      <a:pt x="157" y="54"/>
                      <a:pt x="194" y="77"/>
                      <a:pt x="213" y="79"/>
                    </a:cubicBezTo>
                    <a:cubicBezTo>
                      <a:pt x="213" y="79"/>
                      <a:pt x="213" y="78"/>
                      <a:pt x="213" y="78"/>
                    </a:cubicBezTo>
                    <a:cubicBezTo>
                      <a:pt x="213" y="76"/>
                      <a:pt x="213" y="74"/>
                      <a:pt x="213" y="73"/>
                    </a:cubicBezTo>
                    <a:cubicBezTo>
                      <a:pt x="187" y="69"/>
                      <a:pt x="126" y="28"/>
                      <a:pt x="126" y="28"/>
                    </a:cubicBezTo>
                    <a:cubicBezTo>
                      <a:pt x="126" y="28"/>
                      <a:pt x="116" y="0"/>
                      <a:pt x="91" y="0"/>
                    </a:cubicBezTo>
                  </a:path>
                </a:pathLst>
              </a:custGeom>
              <a:solidFill>
                <a:srgbClr val="4D49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" name="îslîḓe">
                <a:extLst>
                  <a:ext uri="{FF2B5EF4-FFF2-40B4-BE49-F238E27FC236}">
                    <a16:creationId xmlns:a16="http://schemas.microsoft.com/office/drawing/2014/main" id="{3EEC81FF-7E26-4018-A0C9-503029C117C7}"/>
                  </a:ext>
                </a:extLst>
              </p:cNvPr>
              <p:cNvSpPr/>
              <p:nvPr/>
            </p:nvSpPr>
            <p:spPr bwMode="auto">
              <a:xfrm>
                <a:off x="4648201" y="3392488"/>
                <a:ext cx="563563" cy="817563"/>
              </a:xfrm>
              <a:custGeom>
                <a:avLst/>
                <a:gdLst>
                  <a:gd name="T0" fmla="*/ 375 w 378"/>
                  <a:gd name="T1" fmla="*/ 143 h 548"/>
                  <a:gd name="T2" fmla="*/ 333 w 378"/>
                  <a:gd name="T3" fmla="*/ 365 h 548"/>
                  <a:gd name="T4" fmla="*/ 267 w 378"/>
                  <a:gd name="T5" fmla="*/ 480 h 548"/>
                  <a:gd name="T6" fmla="*/ 265 w 378"/>
                  <a:gd name="T7" fmla="*/ 546 h 548"/>
                  <a:gd name="T8" fmla="*/ 173 w 378"/>
                  <a:gd name="T9" fmla="*/ 501 h 548"/>
                  <a:gd name="T10" fmla="*/ 103 w 378"/>
                  <a:gd name="T11" fmla="*/ 488 h 548"/>
                  <a:gd name="T12" fmla="*/ 11 w 378"/>
                  <a:gd name="T13" fmla="*/ 527 h 548"/>
                  <a:gd name="T14" fmla="*/ 79 w 378"/>
                  <a:gd name="T15" fmla="*/ 269 h 548"/>
                  <a:gd name="T16" fmla="*/ 173 w 378"/>
                  <a:gd name="T17" fmla="*/ 105 h 548"/>
                  <a:gd name="T18" fmla="*/ 189 w 378"/>
                  <a:gd name="T19" fmla="*/ 72 h 548"/>
                  <a:gd name="T20" fmla="*/ 192 w 378"/>
                  <a:gd name="T21" fmla="*/ 58 h 548"/>
                  <a:gd name="T22" fmla="*/ 288 w 378"/>
                  <a:gd name="T23" fmla="*/ 9 h 548"/>
                  <a:gd name="T24" fmla="*/ 341 w 378"/>
                  <a:gd name="T25" fmla="*/ 0 h 548"/>
                  <a:gd name="T26" fmla="*/ 341 w 378"/>
                  <a:gd name="T27" fmla="*/ 28 h 548"/>
                  <a:gd name="T28" fmla="*/ 343 w 378"/>
                  <a:gd name="T29" fmla="*/ 29 h 548"/>
                  <a:gd name="T30" fmla="*/ 371 w 378"/>
                  <a:gd name="T31" fmla="*/ 87 h 548"/>
                  <a:gd name="T32" fmla="*/ 375 w 378"/>
                  <a:gd name="T33" fmla="*/ 143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8" h="548">
                    <a:moveTo>
                      <a:pt x="375" y="143"/>
                    </a:moveTo>
                    <a:cubicBezTo>
                      <a:pt x="368" y="189"/>
                      <a:pt x="351" y="283"/>
                      <a:pt x="333" y="365"/>
                    </a:cubicBezTo>
                    <a:cubicBezTo>
                      <a:pt x="307" y="478"/>
                      <a:pt x="279" y="452"/>
                      <a:pt x="267" y="480"/>
                    </a:cubicBezTo>
                    <a:cubicBezTo>
                      <a:pt x="254" y="508"/>
                      <a:pt x="265" y="546"/>
                      <a:pt x="265" y="546"/>
                    </a:cubicBezTo>
                    <a:cubicBezTo>
                      <a:pt x="243" y="548"/>
                      <a:pt x="173" y="501"/>
                      <a:pt x="173" y="501"/>
                    </a:cubicBezTo>
                    <a:cubicBezTo>
                      <a:pt x="173" y="501"/>
                      <a:pt x="154" y="448"/>
                      <a:pt x="103" y="488"/>
                    </a:cubicBezTo>
                    <a:cubicBezTo>
                      <a:pt x="51" y="529"/>
                      <a:pt x="11" y="527"/>
                      <a:pt x="11" y="527"/>
                    </a:cubicBezTo>
                    <a:cubicBezTo>
                      <a:pt x="0" y="456"/>
                      <a:pt x="79" y="269"/>
                      <a:pt x="79" y="269"/>
                    </a:cubicBezTo>
                    <a:cubicBezTo>
                      <a:pt x="79" y="269"/>
                      <a:pt x="156" y="124"/>
                      <a:pt x="173" y="105"/>
                    </a:cubicBezTo>
                    <a:cubicBezTo>
                      <a:pt x="181" y="95"/>
                      <a:pt x="186" y="84"/>
                      <a:pt x="189" y="72"/>
                    </a:cubicBezTo>
                    <a:cubicBezTo>
                      <a:pt x="191" y="68"/>
                      <a:pt x="192" y="63"/>
                      <a:pt x="192" y="58"/>
                    </a:cubicBezTo>
                    <a:cubicBezTo>
                      <a:pt x="220" y="56"/>
                      <a:pt x="288" y="9"/>
                      <a:pt x="288" y="9"/>
                    </a:cubicBezTo>
                    <a:cubicBezTo>
                      <a:pt x="341" y="0"/>
                      <a:pt x="341" y="0"/>
                      <a:pt x="341" y="0"/>
                    </a:cubicBezTo>
                    <a:cubicBezTo>
                      <a:pt x="341" y="28"/>
                      <a:pt x="341" y="28"/>
                      <a:pt x="341" y="28"/>
                    </a:cubicBezTo>
                    <a:cubicBezTo>
                      <a:pt x="342" y="28"/>
                      <a:pt x="343" y="29"/>
                      <a:pt x="343" y="29"/>
                    </a:cubicBezTo>
                    <a:cubicBezTo>
                      <a:pt x="352" y="36"/>
                      <a:pt x="363" y="64"/>
                      <a:pt x="371" y="87"/>
                    </a:cubicBezTo>
                    <a:cubicBezTo>
                      <a:pt x="377" y="105"/>
                      <a:pt x="378" y="124"/>
                      <a:pt x="375" y="143"/>
                    </a:cubicBezTo>
                  </a:path>
                </a:pathLst>
              </a:custGeom>
              <a:solidFill>
                <a:srgbClr val="E1A0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" name="ïsḷîḍè">
                <a:extLst>
                  <a:ext uri="{FF2B5EF4-FFF2-40B4-BE49-F238E27FC236}">
                    <a16:creationId xmlns:a16="http://schemas.microsoft.com/office/drawing/2014/main" id="{AD04110F-81E4-47CC-89D1-8C95B64514DC}"/>
                  </a:ext>
                </a:extLst>
              </p:cNvPr>
              <p:cNvSpPr/>
              <p:nvPr/>
            </p:nvSpPr>
            <p:spPr bwMode="auto">
              <a:xfrm>
                <a:off x="4287838" y="3709988"/>
                <a:ext cx="547688" cy="193675"/>
              </a:xfrm>
              <a:custGeom>
                <a:avLst/>
                <a:gdLst>
                  <a:gd name="T0" fmla="*/ 367 w 367"/>
                  <a:gd name="T1" fmla="*/ 130 h 130"/>
                  <a:gd name="T2" fmla="*/ 339 w 367"/>
                  <a:gd name="T3" fmla="*/ 127 h 130"/>
                  <a:gd name="T4" fmla="*/ 128 w 367"/>
                  <a:gd name="T5" fmla="*/ 103 h 130"/>
                  <a:gd name="T6" fmla="*/ 81 w 367"/>
                  <a:gd name="T7" fmla="*/ 0 h 130"/>
                  <a:gd name="T8" fmla="*/ 167 w 367"/>
                  <a:gd name="T9" fmla="*/ 81 h 130"/>
                  <a:gd name="T10" fmla="*/ 331 w 367"/>
                  <a:gd name="T11" fmla="*/ 69 h 130"/>
                  <a:gd name="T12" fmla="*/ 352 w 367"/>
                  <a:gd name="T13" fmla="*/ 67 h 130"/>
                  <a:gd name="T14" fmla="*/ 367 w 367"/>
                  <a:gd name="T1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7" h="130">
                    <a:moveTo>
                      <a:pt x="367" y="130"/>
                    </a:moveTo>
                    <a:cubicBezTo>
                      <a:pt x="339" y="127"/>
                      <a:pt x="339" y="127"/>
                      <a:pt x="339" y="127"/>
                    </a:cubicBezTo>
                    <a:cubicBezTo>
                      <a:pt x="128" y="103"/>
                      <a:pt x="128" y="103"/>
                      <a:pt x="128" y="103"/>
                    </a:cubicBezTo>
                    <a:cubicBezTo>
                      <a:pt x="0" y="62"/>
                      <a:pt x="81" y="0"/>
                      <a:pt x="81" y="0"/>
                    </a:cubicBezTo>
                    <a:cubicBezTo>
                      <a:pt x="167" y="81"/>
                      <a:pt x="167" y="81"/>
                      <a:pt x="167" y="81"/>
                    </a:cubicBezTo>
                    <a:cubicBezTo>
                      <a:pt x="191" y="86"/>
                      <a:pt x="288" y="75"/>
                      <a:pt x="331" y="69"/>
                    </a:cubicBezTo>
                    <a:cubicBezTo>
                      <a:pt x="344" y="68"/>
                      <a:pt x="352" y="67"/>
                      <a:pt x="352" y="67"/>
                    </a:cubicBezTo>
                    <a:cubicBezTo>
                      <a:pt x="367" y="130"/>
                      <a:pt x="367" y="130"/>
                      <a:pt x="367" y="130"/>
                    </a:cubicBezTo>
                  </a:path>
                </a:pathLst>
              </a:cu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" name="îṩḻíḓé">
                <a:extLst>
                  <a:ext uri="{FF2B5EF4-FFF2-40B4-BE49-F238E27FC236}">
                    <a16:creationId xmlns:a16="http://schemas.microsoft.com/office/drawing/2014/main" id="{0A834739-41F6-472A-B8C7-D058BE058C06}"/>
                  </a:ext>
                </a:extLst>
              </p:cNvPr>
              <p:cNvSpPr/>
              <p:nvPr/>
            </p:nvSpPr>
            <p:spPr bwMode="auto">
              <a:xfrm>
                <a:off x="4784726" y="3614738"/>
                <a:ext cx="392113" cy="306388"/>
              </a:xfrm>
              <a:custGeom>
                <a:avLst/>
                <a:gdLst>
                  <a:gd name="T0" fmla="*/ 0 w 262"/>
                  <a:gd name="T1" fmla="*/ 128 h 205"/>
                  <a:gd name="T2" fmla="*/ 1 w 262"/>
                  <a:gd name="T3" fmla="*/ 133 h 205"/>
                  <a:gd name="T4" fmla="*/ 2 w 262"/>
                  <a:gd name="T5" fmla="*/ 133 h 205"/>
                  <a:gd name="T6" fmla="*/ 1 w 262"/>
                  <a:gd name="T7" fmla="*/ 129 h 205"/>
                  <a:gd name="T8" fmla="*/ 0 w 262"/>
                  <a:gd name="T9" fmla="*/ 128 h 205"/>
                  <a:gd name="T10" fmla="*/ 262 w 262"/>
                  <a:gd name="T11" fmla="*/ 0 h 205"/>
                  <a:gd name="T12" fmla="*/ 241 w 262"/>
                  <a:gd name="T13" fmla="*/ 39 h 205"/>
                  <a:gd name="T14" fmla="*/ 88 w 262"/>
                  <a:gd name="T15" fmla="*/ 201 h 205"/>
                  <a:gd name="T16" fmla="*/ 87 w 262"/>
                  <a:gd name="T17" fmla="*/ 201 h 205"/>
                  <a:gd name="T18" fmla="*/ 57 w 262"/>
                  <a:gd name="T19" fmla="*/ 199 h 205"/>
                  <a:gd name="T20" fmla="*/ 10 w 262"/>
                  <a:gd name="T21" fmla="*/ 201 h 205"/>
                  <a:gd name="T22" fmla="*/ 8 w 262"/>
                  <a:gd name="T23" fmla="*/ 205 h 205"/>
                  <a:gd name="T24" fmla="*/ 57 w 262"/>
                  <a:gd name="T25" fmla="*/ 203 h 205"/>
                  <a:gd name="T26" fmla="*/ 87 w 262"/>
                  <a:gd name="T27" fmla="*/ 205 h 205"/>
                  <a:gd name="T28" fmla="*/ 88 w 262"/>
                  <a:gd name="T29" fmla="*/ 205 h 205"/>
                  <a:gd name="T30" fmla="*/ 241 w 262"/>
                  <a:gd name="T31" fmla="*/ 43 h 205"/>
                  <a:gd name="T32" fmla="*/ 260 w 262"/>
                  <a:gd name="T33" fmla="*/ 7 h 205"/>
                  <a:gd name="T34" fmla="*/ 262 w 262"/>
                  <a:gd name="T35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2" h="205">
                    <a:moveTo>
                      <a:pt x="0" y="128"/>
                    </a:moveTo>
                    <a:cubicBezTo>
                      <a:pt x="0" y="128"/>
                      <a:pt x="0" y="130"/>
                      <a:pt x="1" y="133"/>
                    </a:cubicBezTo>
                    <a:cubicBezTo>
                      <a:pt x="1" y="133"/>
                      <a:pt x="2" y="133"/>
                      <a:pt x="2" y="133"/>
                    </a:cubicBezTo>
                    <a:cubicBezTo>
                      <a:pt x="2" y="131"/>
                      <a:pt x="1" y="130"/>
                      <a:pt x="1" y="129"/>
                    </a:cubicBezTo>
                    <a:cubicBezTo>
                      <a:pt x="0" y="129"/>
                      <a:pt x="0" y="128"/>
                      <a:pt x="0" y="128"/>
                    </a:cubicBezTo>
                    <a:moveTo>
                      <a:pt x="262" y="0"/>
                    </a:moveTo>
                    <a:cubicBezTo>
                      <a:pt x="253" y="22"/>
                      <a:pt x="241" y="39"/>
                      <a:pt x="241" y="39"/>
                    </a:cubicBezTo>
                    <a:cubicBezTo>
                      <a:pt x="241" y="39"/>
                      <a:pt x="112" y="201"/>
                      <a:pt x="88" y="201"/>
                    </a:cubicBezTo>
                    <a:cubicBezTo>
                      <a:pt x="88" y="201"/>
                      <a:pt x="87" y="201"/>
                      <a:pt x="87" y="201"/>
                    </a:cubicBezTo>
                    <a:cubicBezTo>
                      <a:pt x="80" y="199"/>
                      <a:pt x="69" y="199"/>
                      <a:pt x="57" y="199"/>
                    </a:cubicBezTo>
                    <a:cubicBezTo>
                      <a:pt x="37" y="199"/>
                      <a:pt x="16" y="200"/>
                      <a:pt x="10" y="201"/>
                    </a:cubicBezTo>
                    <a:cubicBezTo>
                      <a:pt x="9" y="202"/>
                      <a:pt x="9" y="204"/>
                      <a:pt x="8" y="205"/>
                    </a:cubicBezTo>
                    <a:cubicBezTo>
                      <a:pt x="8" y="205"/>
                      <a:pt x="34" y="203"/>
                      <a:pt x="57" y="203"/>
                    </a:cubicBezTo>
                    <a:cubicBezTo>
                      <a:pt x="69" y="203"/>
                      <a:pt x="80" y="204"/>
                      <a:pt x="87" y="205"/>
                    </a:cubicBezTo>
                    <a:cubicBezTo>
                      <a:pt x="87" y="205"/>
                      <a:pt x="88" y="205"/>
                      <a:pt x="88" y="205"/>
                    </a:cubicBezTo>
                    <a:cubicBezTo>
                      <a:pt x="112" y="205"/>
                      <a:pt x="241" y="43"/>
                      <a:pt x="241" y="43"/>
                    </a:cubicBezTo>
                    <a:cubicBezTo>
                      <a:pt x="241" y="43"/>
                      <a:pt x="252" y="28"/>
                      <a:pt x="260" y="7"/>
                    </a:cubicBezTo>
                    <a:cubicBezTo>
                      <a:pt x="261" y="4"/>
                      <a:pt x="261" y="2"/>
                      <a:pt x="262" y="0"/>
                    </a:cubicBezTo>
                  </a:path>
                </a:pathLst>
              </a:custGeom>
              <a:solidFill>
                <a:srgbClr val="CA90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" name="íṥ1îḋe">
                <a:extLst>
                  <a:ext uri="{FF2B5EF4-FFF2-40B4-BE49-F238E27FC236}">
                    <a16:creationId xmlns:a16="http://schemas.microsoft.com/office/drawing/2014/main" id="{4E0ABD97-6DCB-4393-85A8-8A69F2FF6C46}"/>
                  </a:ext>
                </a:extLst>
              </p:cNvPr>
              <p:cNvSpPr/>
              <p:nvPr/>
            </p:nvSpPr>
            <p:spPr bwMode="auto">
              <a:xfrm>
                <a:off x="4781551" y="3452813"/>
                <a:ext cx="376238" cy="349250"/>
              </a:xfrm>
              <a:custGeom>
                <a:avLst/>
                <a:gdLst>
                  <a:gd name="T0" fmla="*/ 0 w 251"/>
                  <a:gd name="T1" fmla="*/ 229 h 234"/>
                  <a:gd name="T2" fmla="*/ 0 w 251"/>
                  <a:gd name="T3" fmla="*/ 229 h 234"/>
                  <a:gd name="T4" fmla="*/ 0 w 251"/>
                  <a:gd name="T5" fmla="*/ 229 h 234"/>
                  <a:gd name="T6" fmla="*/ 218 w 251"/>
                  <a:gd name="T7" fmla="*/ 0 h 234"/>
                  <a:gd name="T8" fmla="*/ 102 w 251"/>
                  <a:gd name="T9" fmla="*/ 107 h 234"/>
                  <a:gd name="T10" fmla="*/ 4 w 251"/>
                  <a:gd name="T11" fmla="*/ 230 h 234"/>
                  <a:gd name="T12" fmla="*/ 0 w 251"/>
                  <a:gd name="T13" fmla="*/ 229 h 234"/>
                  <a:gd name="T14" fmla="*/ 5 w 251"/>
                  <a:gd name="T15" fmla="*/ 234 h 234"/>
                  <a:gd name="T16" fmla="*/ 6 w 251"/>
                  <a:gd name="T17" fmla="*/ 234 h 234"/>
                  <a:gd name="T18" fmla="*/ 104 w 251"/>
                  <a:gd name="T19" fmla="*/ 111 h 234"/>
                  <a:gd name="T20" fmla="*/ 220 w 251"/>
                  <a:gd name="T21" fmla="*/ 5 h 234"/>
                  <a:gd name="T22" fmla="*/ 243 w 251"/>
                  <a:gd name="T23" fmla="*/ 11 h 234"/>
                  <a:gd name="T24" fmla="*/ 251 w 251"/>
                  <a:gd name="T25" fmla="*/ 17 h 234"/>
                  <a:gd name="T26" fmla="*/ 249 w 251"/>
                  <a:gd name="T27" fmla="*/ 13 h 234"/>
                  <a:gd name="T28" fmla="*/ 241 w 251"/>
                  <a:gd name="T29" fmla="*/ 7 h 234"/>
                  <a:gd name="T30" fmla="*/ 218 w 251"/>
                  <a:gd name="T31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1" h="234">
                    <a:moveTo>
                      <a:pt x="0" y="229"/>
                    </a:moveTo>
                    <a:cubicBezTo>
                      <a:pt x="0" y="229"/>
                      <a:pt x="0" y="229"/>
                      <a:pt x="0" y="229"/>
                    </a:cubicBezTo>
                    <a:cubicBezTo>
                      <a:pt x="0" y="229"/>
                      <a:pt x="0" y="229"/>
                      <a:pt x="0" y="229"/>
                    </a:cubicBezTo>
                    <a:moveTo>
                      <a:pt x="218" y="0"/>
                    </a:moveTo>
                    <a:cubicBezTo>
                      <a:pt x="194" y="0"/>
                      <a:pt x="153" y="18"/>
                      <a:pt x="102" y="107"/>
                    </a:cubicBezTo>
                    <a:cubicBezTo>
                      <a:pt x="39" y="217"/>
                      <a:pt x="13" y="230"/>
                      <a:pt x="4" y="230"/>
                    </a:cubicBezTo>
                    <a:cubicBezTo>
                      <a:pt x="1" y="230"/>
                      <a:pt x="0" y="229"/>
                      <a:pt x="0" y="229"/>
                    </a:cubicBezTo>
                    <a:cubicBezTo>
                      <a:pt x="0" y="229"/>
                      <a:pt x="2" y="231"/>
                      <a:pt x="5" y="234"/>
                    </a:cubicBezTo>
                    <a:cubicBezTo>
                      <a:pt x="5" y="234"/>
                      <a:pt x="5" y="234"/>
                      <a:pt x="6" y="234"/>
                    </a:cubicBezTo>
                    <a:cubicBezTo>
                      <a:pt x="15" y="234"/>
                      <a:pt x="41" y="221"/>
                      <a:pt x="104" y="111"/>
                    </a:cubicBezTo>
                    <a:cubicBezTo>
                      <a:pt x="156" y="22"/>
                      <a:pt x="196" y="5"/>
                      <a:pt x="220" y="5"/>
                    </a:cubicBezTo>
                    <a:cubicBezTo>
                      <a:pt x="235" y="5"/>
                      <a:pt x="243" y="11"/>
                      <a:pt x="243" y="11"/>
                    </a:cubicBezTo>
                    <a:cubicBezTo>
                      <a:pt x="246" y="13"/>
                      <a:pt x="248" y="15"/>
                      <a:pt x="251" y="17"/>
                    </a:cubicBezTo>
                    <a:cubicBezTo>
                      <a:pt x="250" y="16"/>
                      <a:pt x="250" y="14"/>
                      <a:pt x="249" y="13"/>
                    </a:cubicBezTo>
                    <a:cubicBezTo>
                      <a:pt x="247" y="11"/>
                      <a:pt x="244" y="9"/>
                      <a:pt x="241" y="7"/>
                    </a:cubicBezTo>
                    <a:cubicBezTo>
                      <a:pt x="241" y="7"/>
                      <a:pt x="233" y="0"/>
                      <a:pt x="218" y="0"/>
                    </a:cubicBezTo>
                  </a:path>
                </a:pathLst>
              </a:custGeom>
              <a:solidFill>
                <a:srgbClr val="CA90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" name="iṡḷîḓê">
                <a:extLst>
                  <a:ext uri="{FF2B5EF4-FFF2-40B4-BE49-F238E27FC236}">
                    <a16:creationId xmlns:a16="http://schemas.microsoft.com/office/drawing/2014/main" id="{3C5BCB59-919B-4D68-B032-FFB702342D5E}"/>
                  </a:ext>
                </a:extLst>
              </p:cNvPr>
              <p:cNvSpPr/>
              <p:nvPr/>
            </p:nvSpPr>
            <p:spPr bwMode="auto">
              <a:xfrm>
                <a:off x="4781551" y="3813176"/>
                <a:ext cx="19050" cy="88900"/>
              </a:xfrm>
              <a:custGeom>
                <a:avLst/>
                <a:gdLst>
                  <a:gd name="T0" fmla="*/ 8 w 12"/>
                  <a:gd name="T1" fmla="*/ 58 h 59"/>
                  <a:gd name="T2" fmla="*/ 8 w 12"/>
                  <a:gd name="T3" fmla="*/ 58 h 59"/>
                  <a:gd name="T4" fmla="*/ 12 w 12"/>
                  <a:gd name="T5" fmla="*/ 59 h 59"/>
                  <a:gd name="T6" fmla="*/ 12 w 12"/>
                  <a:gd name="T7" fmla="*/ 59 h 59"/>
                  <a:gd name="T8" fmla="*/ 8 w 12"/>
                  <a:gd name="T9" fmla="*/ 58 h 59"/>
                  <a:gd name="T10" fmla="*/ 8 w 12"/>
                  <a:gd name="T11" fmla="*/ 58 h 59"/>
                  <a:gd name="T12" fmla="*/ 3 w 12"/>
                  <a:gd name="T13" fmla="*/ 0 h 59"/>
                  <a:gd name="T14" fmla="*/ 0 w 12"/>
                  <a:gd name="T15" fmla="*/ 0 h 59"/>
                  <a:gd name="T16" fmla="*/ 0 w 12"/>
                  <a:gd name="T17" fmla="*/ 0 h 59"/>
                  <a:gd name="T18" fmla="*/ 0 w 12"/>
                  <a:gd name="T19" fmla="*/ 0 h 59"/>
                  <a:gd name="T20" fmla="*/ 3 w 12"/>
                  <a:gd name="T21" fmla="*/ 0 h 59"/>
                  <a:gd name="T22" fmla="*/ 3 w 12"/>
                  <a:gd name="T23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" h="59">
                    <a:moveTo>
                      <a:pt x="8" y="58"/>
                    </a:moveTo>
                    <a:cubicBezTo>
                      <a:pt x="8" y="58"/>
                      <a:pt x="8" y="58"/>
                      <a:pt x="8" y="58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8" y="58"/>
                      <a:pt x="8" y="58"/>
                      <a:pt x="8" y="58"/>
                    </a:cubicBezTo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CA90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" name="îšľiḍé">
                <a:extLst>
                  <a:ext uri="{FF2B5EF4-FFF2-40B4-BE49-F238E27FC236}">
                    <a16:creationId xmlns:a16="http://schemas.microsoft.com/office/drawing/2014/main" id="{B08CBDEF-CA27-44FE-AED2-9232CFAD90CE}"/>
                  </a:ext>
                </a:extLst>
              </p:cNvPr>
              <p:cNvSpPr/>
              <p:nvPr/>
            </p:nvSpPr>
            <p:spPr bwMode="auto">
              <a:xfrm>
                <a:off x="4781551" y="3813176"/>
                <a:ext cx="20638" cy="88900"/>
              </a:xfrm>
              <a:custGeom>
                <a:avLst/>
                <a:gdLst>
                  <a:gd name="T0" fmla="*/ 3 w 13"/>
                  <a:gd name="T1" fmla="*/ 0 h 59"/>
                  <a:gd name="T2" fmla="*/ 0 w 13"/>
                  <a:gd name="T3" fmla="*/ 0 h 59"/>
                  <a:gd name="T4" fmla="*/ 0 w 13"/>
                  <a:gd name="T5" fmla="*/ 0 h 59"/>
                  <a:gd name="T6" fmla="*/ 8 w 13"/>
                  <a:gd name="T7" fmla="*/ 58 h 59"/>
                  <a:gd name="T8" fmla="*/ 8 w 13"/>
                  <a:gd name="T9" fmla="*/ 58 h 59"/>
                  <a:gd name="T10" fmla="*/ 12 w 13"/>
                  <a:gd name="T11" fmla="*/ 59 h 59"/>
                  <a:gd name="T12" fmla="*/ 13 w 13"/>
                  <a:gd name="T13" fmla="*/ 57 h 59"/>
                  <a:gd name="T14" fmla="*/ 3 w 13"/>
                  <a:gd name="T15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59">
                    <a:moveTo>
                      <a:pt x="3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15"/>
                      <a:pt x="9" y="42"/>
                      <a:pt x="8" y="58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12" y="59"/>
                      <a:pt x="12" y="59"/>
                      <a:pt x="12" y="59"/>
                    </a:cubicBezTo>
                    <a:cubicBezTo>
                      <a:pt x="13" y="58"/>
                      <a:pt x="13" y="58"/>
                      <a:pt x="13" y="57"/>
                    </a:cubicBezTo>
                    <a:cubicBezTo>
                      <a:pt x="12" y="39"/>
                      <a:pt x="6" y="11"/>
                      <a:pt x="3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" name="iṧḷíḓê">
                <a:extLst>
                  <a:ext uri="{FF2B5EF4-FFF2-40B4-BE49-F238E27FC236}">
                    <a16:creationId xmlns:a16="http://schemas.microsoft.com/office/drawing/2014/main" id="{8E6613CC-AE9F-445F-A89B-AA6A854F19FF}"/>
                  </a:ext>
                </a:extLst>
              </p:cNvPr>
              <p:cNvSpPr/>
              <p:nvPr/>
            </p:nvSpPr>
            <p:spPr bwMode="auto">
              <a:xfrm>
                <a:off x="4786313" y="3813176"/>
                <a:ext cx="1588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  <a:gd name="T4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581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" name="î$1ïḓé">
                <a:extLst>
                  <a:ext uri="{FF2B5EF4-FFF2-40B4-BE49-F238E27FC236}">
                    <a16:creationId xmlns:a16="http://schemas.microsoft.com/office/drawing/2014/main" id="{91118536-8A20-47B0-8551-FCED95283F0B}"/>
                  </a:ext>
                </a:extLst>
              </p:cNvPr>
              <p:cNvSpPr/>
              <p:nvPr/>
            </p:nvSpPr>
            <p:spPr bwMode="auto">
              <a:xfrm>
                <a:off x="4786313" y="3813176"/>
                <a:ext cx="15875" cy="85725"/>
              </a:xfrm>
              <a:custGeom>
                <a:avLst/>
                <a:gdLst>
                  <a:gd name="T0" fmla="*/ 1 w 10"/>
                  <a:gd name="T1" fmla="*/ 0 h 57"/>
                  <a:gd name="T2" fmla="*/ 0 w 10"/>
                  <a:gd name="T3" fmla="*/ 0 h 57"/>
                  <a:gd name="T4" fmla="*/ 10 w 10"/>
                  <a:gd name="T5" fmla="*/ 57 h 57"/>
                  <a:gd name="T6" fmla="*/ 1 w 10"/>
                  <a:gd name="T7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" h="57">
                    <a:moveTo>
                      <a:pt x="1" y="0"/>
                    </a:moveTo>
                    <a:cubicBezTo>
                      <a:pt x="1" y="0"/>
                      <a:pt x="0" y="0"/>
                      <a:pt x="0" y="0"/>
                    </a:cubicBezTo>
                    <a:cubicBezTo>
                      <a:pt x="3" y="11"/>
                      <a:pt x="9" y="39"/>
                      <a:pt x="10" y="57"/>
                    </a:cubicBezTo>
                    <a:cubicBezTo>
                      <a:pt x="10" y="41"/>
                      <a:pt x="4" y="14"/>
                      <a:pt x="1" y="0"/>
                    </a:cubicBezTo>
                  </a:path>
                </a:pathLst>
              </a:custGeom>
              <a:solidFill>
                <a:srgbClr val="CC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" name="iSḷidé">
                <a:extLst>
                  <a:ext uri="{FF2B5EF4-FFF2-40B4-BE49-F238E27FC236}">
                    <a16:creationId xmlns:a16="http://schemas.microsoft.com/office/drawing/2014/main" id="{A11510EE-F52E-4A24-9270-1FC1ACA93D1E}"/>
                  </a:ext>
                </a:extLst>
              </p:cNvPr>
              <p:cNvSpPr/>
              <p:nvPr/>
            </p:nvSpPr>
            <p:spPr bwMode="auto">
              <a:xfrm>
                <a:off x="4784726" y="3402013"/>
                <a:ext cx="461963" cy="519113"/>
              </a:xfrm>
              <a:custGeom>
                <a:avLst/>
                <a:gdLst>
                  <a:gd name="T0" fmla="*/ 241 w 309"/>
                  <a:gd name="T1" fmla="*/ 45 h 348"/>
                  <a:gd name="T2" fmla="*/ 102 w 309"/>
                  <a:gd name="T3" fmla="*/ 145 h 348"/>
                  <a:gd name="T4" fmla="*/ 0 w 309"/>
                  <a:gd name="T5" fmla="*/ 267 h 348"/>
                  <a:gd name="T6" fmla="*/ 8 w 309"/>
                  <a:gd name="T7" fmla="*/ 344 h 348"/>
                  <a:gd name="T8" fmla="*/ 87 w 309"/>
                  <a:gd name="T9" fmla="*/ 344 h 348"/>
                  <a:gd name="T10" fmla="*/ 241 w 309"/>
                  <a:gd name="T11" fmla="*/ 182 h 348"/>
                  <a:gd name="T12" fmla="*/ 241 w 309"/>
                  <a:gd name="T13" fmla="*/ 45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9" h="348">
                    <a:moveTo>
                      <a:pt x="241" y="45"/>
                    </a:moveTo>
                    <a:cubicBezTo>
                      <a:pt x="241" y="45"/>
                      <a:pt x="185" y="0"/>
                      <a:pt x="102" y="145"/>
                    </a:cubicBezTo>
                    <a:cubicBezTo>
                      <a:pt x="19" y="290"/>
                      <a:pt x="0" y="267"/>
                      <a:pt x="0" y="267"/>
                    </a:cubicBezTo>
                    <a:cubicBezTo>
                      <a:pt x="0" y="267"/>
                      <a:pt x="17" y="331"/>
                      <a:pt x="8" y="344"/>
                    </a:cubicBezTo>
                    <a:cubicBezTo>
                      <a:pt x="8" y="344"/>
                      <a:pt x="66" y="339"/>
                      <a:pt x="87" y="344"/>
                    </a:cubicBezTo>
                    <a:cubicBezTo>
                      <a:pt x="108" y="348"/>
                      <a:pt x="241" y="182"/>
                      <a:pt x="241" y="182"/>
                    </a:cubicBezTo>
                    <a:cubicBezTo>
                      <a:pt x="241" y="182"/>
                      <a:pt x="309" y="88"/>
                      <a:pt x="241" y="45"/>
                    </a:cubicBezTo>
                  </a:path>
                </a:pathLst>
              </a:custGeom>
              <a:solidFill>
                <a:srgbClr val="E1A0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" name="íSḻiḍè">
                <a:extLst>
                  <a:ext uri="{FF2B5EF4-FFF2-40B4-BE49-F238E27FC236}">
                    <a16:creationId xmlns:a16="http://schemas.microsoft.com/office/drawing/2014/main" id="{DC05D163-26CB-4E1F-9C22-3DC1F24E48F2}"/>
                  </a:ext>
                </a:extLst>
              </p:cNvPr>
              <p:cNvSpPr/>
              <p:nvPr/>
            </p:nvSpPr>
            <p:spPr bwMode="auto">
              <a:xfrm>
                <a:off x="4983163" y="3375026"/>
                <a:ext cx="1588" cy="3175"/>
              </a:xfrm>
              <a:custGeom>
                <a:avLst/>
                <a:gdLst>
                  <a:gd name="T0" fmla="*/ 0 w 1"/>
                  <a:gd name="T1" fmla="*/ 0 h 2"/>
                  <a:gd name="T2" fmla="*/ 1 w 1"/>
                  <a:gd name="T3" fmla="*/ 2 h 2"/>
                  <a:gd name="T4" fmla="*/ 0 w 1"/>
                  <a:gd name="T5" fmla="*/ 0 h 2"/>
                  <a:gd name="T6" fmla="*/ 0 w 1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cubicBezTo>
                      <a:pt x="1" y="0"/>
                      <a:pt x="1" y="1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" name="íślîḓé">
                <a:extLst>
                  <a:ext uri="{FF2B5EF4-FFF2-40B4-BE49-F238E27FC236}">
                    <a16:creationId xmlns:a16="http://schemas.microsoft.com/office/drawing/2014/main" id="{47AFEF92-51BF-475E-BDA1-809B21FB8FDD}"/>
                  </a:ext>
                </a:extLst>
              </p:cNvPr>
              <p:cNvSpPr/>
              <p:nvPr/>
            </p:nvSpPr>
            <p:spPr bwMode="auto">
              <a:xfrm>
                <a:off x="4983163" y="3371851"/>
                <a:ext cx="65088" cy="11113"/>
              </a:xfrm>
              <a:custGeom>
                <a:avLst/>
                <a:gdLst>
                  <a:gd name="T0" fmla="*/ 43 w 43"/>
                  <a:gd name="T1" fmla="*/ 0 h 8"/>
                  <a:gd name="T2" fmla="*/ 18 w 43"/>
                  <a:gd name="T3" fmla="*/ 3 h 8"/>
                  <a:gd name="T4" fmla="*/ 0 w 43"/>
                  <a:gd name="T5" fmla="*/ 2 h 8"/>
                  <a:gd name="T6" fmla="*/ 1 w 43"/>
                  <a:gd name="T7" fmla="*/ 4 h 8"/>
                  <a:gd name="T8" fmla="*/ 3 w 43"/>
                  <a:gd name="T9" fmla="*/ 6 h 8"/>
                  <a:gd name="T10" fmla="*/ 20 w 43"/>
                  <a:gd name="T11" fmla="*/ 8 h 8"/>
                  <a:gd name="T12" fmla="*/ 43 w 43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8">
                    <a:moveTo>
                      <a:pt x="43" y="0"/>
                    </a:moveTo>
                    <a:cubicBezTo>
                      <a:pt x="35" y="2"/>
                      <a:pt x="27" y="3"/>
                      <a:pt x="18" y="3"/>
                    </a:cubicBezTo>
                    <a:cubicBezTo>
                      <a:pt x="12" y="3"/>
                      <a:pt x="6" y="3"/>
                      <a:pt x="0" y="2"/>
                    </a:cubicBezTo>
                    <a:cubicBezTo>
                      <a:pt x="1" y="2"/>
                      <a:pt x="1" y="3"/>
                      <a:pt x="1" y="4"/>
                    </a:cubicBezTo>
                    <a:cubicBezTo>
                      <a:pt x="2" y="4"/>
                      <a:pt x="2" y="5"/>
                      <a:pt x="3" y="6"/>
                    </a:cubicBezTo>
                    <a:cubicBezTo>
                      <a:pt x="8" y="7"/>
                      <a:pt x="14" y="8"/>
                      <a:pt x="20" y="8"/>
                    </a:cubicBezTo>
                    <a:cubicBezTo>
                      <a:pt x="29" y="8"/>
                      <a:pt x="36" y="5"/>
                      <a:pt x="43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" name="ïṩḻíḋê">
                <a:extLst>
                  <a:ext uri="{FF2B5EF4-FFF2-40B4-BE49-F238E27FC236}">
                    <a16:creationId xmlns:a16="http://schemas.microsoft.com/office/drawing/2014/main" id="{B4839608-3129-4823-B750-4031BF9D4552}"/>
                  </a:ext>
                </a:extLst>
              </p:cNvPr>
              <p:cNvSpPr/>
              <p:nvPr/>
            </p:nvSpPr>
            <p:spPr bwMode="auto">
              <a:xfrm>
                <a:off x="4878388" y="3108326"/>
                <a:ext cx="266700" cy="268288"/>
              </a:xfrm>
              <a:prstGeom prst="ellipse">
                <a:avLst/>
              </a:prstGeom>
              <a:solidFill>
                <a:srgbClr val="FDC2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" name="ïşḷiďe">
                <a:extLst>
                  <a:ext uri="{FF2B5EF4-FFF2-40B4-BE49-F238E27FC236}">
                    <a16:creationId xmlns:a16="http://schemas.microsoft.com/office/drawing/2014/main" id="{2442346D-3BBD-41BC-9AE9-DB56695BDC77}"/>
                  </a:ext>
                </a:extLst>
              </p:cNvPr>
              <p:cNvSpPr/>
              <p:nvPr/>
            </p:nvSpPr>
            <p:spPr bwMode="auto">
              <a:xfrm>
                <a:off x="4854576" y="3046413"/>
                <a:ext cx="309563" cy="311150"/>
              </a:xfrm>
              <a:custGeom>
                <a:avLst/>
                <a:gdLst>
                  <a:gd name="T0" fmla="*/ 98 w 208"/>
                  <a:gd name="T1" fmla="*/ 0 h 209"/>
                  <a:gd name="T2" fmla="*/ 92 w 208"/>
                  <a:gd name="T3" fmla="*/ 0 h 209"/>
                  <a:gd name="T4" fmla="*/ 62 w 208"/>
                  <a:gd name="T5" fmla="*/ 30 h 209"/>
                  <a:gd name="T6" fmla="*/ 26 w 208"/>
                  <a:gd name="T7" fmla="*/ 42 h 209"/>
                  <a:gd name="T8" fmla="*/ 5 w 208"/>
                  <a:gd name="T9" fmla="*/ 49 h 209"/>
                  <a:gd name="T10" fmla="*/ 0 w 208"/>
                  <a:gd name="T11" fmla="*/ 107 h 209"/>
                  <a:gd name="T12" fmla="*/ 9 w 208"/>
                  <a:gd name="T13" fmla="*/ 108 h 209"/>
                  <a:gd name="T14" fmla="*/ 19 w 208"/>
                  <a:gd name="T15" fmla="*/ 107 h 209"/>
                  <a:gd name="T16" fmla="*/ 105 w 208"/>
                  <a:gd name="T17" fmla="*/ 42 h 209"/>
                  <a:gd name="T18" fmla="*/ 195 w 208"/>
                  <a:gd name="T19" fmla="*/ 132 h 209"/>
                  <a:gd name="T20" fmla="*/ 173 w 208"/>
                  <a:gd name="T21" fmla="*/ 190 h 209"/>
                  <a:gd name="T22" fmla="*/ 175 w 208"/>
                  <a:gd name="T23" fmla="*/ 205 h 209"/>
                  <a:gd name="T24" fmla="*/ 186 w 208"/>
                  <a:gd name="T25" fmla="*/ 209 h 209"/>
                  <a:gd name="T26" fmla="*/ 191 w 208"/>
                  <a:gd name="T27" fmla="*/ 208 h 209"/>
                  <a:gd name="T28" fmla="*/ 189 w 208"/>
                  <a:gd name="T29" fmla="*/ 169 h 209"/>
                  <a:gd name="T30" fmla="*/ 202 w 208"/>
                  <a:gd name="T31" fmla="*/ 132 h 209"/>
                  <a:gd name="T32" fmla="*/ 196 w 208"/>
                  <a:gd name="T33" fmla="*/ 66 h 209"/>
                  <a:gd name="T34" fmla="*/ 188 w 208"/>
                  <a:gd name="T35" fmla="*/ 57 h 209"/>
                  <a:gd name="T36" fmla="*/ 179 w 208"/>
                  <a:gd name="T37" fmla="*/ 53 h 209"/>
                  <a:gd name="T38" fmla="*/ 166 w 208"/>
                  <a:gd name="T39" fmla="*/ 40 h 209"/>
                  <a:gd name="T40" fmla="*/ 110 w 208"/>
                  <a:gd name="T41" fmla="*/ 2 h 209"/>
                  <a:gd name="T42" fmla="*/ 98 w 208"/>
                  <a:gd name="T43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8" h="209">
                    <a:moveTo>
                      <a:pt x="98" y="0"/>
                    </a:moveTo>
                    <a:cubicBezTo>
                      <a:pt x="96" y="0"/>
                      <a:pt x="94" y="0"/>
                      <a:pt x="92" y="0"/>
                    </a:cubicBezTo>
                    <a:cubicBezTo>
                      <a:pt x="78" y="4"/>
                      <a:pt x="73" y="21"/>
                      <a:pt x="62" y="30"/>
                    </a:cubicBezTo>
                    <a:cubicBezTo>
                      <a:pt x="52" y="38"/>
                      <a:pt x="38" y="39"/>
                      <a:pt x="26" y="42"/>
                    </a:cubicBezTo>
                    <a:cubicBezTo>
                      <a:pt x="18" y="43"/>
                      <a:pt x="12" y="46"/>
                      <a:pt x="5" y="49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3" y="108"/>
                      <a:pt x="6" y="108"/>
                      <a:pt x="9" y="108"/>
                    </a:cubicBezTo>
                    <a:cubicBezTo>
                      <a:pt x="12" y="108"/>
                      <a:pt x="16" y="108"/>
                      <a:pt x="19" y="107"/>
                    </a:cubicBezTo>
                    <a:cubicBezTo>
                      <a:pt x="30" y="70"/>
                      <a:pt x="64" y="42"/>
                      <a:pt x="105" y="42"/>
                    </a:cubicBezTo>
                    <a:cubicBezTo>
                      <a:pt x="155" y="42"/>
                      <a:pt x="195" y="82"/>
                      <a:pt x="195" y="132"/>
                    </a:cubicBezTo>
                    <a:cubicBezTo>
                      <a:pt x="195" y="154"/>
                      <a:pt x="187" y="174"/>
                      <a:pt x="173" y="190"/>
                    </a:cubicBezTo>
                    <a:cubicBezTo>
                      <a:pt x="174" y="195"/>
                      <a:pt x="174" y="200"/>
                      <a:pt x="175" y="205"/>
                    </a:cubicBezTo>
                    <a:cubicBezTo>
                      <a:pt x="178" y="207"/>
                      <a:pt x="182" y="209"/>
                      <a:pt x="186" y="209"/>
                    </a:cubicBezTo>
                    <a:cubicBezTo>
                      <a:pt x="187" y="209"/>
                      <a:pt x="189" y="209"/>
                      <a:pt x="191" y="208"/>
                    </a:cubicBezTo>
                    <a:cubicBezTo>
                      <a:pt x="184" y="196"/>
                      <a:pt x="185" y="182"/>
                      <a:pt x="189" y="169"/>
                    </a:cubicBezTo>
                    <a:cubicBezTo>
                      <a:pt x="192" y="156"/>
                      <a:pt x="199" y="144"/>
                      <a:pt x="202" y="132"/>
                    </a:cubicBezTo>
                    <a:cubicBezTo>
                      <a:pt x="208" y="110"/>
                      <a:pt x="206" y="87"/>
                      <a:pt x="196" y="66"/>
                    </a:cubicBezTo>
                    <a:cubicBezTo>
                      <a:pt x="194" y="63"/>
                      <a:pt x="191" y="59"/>
                      <a:pt x="188" y="57"/>
                    </a:cubicBezTo>
                    <a:cubicBezTo>
                      <a:pt x="185" y="55"/>
                      <a:pt x="182" y="54"/>
                      <a:pt x="179" y="53"/>
                    </a:cubicBezTo>
                    <a:cubicBezTo>
                      <a:pt x="174" y="49"/>
                      <a:pt x="170" y="45"/>
                      <a:pt x="166" y="40"/>
                    </a:cubicBezTo>
                    <a:cubicBezTo>
                      <a:pt x="152" y="22"/>
                      <a:pt x="132" y="9"/>
                      <a:pt x="110" y="2"/>
                    </a:cubicBezTo>
                    <a:cubicBezTo>
                      <a:pt x="106" y="0"/>
                      <a:pt x="102" y="0"/>
                      <a:pt x="98" y="0"/>
                    </a:cubicBezTo>
                  </a:path>
                </a:pathLst>
              </a:custGeom>
              <a:solidFill>
                <a:srgbClr val="3B7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" name="ïśḷïḍê">
                <a:extLst>
                  <a:ext uri="{FF2B5EF4-FFF2-40B4-BE49-F238E27FC236}">
                    <a16:creationId xmlns:a16="http://schemas.microsoft.com/office/drawing/2014/main" id="{2C2C9A0B-CC24-48E3-BA63-EC2629E8BDB8}"/>
                  </a:ext>
                </a:extLst>
              </p:cNvPr>
              <p:cNvSpPr/>
              <p:nvPr/>
            </p:nvSpPr>
            <p:spPr bwMode="auto">
              <a:xfrm>
                <a:off x="4821238" y="3119438"/>
                <a:ext cx="39688" cy="87313"/>
              </a:xfrm>
              <a:custGeom>
                <a:avLst/>
                <a:gdLst>
                  <a:gd name="T0" fmla="*/ 27 w 27"/>
                  <a:gd name="T1" fmla="*/ 0 h 58"/>
                  <a:gd name="T2" fmla="*/ 14 w 27"/>
                  <a:gd name="T3" fmla="*/ 10 h 58"/>
                  <a:gd name="T4" fmla="*/ 15 w 27"/>
                  <a:gd name="T5" fmla="*/ 55 h 58"/>
                  <a:gd name="T6" fmla="*/ 22 w 27"/>
                  <a:gd name="T7" fmla="*/ 58 h 58"/>
                  <a:gd name="T8" fmla="*/ 27 w 27"/>
                  <a:gd name="T9" fmla="*/ 0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58">
                    <a:moveTo>
                      <a:pt x="27" y="0"/>
                    </a:moveTo>
                    <a:cubicBezTo>
                      <a:pt x="23" y="3"/>
                      <a:pt x="18" y="6"/>
                      <a:pt x="14" y="10"/>
                    </a:cubicBezTo>
                    <a:cubicBezTo>
                      <a:pt x="3" y="23"/>
                      <a:pt x="0" y="44"/>
                      <a:pt x="15" y="55"/>
                    </a:cubicBezTo>
                    <a:cubicBezTo>
                      <a:pt x="17" y="56"/>
                      <a:pt x="20" y="57"/>
                      <a:pt x="22" y="58"/>
                    </a:cubicBezTo>
                    <a:cubicBezTo>
                      <a:pt x="27" y="0"/>
                      <a:pt x="27" y="0"/>
                      <a:pt x="27" y="0"/>
                    </a:cubicBezTo>
                  </a:path>
                </a:pathLst>
              </a:custGeom>
              <a:solidFill>
                <a:srgbClr val="2245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" name="iṣḷîďè">
                <a:extLst>
                  <a:ext uri="{FF2B5EF4-FFF2-40B4-BE49-F238E27FC236}">
                    <a16:creationId xmlns:a16="http://schemas.microsoft.com/office/drawing/2014/main" id="{B379BB3B-A122-4CC8-891C-36DB732ACE8D}"/>
                  </a:ext>
                </a:extLst>
              </p:cNvPr>
              <p:cNvSpPr/>
              <p:nvPr/>
            </p:nvSpPr>
            <p:spPr bwMode="auto">
              <a:xfrm>
                <a:off x="5106988" y="3330576"/>
                <a:ext cx="7938" cy="22225"/>
              </a:xfrm>
              <a:custGeom>
                <a:avLst/>
                <a:gdLst>
                  <a:gd name="T0" fmla="*/ 4 w 6"/>
                  <a:gd name="T1" fmla="*/ 0 h 15"/>
                  <a:gd name="T2" fmla="*/ 0 w 6"/>
                  <a:gd name="T3" fmla="*/ 5 h 15"/>
                  <a:gd name="T4" fmla="*/ 3 w 6"/>
                  <a:gd name="T5" fmla="*/ 11 h 15"/>
                  <a:gd name="T6" fmla="*/ 6 w 6"/>
                  <a:gd name="T7" fmla="*/ 15 h 15"/>
                  <a:gd name="T8" fmla="*/ 4 w 6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5">
                    <a:moveTo>
                      <a:pt x="4" y="0"/>
                    </a:moveTo>
                    <a:cubicBezTo>
                      <a:pt x="3" y="2"/>
                      <a:pt x="1" y="3"/>
                      <a:pt x="0" y="5"/>
                    </a:cubicBezTo>
                    <a:cubicBezTo>
                      <a:pt x="1" y="7"/>
                      <a:pt x="1" y="9"/>
                      <a:pt x="3" y="11"/>
                    </a:cubicBezTo>
                    <a:cubicBezTo>
                      <a:pt x="4" y="12"/>
                      <a:pt x="5" y="14"/>
                      <a:pt x="6" y="15"/>
                    </a:cubicBezTo>
                    <a:cubicBezTo>
                      <a:pt x="5" y="10"/>
                      <a:pt x="5" y="5"/>
                      <a:pt x="4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" name="îşlíďè">
                <a:extLst>
                  <a:ext uri="{FF2B5EF4-FFF2-40B4-BE49-F238E27FC236}">
                    <a16:creationId xmlns:a16="http://schemas.microsoft.com/office/drawing/2014/main" id="{DFC55A2E-09E0-4CE8-A708-D64CD5DFD227}"/>
                  </a:ext>
                </a:extLst>
              </p:cNvPr>
              <p:cNvSpPr/>
              <p:nvPr/>
            </p:nvSpPr>
            <p:spPr bwMode="auto">
              <a:xfrm>
                <a:off x="4881563" y="3108326"/>
                <a:ext cx="263525" cy="228600"/>
              </a:xfrm>
              <a:custGeom>
                <a:avLst/>
                <a:gdLst>
                  <a:gd name="T0" fmla="*/ 86 w 176"/>
                  <a:gd name="T1" fmla="*/ 0 h 153"/>
                  <a:gd name="T2" fmla="*/ 0 w 176"/>
                  <a:gd name="T3" fmla="*/ 65 h 153"/>
                  <a:gd name="T4" fmla="*/ 11 w 176"/>
                  <a:gd name="T5" fmla="*/ 62 h 153"/>
                  <a:gd name="T6" fmla="*/ 30 w 176"/>
                  <a:gd name="T7" fmla="*/ 57 h 153"/>
                  <a:gd name="T8" fmla="*/ 67 w 176"/>
                  <a:gd name="T9" fmla="*/ 97 h 153"/>
                  <a:gd name="T10" fmla="*/ 78 w 176"/>
                  <a:gd name="T11" fmla="*/ 114 h 153"/>
                  <a:gd name="T12" fmla="*/ 85 w 176"/>
                  <a:gd name="T13" fmla="*/ 115 h 153"/>
                  <a:gd name="T14" fmla="*/ 95 w 176"/>
                  <a:gd name="T15" fmla="*/ 110 h 153"/>
                  <a:gd name="T16" fmla="*/ 99 w 176"/>
                  <a:gd name="T17" fmla="*/ 100 h 153"/>
                  <a:gd name="T18" fmla="*/ 107 w 176"/>
                  <a:gd name="T19" fmla="*/ 96 h 153"/>
                  <a:gd name="T20" fmla="*/ 122 w 176"/>
                  <a:gd name="T21" fmla="*/ 102 h 153"/>
                  <a:gd name="T22" fmla="*/ 145 w 176"/>
                  <a:gd name="T23" fmla="*/ 138 h 153"/>
                  <a:gd name="T24" fmla="*/ 150 w 176"/>
                  <a:gd name="T25" fmla="*/ 153 h 153"/>
                  <a:gd name="T26" fmla="*/ 154 w 176"/>
                  <a:gd name="T27" fmla="*/ 148 h 153"/>
                  <a:gd name="T28" fmla="*/ 176 w 176"/>
                  <a:gd name="T29" fmla="*/ 90 h 153"/>
                  <a:gd name="T30" fmla="*/ 86 w 176"/>
                  <a:gd name="T31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6" h="153">
                    <a:moveTo>
                      <a:pt x="86" y="0"/>
                    </a:moveTo>
                    <a:cubicBezTo>
                      <a:pt x="45" y="0"/>
                      <a:pt x="11" y="28"/>
                      <a:pt x="0" y="65"/>
                    </a:cubicBezTo>
                    <a:cubicBezTo>
                      <a:pt x="4" y="64"/>
                      <a:pt x="8" y="63"/>
                      <a:pt x="11" y="62"/>
                    </a:cubicBezTo>
                    <a:cubicBezTo>
                      <a:pt x="18" y="59"/>
                      <a:pt x="24" y="57"/>
                      <a:pt x="30" y="57"/>
                    </a:cubicBezTo>
                    <a:cubicBezTo>
                      <a:pt x="49" y="57"/>
                      <a:pt x="60" y="74"/>
                      <a:pt x="67" y="97"/>
                    </a:cubicBezTo>
                    <a:cubicBezTo>
                      <a:pt x="68" y="104"/>
                      <a:pt x="72" y="110"/>
                      <a:pt x="78" y="114"/>
                    </a:cubicBezTo>
                    <a:cubicBezTo>
                      <a:pt x="80" y="115"/>
                      <a:pt x="82" y="115"/>
                      <a:pt x="85" y="115"/>
                    </a:cubicBezTo>
                    <a:cubicBezTo>
                      <a:pt x="89" y="115"/>
                      <a:pt x="93" y="114"/>
                      <a:pt x="95" y="110"/>
                    </a:cubicBezTo>
                    <a:cubicBezTo>
                      <a:pt x="97" y="107"/>
                      <a:pt x="97" y="103"/>
                      <a:pt x="99" y="100"/>
                    </a:cubicBezTo>
                    <a:cubicBezTo>
                      <a:pt x="101" y="97"/>
                      <a:pt x="103" y="96"/>
                      <a:pt x="107" y="96"/>
                    </a:cubicBezTo>
                    <a:cubicBezTo>
                      <a:pt x="112" y="96"/>
                      <a:pt x="118" y="99"/>
                      <a:pt x="122" y="102"/>
                    </a:cubicBezTo>
                    <a:cubicBezTo>
                      <a:pt x="133" y="112"/>
                      <a:pt x="141" y="124"/>
                      <a:pt x="145" y="138"/>
                    </a:cubicBezTo>
                    <a:cubicBezTo>
                      <a:pt x="147" y="143"/>
                      <a:pt x="148" y="148"/>
                      <a:pt x="150" y="153"/>
                    </a:cubicBezTo>
                    <a:cubicBezTo>
                      <a:pt x="151" y="151"/>
                      <a:pt x="153" y="150"/>
                      <a:pt x="154" y="148"/>
                    </a:cubicBezTo>
                    <a:cubicBezTo>
                      <a:pt x="168" y="132"/>
                      <a:pt x="176" y="112"/>
                      <a:pt x="176" y="90"/>
                    </a:cubicBezTo>
                    <a:cubicBezTo>
                      <a:pt x="176" y="40"/>
                      <a:pt x="136" y="0"/>
                      <a:pt x="86" y="0"/>
                    </a:cubicBezTo>
                  </a:path>
                </a:pathLst>
              </a:custGeom>
              <a:solidFill>
                <a:srgbClr val="E3AE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" name="îşľîde">
                <a:extLst>
                  <a:ext uri="{FF2B5EF4-FFF2-40B4-BE49-F238E27FC236}">
                    <a16:creationId xmlns:a16="http://schemas.microsoft.com/office/drawing/2014/main" id="{AB5FBA45-5DAE-4D8F-BAB9-DE852139D715}"/>
                  </a:ext>
                </a:extLst>
              </p:cNvPr>
              <p:cNvSpPr/>
              <p:nvPr/>
            </p:nvSpPr>
            <p:spPr bwMode="auto">
              <a:xfrm>
                <a:off x="4821238" y="3041651"/>
                <a:ext cx="342900" cy="315913"/>
              </a:xfrm>
              <a:custGeom>
                <a:avLst/>
                <a:gdLst>
                  <a:gd name="T0" fmla="*/ 14 w 230"/>
                  <a:gd name="T1" fmla="*/ 60 h 212"/>
                  <a:gd name="T2" fmla="*/ 48 w 230"/>
                  <a:gd name="T3" fmla="*/ 43 h 212"/>
                  <a:gd name="T4" fmla="*/ 84 w 230"/>
                  <a:gd name="T5" fmla="*/ 31 h 212"/>
                  <a:gd name="T6" fmla="*/ 114 w 230"/>
                  <a:gd name="T7" fmla="*/ 1 h 212"/>
                  <a:gd name="T8" fmla="*/ 132 w 230"/>
                  <a:gd name="T9" fmla="*/ 3 h 212"/>
                  <a:gd name="T10" fmla="*/ 188 w 230"/>
                  <a:gd name="T11" fmla="*/ 40 h 212"/>
                  <a:gd name="T12" fmla="*/ 201 w 230"/>
                  <a:gd name="T13" fmla="*/ 53 h 212"/>
                  <a:gd name="T14" fmla="*/ 210 w 230"/>
                  <a:gd name="T15" fmla="*/ 58 h 212"/>
                  <a:gd name="T16" fmla="*/ 218 w 230"/>
                  <a:gd name="T17" fmla="*/ 67 h 212"/>
                  <a:gd name="T18" fmla="*/ 224 w 230"/>
                  <a:gd name="T19" fmla="*/ 132 h 212"/>
                  <a:gd name="T20" fmla="*/ 211 w 230"/>
                  <a:gd name="T21" fmla="*/ 170 h 212"/>
                  <a:gd name="T22" fmla="*/ 213 w 230"/>
                  <a:gd name="T23" fmla="*/ 209 h 212"/>
                  <a:gd name="T24" fmla="*/ 194 w 230"/>
                  <a:gd name="T25" fmla="*/ 202 h 212"/>
                  <a:gd name="T26" fmla="*/ 186 w 230"/>
                  <a:gd name="T27" fmla="*/ 181 h 212"/>
                  <a:gd name="T28" fmla="*/ 163 w 230"/>
                  <a:gd name="T29" fmla="*/ 145 h 212"/>
                  <a:gd name="T30" fmla="*/ 140 w 230"/>
                  <a:gd name="T31" fmla="*/ 143 h 212"/>
                  <a:gd name="T32" fmla="*/ 136 w 230"/>
                  <a:gd name="T33" fmla="*/ 153 h 212"/>
                  <a:gd name="T34" fmla="*/ 119 w 230"/>
                  <a:gd name="T35" fmla="*/ 157 h 212"/>
                  <a:gd name="T36" fmla="*/ 108 w 230"/>
                  <a:gd name="T37" fmla="*/ 140 h 212"/>
                  <a:gd name="T38" fmla="*/ 52 w 230"/>
                  <a:gd name="T39" fmla="*/ 104 h 212"/>
                  <a:gd name="T40" fmla="*/ 15 w 230"/>
                  <a:gd name="T41" fmla="*/ 104 h 212"/>
                  <a:gd name="T42" fmla="*/ 14 w 230"/>
                  <a:gd name="T43" fmla="*/ 6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0" h="212">
                    <a:moveTo>
                      <a:pt x="14" y="60"/>
                    </a:moveTo>
                    <a:cubicBezTo>
                      <a:pt x="23" y="51"/>
                      <a:pt x="35" y="45"/>
                      <a:pt x="48" y="43"/>
                    </a:cubicBezTo>
                    <a:cubicBezTo>
                      <a:pt x="60" y="40"/>
                      <a:pt x="74" y="39"/>
                      <a:pt x="84" y="31"/>
                    </a:cubicBezTo>
                    <a:cubicBezTo>
                      <a:pt x="95" y="22"/>
                      <a:pt x="100" y="5"/>
                      <a:pt x="114" y="1"/>
                    </a:cubicBezTo>
                    <a:cubicBezTo>
                      <a:pt x="120" y="0"/>
                      <a:pt x="126" y="1"/>
                      <a:pt x="132" y="3"/>
                    </a:cubicBezTo>
                    <a:cubicBezTo>
                      <a:pt x="154" y="9"/>
                      <a:pt x="174" y="23"/>
                      <a:pt x="188" y="40"/>
                    </a:cubicBezTo>
                    <a:cubicBezTo>
                      <a:pt x="192" y="46"/>
                      <a:pt x="196" y="50"/>
                      <a:pt x="201" y="53"/>
                    </a:cubicBezTo>
                    <a:cubicBezTo>
                      <a:pt x="204" y="55"/>
                      <a:pt x="207" y="56"/>
                      <a:pt x="210" y="58"/>
                    </a:cubicBezTo>
                    <a:cubicBezTo>
                      <a:pt x="213" y="60"/>
                      <a:pt x="216" y="64"/>
                      <a:pt x="218" y="67"/>
                    </a:cubicBezTo>
                    <a:cubicBezTo>
                      <a:pt x="228" y="88"/>
                      <a:pt x="230" y="111"/>
                      <a:pt x="224" y="132"/>
                    </a:cubicBezTo>
                    <a:cubicBezTo>
                      <a:pt x="221" y="145"/>
                      <a:pt x="214" y="157"/>
                      <a:pt x="211" y="170"/>
                    </a:cubicBezTo>
                    <a:cubicBezTo>
                      <a:pt x="207" y="183"/>
                      <a:pt x="206" y="197"/>
                      <a:pt x="213" y="209"/>
                    </a:cubicBezTo>
                    <a:cubicBezTo>
                      <a:pt x="206" y="212"/>
                      <a:pt x="198" y="208"/>
                      <a:pt x="194" y="202"/>
                    </a:cubicBezTo>
                    <a:cubicBezTo>
                      <a:pt x="190" y="196"/>
                      <a:pt x="188" y="188"/>
                      <a:pt x="186" y="181"/>
                    </a:cubicBezTo>
                    <a:cubicBezTo>
                      <a:pt x="182" y="167"/>
                      <a:pt x="174" y="155"/>
                      <a:pt x="163" y="145"/>
                    </a:cubicBezTo>
                    <a:cubicBezTo>
                      <a:pt x="156" y="139"/>
                      <a:pt x="144" y="135"/>
                      <a:pt x="140" y="143"/>
                    </a:cubicBezTo>
                    <a:cubicBezTo>
                      <a:pt x="138" y="146"/>
                      <a:pt x="138" y="149"/>
                      <a:pt x="136" y="153"/>
                    </a:cubicBezTo>
                    <a:cubicBezTo>
                      <a:pt x="133" y="159"/>
                      <a:pt x="124" y="160"/>
                      <a:pt x="119" y="157"/>
                    </a:cubicBezTo>
                    <a:cubicBezTo>
                      <a:pt x="113" y="153"/>
                      <a:pt x="109" y="147"/>
                      <a:pt x="108" y="140"/>
                    </a:cubicBezTo>
                    <a:cubicBezTo>
                      <a:pt x="99" y="110"/>
                      <a:pt x="84" y="92"/>
                      <a:pt x="52" y="104"/>
                    </a:cubicBezTo>
                    <a:cubicBezTo>
                      <a:pt x="40" y="109"/>
                      <a:pt x="26" y="112"/>
                      <a:pt x="15" y="104"/>
                    </a:cubicBezTo>
                    <a:cubicBezTo>
                      <a:pt x="0" y="94"/>
                      <a:pt x="3" y="72"/>
                      <a:pt x="14" y="60"/>
                    </a:cubicBezTo>
                    <a:close/>
                  </a:path>
                </a:pathLst>
              </a:custGeom>
              <a:solidFill>
                <a:srgbClr val="8F5A6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" name="ïṧḻïḋe">
                <a:extLst>
                  <a:ext uri="{FF2B5EF4-FFF2-40B4-BE49-F238E27FC236}">
                    <a16:creationId xmlns:a16="http://schemas.microsoft.com/office/drawing/2014/main" id="{ABD451A4-6A30-4854-B4CC-5F4F9B97F261}"/>
                  </a:ext>
                </a:extLst>
              </p:cNvPr>
              <p:cNvSpPr/>
              <p:nvPr/>
            </p:nvSpPr>
            <p:spPr bwMode="auto">
              <a:xfrm>
                <a:off x="4930776" y="3392488"/>
                <a:ext cx="227013" cy="107950"/>
              </a:xfrm>
              <a:custGeom>
                <a:avLst/>
                <a:gdLst>
                  <a:gd name="T0" fmla="*/ 55 w 152"/>
                  <a:gd name="T1" fmla="*/ 36 h 72"/>
                  <a:gd name="T2" fmla="*/ 3 w 152"/>
                  <a:gd name="T3" fmla="*/ 58 h 72"/>
                  <a:gd name="T4" fmla="*/ 0 w 152"/>
                  <a:gd name="T5" fmla="*/ 72 h 72"/>
                  <a:gd name="T6" fmla="*/ 0 w 152"/>
                  <a:gd name="T7" fmla="*/ 72 h 72"/>
                  <a:gd name="T8" fmla="*/ 3 w 152"/>
                  <a:gd name="T9" fmla="*/ 58 h 72"/>
                  <a:gd name="T10" fmla="*/ 55 w 152"/>
                  <a:gd name="T11" fmla="*/ 36 h 72"/>
                  <a:gd name="T12" fmla="*/ 55 w 152"/>
                  <a:gd name="T13" fmla="*/ 36 h 72"/>
                  <a:gd name="T14" fmla="*/ 152 w 152"/>
                  <a:gd name="T15" fmla="*/ 0 h 72"/>
                  <a:gd name="T16" fmla="*/ 132 w 152"/>
                  <a:gd name="T17" fmla="*/ 3 h 72"/>
                  <a:gd name="T18" fmla="*/ 132 w 152"/>
                  <a:gd name="T19" fmla="*/ 4 h 72"/>
                  <a:gd name="T20" fmla="*/ 152 w 152"/>
                  <a:gd name="T21" fmla="*/ 0 h 72"/>
                  <a:gd name="T22" fmla="*/ 152 w 152"/>
                  <a:gd name="T23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2" h="72">
                    <a:moveTo>
                      <a:pt x="55" y="36"/>
                    </a:moveTo>
                    <a:cubicBezTo>
                      <a:pt x="36" y="47"/>
                      <a:pt x="16" y="57"/>
                      <a:pt x="3" y="58"/>
                    </a:cubicBezTo>
                    <a:cubicBezTo>
                      <a:pt x="3" y="63"/>
                      <a:pt x="2" y="67"/>
                      <a:pt x="0" y="72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2" y="67"/>
                      <a:pt x="3" y="63"/>
                      <a:pt x="3" y="58"/>
                    </a:cubicBezTo>
                    <a:cubicBezTo>
                      <a:pt x="16" y="57"/>
                      <a:pt x="36" y="47"/>
                      <a:pt x="55" y="36"/>
                    </a:cubicBezTo>
                    <a:cubicBezTo>
                      <a:pt x="55" y="36"/>
                      <a:pt x="55" y="36"/>
                      <a:pt x="55" y="36"/>
                    </a:cubicBezTo>
                    <a:moveTo>
                      <a:pt x="152" y="0"/>
                    </a:moveTo>
                    <a:cubicBezTo>
                      <a:pt x="132" y="3"/>
                      <a:pt x="132" y="3"/>
                      <a:pt x="132" y="3"/>
                    </a:cubicBezTo>
                    <a:cubicBezTo>
                      <a:pt x="132" y="3"/>
                      <a:pt x="132" y="4"/>
                      <a:pt x="132" y="4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152" y="0"/>
                      <a:pt x="152" y="0"/>
                      <a:pt x="152" y="0"/>
                    </a:cubicBezTo>
                  </a:path>
                </a:pathLst>
              </a:custGeom>
              <a:solidFill>
                <a:srgbClr val="3F7E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" name="ïS1ïḋe">
                <a:extLst>
                  <a:ext uri="{FF2B5EF4-FFF2-40B4-BE49-F238E27FC236}">
                    <a16:creationId xmlns:a16="http://schemas.microsoft.com/office/drawing/2014/main" id="{136381B8-0265-4E82-8F5D-4C6858D83BA0}"/>
                  </a:ext>
                </a:extLst>
              </p:cNvPr>
              <p:cNvSpPr/>
              <p:nvPr/>
            </p:nvSpPr>
            <p:spPr bwMode="auto">
              <a:xfrm>
                <a:off x="5011738" y="3397251"/>
                <a:ext cx="115888" cy="49213"/>
              </a:xfrm>
              <a:custGeom>
                <a:avLst/>
                <a:gdLst>
                  <a:gd name="T0" fmla="*/ 77 w 77"/>
                  <a:gd name="T1" fmla="*/ 0 h 33"/>
                  <a:gd name="T2" fmla="*/ 44 w 77"/>
                  <a:gd name="T3" fmla="*/ 6 h 33"/>
                  <a:gd name="T4" fmla="*/ 0 w 77"/>
                  <a:gd name="T5" fmla="*/ 33 h 33"/>
                  <a:gd name="T6" fmla="*/ 0 w 77"/>
                  <a:gd name="T7" fmla="*/ 33 h 33"/>
                  <a:gd name="T8" fmla="*/ 44 w 77"/>
                  <a:gd name="T9" fmla="*/ 6 h 33"/>
                  <a:gd name="T10" fmla="*/ 77 w 77"/>
                  <a:gd name="T11" fmla="*/ 1 h 33"/>
                  <a:gd name="T12" fmla="*/ 77 w 77"/>
                  <a:gd name="T1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33">
                    <a:moveTo>
                      <a:pt x="77" y="0"/>
                    </a:moveTo>
                    <a:cubicBezTo>
                      <a:pt x="44" y="6"/>
                      <a:pt x="44" y="6"/>
                      <a:pt x="44" y="6"/>
                    </a:cubicBezTo>
                    <a:cubicBezTo>
                      <a:pt x="44" y="6"/>
                      <a:pt x="24" y="20"/>
                      <a:pt x="0" y="33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24" y="20"/>
                      <a:pt x="44" y="6"/>
                      <a:pt x="44" y="6"/>
                    </a:cubicBezTo>
                    <a:cubicBezTo>
                      <a:pt x="77" y="1"/>
                      <a:pt x="77" y="1"/>
                      <a:pt x="77" y="1"/>
                    </a:cubicBezTo>
                    <a:cubicBezTo>
                      <a:pt x="77" y="1"/>
                      <a:pt x="77" y="0"/>
                      <a:pt x="77" y="0"/>
                    </a:cubicBezTo>
                  </a:path>
                </a:pathLst>
              </a:custGeom>
              <a:solidFill>
                <a:srgbClr val="F0B8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" name="îṩḻîḑe">
                <a:extLst>
                  <a:ext uri="{FF2B5EF4-FFF2-40B4-BE49-F238E27FC236}">
                    <a16:creationId xmlns:a16="http://schemas.microsoft.com/office/drawing/2014/main" id="{33356FC9-661D-486D-848F-1661C31C4F03}"/>
                  </a:ext>
                </a:extLst>
              </p:cNvPr>
              <p:cNvSpPr/>
              <p:nvPr/>
            </p:nvSpPr>
            <p:spPr bwMode="auto">
              <a:xfrm>
                <a:off x="4930776" y="3392488"/>
                <a:ext cx="227013" cy="107950"/>
              </a:xfrm>
              <a:custGeom>
                <a:avLst/>
                <a:gdLst>
                  <a:gd name="T0" fmla="*/ 152 w 152"/>
                  <a:gd name="T1" fmla="*/ 0 h 72"/>
                  <a:gd name="T2" fmla="*/ 132 w 152"/>
                  <a:gd name="T3" fmla="*/ 4 h 72"/>
                  <a:gd name="T4" fmla="*/ 99 w 152"/>
                  <a:gd name="T5" fmla="*/ 9 h 72"/>
                  <a:gd name="T6" fmla="*/ 55 w 152"/>
                  <a:gd name="T7" fmla="*/ 36 h 72"/>
                  <a:gd name="T8" fmla="*/ 3 w 152"/>
                  <a:gd name="T9" fmla="*/ 58 h 72"/>
                  <a:gd name="T10" fmla="*/ 0 w 152"/>
                  <a:gd name="T11" fmla="*/ 72 h 72"/>
                  <a:gd name="T12" fmla="*/ 21 w 152"/>
                  <a:gd name="T13" fmla="*/ 69 h 72"/>
                  <a:gd name="T14" fmla="*/ 23 w 152"/>
                  <a:gd name="T15" fmla="*/ 69 h 72"/>
                  <a:gd name="T16" fmla="*/ 24 w 152"/>
                  <a:gd name="T17" fmla="*/ 69 h 72"/>
                  <a:gd name="T18" fmla="*/ 111 w 152"/>
                  <a:gd name="T19" fmla="*/ 29 h 72"/>
                  <a:gd name="T20" fmla="*/ 136 w 152"/>
                  <a:gd name="T21" fmla="*/ 29 h 72"/>
                  <a:gd name="T22" fmla="*/ 136 w 152"/>
                  <a:gd name="T23" fmla="*/ 29 h 72"/>
                  <a:gd name="T24" fmla="*/ 152 w 152"/>
                  <a:gd name="T25" fmla="*/ 28 h 72"/>
                  <a:gd name="T26" fmla="*/ 152 w 152"/>
                  <a:gd name="T27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2" h="72">
                    <a:moveTo>
                      <a:pt x="152" y="0"/>
                    </a:moveTo>
                    <a:cubicBezTo>
                      <a:pt x="132" y="4"/>
                      <a:pt x="132" y="4"/>
                      <a:pt x="132" y="4"/>
                    </a:cubicBezTo>
                    <a:cubicBezTo>
                      <a:pt x="99" y="9"/>
                      <a:pt x="99" y="9"/>
                      <a:pt x="99" y="9"/>
                    </a:cubicBezTo>
                    <a:cubicBezTo>
                      <a:pt x="99" y="9"/>
                      <a:pt x="79" y="23"/>
                      <a:pt x="55" y="36"/>
                    </a:cubicBezTo>
                    <a:cubicBezTo>
                      <a:pt x="36" y="47"/>
                      <a:pt x="16" y="57"/>
                      <a:pt x="3" y="58"/>
                    </a:cubicBezTo>
                    <a:cubicBezTo>
                      <a:pt x="3" y="63"/>
                      <a:pt x="2" y="67"/>
                      <a:pt x="0" y="72"/>
                    </a:cubicBezTo>
                    <a:cubicBezTo>
                      <a:pt x="7" y="71"/>
                      <a:pt x="17" y="69"/>
                      <a:pt x="21" y="69"/>
                    </a:cubicBezTo>
                    <a:cubicBezTo>
                      <a:pt x="22" y="69"/>
                      <a:pt x="23" y="69"/>
                      <a:pt x="23" y="69"/>
                    </a:cubicBezTo>
                    <a:cubicBezTo>
                      <a:pt x="23" y="69"/>
                      <a:pt x="24" y="69"/>
                      <a:pt x="24" y="69"/>
                    </a:cubicBezTo>
                    <a:cubicBezTo>
                      <a:pt x="30" y="69"/>
                      <a:pt x="111" y="29"/>
                      <a:pt x="111" y="29"/>
                    </a:cubicBezTo>
                    <a:cubicBezTo>
                      <a:pt x="136" y="29"/>
                      <a:pt x="136" y="29"/>
                      <a:pt x="136" y="29"/>
                    </a:cubicBezTo>
                    <a:cubicBezTo>
                      <a:pt x="136" y="29"/>
                      <a:pt x="136" y="29"/>
                      <a:pt x="136" y="29"/>
                    </a:cubicBezTo>
                    <a:cubicBezTo>
                      <a:pt x="136" y="28"/>
                      <a:pt x="149" y="28"/>
                      <a:pt x="152" y="28"/>
                    </a:cubicBezTo>
                    <a:cubicBezTo>
                      <a:pt x="152" y="0"/>
                      <a:pt x="152" y="0"/>
                      <a:pt x="152" y="0"/>
                    </a:cubicBezTo>
                  </a:path>
                </a:pathLst>
              </a:custGeom>
              <a:solidFill>
                <a:srgbClr val="D69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" name="ï$ļîḓè">
                <a:extLst>
                  <a:ext uri="{FF2B5EF4-FFF2-40B4-BE49-F238E27FC236}">
                    <a16:creationId xmlns:a16="http://schemas.microsoft.com/office/drawing/2014/main" id="{9F43E597-0A63-4562-9B2E-FF6E3C116E9A}"/>
                  </a:ext>
                </a:extLst>
              </p:cNvPr>
              <p:cNvSpPr/>
              <p:nvPr/>
            </p:nvSpPr>
            <p:spPr bwMode="auto">
              <a:xfrm>
                <a:off x="4705351" y="5302251"/>
                <a:ext cx="415925" cy="63500"/>
              </a:xfrm>
              <a:custGeom>
                <a:avLst/>
                <a:gdLst>
                  <a:gd name="T0" fmla="*/ 277 w 278"/>
                  <a:gd name="T1" fmla="*/ 0 h 42"/>
                  <a:gd name="T2" fmla="*/ 275 w 278"/>
                  <a:gd name="T3" fmla="*/ 23 h 42"/>
                  <a:gd name="T4" fmla="*/ 42 w 278"/>
                  <a:gd name="T5" fmla="*/ 31 h 42"/>
                  <a:gd name="T6" fmla="*/ 2 w 278"/>
                  <a:gd name="T7" fmla="*/ 10 h 42"/>
                  <a:gd name="T8" fmla="*/ 42 w 278"/>
                  <a:gd name="T9" fmla="*/ 38 h 42"/>
                  <a:gd name="T10" fmla="*/ 275 w 278"/>
                  <a:gd name="T11" fmla="*/ 29 h 42"/>
                  <a:gd name="T12" fmla="*/ 277 w 278"/>
                  <a:gd name="T1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8" h="42">
                    <a:moveTo>
                      <a:pt x="277" y="0"/>
                    </a:moveTo>
                    <a:cubicBezTo>
                      <a:pt x="277" y="7"/>
                      <a:pt x="276" y="15"/>
                      <a:pt x="275" y="23"/>
                    </a:cubicBezTo>
                    <a:cubicBezTo>
                      <a:pt x="275" y="23"/>
                      <a:pt x="98" y="36"/>
                      <a:pt x="42" y="31"/>
                    </a:cubicBezTo>
                    <a:cubicBezTo>
                      <a:pt x="16" y="29"/>
                      <a:pt x="4" y="19"/>
                      <a:pt x="2" y="10"/>
                    </a:cubicBezTo>
                    <a:cubicBezTo>
                      <a:pt x="0" y="21"/>
                      <a:pt x="9" y="35"/>
                      <a:pt x="42" y="38"/>
                    </a:cubicBezTo>
                    <a:cubicBezTo>
                      <a:pt x="98" y="42"/>
                      <a:pt x="275" y="29"/>
                      <a:pt x="275" y="29"/>
                    </a:cubicBezTo>
                    <a:cubicBezTo>
                      <a:pt x="277" y="20"/>
                      <a:pt x="278" y="10"/>
                      <a:pt x="277" y="0"/>
                    </a:cubicBez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" name="îṡ1íḑê">
                <a:extLst>
                  <a:ext uri="{FF2B5EF4-FFF2-40B4-BE49-F238E27FC236}">
                    <a16:creationId xmlns:a16="http://schemas.microsoft.com/office/drawing/2014/main" id="{C35D24DB-7FE3-4A25-9335-310CAA98DA49}"/>
                  </a:ext>
                </a:extLst>
              </p:cNvPr>
              <p:cNvSpPr/>
              <p:nvPr/>
            </p:nvSpPr>
            <p:spPr bwMode="auto">
              <a:xfrm>
                <a:off x="4665663" y="4176713"/>
                <a:ext cx="17463" cy="1588"/>
              </a:xfrm>
              <a:custGeom>
                <a:avLst/>
                <a:gdLst>
                  <a:gd name="T0" fmla="*/ 12 w 12"/>
                  <a:gd name="T1" fmla="*/ 0 h 1"/>
                  <a:gd name="T2" fmla="*/ 0 w 12"/>
                  <a:gd name="T3" fmla="*/ 1 h 1"/>
                  <a:gd name="T4" fmla="*/ 0 w 12"/>
                  <a:gd name="T5" fmla="*/ 1 h 1"/>
                  <a:gd name="T6" fmla="*/ 0 w 12"/>
                  <a:gd name="T7" fmla="*/ 1 h 1"/>
                  <a:gd name="T8" fmla="*/ 1 w 12"/>
                  <a:gd name="T9" fmla="*/ 1 h 1"/>
                  <a:gd name="T10" fmla="*/ 12 w 12"/>
                  <a:gd name="T11" fmla="*/ 0 h 1"/>
                  <a:gd name="T12" fmla="*/ 12 w 12"/>
                  <a:gd name="T1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1">
                    <a:moveTo>
                      <a:pt x="12" y="0"/>
                    </a:moveTo>
                    <a:cubicBezTo>
                      <a:pt x="6" y="1"/>
                      <a:pt x="2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1" y="1"/>
                    </a:cubicBezTo>
                    <a:cubicBezTo>
                      <a:pt x="3" y="1"/>
                      <a:pt x="6" y="1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rgbClr val="3F7E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" name="îṡlíḋé">
                <a:extLst>
                  <a:ext uri="{FF2B5EF4-FFF2-40B4-BE49-F238E27FC236}">
                    <a16:creationId xmlns:a16="http://schemas.microsoft.com/office/drawing/2014/main" id="{5C562DCC-39B4-4CA3-89E5-CA3E197F04D1}"/>
                  </a:ext>
                </a:extLst>
              </p:cNvPr>
              <p:cNvSpPr/>
              <p:nvPr/>
            </p:nvSpPr>
            <p:spPr bwMode="auto">
              <a:xfrm>
                <a:off x="4683126" y="4176713"/>
                <a:ext cx="1588" cy="1588"/>
              </a:xfrm>
              <a:prstGeom prst="ellipse">
                <a:avLst/>
              </a:prstGeom>
              <a:solidFill>
                <a:srgbClr val="4E49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" name="ïślïďê">
                <a:extLst>
                  <a:ext uri="{FF2B5EF4-FFF2-40B4-BE49-F238E27FC236}">
                    <a16:creationId xmlns:a16="http://schemas.microsoft.com/office/drawing/2014/main" id="{AFC251C9-9F3F-48B3-8AD7-FA9999891299}"/>
                  </a:ext>
                </a:extLst>
              </p:cNvPr>
              <p:cNvSpPr/>
              <p:nvPr/>
            </p:nvSpPr>
            <p:spPr bwMode="auto">
              <a:xfrm>
                <a:off x="4683126" y="4168776"/>
                <a:ext cx="34925" cy="7938"/>
              </a:xfrm>
              <a:custGeom>
                <a:avLst/>
                <a:gdLst>
                  <a:gd name="T0" fmla="*/ 23 w 23"/>
                  <a:gd name="T1" fmla="*/ 0 h 6"/>
                  <a:gd name="T2" fmla="*/ 0 w 23"/>
                  <a:gd name="T3" fmla="*/ 6 h 6"/>
                  <a:gd name="T4" fmla="*/ 0 w 23"/>
                  <a:gd name="T5" fmla="*/ 6 h 6"/>
                  <a:gd name="T6" fmla="*/ 23 w 23"/>
                  <a:gd name="T7" fmla="*/ 0 h 6"/>
                  <a:gd name="T8" fmla="*/ 23 w 2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6">
                    <a:moveTo>
                      <a:pt x="23" y="0"/>
                    </a:moveTo>
                    <a:cubicBezTo>
                      <a:pt x="13" y="3"/>
                      <a:pt x="6" y="5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5" y="5"/>
                      <a:pt x="13" y="4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</a:path>
                </a:pathLst>
              </a:custGeom>
              <a:solidFill>
                <a:srgbClr val="4641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" name="iṣļiďé">
                <a:extLst>
                  <a:ext uri="{FF2B5EF4-FFF2-40B4-BE49-F238E27FC236}">
                    <a16:creationId xmlns:a16="http://schemas.microsoft.com/office/drawing/2014/main" id="{9648CD8E-9BDC-418E-8ABE-C8907BA828A8}"/>
                  </a:ext>
                </a:extLst>
              </p:cNvPr>
              <p:cNvSpPr/>
              <p:nvPr/>
            </p:nvSpPr>
            <p:spPr bwMode="auto">
              <a:xfrm>
                <a:off x="4718051" y="4100513"/>
                <a:ext cx="125413" cy="68263"/>
              </a:xfrm>
              <a:custGeom>
                <a:avLst/>
                <a:gdLst>
                  <a:gd name="T0" fmla="*/ 83 w 84"/>
                  <a:gd name="T1" fmla="*/ 0 h 46"/>
                  <a:gd name="T2" fmla="*/ 56 w 84"/>
                  <a:gd name="T3" fmla="*/ 14 h 46"/>
                  <a:gd name="T4" fmla="*/ 0 w 84"/>
                  <a:gd name="T5" fmla="*/ 46 h 46"/>
                  <a:gd name="T6" fmla="*/ 0 w 84"/>
                  <a:gd name="T7" fmla="*/ 46 h 46"/>
                  <a:gd name="T8" fmla="*/ 57 w 84"/>
                  <a:gd name="T9" fmla="*/ 15 h 46"/>
                  <a:gd name="T10" fmla="*/ 84 w 84"/>
                  <a:gd name="T11" fmla="*/ 0 h 46"/>
                  <a:gd name="T12" fmla="*/ 83 w 84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46">
                    <a:moveTo>
                      <a:pt x="83" y="0"/>
                    </a:moveTo>
                    <a:cubicBezTo>
                      <a:pt x="75" y="2"/>
                      <a:pt x="66" y="6"/>
                      <a:pt x="56" y="14"/>
                    </a:cubicBezTo>
                    <a:cubicBezTo>
                      <a:pt x="34" y="31"/>
                      <a:pt x="15" y="41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15" y="41"/>
                      <a:pt x="35" y="32"/>
                      <a:pt x="57" y="15"/>
                    </a:cubicBezTo>
                    <a:cubicBezTo>
                      <a:pt x="65" y="8"/>
                      <a:pt x="74" y="3"/>
                      <a:pt x="84" y="0"/>
                    </a:cubicBezTo>
                    <a:cubicBezTo>
                      <a:pt x="84" y="0"/>
                      <a:pt x="84" y="0"/>
                      <a:pt x="83" y="0"/>
                    </a:cubicBezTo>
                  </a:path>
                </a:pathLst>
              </a:custGeom>
              <a:solidFill>
                <a:srgbClr val="4945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" name="îSľiḓê">
                <a:extLst>
                  <a:ext uri="{FF2B5EF4-FFF2-40B4-BE49-F238E27FC236}">
                    <a16:creationId xmlns:a16="http://schemas.microsoft.com/office/drawing/2014/main" id="{E9978D4A-F543-46F6-97E4-15C6F6B6688C}"/>
                  </a:ext>
                </a:extLst>
              </p:cNvPr>
              <p:cNvSpPr/>
              <p:nvPr/>
            </p:nvSpPr>
            <p:spPr bwMode="auto">
              <a:xfrm>
                <a:off x="4664076" y="4095751"/>
                <a:ext cx="177800" cy="82550"/>
              </a:xfrm>
              <a:custGeom>
                <a:avLst/>
                <a:gdLst>
                  <a:gd name="T0" fmla="*/ 106 w 119"/>
                  <a:gd name="T1" fmla="*/ 0 h 56"/>
                  <a:gd name="T2" fmla="*/ 71 w 119"/>
                  <a:gd name="T3" fmla="*/ 15 h 56"/>
                  <a:gd name="T4" fmla="*/ 0 w 119"/>
                  <a:gd name="T5" fmla="*/ 51 h 56"/>
                  <a:gd name="T6" fmla="*/ 1 w 119"/>
                  <a:gd name="T7" fmla="*/ 56 h 56"/>
                  <a:gd name="T8" fmla="*/ 1 w 119"/>
                  <a:gd name="T9" fmla="*/ 56 h 56"/>
                  <a:gd name="T10" fmla="*/ 13 w 119"/>
                  <a:gd name="T11" fmla="*/ 55 h 56"/>
                  <a:gd name="T12" fmla="*/ 13 w 119"/>
                  <a:gd name="T13" fmla="*/ 55 h 56"/>
                  <a:gd name="T14" fmla="*/ 13 w 119"/>
                  <a:gd name="T15" fmla="*/ 55 h 56"/>
                  <a:gd name="T16" fmla="*/ 36 w 119"/>
                  <a:gd name="T17" fmla="*/ 49 h 56"/>
                  <a:gd name="T18" fmla="*/ 92 w 119"/>
                  <a:gd name="T19" fmla="*/ 17 h 56"/>
                  <a:gd name="T20" fmla="*/ 119 w 119"/>
                  <a:gd name="T21" fmla="*/ 3 h 56"/>
                  <a:gd name="T22" fmla="*/ 106 w 119"/>
                  <a:gd name="T23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9" h="56">
                    <a:moveTo>
                      <a:pt x="106" y="0"/>
                    </a:moveTo>
                    <a:cubicBezTo>
                      <a:pt x="97" y="0"/>
                      <a:pt x="85" y="4"/>
                      <a:pt x="71" y="15"/>
                    </a:cubicBezTo>
                    <a:cubicBezTo>
                      <a:pt x="43" y="38"/>
                      <a:pt x="17" y="47"/>
                      <a:pt x="0" y="51"/>
                    </a:cubicBezTo>
                    <a:cubicBezTo>
                      <a:pt x="0" y="53"/>
                      <a:pt x="1" y="54"/>
                      <a:pt x="1" y="56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3" y="56"/>
                      <a:pt x="7" y="56"/>
                      <a:pt x="13" y="55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3" y="55"/>
                      <a:pt x="13" y="55"/>
                      <a:pt x="13" y="55"/>
                    </a:cubicBezTo>
                    <a:cubicBezTo>
                      <a:pt x="19" y="54"/>
                      <a:pt x="26" y="52"/>
                      <a:pt x="36" y="49"/>
                    </a:cubicBezTo>
                    <a:cubicBezTo>
                      <a:pt x="51" y="44"/>
                      <a:pt x="70" y="34"/>
                      <a:pt x="92" y="17"/>
                    </a:cubicBezTo>
                    <a:cubicBezTo>
                      <a:pt x="102" y="9"/>
                      <a:pt x="111" y="5"/>
                      <a:pt x="119" y="3"/>
                    </a:cubicBezTo>
                    <a:cubicBezTo>
                      <a:pt x="116" y="1"/>
                      <a:pt x="111" y="0"/>
                      <a:pt x="106" y="0"/>
                    </a:cubicBezTo>
                  </a:path>
                </a:pathLst>
              </a:custGeom>
              <a:solidFill>
                <a:srgbClr val="D69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" name="î$1îḋê">
                <a:extLst>
                  <a:ext uri="{FF2B5EF4-FFF2-40B4-BE49-F238E27FC236}">
                    <a16:creationId xmlns:a16="http://schemas.microsoft.com/office/drawing/2014/main" id="{A7AD6EEC-CEF2-4EAC-A1D1-A97B75093133}"/>
                  </a:ext>
                </a:extLst>
              </p:cNvPr>
              <p:cNvSpPr/>
              <p:nvPr/>
            </p:nvSpPr>
            <p:spPr bwMode="auto">
              <a:xfrm>
                <a:off x="5027613" y="3433763"/>
                <a:ext cx="185738" cy="773113"/>
              </a:xfrm>
              <a:custGeom>
                <a:avLst/>
                <a:gdLst>
                  <a:gd name="T0" fmla="*/ 27 w 125"/>
                  <a:gd name="T1" fmla="*/ 437 h 518"/>
                  <a:gd name="T2" fmla="*/ 13 w 125"/>
                  <a:gd name="T3" fmla="*/ 452 h 518"/>
                  <a:gd name="T4" fmla="*/ 11 w 125"/>
                  <a:gd name="T5" fmla="*/ 518 h 518"/>
                  <a:gd name="T6" fmla="*/ 12 w 125"/>
                  <a:gd name="T7" fmla="*/ 518 h 518"/>
                  <a:gd name="T8" fmla="*/ 14 w 125"/>
                  <a:gd name="T9" fmla="*/ 452 h 518"/>
                  <a:gd name="T10" fmla="*/ 28 w 125"/>
                  <a:gd name="T11" fmla="*/ 437 h 518"/>
                  <a:gd name="T12" fmla="*/ 27 w 125"/>
                  <a:gd name="T13" fmla="*/ 437 h 518"/>
                  <a:gd name="T14" fmla="*/ 88 w 125"/>
                  <a:gd name="T15" fmla="*/ 0 h 518"/>
                  <a:gd name="T16" fmla="*/ 87 w 125"/>
                  <a:gd name="T17" fmla="*/ 0 h 518"/>
                  <a:gd name="T18" fmla="*/ 87 w 125"/>
                  <a:gd name="T19" fmla="*/ 0 h 518"/>
                  <a:gd name="T20" fmla="*/ 89 w 125"/>
                  <a:gd name="T21" fmla="*/ 1 h 518"/>
                  <a:gd name="T22" fmla="*/ 89 w 125"/>
                  <a:gd name="T23" fmla="*/ 1 h 518"/>
                  <a:gd name="T24" fmla="*/ 89 w 125"/>
                  <a:gd name="T25" fmla="*/ 1 h 518"/>
                  <a:gd name="T26" fmla="*/ 117 w 125"/>
                  <a:gd name="T27" fmla="*/ 59 h 518"/>
                  <a:gd name="T28" fmla="*/ 121 w 125"/>
                  <a:gd name="T29" fmla="*/ 115 h 518"/>
                  <a:gd name="T30" fmla="*/ 116 w 125"/>
                  <a:gd name="T31" fmla="*/ 146 h 518"/>
                  <a:gd name="T32" fmla="*/ 117 w 125"/>
                  <a:gd name="T33" fmla="*/ 146 h 518"/>
                  <a:gd name="T34" fmla="*/ 122 w 125"/>
                  <a:gd name="T35" fmla="*/ 115 h 518"/>
                  <a:gd name="T36" fmla="*/ 118 w 125"/>
                  <a:gd name="T37" fmla="*/ 58 h 518"/>
                  <a:gd name="T38" fmla="*/ 90 w 125"/>
                  <a:gd name="T39" fmla="*/ 1 h 518"/>
                  <a:gd name="T40" fmla="*/ 88 w 125"/>
                  <a:gd name="T41" fmla="*/ 0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5" h="518">
                    <a:moveTo>
                      <a:pt x="27" y="437"/>
                    </a:moveTo>
                    <a:cubicBezTo>
                      <a:pt x="21" y="440"/>
                      <a:pt x="16" y="444"/>
                      <a:pt x="13" y="452"/>
                    </a:cubicBezTo>
                    <a:cubicBezTo>
                      <a:pt x="0" y="479"/>
                      <a:pt x="10" y="516"/>
                      <a:pt x="11" y="518"/>
                    </a:cubicBezTo>
                    <a:cubicBezTo>
                      <a:pt x="11" y="518"/>
                      <a:pt x="11" y="518"/>
                      <a:pt x="12" y="518"/>
                    </a:cubicBezTo>
                    <a:cubicBezTo>
                      <a:pt x="12" y="518"/>
                      <a:pt x="1" y="479"/>
                      <a:pt x="14" y="452"/>
                    </a:cubicBezTo>
                    <a:cubicBezTo>
                      <a:pt x="17" y="444"/>
                      <a:pt x="22" y="440"/>
                      <a:pt x="28" y="437"/>
                    </a:cubicBezTo>
                    <a:cubicBezTo>
                      <a:pt x="27" y="437"/>
                      <a:pt x="27" y="437"/>
                      <a:pt x="27" y="437"/>
                    </a:cubicBezTo>
                    <a:moveTo>
                      <a:pt x="88" y="0"/>
                    </a:moveTo>
                    <a:cubicBezTo>
                      <a:pt x="88" y="0"/>
                      <a:pt x="88" y="0"/>
                      <a:pt x="8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8" y="0"/>
                      <a:pt x="89" y="0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98" y="8"/>
                      <a:pt x="109" y="36"/>
                      <a:pt x="117" y="59"/>
                    </a:cubicBezTo>
                    <a:cubicBezTo>
                      <a:pt x="123" y="77"/>
                      <a:pt x="124" y="96"/>
                      <a:pt x="121" y="115"/>
                    </a:cubicBezTo>
                    <a:cubicBezTo>
                      <a:pt x="120" y="124"/>
                      <a:pt x="118" y="134"/>
                      <a:pt x="116" y="146"/>
                    </a:cubicBezTo>
                    <a:cubicBezTo>
                      <a:pt x="116" y="146"/>
                      <a:pt x="117" y="146"/>
                      <a:pt x="117" y="146"/>
                    </a:cubicBezTo>
                    <a:cubicBezTo>
                      <a:pt x="119" y="134"/>
                      <a:pt x="121" y="124"/>
                      <a:pt x="122" y="115"/>
                    </a:cubicBezTo>
                    <a:cubicBezTo>
                      <a:pt x="125" y="96"/>
                      <a:pt x="124" y="77"/>
                      <a:pt x="118" y="58"/>
                    </a:cubicBezTo>
                    <a:cubicBezTo>
                      <a:pt x="110" y="36"/>
                      <a:pt x="99" y="8"/>
                      <a:pt x="90" y="1"/>
                    </a:cubicBezTo>
                    <a:cubicBezTo>
                      <a:pt x="90" y="0"/>
                      <a:pt x="89" y="0"/>
                      <a:pt x="88" y="0"/>
                    </a:cubicBezTo>
                  </a:path>
                </a:pathLst>
              </a:custGeom>
              <a:solidFill>
                <a:srgbClr val="3F7E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" name="iṥľiḋê">
                <a:extLst>
                  <a:ext uri="{FF2B5EF4-FFF2-40B4-BE49-F238E27FC236}">
                    <a16:creationId xmlns:a16="http://schemas.microsoft.com/office/drawing/2014/main" id="{784ECD72-64FD-43DA-8555-945BC961D06A}"/>
                  </a:ext>
                </a:extLst>
              </p:cNvPr>
              <p:cNvSpPr/>
              <p:nvPr/>
            </p:nvSpPr>
            <p:spPr bwMode="auto">
              <a:xfrm>
                <a:off x="5067301" y="3652838"/>
                <a:ext cx="134938" cy="433388"/>
              </a:xfrm>
              <a:custGeom>
                <a:avLst/>
                <a:gdLst>
                  <a:gd name="T0" fmla="*/ 66 w 90"/>
                  <a:gd name="T1" fmla="*/ 124 h 291"/>
                  <a:gd name="T2" fmla="*/ 52 w 90"/>
                  <a:gd name="T3" fmla="*/ 191 h 291"/>
                  <a:gd name="T4" fmla="*/ 0 w 90"/>
                  <a:gd name="T5" fmla="*/ 291 h 291"/>
                  <a:gd name="T6" fmla="*/ 1 w 90"/>
                  <a:gd name="T7" fmla="*/ 291 h 291"/>
                  <a:gd name="T8" fmla="*/ 53 w 90"/>
                  <a:gd name="T9" fmla="*/ 191 h 291"/>
                  <a:gd name="T10" fmla="*/ 67 w 90"/>
                  <a:gd name="T11" fmla="*/ 124 h 291"/>
                  <a:gd name="T12" fmla="*/ 66 w 90"/>
                  <a:gd name="T13" fmla="*/ 124 h 291"/>
                  <a:gd name="T14" fmla="*/ 90 w 90"/>
                  <a:gd name="T15" fmla="*/ 0 h 291"/>
                  <a:gd name="T16" fmla="*/ 89 w 90"/>
                  <a:gd name="T17" fmla="*/ 0 h 291"/>
                  <a:gd name="T18" fmla="*/ 81 w 90"/>
                  <a:gd name="T19" fmla="*/ 47 h 291"/>
                  <a:gd name="T20" fmla="*/ 82 w 90"/>
                  <a:gd name="T21" fmla="*/ 47 h 291"/>
                  <a:gd name="T22" fmla="*/ 90 w 90"/>
                  <a:gd name="T23" fmla="*/ 0 h 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291">
                    <a:moveTo>
                      <a:pt x="66" y="124"/>
                    </a:moveTo>
                    <a:cubicBezTo>
                      <a:pt x="61" y="147"/>
                      <a:pt x="57" y="169"/>
                      <a:pt x="52" y="191"/>
                    </a:cubicBezTo>
                    <a:cubicBezTo>
                      <a:pt x="33" y="272"/>
                      <a:pt x="14" y="281"/>
                      <a:pt x="0" y="291"/>
                    </a:cubicBezTo>
                    <a:cubicBezTo>
                      <a:pt x="0" y="291"/>
                      <a:pt x="0" y="291"/>
                      <a:pt x="1" y="291"/>
                    </a:cubicBezTo>
                    <a:cubicBezTo>
                      <a:pt x="15" y="281"/>
                      <a:pt x="35" y="272"/>
                      <a:pt x="53" y="191"/>
                    </a:cubicBezTo>
                    <a:cubicBezTo>
                      <a:pt x="58" y="169"/>
                      <a:pt x="63" y="147"/>
                      <a:pt x="67" y="124"/>
                    </a:cubicBezTo>
                    <a:cubicBezTo>
                      <a:pt x="67" y="124"/>
                      <a:pt x="66" y="124"/>
                      <a:pt x="66" y="124"/>
                    </a:cubicBezTo>
                    <a:moveTo>
                      <a:pt x="90" y="0"/>
                    </a:moveTo>
                    <a:cubicBezTo>
                      <a:pt x="90" y="0"/>
                      <a:pt x="89" y="0"/>
                      <a:pt x="89" y="0"/>
                    </a:cubicBezTo>
                    <a:cubicBezTo>
                      <a:pt x="87" y="14"/>
                      <a:pt x="84" y="30"/>
                      <a:pt x="81" y="47"/>
                    </a:cubicBezTo>
                    <a:cubicBezTo>
                      <a:pt x="81" y="47"/>
                      <a:pt x="81" y="47"/>
                      <a:pt x="82" y="47"/>
                    </a:cubicBezTo>
                    <a:cubicBezTo>
                      <a:pt x="85" y="30"/>
                      <a:pt x="88" y="14"/>
                      <a:pt x="90" y="0"/>
                    </a:cubicBezTo>
                  </a:path>
                </a:pathLst>
              </a:custGeom>
              <a:solidFill>
                <a:srgbClr val="3F7E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" name="ïsliḑe">
                <a:extLst>
                  <a:ext uri="{FF2B5EF4-FFF2-40B4-BE49-F238E27FC236}">
                    <a16:creationId xmlns:a16="http://schemas.microsoft.com/office/drawing/2014/main" id="{FFA63DA9-92A6-49E5-A391-7B7E0BCA646D}"/>
                  </a:ext>
                </a:extLst>
              </p:cNvPr>
              <p:cNvSpPr/>
              <p:nvPr/>
            </p:nvSpPr>
            <p:spPr bwMode="auto">
              <a:xfrm>
                <a:off x="5165726" y="3722688"/>
                <a:ext cx="23813" cy="114300"/>
              </a:xfrm>
              <a:custGeom>
                <a:avLst/>
                <a:gdLst>
                  <a:gd name="T0" fmla="*/ 16 w 16"/>
                  <a:gd name="T1" fmla="*/ 0 h 77"/>
                  <a:gd name="T2" fmla="*/ 15 w 16"/>
                  <a:gd name="T3" fmla="*/ 0 h 77"/>
                  <a:gd name="T4" fmla="*/ 0 w 16"/>
                  <a:gd name="T5" fmla="*/ 77 h 77"/>
                  <a:gd name="T6" fmla="*/ 1 w 16"/>
                  <a:gd name="T7" fmla="*/ 77 h 77"/>
                  <a:gd name="T8" fmla="*/ 16 w 16"/>
                  <a:gd name="T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7">
                    <a:moveTo>
                      <a:pt x="16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0" y="24"/>
                      <a:pt x="5" y="51"/>
                      <a:pt x="0" y="77"/>
                    </a:cubicBezTo>
                    <a:cubicBezTo>
                      <a:pt x="0" y="77"/>
                      <a:pt x="1" y="77"/>
                      <a:pt x="1" y="77"/>
                    </a:cubicBezTo>
                    <a:cubicBezTo>
                      <a:pt x="6" y="51"/>
                      <a:pt x="11" y="24"/>
                      <a:pt x="16" y="0"/>
                    </a:cubicBezTo>
                  </a:path>
                </a:pathLst>
              </a:custGeom>
              <a:solidFill>
                <a:srgbClr val="524D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2" name="ïSľïḍe">
                <a:extLst>
                  <a:ext uri="{FF2B5EF4-FFF2-40B4-BE49-F238E27FC236}">
                    <a16:creationId xmlns:a16="http://schemas.microsoft.com/office/drawing/2014/main" id="{013A8696-CBAC-4FCD-856B-721701BA8F81}"/>
                  </a:ext>
                </a:extLst>
              </p:cNvPr>
              <p:cNvSpPr/>
              <p:nvPr/>
            </p:nvSpPr>
            <p:spPr bwMode="auto">
              <a:xfrm>
                <a:off x="5000626" y="3433763"/>
                <a:ext cx="211138" cy="773113"/>
              </a:xfrm>
              <a:custGeom>
                <a:avLst/>
                <a:gdLst>
                  <a:gd name="T0" fmla="*/ 107 w 142"/>
                  <a:gd name="T1" fmla="*/ 1 h 518"/>
                  <a:gd name="T2" fmla="*/ 89 w 142"/>
                  <a:gd name="T3" fmla="*/ 1 h 518"/>
                  <a:gd name="T4" fmla="*/ 103 w 142"/>
                  <a:gd name="T5" fmla="*/ 25 h 518"/>
                  <a:gd name="T6" fmla="*/ 120 w 142"/>
                  <a:gd name="T7" fmla="*/ 47 h 518"/>
                  <a:gd name="T8" fmla="*/ 127 w 142"/>
                  <a:gd name="T9" fmla="*/ 80 h 518"/>
                  <a:gd name="T10" fmla="*/ 116 w 142"/>
                  <a:gd name="T11" fmla="*/ 128 h 518"/>
                  <a:gd name="T12" fmla="*/ 77 w 142"/>
                  <a:gd name="T13" fmla="*/ 334 h 518"/>
                  <a:gd name="T14" fmla="*/ 10 w 142"/>
                  <a:gd name="T15" fmla="*/ 450 h 518"/>
                  <a:gd name="T16" fmla="*/ 8 w 142"/>
                  <a:gd name="T17" fmla="*/ 512 h 518"/>
                  <a:gd name="T18" fmla="*/ 29 w 142"/>
                  <a:gd name="T19" fmla="*/ 518 h 518"/>
                  <a:gd name="T20" fmla="*/ 31 w 142"/>
                  <a:gd name="T21" fmla="*/ 452 h 518"/>
                  <a:gd name="T22" fmla="*/ 45 w 142"/>
                  <a:gd name="T23" fmla="*/ 437 h 518"/>
                  <a:gd name="T24" fmla="*/ 97 w 142"/>
                  <a:gd name="T25" fmla="*/ 337 h 518"/>
                  <a:gd name="T26" fmla="*/ 111 w 142"/>
                  <a:gd name="T27" fmla="*/ 270 h 518"/>
                  <a:gd name="T28" fmla="*/ 126 w 142"/>
                  <a:gd name="T29" fmla="*/ 193 h 518"/>
                  <a:gd name="T30" fmla="*/ 134 w 142"/>
                  <a:gd name="T31" fmla="*/ 146 h 518"/>
                  <a:gd name="T32" fmla="*/ 139 w 142"/>
                  <a:gd name="T33" fmla="*/ 115 h 518"/>
                  <a:gd name="T34" fmla="*/ 135 w 142"/>
                  <a:gd name="T35" fmla="*/ 59 h 518"/>
                  <a:gd name="T36" fmla="*/ 107 w 142"/>
                  <a:gd name="T37" fmla="*/ 1 h 518"/>
                  <a:gd name="T38" fmla="*/ 107 w 142"/>
                  <a:gd name="T39" fmla="*/ 1 h 518"/>
                  <a:gd name="T40" fmla="*/ 105 w 142"/>
                  <a:gd name="T41" fmla="*/ 0 h 518"/>
                  <a:gd name="T42" fmla="*/ 105 w 142"/>
                  <a:gd name="T43" fmla="*/ 0 h 518"/>
                  <a:gd name="T44" fmla="*/ 105 w 142"/>
                  <a:gd name="T45" fmla="*/ 0 h 518"/>
                  <a:gd name="T46" fmla="*/ 105 w 142"/>
                  <a:gd name="T47" fmla="*/ 0 h 518"/>
                  <a:gd name="T48" fmla="*/ 105 w 142"/>
                  <a:gd name="T49" fmla="*/ 0 h 5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42" h="518">
                    <a:moveTo>
                      <a:pt x="107" y="1"/>
                    </a:moveTo>
                    <a:cubicBezTo>
                      <a:pt x="89" y="1"/>
                      <a:pt x="89" y="1"/>
                      <a:pt x="89" y="1"/>
                    </a:cubicBezTo>
                    <a:cubicBezTo>
                      <a:pt x="94" y="5"/>
                      <a:pt x="99" y="14"/>
                      <a:pt x="103" y="25"/>
                    </a:cubicBezTo>
                    <a:cubicBezTo>
                      <a:pt x="111" y="32"/>
                      <a:pt x="116" y="39"/>
                      <a:pt x="120" y="47"/>
                    </a:cubicBezTo>
                    <a:cubicBezTo>
                      <a:pt x="125" y="57"/>
                      <a:pt x="127" y="68"/>
                      <a:pt x="127" y="80"/>
                    </a:cubicBezTo>
                    <a:cubicBezTo>
                      <a:pt x="128" y="96"/>
                      <a:pt x="123" y="114"/>
                      <a:pt x="116" y="128"/>
                    </a:cubicBezTo>
                    <a:cubicBezTo>
                      <a:pt x="108" y="177"/>
                      <a:pt x="93" y="261"/>
                      <a:pt x="77" y="334"/>
                    </a:cubicBezTo>
                    <a:cubicBezTo>
                      <a:pt x="51" y="447"/>
                      <a:pt x="23" y="422"/>
                      <a:pt x="10" y="450"/>
                    </a:cubicBezTo>
                    <a:cubicBezTo>
                      <a:pt x="0" y="472"/>
                      <a:pt x="5" y="502"/>
                      <a:pt x="8" y="512"/>
                    </a:cubicBezTo>
                    <a:cubicBezTo>
                      <a:pt x="14" y="515"/>
                      <a:pt x="21" y="517"/>
                      <a:pt x="29" y="518"/>
                    </a:cubicBezTo>
                    <a:cubicBezTo>
                      <a:pt x="28" y="516"/>
                      <a:pt x="18" y="479"/>
                      <a:pt x="31" y="452"/>
                    </a:cubicBezTo>
                    <a:cubicBezTo>
                      <a:pt x="34" y="444"/>
                      <a:pt x="39" y="440"/>
                      <a:pt x="45" y="437"/>
                    </a:cubicBezTo>
                    <a:cubicBezTo>
                      <a:pt x="59" y="427"/>
                      <a:pt x="78" y="418"/>
                      <a:pt x="97" y="337"/>
                    </a:cubicBezTo>
                    <a:cubicBezTo>
                      <a:pt x="102" y="315"/>
                      <a:pt x="106" y="293"/>
                      <a:pt x="111" y="270"/>
                    </a:cubicBezTo>
                    <a:cubicBezTo>
                      <a:pt x="116" y="244"/>
                      <a:pt x="121" y="217"/>
                      <a:pt x="126" y="193"/>
                    </a:cubicBezTo>
                    <a:cubicBezTo>
                      <a:pt x="129" y="176"/>
                      <a:pt x="132" y="160"/>
                      <a:pt x="134" y="146"/>
                    </a:cubicBezTo>
                    <a:cubicBezTo>
                      <a:pt x="136" y="134"/>
                      <a:pt x="138" y="124"/>
                      <a:pt x="139" y="115"/>
                    </a:cubicBezTo>
                    <a:cubicBezTo>
                      <a:pt x="142" y="96"/>
                      <a:pt x="141" y="77"/>
                      <a:pt x="135" y="59"/>
                    </a:cubicBezTo>
                    <a:cubicBezTo>
                      <a:pt x="127" y="36"/>
                      <a:pt x="116" y="8"/>
                      <a:pt x="107" y="1"/>
                    </a:cubicBezTo>
                    <a:cubicBezTo>
                      <a:pt x="107" y="1"/>
                      <a:pt x="107" y="1"/>
                      <a:pt x="107" y="1"/>
                    </a:cubicBezTo>
                    <a:moveTo>
                      <a:pt x="105" y="0"/>
                    </a:move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0"/>
                      <a:pt x="105" y="0"/>
                      <a:pt x="105" y="0"/>
                    </a:cubicBezTo>
                  </a:path>
                </a:pathLst>
              </a:custGeom>
              <a:solidFill>
                <a:srgbClr val="D69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3" name="îṩľîḓé">
                <a:extLst>
                  <a:ext uri="{FF2B5EF4-FFF2-40B4-BE49-F238E27FC236}">
                    <a16:creationId xmlns:a16="http://schemas.microsoft.com/office/drawing/2014/main" id="{4F578EF2-10CD-4F26-8B29-9CF55AFED924}"/>
                  </a:ext>
                </a:extLst>
              </p:cNvPr>
              <p:cNvSpPr/>
              <p:nvPr/>
            </p:nvSpPr>
            <p:spPr bwMode="auto">
              <a:xfrm>
                <a:off x="5173663" y="3554413"/>
                <a:ext cx="17463" cy="71438"/>
              </a:xfrm>
              <a:custGeom>
                <a:avLst/>
                <a:gdLst>
                  <a:gd name="T0" fmla="*/ 11 w 12"/>
                  <a:gd name="T1" fmla="*/ 0 h 48"/>
                  <a:gd name="T2" fmla="*/ 2 w 12"/>
                  <a:gd name="T3" fmla="*/ 41 h 48"/>
                  <a:gd name="T4" fmla="*/ 0 w 12"/>
                  <a:gd name="T5" fmla="*/ 48 h 48"/>
                  <a:gd name="T6" fmla="*/ 11 w 12"/>
                  <a:gd name="T7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48">
                    <a:moveTo>
                      <a:pt x="11" y="0"/>
                    </a:moveTo>
                    <a:cubicBezTo>
                      <a:pt x="11" y="14"/>
                      <a:pt x="7" y="28"/>
                      <a:pt x="2" y="41"/>
                    </a:cubicBezTo>
                    <a:cubicBezTo>
                      <a:pt x="1" y="43"/>
                      <a:pt x="1" y="45"/>
                      <a:pt x="0" y="48"/>
                    </a:cubicBezTo>
                    <a:cubicBezTo>
                      <a:pt x="7" y="34"/>
                      <a:pt x="12" y="16"/>
                      <a:pt x="11" y="0"/>
                    </a:cubicBezTo>
                  </a:path>
                </a:pathLst>
              </a:custGeom>
              <a:solidFill>
                <a:srgbClr val="C089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4" name="îṡļíďê">
                <a:extLst>
                  <a:ext uri="{FF2B5EF4-FFF2-40B4-BE49-F238E27FC236}">
                    <a16:creationId xmlns:a16="http://schemas.microsoft.com/office/drawing/2014/main" id="{FACA2D0E-8F81-4A0D-BB49-07B9B385D2F3}"/>
                  </a:ext>
                </a:extLst>
              </p:cNvPr>
              <p:cNvSpPr/>
              <p:nvPr/>
            </p:nvSpPr>
            <p:spPr bwMode="auto">
              <a:xfrm>
                <a:off x="5154613" y="3471863"/>
                <a:ext cx="25400" cy="33338"/>
              </a:xfrm>
              <a:custGeom>
                <a:avLst/>
                <a:gdLst>
                  <a:gd name="T0" fmla="*/ 0 w 17"/>
                  <a:gd name="T1" fmla="*/ 0 h 22"/>
                  <a:gd name="T2" fmla="*/ 2 w 17"/>
                  <a:gd name="T3" fmla="*/ 4 h 22"/>
                  <a:gd name="T4" fmla="*/ 17 w 17"/>
                  <a:gd name="T5" fmla="*/ 22 h 22"/>
                  <a:gd name="T6" fmla="*/ 0 w 17"/>
                  <a:gd name="T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22">
                    <a:moveTo>
                      <a:pt x="0" y="0"/>
                    </a:moveTo>
                    <a:cubicBezTo>
                      <a:pt x="1" y="1"/>
                      <a:pt x="1" y="3"/>
                      <a:pt x="2" y="4"/>
                    </a:cubicBezTo>
                    <a:cubicBezTo>
                      <a:pt x="8" y="9"/>
                      <a:pt x="13" y="15"/>
                      <a:pt x="17" y="22"/>
                    </a:cubicBezTo>
                    <a:cubicBezTo>
                      <a:pt x="13" y="14"/>
                      <a:pt x="8" y="7"/>
                      <a:pt x="0" y="0"/>
                    </a:cubicBezTo>
                  </a:path>
                </a:pathLst>
              </a:custGeom>
              <a:solidFill>
                <a:srgbClr val="C089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5" name="îś1íḓè">
                <a:extLst>
                  <a:ext uri="{FF2B5EF4-FFF2-40B4-BE49-F238E27FC236}">
                    <a16:creationId xmlns:a16="http://schemas.microsoft.com/office/drawing/2014/main" id="{78BB10F2-342F-46BD-9FC5-74FA3E62016E}"/>
                  </a:ext>
                </a:extLst>
              </p:cNvPr>
              <p:cNvSpPr/>
              <p:nvPr/>
            </p:nvSpPr>
            <p:spPr bwMode="auto">
              <a:xfrm>
                <a:off x="5157788" y="3478213"/>
                <a:ext cx="31750" cy="136525"/>
              </a:xfrm>
              <a:custGeom>
                <a:avLst/>
                <a:gdLst>
                  <a:gd name="T0" fmla="*/ 0 w 22"/>
                  <a:gd name="T1" fmla="*/ 0 h 92"/>
                  <a:gd name="T2" fmla="*/ 9 w 22"/>
                  <a:gd name="T3" fmla="*/ 27 h 92"/>
                  <a:gd name="T4" fmla="*/ 14 w 22"/>
                  <a:gd name="T5" fmla="*/ 84 h 92"/>
                  <a:gd name="T6" fmla="*/ 13 w 22"/>
                  <a:gd name="T7" fmla="*/ 92 h 92"/>
                  <a:gd name="T8" fmla="*/ 22 w 22"/>
                  <a:gd name="T9" fmla="*/ 51 h 92"/>
                  <a:gd name="T10" fmla="*/ 15 w 22"/>
                  <a:gd name="T11" fmla="*/ 18 h 92"/>
                  <a:gd name="T12" fmla="*/ 0 w 22"/>
                  <a:gd name="T13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" h="92">
                    <a:moveTo>
                      <a:pt x="0" y="0"/>
                    </a:moveTo>
                    <a:cubicBezTo>
                      <a:pt x="3" y="9"/>
                      <a:pt x="6" y="18"/>
                      <a:pt x="9" y="27"/>
                    </a:cubicBezTo>
                    <a:cubicBezTo>
                      <a:pt x="16" y="45"/>
                      <a:pt x="17" y="65"/>
                      <a:pt x="14" y="84"/>
                    </a:cubicBezTo>
                    <a:cubicBezTo>
                      <a:pt x="14" y="86"/>
                      <a:pt x="13" y="89"/>
                      <a:pt x="13" y="92"/>
                    </a:cubicBezTo>
                    <a:cubicBezTo>
                      <a:pt x="18" y="79"/>
                      <a:pt x="22" y="65"/>
                      <a:pt x="22" y="51"/>
                    </a:cubicBezTo>
                    <a:cubicBezTo>
                      <a:pt x="22" y="39"/>
                      <a:pt x="20" y="28"/>
                      <a:pt x="15" y="18"/>
                    </a:cubicBezTo>
                    <a:cubicBezTo>
                      <a:pt x="11" y="11"/>
                      <a:pt x="6" y="5"/>
                      <a:pt x="0" y="0"/>
                    </a:cubicBezTo>
                  </a:path>
                </a:pathLst>
              </a:custGeom>
              <a:solidFill>
                <a:srgbClr val="D698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6" name="íSlïḋê">
                <a:extLst>
                  <a:ext uri="{FF2B5EF4-FFF2-40B4-BE49-F238E27FC236}">
                    <a16:creationId xmlns:a16="http://schemas.microsoft.com/office/drawing/2014/main" id="{D294A7ED-B781-4ECD-AC5B-573EB37DA15B}"/>
                  </a:ext>
                </a:extLst>
              </p:cNvPr>
              <p:cNvSpPr/>
              <p:nvPr/>
            </p:nvSpPr>
            <p:spPr bwMode="auto">
              <a:xfrm>
                <a:off x="5157788" y="3433763"/>
                <a:ext cx="1588" cy="1588"/>
              </a:xfrm>
              <a:custGeom>
                <a:avLst/>
                <a:gdLst>
                  <a:gd name="T0" fmla="*/ 0 w 2"/>
                  <a:gd name="T1" fmla="*/ 0 h 1"/>
                  <a:gd name="T2" fmla="*/ 0 w 2"/>
                  <a:gd name="T3" fmla="*/ 0 h 1"/>
                  <a:gd name="T4" fmla="*/ 2 w 2"/>
                  <a:gd name="T5" fmla="*/ 1 h 1"/>
                  <a:gd name="T6" fmla="*/ 2 w 2"/>
                  <a:gd name="T7" fmla="*/ 1 h 1"/>
                  <a:gd name="T8" fmla="*/ 0 w 2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1" y="0"/>
                      <a:pt x="0" y="0"/>
                    </a:cubicBezTo>
                  </a:path>
                </a:pathLst>
              </a:custGeom>
              <a:solidFill>
                <a:srgbClr val="3C78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7" name="íṡľiḍê">
                <a:extLst>
                  <a:ext uri="{FF2B5EF4-FFF2-40B4-BE49-F238E27FC236}">
                    <a16:creationId xmlns:a16="http://schemas.microsoft.com/office/drawing/2014/main" id="{6FB66924-E17F-4650-9F6D-8F276BF25749}"/>
                  </a:ext>
                </a:extLst>
              </p:cNvPr>
              <p:cNvSpPr/>
              <p:nvPr/>
            </p:nvSpPr>
            <p:spPr bwMode="auto">
              <a:xfrm>
                <a:off x="5133975" y="3433763"/>
                <a:ext cx="25400" cy="1588"/>
              </a:xfrm>
              <a:custGeom>
                <a:avLst/>
                <a:gdLst>
                  <a:gd name="T0" fmla="*/ 16 w 18"/>
                  <a:gd name="T1" fmla="*/ 0 h 1"/>
                  <a:gd name="T2" fmla="*/ 0 w 18"/>
                  <a:gd name="T3" fmla="*/ 1 h 1"/>
                  <a:gd name="T4" fmla="*/ 0 w 18"/>
                  <a:gd name="T5" fmla="*/ 1 h 1"/>
                  <a:gd name="T6" fmla="*/ 18 w 18"/>
                  <a:gd name="T7" fmla="*/ 1 h 1"/>
                  <a:gd name="T8" fmla="*/ 16 w 18"/>
                  <a:gd name="T9" fmla="*/ 0 h 1"/>
                  <a:gd name="T10" fmla="*/ 16 w 18"/>
                  <a:gd name="T11" fmla="*/ 0 h 1"/>
                  <a:gd name="T12" fmla="*/ 16 w 18"/>
                  <a:gd name="T13" fmla="*/ 0 h 1"/>
                  <a:gd name="T14" fmla="*/ 16 w 18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">
                    <a:moveTo>
                      <a:pt x="16" y="0"/>
                    </a:moveTo>
                    <a:cubicBezTo>
                      <a:pt x="13" y="0"/>
                      <a:pt x="0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8" y="1"/>
                      <a:pt x="18" y="1"/>
                      <a:pt x="18" y="1"/>
                    </a:cubicBezTo>
                    <a:cubicBezTo>
                      <a:pt x="18" y="1"/>
                      <a:pt x="17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</a:path>
                </a:pathLst>
              </a:custGeom>
              <a:solidFill>
                <a:srgbClr val="CB90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8" name="íṧḻïdê">
                <a:extLst>
                  <a:ext uri="{FF2B5EF4-FFF2-40B4-BE49-F238E27FC236}">
                    <a16:creationId xmlns:a16="http://schemas.microsoft.com/office/drawing/2014/main" id="{5CA79D6E-69E5-4BC8-8A62-8150B91A19ED}"/>
                  </a:ext>
                </a:extLst>
              </p:cNvPr>
              <p:cNvSpPr/>
              <p:nvPr/>
            </p:nvSpPr>
            <p:spPr bwMode="auto">
              <a:xfrm>
                <a:off x="5346700" y="4002088"/>
                <a:ext cx="252413" cy="150813"/>
              </a:xfrm>
              <a:custGeom>
                <a:avLst/>
                <a:gdLst>
                  <a:gd name="T0" fmla="*/ 151 w 169"/>
                  <a:gd name="T1" fmla="*/ 77 h 102"/>
                  <a:gd name="T2" fmla="*/ 167 w 169"/>
                  <a:gd name="T3" fmla="*/ 54 h 102"/>
                  <a:gd name="T4" fmla="*/ 156 w 169"/>
                  <a:gd name="T5" fmla="*/ 30 h 102"/>
                  <a:gd name="T6" fmla="*/ 128 w 169"/>
                  <a:gd name="T7" fmla="*/ 40 h 102"/>
                  <a:gd name="T8" fmla="*/ 100 w 169"/>
                  <a:gd name="T9" fmla="*/ 53 h 102"/>
                  <a:gd name="T10" fmla="*/ 113 w 169"/>
                  <a:gd name="T11" fmla="*/ 14 h 102"/>
                  <a:gd name="T12" fmla="*/ 110 w 169"/>
                  <a:gd name="T13" fmla="*/ 6 h 102"/>
                  <a:gd name="T14" fmla="*/ 88 w 169"/>
                  <a:gd name="T15" fmla="*/ 7 h 102"/>
                  <a:gd name="T16" fmla="*/ 61 w 169"/>
                  <a:gd name="T17" fmla="*/ 76 h 102"/>
                  <a:gd name="T18" fmla="*/ 60 w 169"/>
                  <a:gd name="T19" fmla="*/ 48 h 102"/>
                  <a:gd name="T20" fmla="*/ 50 w 169"/>
                  <a:gd name="T21" fmla="*/ 23 h 102"/>
                  <a:gd name="T22" fmla="*/ 34 w 169"/>
                  <a:gd name="T23" fmla="*/ 19 h 102"/>
                  <a:gd name="T24" fmla="*/ 8 w 169"/>
                  <a:gd name="T25" fmla="*/ 26 h 102"/>
                  <a:gd name="T26" fmla="*/ 9 w 169"/>
                  <a:gd name="T27" fmla="*/ 58 h 102"/>
                  <a:gd name="T28" fmla="*/ 36 w 169"/>
                  <a:gd name="T29" fmla="*/ 80 h 102"/>
                  <a:gd name="T30" fmla="*/ 55 w 169"/>
                  <a:gd name="T31" fmla="*/ 99 h 102"/>
                  <a:gd name="T32" fmla="*/ 57 w 169"/>
                  <a:gd name="T33" fmla="*/ 102 h 102"/>
                  <a:gd name="T34" fmla="*/ 115 w 169"/>
                  <a:gd name="T35" fmla="*/ 102 h 102"/>
                  <a:gd name="T36" fmla="*/ 151 w 169"/>
                  <a:gd name="T37" fmla="*/ 77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9" h="102">
                    <a:moveTo>
                      <a:pt x="151" y="77"/>
                    </a:moveTo>
                    <a:cubicBezTo>
                      <a:pt x="159" y="71"/>
                      <a:pt x="164" y="63"/>
                      <a:pt x="167" y="54"/>
                    </a:cubicBezTo>
                    <a:cubicBezTo>
                      <a:pt x="169" y="44"/>
                      <a:pt x="165" y="33"/>
                      <a:pt x="156" y="30"/>
                    </a:cubicBezTo>
                    <a:cubicBezTo>
                      <a:pt x="146" y="26"/>
                      <a:pt x="136" y="33"/>
                      <a:pt x="128" y="40"/>
                    </a:cubicBezTo>
                    <a:cubicBezTo>
                      <a:pt x="120" y="47"/>
                      <a:pt x="111" y="55"/>
                      <a:pt x="100" y="53"/>
                    </a:cubicBezTo>
                    <a:cubicBezTo>
                      <a:pt x="111" y="43"/>
                      <a:pt x="116" y="28"/>
                      <a:pt x="113" y="14"/>
                    </a:cubicBezTo>
                    <a:cubicBezTo>
                      <a:pt x="113" y="11"/>
                      <a:pt x="111" y="8"/>
                      <a:pt x="110" y="6"/>
                    </a:cubicBezTo>
                    <a:cubicBezTo>
                      <a:pt x="104" y="0"/>
                      <a:pt x="94" y="3"/>
                      <a:pt x="88" y="7"/>
                    </a:cubicBezTo>
                    <a:cubicBezTo>
                      <a:pt x="67" y="22"/>
                      <a:pt x="61" y="50"/>
                      <a:pt x="61" y="76"/>
                    </a:cubicBezTo>
                    <a:cubicBezTo>
                      <a:pt x="59" y="66"/>
                      <a:pt x="61" y="57"/>
                      <a:pt x="60" y="48"/>
                    </a:cubicBezTo>
                    <a:cubicBezTo>
                      <a:pt x="60" y="38"/>
                      <a:pt x="58" y="28"/>
                      <a:pt x="50" y="23"/>
                    </a:cubicBezTo>
                    <a:cubicBezTo>
                      <a:pt x="45" y="20"/>
                      <a:pt x="39" y="19"/>
                      <a:pt x="34" y="19"/>
                    </a:cubicBezTo>
                    <a:cubicBezTo>
                      <a:pt x="25" y="19"/>
                      <a:pt x="14" y="20"/>
                      <a:pt x="8" y="26"/>
                    </a:cubicBezTo>
                    <a:cubicBezTo>
                      <a:pt x="0" y="35"/>
                      <a:pt x="2" y="49"/>
                      <a:pt x="9" y="58"/>
                    </a:cubicBezTo>
                    <a:cubicBezTo>
                      <a:pt x="16" y="68"/>
                      <a:pt x="26" y="74"/>
                      <a:pt x="36" y="80"/>
                    </a:cubicBezTo>
                    <a:cubicBezTo>
                      <a:pt x="44" y="85"/>
                      <a:pt x="50" y="91"/>
                      <a:pt x="55" y="99"/>
                    </a:cubicBezTo>
                    <a:cubicBezTo>
                      <a:pt x="56" y="100"/>
                      <a:pt x="56" y="101"/>
                      <a:pt x="57" y="102"/>
                    </a:cubicBezTo>
                    <a:cubicBezTo>
                      <a:pt x="115" y="102"/>
                      <a:pt x="115" y="102"/>
                      <a:pt x="115" y="102"/>
                    </a:cubicBezTo>
                    <a:cubicBezTo>
                      <a:pt x="128" y="95"/>
                      <a:pt x="141" y="87"/>
                      <a:pt x="151" y="77"/>
                    </a:cubicBez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9" name="íṩḻîḓê">
                <a:extLst>
                  <a:ext uri="{FF2B5EF4-FFF2-40B4-BE49-F238E27FC236}">
                    <a16:creationId xmlns:a16="http://schemas.microsoft.com/office/drawing/2014/main" id="{9B6EA6E9-42BB-4E22-BEB0-2870FF2A3AA8}"/>
                  </a:ext>
                </a:extLst>
              </p:cNvPr>
              <p:cNvSpPr/>
              <p:nvPr/>
            </p:nvSpPr>
            <p:spPr bwMode="auto">
              <a:xfrm>
                <a:off x="5427663" y="5081588"/>
                <a:ext cx="341313" cy="206375"/>
              </a:xfrm>
              <a:custGeom>
                <a:avLst/>
                <a:gdLst>
                  <a:gd name="T0" fmla="*/ 205 w 229"/>
                  <a:gd name="T1" fmla="*/ 104 h 138"/>
                  <a:gd name="T2" fmla="*/ 226 w 229"/>
                  <a:gd name="T3" fmla="*/ 72 h 138"/>
                  <a:gd name="T4" fmla="*/ 211 w 229"/>
                  <a:gd name="T5" fmla="*/ 40 h 138"/>
                  <a:gd name="T6" fmla="*/ 173 w 229"/>
                  <a:gd name="T7" fmla="*/ 54 h 138"/>
                  <a:gd name="T8" fmla="*/ 136 w 229"/>
                  <a:gd name="T9" fmla="*/ 72 h 138"/>
                  <a:gd name="T10" fmla="*/ 153 w 229"/>
                  <a:gd name="T11" fmla="*/ 19 h 138"/>
                  <a:gd name="T12" fmla="*/ 148 w 229"/>
                  <a:gd name="T13" fmla="*/ 8 h 138"/>
                  <a:gd name="T14" fmla="*/ 119 w 229"/>
                  <a:gd name="T15" fmla="*/ 10 h 138"/>
                  <a:gd name="T16" fmla="*/ 82 w 229"/>
                  <a:gd name="T17" fmla="*/ 102 h 138"/>
                  <a:gd name="T18" fmla="*/ 82 w 229"/>
                  <a:gd name="T19" fmla="*/ 64 h 138"/>
                  <a:gd name="T20" fmla="*/ 68 w 229"/>
                  <a:gd name="T21" fmla="*/ 30 h 138"/>
                  <a:gd name="T22" fmla="*/ 46 w 229"/>
                  <a:gd name="T23" fmla="*/ 25 h 138"/>
                  <a:gd name="T24" fmla="*/ 10 w 229"/>
                  <a:gd name="T25" fmla="*/ 35 h 138"/>
                  <a:gd name="T26" fmla="*/ 12 w 229"/>
                  <a:gd name="T27" fmla="*/ 79 h 138"/>
                  <a:gd name="T28" fmla="*/ 48 w 229"/>
                  <a:gd name="T29" fmla="*/ 108 h 138"/>
                  <a:gd name="T30" fmla="*/ 75 w 229"/>
                  <a:gd name="T31" fmla="*/ 133 h 138"/>
                  <a:gd name="T32" fmla="*/ 77 w 229"/>
                  <a:gd name="T33" fmla="*/ 138 h 138"/>
                  <a:gd name="T34" fmla="*/ 156 w 229"/>
                  <a:gd name="T35" fmla="*/ 138 h 138"/>
                  <a:gd name="T36" fmla="*/ 205 w 229"/>
                  <a:gd name="T37" fmla="*/ 10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9" h="138">
                    <a:moveTo>
                      <a:pt x="205" y="104"/>
                    </a:moveTo>
                    <a:cubicBezTo>
                      <a:pt x="214" y="95"/>
                      <a:pt x="223" y="85"/>
                      <a:pt x="226" y="72"/>
                    </a:cubicBezTo>
                    <a:cubicBezTo>
                      <a:pt x="229" y="60"/>
                      <a:pt x="223" y="45"/>
                      <a:pt x="211" y="40"/>
                    </a:cubicBezTo>
                    <a:cubicBezTo>
                      <a:pt x="198" y="35"/>
                      <a:pt x="184" y="44"/>
                      <a:pt x="173" y="54"/>
                    </a:cubicBezTo>
                    <a:cubicBezTo>
                      <a:pt x="162" y="63"/>
                      <a:pt x="150" y="74"/>
                      <a:pt x="136" y="72"/>
                    </a:cubicBezTo>
                    <a:cubicBezTo>
                      <a:pt x="150" y="59"/>
                      <a:pt x="157" y="38"/>
                      <a:pt x="153" y="19"/>
                    </a:cubicBezTo>
                    <a:cubicBezTo>
                      <a:pt x="153" y="15"/>
                      <a:pt x="151" y="11"/>
                      <a:pt x="148" y="8"/>
                    </a:cubicBezTo>
                    <a:cubicBezTo>
                      <a:pt x="141" y="0"/>
                      <a:pt x="127" y="3"/>
                      <a:pt x="119" y="10"/>
                    </a:cubicBezTo>
                    <a:cubicBezTo>
                      <a:pt x="91" y="30"/>
                      <a:pt x="83" y="68"/>
                      <a:pt x="82" y="102"/>
                    </a:cubicBezTo>
                    <a:cubicBezTo>
                      <a:pt x="80" y="90"/>
                      <a:pt x="82" y="77"/>
                      <a:pt x="82" y="64"/>
                    </a:cubicBezTo>
                    <a:cubicBezTo>
                      <a:pt x="82" y="51"/>
                      <a:pt x="78" y="37"/>
                      <a:pt x="68" y="30"/>
                    </a:cubicBezTo>
                    <a:cubicBezTo>
                      <a:pt x="61" y="27"/>
                      <a:pt x="53" y="25"/>
                      <a:pt x="46" y="25"/>
                    </a:cubicBezTo>
                    <a:cubicBezTo>
                      <a:pt x="33" y="25"/>
                      <a:pt x="19" y="26"/>
                      <a:pt x="10" y="35"/>
                    </a:cubicBezTo>
                    <a:cubicBezTo>
                      <a:pt x="0" y="47"/>
                      <a:pt x="2" y="66"/>
                      <a:pt x="12" y="79"/>
                    </a:cubicBezTo>
                    <a:cubicBezTo>
                      <a:pt x="21" y="91"/>
                      <a:pt x="35" y="99"/>
                      <a:pt x="48" y="108"/>
                    </a:cubicBezTo>
                    <a:cubicBezTo>
                      <a:pt x="59" y="114"/>
                      <a:pt x="68" y="123"/>
                      <a:pt x="75" y="133"/>
                    </a:cubicBezTo>
                    <a:cubicBezTo>
                      <a:pt x="75" y="135"/>
                      <a:pt x="76" y="136"/>
                      <a:pt x="77" y="138"/>
                    </a:cubicBezTo>
                    <a:cubicBezTo>
                      <a:pt x="156" y="138"/>
                      <a:pt x="156" y="138"/>
                      <a:pt x="156" y="138"/>
                    </a:cubicBezTo>
                    <a:cubicBezTo>
                      <a:pt x="174" y="129"/>
                      <a:pt x="190" y="117"/>
                      <a:pt x="205" y="104"/>
                    </a:cubicBezTo>
                    <a:close/>
                  </a:path>
                </a:pathLst>
              </a:custGeom>
              <a:solidFill>
                <a:srgbClr val="4285F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5" name="íṡliḑè">
              <a:extLst>
                <a:ext uri="{FF2B5EF4-FFF2-40B4-BE49-F238E27FC236}">
                  <a16:creationId xmlns:a16="http://schemas.microsoft.com/office/drawing/2014/main" id="{D933ED6E-084A-4E4F-8393-D9D0C985D260}"/>
                </a:ext>
              </a:extLst>
            </p:cNvPr>
            <p:cNvSpPr/>
            <p:nvPr/>
          </p:nvSpPr>
          <p:spPr bwMode="auto">
            <a:xfrm>
              <a:off x="7062860" y="1812656"/>
              <a:ext cx="1485179" cy="505099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1600" b="1"/>
                <a:t>Text here</a:t>
              </a:r>
              <a:endParaRPr lang="en-US" altLang="zh-CN" sz="1600" b="1" dirty="0"/>
            </a:p>
          </p:txBody>
        </p:sp>
        <p:sp>
          <p:nvSpPr>
            <p:cNvPr id="16" name="iṩliḍè">
              <a:extLst>
                <a:ext uri="{FF2B5EF4-FFF2-40B4-BE49-F238E27FC236}">
                  <a16:creationId xmlns:a16="http://schemas.microsoft.com/office/drawing/2014/main" id="{EEE56A43-A6C4-4876-8F0F-F14683BAD500}"/>
                </a:ext>
              </a:extLst>
            </p:cNvPr>
            <p:cNvSpPr/>
            <p:nvPr/>
          </p:nvSpPr>
          <p:spPr bwMode="auto">
            <a:xfrm>
              <a:off x="7062860" y="4959345"/>
              <a:ext cx="1485179" cy="505099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1600" b="1"/>
                <a:t>Text here</a:t>
              </a:r>
              <a:endParaRPr lang="zh-CN" altLang="en-US" sz="1600" b="1" dirty="0"/>
            </a:p>
          </p:txBody>
        </p:sp>
        <p:sp>
          <p:nvSpPr>
            <p:cNvPr id="17" name="ïṧlîḋè">
              <a:extLst>
                <a:ext uri="{FF2B5EF4-FFF2-40B4-BE49-F238E27FC236}">
                  <a16:creationId xmlns:a16="http://schemas.microsoft.com/office/drawing/2014/main" id="{41A1A5AD-CE85-475C-BE7D-4B47033A24EA}"/>
                </a:ext>
              </a:extLst>
            </p:cNvPr>
            <p:cNvSpPr/>
            <p:nvPr/>
          </p:nvSpPr>
          <p:spPr bwMode="auto">
            <a:xfrm flipH="1">
              <a:off x="3634105" y="1812656"/>
              <a:ext cx="1485179" cy="505099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1600" b="1" dirty="0"/>
                <a:t>Text here</a:t>
              </a:r>
              <a:endParaRPr lang="zh-CN" altLang="en-US" sz="1600" b="1" dirty="0"/>
            </a:p>
          </p:txBody>
        </p:sp>
        <p:sp>
          <p:nvSpPr>
            <p:cNvPr id="18" name="íṡ1ïďe">
              <a:extLst>
                <a:ext uri="{FF2B5EF4-FFF2-40B4-BE49-F238E27FC236}">
                  <a16:creationId xmlns:a16="http://schemas.microsoft.com/office/drawing/2014/main" id="{611E1023-3C84-4676-9FAD-1F94FA3DA091}"/>
                </a:ext>
              </a:extLst>
            </p:cNvPr>
            <p:cNvSpPr/>
            <p:nvPr/>
          </p:nvSpPr>
          <p:spPr bwMode="auto">
            <a:xfrm flipH="1">
              <a:off x="3634105" y="4959345"/>
              <a:ext cx="1485179" cy="505099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20000"/>
                <a:lumOff val="80000"/>
              </a:schemeClr>
            </a:solidFill>
            <a:ln w="19050">
              <a:noFill/>
              <a:round/>
            </a:ln>
          </p:spPr>
          <p:txBody>
            <a:bodyPr vert="horz" wrap="none" lIns="91440" tIns="45720" rIns="91440" bIns="45720" anchor="ctr" anchorCtr="1" compatLnSpc="1">
              <a:normAutofit/>
            </a:bodyPr>
            <a:lstStyle/>
            <a:p>
              <a:pPr algn="ctr"/>
              <a:r>
                <a:rPr lang="en-US" altLang="zh-CN" sz="1600" b="1"/>
                <a:t>Text here</a:t>
              </a:r>
              <a:endParaRPr lang="zh-CN" altLang="en-US" sz="1600" b="1" dirty="0"/>
            </a:p>
          </p:txBody>
        </p:sp>
        <p:sp>
          <p:nvSpPr>
            <p:cNvPr id="19" name="iŝlíďè">
              <a:extLst>
                <a:ext uri="{FF2B5EF4-FFF2-40B4-BE49-F238E27FC236}">
                  <a16:creationId xmlns:a16="http://schemas.microsoft.com/office/drawing/2014/main" id="{AED2C6C9-ECA3-48F6-9619-2830E7D94C2E}"/>
                </a:ext>
              </a:extLst>
            </p:cNvPr>
            <p:cNvSpPr/>
            <p:nvPr/>
          </p:nvSpPr>
          <p:spPr bwMode="auto">
            <a:xfrm>
              <a:off x="673100" y="1524000"/>
              <a:ext cx="2901974" cy="971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sp>
          <p:nvSpPr>
            <p:cNvPr id="20" name="íŝlíḑê">
              <a:extLst>
                <a:ext uri="{FF2B5EF4-FFF2-40B4-BE49-F238E27FC236}">
                  <a16:creationId xmlns:a16="http://schemas.microsoft.com/office/drawing/2014/main" id="{1BBD584D-DE7F-433C-BBA8-5A526CDF3FD5}"/>
                </a:ext>
              </a:extLst>
            </p:cNvPr>
            <p:cNvSpPr/>
            <p:nvPr/>
          </p:nvSpPr>
          <p:spPr bwMode="auto">
            <a:xfrm>
              <a:off x="673100" y="3144402"/>
              <a:ext cx="2306523" cy="971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21" name="îSḷidê">
              <a:extLst>
                <a:ext uri="{FF2B5EF4-FFF2-40B4-BE49-F238E27FC236}">
                  <a16:creationId xmlns:a16="http://schemas.microsoft.com/office/drawing/2014/main" id="{A1922EDD-45A6-4044-803F-1E951A60CB17}"/>
                </a:ext>
              </a:extLst>
            </p:cNvPr>
            <p:cNvSpPr/>
            <p:nvPr/>
          </p:nvSpPr>
          <p:spPr bwMode="auto">
            <a:xfrm>
              <a:off x="673100" y="4720474"/>
              <a:ext cx="2901974" cy="971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sp>
          <p:nvSpPr>
            <p:cNvPr id="22" name="îṩľîďe">
              <a:extLst>
                <a:ext uri="{FF2B5EF4-FFF2-40B4-BE49-F238E27FC236}">
                  <a16:creationId xmlns:a16="http://schemas.microsoft.com/office/drawing/2014/main" id="{DE286A32-BB15-419E-AA12-195CCE2A9CB1}"/>
                </a:ext>
              </a:extLst>
            </p:cNvPr>
            <p:cNvSpPr/>
            <p:nvPr/>
          </p:nvSpPr>
          <p:spPr bwMode="auto">
            <a:xfrm>
              <a:off x="8616926" y="1524000"/>
              <a:ext cx="2901974" cy="971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  <p:sp>
          <p:nvSpPr>
            <p:cNvPr id="23" name="îŝlîḍè">
              <a:extLst>
                <a:ext uri="{FF2B5EF4-FFF2-40B4-BE49-F238E27FC236}">
                  <a16:creationId xmlns:a16="http://schemas.microsoft.com/office/drawing/2014/main" id="{AE045E86-398C-4AAF-902B-5907B7D750A3}"/>
                </a:ext>
              </a:extLst>
            </p:cNvPr>
            <p:cNvSpPr/>
            <p:nvPr/>
          </p:nvSpPr>
          <p:spPr bwMode="auto">
            <a:xfrm>
              <a:off x="9212377" y="3144402"/>
              <a:ext cx="2306523" cy="971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  <a:endParaRPr lang="zh-CN" altLang="en-US" sz="1100" dirty="0"/>
            </a:p>
          </p:txBody>
        </p:sp>
        <p:sp>
          <p:nvSpPr>
            <p:cNvPr id="24" name="ïṩľidê">
              <a:extLst>
                <a:ext uri="{FF2B5EF4-FFF2-40B4-BE49-F238E27FC236}">
                  <a16:creationId xmlns:a16="http://schemas.microsoft.com/office/drawing/2014/main" id="{02EC1D28-F52F-48D0-B9AD-22EB22443DC6}"/>
                </a:ext>
              </a:extLst>
            </p:cNvPr>
            <p:cNvSpPr/>
            <p:nvPr/>
          </p:nvSpPr>
          <p:spPr bwMode="auto">
            <a:xfrm>
              <a:off x="8616926" y="4720474"/>
              <a:ext cx="2901974" cy="971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Supporting text here. </a:t>
              </a:r>
            </a:p>
            <a:p>
              <a:pPr marL="171450" indent="-171450">
                <a:lnSpc>
                  <a:spcPct val="150000"/>
                </a:lnSpc>
                <a:spcBef>
                  <a:spcPct val="0"/>
                </a:spcBef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When you copy &amp; paste, choose "keep text only" option.</a:t>
              </a:r>
              <a:endParaRPr lang="zh-CN" alt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4431659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1FF73A1-ED5D-438F-85B4-267A2E75B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0F47A1B-B01C-4B07-821C-BD7E4AD43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24447C2-56FB-4EDE-8C36-27CCE5578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29</a:t>
            </a:fld>
            <a:endParaRPr lang="zh-CN" altLang="en-US"/>
          </a:p>
        </p:txBody>
      </p:sp>
      <p:grpSp>
        <p:nvGrpSpPr>
          <p:cNvPr id="5" name="3326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8E36A8B-DA8C-4BEA-BA41-EE8B5852E02C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825076"/>
            <a:ext cx="10848975" cy="3587327"/>
            <a:chOff x="669925" y="1825076"/>
            <a:chExt cx="10848975" cy="3587327"/>
          </a:xfrm>
        </p:grpSpPr>
        <p:grpSp>
          <p:nvGrpSpPr>
            <p:cNvPr id="6" name="î$ļïḓé">
              <a:extLst>
                <a:ext uri="{FF2B5EF4-FFF2-40B4-BE49-F238E27FC236}">
                  <a16:creationId xmlns:a16="http://schemas.microsoft.com/office/drawing/2014/main" id="{2E6F9675-47E0-4359-A4FA-ACC01B064F1D}"/>
                </a:ext>
              </a:extLst>
            </p:cNvPr>
            <p:cNvGrpSpPr/>
            <p:nvPr/>
          </p:nvGrpSpPr>
          <p:grpSpPr>
            <a:xfrm>
              <a:off x="1047976" y="1996877"/>
              <a:ext cx="5427623" cy="3415526"/>
              <a:chOff x="1161641" y="1610835"/>
              <a:chExt cx="6502124" cy="4091694"/>
            </a:xfrm>
            <a:solidFill>
              <a:schemeClr val="bg1">
                <a:lumMod val="85000"/>
              </a:schemeClr>
            </a:solidFill>
          </p:grpSpPr>
          <p:sp>
            <p:nvSpPr>
              <p:cNvPr id="36" name="î$ḷíḑê">
                <a:extLst>
                  <a:ext uri="{FF2B5EF4-FFF2-40B4-BE49-F238E27FC236}">
                    <a16:creationId xmlns:a16="http://schemas.microsoft.com/office/drawing/2014/main" id="{1A0FA3E7-B013-4A38-8518-787339E03EDF}"/>
                  </a:ext>
                </a:extLst>
              </p:cNvPr>
              <p:cNvSpPr/>
              <p:nvPr/>
            </p:nvSpPr>
            <p:spPr>
              <a:xfrm rot="1582721">
                <a:off x="5618765" y="1610835"/>
                <a:ext cx="2045000" cy="3067492"/>
              </a:xfrm>
              <a:custGeom>
                <a:avLst/>
                <a:gdLst/>
                <a:ahLst/>
                <a:cxnLst/>
                <a:rect l="l" t="t" r="r" b="b"/>
                <a:pathLst>
                  <a:path w="130629" h="195943">
                    <a:moveTo>
                      <a:pt x="65315" y="36739"/>
                    </a:moveTo>
                    <a:cubicBezTo>
                      <a:pt x="69567" y="36739"/>
                      <a:pt x="73798" y="37419"/>
                      <a:pt x="78007" y="38780"/>
                    </a:cubicBezTo>
                    <a:cubicBezTo>
                      <a:pt x="82217" y="40141"/>
                      <a:pt x="85917" y="42437"/>
                      <a:pt x="89106" y="45669"/>
                    </a:cubicBezTo>
                    <a:cubicBezTo>
                      <a:pt x="92295" y="48901"/>
                      <a:pt x="93890" y="52728"/>
                      <a:pt x="93890" y="57150"/>
                    </a:cubicBezTo>
                    <a:cubicBezTo>
                      <a:pt x="93890" y="58255"/>
                      <a:pt x="93486" y="59212"/>
                      <a:pt x="92678" y="60020"/>
                    </a:cubicBezTo>
                    <a:cubicBezTo>
                      <a:pt x="91870" y="60828"/>
                      <a:pt x="90913" y="61232"/>
                      <a:pt x="89807" y="61232"/>
                    </a:cubicBezTo>
                    <a:cubicBezTo>
                      <a:pt x="88702" y="61232"/>
                      <a:pt x="87745" y="60828"/>
                      <a:pt x="86937" y="60020"/>
                    </a:cubicBezTo>
                    <a:cubicBezTo>
                      <a:pt x="86129" y="59212"/>
                      <a:pt x="85725" y="58255"/>
                      <a:pt x="85725" y="57150"/>
                    </a:cubicBezTo>
                    <a:cubicBezTo>
                      <a:pt x="85725" y="53238"/>
                      <a:pt x="83429" y="50219"/>
                      <a:pt x="78837" y="48093"/>
                    </a:cubicBezTo>
                    <a:cubicBezTo>
                      <a:pt x="74244" y="45966"/>
                      <a:pt x="69737" y="44903"/>
                      <a:pt x="65315" y="44903"/>
                    </a:cubicBezTo>
                    <a:cubicBezTo>
                      <a:pt x="64209" y="44903"/>
                      <a:pt x="63252" y="44499"/>
                      <a:pt x="62444" y="43692"/>
                    </a:cubicBezTo>
                    <a:cubicBezTo>
                      <a:pt x="61636" y="42884"/>
                      <a:pt x="61232" y="41927"/>
                      <a:pt x="61232" y="40821"/>
                    </a:cubicBezTo>
                    <a:cubicBezTo>
                      <a:pt x="61232" y="39716"/>
                      <a:pt x="61636" y="38759"/>
                      <a:pt x="62444" y="37951"/>
                    </a:cubicBezTo>
                    <a:cubicBezTo>
                      <a:pt x="63252" y="37143"/>
                      <a:pt x="64209" y="36739"/>
                      <a:pt x="65315" y="36739"/>
                    </a:cubicBezTo>
                    <a:close/>
                    <a:moveTo>
                      <a:pt x="65315" y="16328"/>
                    </a:moveTo>
                    <a:cubicBezTo>
                      <a:pt x="59446" y="16328"/>
                      <a:pt x="53642" y="17285"/>
                      <a:pt x="47902" y="19199"/>
                    </a:cubicBezTo>
                    <a:cubicBezTo>
                      <a:pt x="42161" y="21112"/>
                      <a:pt x="36931" y="23749"/>
                      <a:pt x="32211" y="27108"/>
                    </a:cubicBezTo>
                    <a:cubicBezTo>
                      <a:pt x="27491" y="30467"/>
                      <a:pt x="23664" y="34783"/>
                      <a:pt x="20730" y="40056"/>
                    </a:cubicBezTo>
                    <a:cubicBezTo>
                      <a:pt x="17796" y="45329"/>
                      <a:pt x="16329" y="51027"/>
                      <a:pt x="16329" y="57150"/>
                    </a:cubicBezTo>
                    <a:cubicBezTo>
                      <a:pt x="16329" y="65739"/>
                      <a:pt x="19220" y="73393"/>
                      <a:pt x="25003" y="80112"/>
                    </a:cubicBezTo>
                    <a:cubicBezTo>
                      <a:pt x="25854" y="81047"/>
                      <a:pt x="27151" y="82451"/>
                      <a:pt x="28894" y="84322"/>
                    </a:cubicBezTo>
                    <a:cubicBezTo>
                      <a:pt x="30638" y="86193"/>
                      <a:pt x="31935" y="87596"/>
                      <a:pt x="32785" y="88531"/>
                    </a:cubicBezTo>
                    <a:cubicBezTo>
                      <a:pt x="43671" y="101543"/>
                      <a:pt x="49666" y="114215"/>
                      <a:pt x="50772" y="126546"/>
                    </a:cubicBezTo>
                    <a:lnTo>
                      <a:pt x="79857" y="126546"/>
                    </a:lnTo>
                    <a:cubicBezTo>
                      <a:pt x="80963" y="114215"/>
                      <a:pt x="86958" y="101543"/>
                      <a:pt x="97844" y="88531"/>
                    </a:cubicBezTo>
                    <a:cubicBezTo>
                      <a:pt x="98695" y="87596"/>
                      <a:pt x="99991" y="86193"/>
                      <a:pt x="101735" y="84322"/>
                    </a:cubicBezTo>
                    <a:cubicBezTo>
                      <a:pt x="103478" y="82451"/>
                      <a:pt x="104775" y="81047"/>
                      <a:pt x="105626" y="80112"/>
                    </a:cubicBezTo>
                    <a:cubicBezTo>
                      <a:pt x="111409" y="73393"/>
                      <a:pt x="114300" y="65739"/>
                      <a:pt x="114300" y="57150"/>
                    </a:cubicBezTo>
                    <a:cubicBezTo>
                      <a:pt x="114300" y="51027"/>
                      <a:pt x="112833" y="45329"/>
                      <a:pt x="109899" y="40056"/>
                    </a:cubicBezTo>
                    <a:cubicBezTo>
                      <a:pt x="106965" y="34783"/>
                      <a:pt x="103138" y="30467"/>
                      <a:pt x="98418" y="27108"/>
                    </a:cubicBezTo>
                    <a:cubicBezTo>
                      <a:pt x="93698" y="23749"/>
                      <a:pt x="88468" y="21112"/>
                      <a:pt x="82727" y="19199"/>
                    </a:cubicBezTo>
                    <a:cubicBezTo>
                      <a:pt x="76987" y="17285"/>
                      <a:pt x="71183" y="16328"/>
                      <a:pt x="65315" y="16328"/>
                    </a:cubicBezTo>
                    <a:close/>
                    <a:moveTo>
                      <a:pt x="65315" y="0"/>
                    </a:moveTo>
                    <a:cubicBezTo>
                      <a:pt x="73394" y="0"/>
                      <a:pt x="81324" y="1382"/>
                      <a:pt x="89106" y="4146"/>
                    </a:cubicBezTo>
                    <a:cubicBezTo>
                      <a:pt x="96887" y="6910"/>
                      <a:pt x="103861" y="10694"/>
                      <a:pt x="110027" y="15499"/>
                    </a:cubicBezTo>
                    <a:cubicBezTo>
                      <a:pt x="116192" y="20304"/>
                      <a:pt x="121168" y="26342"/>
                      <a:pt x="124952" y="33614"/>
                    </a:cubicBezTo>
                    <a:cubicBezTo>
                      <a:pt x="128737" y="40885"/>
                      <a:pt x="130629" y="48730"/>
                      <a:pt x="130629" y="57150"/>
                    </a:cubicBezTo>
                    <a:cubicBezTo>
                      <a:pt x="130629" y="70332"/>
                      <a:pt x="126249" y="81728"/>
                      <a:pt x="117489" y="91338"/>
                    </a:cubicBezTo>
                    <a:cubicBezTo>
                      <a:pt x="113662" y="95505"/>
                      <a:pt x="110495" y="99204"/>
                      <a:pt x="107986" y="102436"/>
                    </a:cubicBezTo>
                    <a:cubicBezTo>
                      <a:pt x="105477" y="105668"/>
                      <a:pt x="102947" y="109729"/>
                      <a:pt x="100395" y="114619"/>
                    </a:cubicBezTo>
                    <a:cubicBezTo>
                      <a:pt x="97844" y="119509"/>
                      <a:pt x="96398" y="124080"/>
                      <a:pt x="96058" y="128332"/>
                    </a:cubicBezTo>
                    <a:cubicBezTo>
                      <a:pt x="100055" y="130713"/>
                      <a:pt x="102054" y="134200"/>
                      <a:pt x="102054" y="138793"/>
                    </a:cubicBezTo>
                    <a:cubicBezTo>
                      <a:pt x="102054" y="141939"/>
                      <a:pt x="100991" y="144661"/>
                      <a:pt x="98865" y="146957"/>
                    </a:cubicBezTo>
                    <a:cubicBezTo>
                      <a:pt x="100991" y="149253"/>
                      <a:pt x="102054" y="151975"/>
                      <a:pt x="102054" y="155121"/>
                    </a:cubicBezTo>
                    <a:cubicBezTo>
                      <a:pt x="102054" y="159544"/>
                      <a:pt x="100140" y="162988"/>
                      <a:pt x="96313" y="165454"/>
                    </a:cubicBezTo>
                    <a:cubicBezTo>
                      <a:pt x="97419" y="167410"/>
                      <a:pt x="97972" y="169409"/>
                      <a:pt x="97972" y="171450"/>
                    </a:cubicBezTo>
                    <a:cubicBezTo>
                      <a:pt x="97972" y="175362"/>
                      <a:pt x="96632" y="178381"/>
                      <a:pt x="93953" y="180507"/>
                    </a:cubicBezTo>
                    <a:cubicBezTo>
                      <a:pt x="91274" y="182633"/>
                      <a:pt x="87979" y="183696"/>
                      <a:pt x="84067" y="183696"/>
                    </a:cubicBezTo>
                    <a:cubicBezTo>
                      <a:pt x="82366" y="187438"/>
                      <a:pt x="79815" y="190415"/>
                      <a:pt x="76413" y="192626"/>
                    </a:cubicBezTo>
                    <a:cubicBezTo>
                      <a:pt x="73011" y="194837"/>
                      <a:pt x="69312" y="195943"/>
                      <a:pt x="65315" y="195943"/>
                    </a:cubicBezTo>
                    <a:cubicBezTo>
                      <a:pt x="61317" y="195943"/>
                      <a:pt x="57618" y="194837"/>
                      <a:pt x="54216" y="192626"/>
                    </a:cubicBezTo>
                    <a:cubicBezTo>
                      <a:pt x="50814" y="190415"/>
                      <a:pt x="48263" y="187438"/>
                      <a:pt x="46562" y="183696"/>
                    </a:cubicBezTo>
                    <a:cubicBezTo>
                      <a:pt x="42650" y="183696"/>
                      <a:pt x="39355" y="182633"/>
                      <a:pt x="36676" y="180507"/>
                    </a:cubicBezTo>
                    <a:cubicBezTo>
                      <a:pt x="33997" y="178381"/>
                      <a:pt x="32657" y="175362"/>
                      <a:pt x="32657" y="171450"/>
                    </a:cubicBezTo>
                    <a:cubicBezTo>
                      <a:pt x="32657" y="169409"/>
                      <a:pt x="33210" y="167410"/>
                      <a:pt x="34316" y="165454"/>
                    </a:cubicBezTo>
                    <a:cubicBezTo>
                      <a:pt x="30489" y="162988"/>
                      <a:pt x="28575" y="159544"/>
                      <a:pt x="28575" y="155121"/>
                    </a:cubicBezTo>
                    <a:cubicBezTo>
                      <a:pt x="28575" y="151975"/>
                      <a:pt x="29638" y="149253"/>
                      <a:pt x="31764" y="146957"/>
                    </a:cubicBezTo>
                    <a:cubicBezTo>
                      <a:pt x="29638" y="144661"/>
                      <a:pt x="28575" y="141939"/>
                      <a:pt x="28575" y="138793"/>
                    </a:cubicBezTo>
                    <a:cubicBezTo>
                      <a:pt x="28575" y="134200"/>
                      <a:pt x="30574" y="130713"/>
                      <a:pt x="34571" y="128332"/>
                    </a:cubicBezTo>
                    <a:cubicBezTo>
                      <a:pt x="34231" y="124080"/>
                      <a:pt x="32785" y="119509"/>
                      <a:pt x="30234" y="114619"/>
                    </a:cubicBezTo>
                    <a:cubicBezTo>
                      <a:pt x="27682" y="109729"/>
                      <a:pt x="25152" y="105668"/>
                      <a:pt x="22643" y="102436"/>
                    </a:cubicBezTo>
                    <a:cubicBezTo>
                      <a:pt x="20135" y="99204"/>
                      <a:pt x="16967" y="95505"/>
                      <a:pt x="13140" y="91338"/>
                    </a:cubicBezTo>
                    <a:cubicBezTo>
                      <a:pt x="4380" y="81728"/>
                      <a:pt x="0" y="70332"/>
                      <a:pt x="0" y="57150"/>
                    </a:cubicBezTo>
                    <a:cubicBezTo>
                      <a:pt x="0" y="48730"/>
                      <a:pt x="1892" y="40885"/>
                      <a:pt x="5677" y="33614"/>
                    </a:cubicBezTo>
                    <a:cubicBezTo>
                      <a:pt x="9461" y="26342"/>
                      <a:pt x="14437" y="20304"/>
                      <a:pt x="20602" y="15499"/>
                    </a:cubicBezTo>
                    <a:cubicBezTo>
                      <a:pt x="26768" y="10694"/>
                      <a:pt x="33742" y="6910"/>
                      <a:pt x="41523" y="4146"/>
                    </a:cubicBezTo>
                    <a:cubicBezTo>
                      <a:pt x="49305" y="1382"/>
                      <a:pt x="57235" y="0"/>
                      <a:pt x="65315" y="0"/>
                    </a:cubicBezTo>
                    <a:close/>
                  </a:path>
                </a:pathLst>
              </a:custGeom>
              <a:grpFill/>
              <a:ln w="57150">
                <a:noFill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îṧľîḍé">
                <a:extLst>
                  <a:ext uri="{FF2B5EF4-FFF2-40B4-BE49-F238E27FC236}">
                    <a16:creationId xmlns:a16="http://schemas.microsoft.com/office/drawing/2014/main" id="{01EB6638-1D84-4CBF-A69C-B584E08F11B6}"/>
                  </a:ext>
                </a:extLst>
              </p:cNvPr>
              <p:cNvSpPr/>
              <p:nvPr/>
            </p:nvSpPr>
            <p:spPr bwMode="auto">
              <a:xfrm>
                <a:off x="1161641" y="4477423"/>
                <a:ext cx="4886699" cy="1225106"/>
              </a:xfrm>
              <a:custGeom>
                <a:avLst/>
                <a:gdLst>
                  <a:gd name="T0" fmla="*/ 229 w 695"/>
                  <a:gd name="T1" fmla="*/ 157 h 174"/>
                  <a:gd name="T2" fmla="*/ 338 w 695"/>
                  <a:gd name="T3" fmla="*/ 173 h 174"/>
                  <a:gd name="T4" fmla="*/ 395 w 695"/>
                  <a:gd name="T5" fmla="*/ 157 h 174"/>
                  <a:gd name="T6" fmla="*/ 273 w 695"/>
                  <a:gd name="T7" fmla="*/ 86 h 174"/>
                  <a:gd name="T8" fmla="*/ 273 w 695"/>
                  <a:gd name="T9" fmla="*/ 72 h 174"/>
                  <a:gd name="T10" fmla="*/ 355 w 695"/>
                  <a:gd name="T11" fmla="*/ 82 h 174"/>
                  <a:gd name="T12" fmla="*/ 493 w 695"/>
                  <a:gd name="T13" fmla="*/ 99 h 174"/>
                  <a:gd name="T14" fmla="*/ 563 w 695"/>
                  <a:gd name="T15" fmla="*/ 86 h 174"/>
                  <a:gd name="T16" fmla="*/ 534 w 695"/>
                  <a:gd name="T17" fmla="*/ 47 h 174"/>
                  <a:gd name="T18" fmla="*/ 569 w 695"/>
                  <a:gd name="T19" fmla="*/ 32 h 174"/>
                  <a:gd name="T20" fmla="*/ 656 w 695"/>
                  <a:gd name="T21" fmla="*/ 39 h 174"/>
                  <a:gd name="T22" fmla="*/ 653 w 695"/>
                  <a:gd name="T23" fmla="*/ 8 h 174"/>
                  <a:gd name="T24" fmla="*/ 656 w 695"/>
                  <a:gd name="T25" fmla="*/ 4 h 174"/>
                  <a:gd name="T26" fmla="*/ 677 w 695"/>
                  <a:gd name="T27" fmla="*/ 3 h 174"/>
                  <a:gd name="T28" fmla="*/ 689 w 695"/>
                  <a:gd name="T29" fmla="*/ 2 h 174"/>
                  <a:gd name="T30" fmla="*/ 656 w 695"/>
                  <a:gd name="T31" fmla="*/ 1 h 174"/>
                  <a:gd name="T32" fmla="*/ 645 w 695"/>
                  <a:gd name="T33" fmla="*/ 8 h 174"/>
                  <a:gd name="T34" fmla="*/ 652 w 695"/>
                  <a:gd name="T35" fmla="*/ 28 h 174"/>
                  <a:gd name="T36" fmla="*/ 633 w 695"/>
                  <a:gd name="T37" fmla="*/ 32 h 174"/>
                  <a:gd name="T38" fmla="*/ 631 w 695"/>
                  <a:gd name="T39" fmla="*/ 31 h 174"/>
                  <a:gd name="T40" fmla="*/ 623 w 695"/>
                  <a:gd name="T41" fmla="*/ 29 h 174"/>
                  <a:gd name="T42" fmla="*/ 588 w 695"/>
                  <a:gd name="T43" fmla="*/ 27 h 174"/>
                  <a:gd name="T44" fmla="*/ 573 w 695"/>
                  <a:gd name="T45" fmla="*/ 24 h 174"/>
                  <a:gd name="T46" fmla="*/ 562 w 695"/>
                  <a:gd name="T47" fmla="*/ 22 h 174"/>
                  <a:gd name="T48" fmla="*/ 532 w 695"/>
                  <a:gd name="T49" fmla="*/ 21 h 174"/>
                  <a:gd name="T50" fmla="*/ 498 w 695"/>
                  <a:gd name="T51" fmla="*/ 36 h 174"/>
                  <a:gd name="T52" fmla="*/ 500 w 695"/>
                  <a:gd name="T53" fmla="*/ 43 h 174"/>
                  <a:gd name="T54" fmla="*/ 516 w 695"/>
                  <a:gd name="T55" fmla="*/ 47 h 174"/>
                  <a:gd name="T56" fmla="*/ 509 w 695"/>
                  <a:gd name="T57" fmla="*/ 51 h 174"/>
                  <a:gd name="T58" fmla="*/ 529 w 695"/>
                  <a:gd name="T59" fmla="*/ 74 h 174"/>
                  <a:gd name="T60" fmla="*/ 535 w 695"/>
                  <a:gd name="T61" fmla="*/ 83 h 174"/>
                  <a:gd name="T62" fmla="*/ 515 w 695"/>
                  <a:gd name="T63" fmla="*/ 91 h 174"/>
                  <a:gd name="T64" fmla="*/ 466 w 695"/>
                  <a:gd name="T65" fmla="*/ 86 h 174"/>
                  <a:gd name="T66" fmla="*/ 444 w 695"/>
                  <a:gd name="T67" fmla="*/ 84 h 174"/>
                  <a:gd name="T68" fmla="*/ 435 w 695"/>
                  <a:gd name="T69" fmla="*/ 82 h 174"/>
                  <a:gd name="T70" fmla="*/ 418 w 695"/>
                  <a:gd name="T71" fmla="*/ 82 h 174"/>
                  <a:gd name="T72" fmla="*/ 383 w 695"/>
                  <a:gd name="T73" fmla="*/ 77 h 174"/>
                  <a:gd name="T74" fmla="*/ 346 w 695"/>
                  <a:gd name="T75" fmla="*/ 71 h 174"/>
                  <a:gd name="T76" fmla="*/ 307 w 695"/>
                  <a:gd name="T77" fmla="*/ 68 h 174"/>
                  <a:gd name="T78" fmla="*/ 240 w 695"/>
                  <a:gd name="T79" fmla="*/ 69 h 174"/>
                  <a:gd name="T80" fmla="*/ 241 w 695"/>
                  <a:gd name="T81" fmla="*/ 78 h 174"/>
                  <a:gd name="T82" fmla="*/ 247 w 695"/>
                  <a:gd name="T83" fmla="*/ 84 h 174"/>
                  <a:gd name="T84" fmla="*/ 245 w 695"/>
                  <a:gd name="T85" fmla="*/ 86 h 174"/>
                  <a:gd name="T86" fmla="*/ 269 w 695"/>
                  <a:gd name="T87" fmla="*/ 98 h 174"/>
                  <a:gd name="T88" fmla="*/ 293 w 695"/>
                  <a:gd name="T89" fmla="*/ 111 h 174"/>
                  <a:gd name="T90" fmla="*/ 308 w 695"/>
                  <a:gd name="T91" fmla="*/ 118 h 174"/>
                  <a:gd name="T92" fmla="*/ 332 w 695"/>
                  <a:gd name="T93" fmla="*/ 128 h 174"/>
                  <a:gd name="T94" fmla="*/ 352 w 695"/>
                  <a:gd name="T95" fmla="*/ 144 h 174"/>
                  <a:gd name="T96" fmla="*/ 371 w 695"/>
                  <a:gd name="T97" fmla="*/ 156 h 174"/>
                  <a:gd name="T98" fmla="*/ 370 w 695"/>
                  <a:gd name="T99" fmla="*/ 167 h 174"/>
                  <a:gd name="T100" fmla="*/ 281 w 695"/>
                  <a:gd name="T101" fmla="*/ 157 h 174"/>
                  <a:gd name="T102" fmla="*/ 249 w 695"/>
                  <a:gd name="T103" fmla="*/ 152 h 174"/>
                  <a:gd name="T104" fmla="*/ 160 w 695"/>
                  <a:gd name="T105" fmla="*/ 140 h 174"/>
                  <a:gd name="T106" fmla="*/ 79 w 695"/>
                  <a:gd name="T107" fmla="*/ 123 h 174"/>
                  <a:gd name="T108" fmla="*/ 656 w 695"/>
                  <a:gd name="T109" fmla="*/ 33 h 174"/>
                  <a:gd name="T110" fmla="*/ 648 w 695"/>
                  <a:gd name="T111" fmla="*/ 5 h 174"/>
                  <a:gd name="T112" fmla="*/ 655 w 695"/>
                  <a:gd name="T113" fmla="*/ 33 h 174"/>
                  <a:gd name="T114" fmla="*/ 648 w 695"/>
                  <a:gd name="T115" fmla="*/ 37 h 174"/>
                  <a:gd name="T116" fmla="*/ 535 w 695"/>
                  <a:gd name="T117" fmla="*/ 92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95" h="174">
                    <a:moveTo>
                      <a:pt x="78" y="130"/>
                    </a:moveTo>
                    <a:cubicBezTo>
                      <a:pt x="88" y="132"/>
                      <a:pt x="101" y="134"/>
                      <a:pt x="109" y="136"/>
                    </a:cubicBezTo>
                    <a:cubicBezTo>
                      <a:pt x="147" y="143"/>
                      <a:pt x="179" y="151"/>
                      <a:pt x="220" y="157"/>
                    </a:cubicBezTo>
                    <a:cubicBezTo>
                      <a:pt x="219" y="157"/>
                      <a:pt x="222" y="157"/>
                      <a:pt x="225" y="157"/>
                    </a:cubicBezTo>
                    <a:cubicBezTo>
                      <a:pt x="224" y="157"/>
                      <a:pt x="224" y="157"/>
                      <a:pt x="224" y="157"/>
                    </a:cubicBezTo>
                    <a:cubicBezTo>
                      <a:pt x="229" y="157"/>
                      <a:pt x="229" y="157"/>
                      <a:pt x="229" y="157"/>
                    </a:cubicBezTo>
                    <a:cubicBezTo>
                      <a:pt x="232" y="157"/>
                      <a:pt x="229" y="158"/>
                      <a:pt x="226" y="158"/>
                    </a:cubicBezTo>
                    <a:cubicBezTo>
                      <a:pt x="242" y="160"/>
                      <a:pt x="257" y="162"/>
                      <a:pt x="272" y="165"/>
                    </a:cubicBezTo>
                    <a:cubicBezTo>
                      <a:pt x="275" y="164"/>
                      <a:pt x="280" y="166"/>
                      <a:pt x="283" y="165"/>
                    </a:cubicBezTo>
                    <a:cubicBezTo>
                      <a:pt x="283" y="166"/>
                      <a:pt x="283" y="166"/>
                      <a:pt x="282" y="166"/>
                    </a:cubicBezTo>
                    <a:cubicBezTo>
                      <a:pt x="294" y="167"/>
                      <a:pt x="295" y="167"/>
                      <a:pt x="303" y="169"/>
                    </a:cubicBezTo>
                    <a:cubicBezTo>
                      <a:pt x="314" y="171"/>
                      <a:pt x="325" y="172"/>
                      <a:pt x="338" y="173"/>
                    </a:cubicBezTo>
                    <a:cubicBezTo>
                      <a:pt x="346" y="174"/>
                      <a:pt x="351" y="174"/>
                      <a:pt x="366" y="173"/>
                    </a:cubicBezTo>
                    <a:cubicBezTo>
                      <a:pt x="367" y="173"/>
                      <a:pt x="372" y="173"/>
                      <a:pt x="375" y="172"/>
                    </a:cubicBezTo>
                    <a:cubicBezTo>
                      <a:pt x="379" y="171"/>
                      <a:pt x="379" y="171"/>
                      <a:pt x="379" y="171"/>
                    </a:cubicBezTo>
                    <a:cubicBezTo>
                      <a:pt x="396" y="166"/>
                      <a:pt x="387" y="169"/>
                      <a:pt x="391" y="167"/>
                    </a:cubicBezTo>
                    <a:cubicBezTo>
                      <a:pt x="398" y="163"/>
                      <a:pt x="396" y="163"/>
                      <a:pt x="397" y="161"/>
                    </a:cubicBezTo>
                    <a:cubicBezTo>
                      <a:pt x="397" y="160"/>
                      <a:pt x="396" y="158"/>
                      <a:pt x="395" y="157"/>
                    </a:cubicBezTo>
                    <a:cubicBezTo>
                      <a:pt x="389" y="149"/>
                      <a:pt x="378" y="143"/>
                      <a:pt x="368" y="136"/>
                    </a:cubicBezTo>
                    <a:cubicBezTo>
                      <a:pt x="347" y="123"/>
                      <a:pt x="322" y="111"/>
                      <a:pt x="300" y="97"/>
                    </a:cubicBezTo>
                    <a:cubicBezTo>
                      <a:pt x="292" y="96"/>
                      <a:pt x="289" y="93"/>
                      <a:pt x="282" y="92"/>
                    </a:cubicBezTo>
                    <a:cubicBezTo>
                      <a:pt x="283" y="91"/>
                      <a:pt x="283" y="91"/>
                      <a:pt x="283" y="91"/>
                    </a:cubicBezTo>
                    <a:cubicBezTo>
                      <a:pt x="278" y="90"/>
                      <a:pt x="279" y="89"/>
                      <a:pt x="277" y="86"/>
                    </a:cubicBezTo>
                    <a:cubicBezTo>
                      <a:pt x="276" y="86"/>
                      <a:pt x="275" y="85"/>
                      <a:pt x="273" y="86"/>
                    </a:cubicBezTo>
                    <a:cubicBezTo>
                      <a:pt x="270" y="85"/>
                      <a:pt x="274" y="83"/>
                      <a:pt x="271" y="82"/>
                    </a:cubicBezTo>
                    <a:cubicBezTo>
                      <a:pt x="272" y="82"/>
                      <a:pt x="270" y="83"/>
                      <a:pt x="270" y="82"/>
                    </a:cubicBezTo>
                    <a:cubicBezTo>
                      <a:pt x="262" y="79"/>
                      <a:pt x="272" y="82"/>
                      <a:pt x="269" y="77"/>
                    </a:cubicBezTo>
                    <a:cubicBezTo>
                      <a:pt x="267" y="76"/>
                      <a:pt x="264" y="74"/>
                      <a:pt x="262" y="72"/>
                    </a:cubicBezTo>
                    <a:cubicBezTo>
                      <a:pt x="265" y="72"/>
                      <a:pt x="269" y="72"/>
                      <a:pt x="272" y="73"/>
                    </a:cubicBezTo>
                    <a:cubicBezTo>
                      <a:pt x="270" y="73"/>
                      <a:pt x="271" y="72"/>
                      <a:pt x="273" y="72"/>
                    </a:cubicBezTo>
                    <a:cubicBezTo>
                      <a:pt x="273" y="74"/>
                      <a:pt x="281" y="72"/>
                      <a:pt x="284" y="73"/>
                    </a:cubicBezTo>
                    <a:cubicBezTo>
                      <a:pt x="283" y="73"/>
                      <a:pt x="281" y="73"/>
                      <a:pt x="280" y="73"/>
                    </a:cubicBezTo>
                    <a:cubicBezTo>
                      <a:pt x="288" y="75"/>
                      <a:pt x="297" y="75"/>
                      <a:pt x="304" y="76"/>
                    </a:cubicBezTo>
                    <a:cubicBezTo>
                      <a:pt x="314" y="76"/>
                      <a:pt x="320" y="79"/>
                      <a:pt x="327" y="78"/>
                    </a:cubicBezTo>
                    <a:cubicBezTo>
                      <a:pt x="325" y="79"/>
                      <a:pt x="330" y="79"/>
                      <a:pt x="331" y="80"/>
                    </a:cubicBezTo>
                    <a:cubicBezTo>
                      <a:pt x="341" y="79"/>
                      <a:pt x="345" y="82"/>
                      <a:pt x="355" y="82"/>
                    </a:cubicBezTo>
                    <a:cubicBezTo>
                      <a:pt x="354" y="82"/>
                      <a:pt x="354" y="82"/>
                      <a:pt x="354" y="82"/>
                    </a:cubicBezTo>
                    <a:cubicBezTo>
                      <a:pt x="376" y="85"/>
                      <a:pt x="398" y="88"/>
                      <a:pt x="422" y="90"/>
                    </a:cubicBezTo>
                    <a:cubicBezTo>
                      <a:pt x="436" y="92"/>
                      <a:pt x="446" y="95"/>
                      <a:pt x="463" y="96"/>
                    </a:cubicBezTo>
                    <a:cubicBezTo>
                      <a:pt x="466" y="96"/>
                      <a:pt x="464" y="96"/>
                      <a:pt x="467" y="96"/>
                    </a:cubicBezTo>
                    <a:cubicBezTo>
                      <a:pt x="470" y="96"/>
                      <a:pt x="466" y="96"/>
                      <a:pt x="467" y="96"/>
                    </a:cubicBezTo>
                    <a:cubicBezTo>
                      <a:pt x="475" y="97"/>
                      <a:pt x="483" y="98"/>
                      <a:pt x="493" y="99"/>
                    </a:cubicBezTo>
                    <a:cubicBezTo>
                      <a:pt x="494" y="99"/>
                      <a:pt x="497" y="99"/>
                      <a:pt x="497" y="99"/>
                    </a:cubicBezTo>
                    <a:cubicBezTo>
                      <a:pt x="501" y="100"/>
                      <a:pt x="508" y="100"/>
                      <a:pt x="516" y="100"/>
                    </a:cubicBezTo>
                    <a:cubicBezTo>
                      <a:pt x="520" y="100"/>
                      <a:pt x="524" y="100"/>
                      <a:pt x="530" y="100"/>
                    </a:cubicBezTo>
                    <a:cubicBezTo>
                      <a:pt x="534" y="101"/>
                      <a:pt x="558" y="94"/>
                      <a:pt x="557" y="93"/>
                    </a:cubicBezTo>
                    <a:cubicBezTo>
                      <a:pt x="549" y="96"/>
                      <a:pt x="562" y="89"/>
                      <a:pt x="560" y="87"/>
                    </a:cubicBezTo>
                    <a:cubicBezTo>
                      <a:pt x="561" y="86"/>
                      <a:pt x="562" y="86"/>
                      <a:pt x="563" y="86"/>
                    </a:cubicBezTo>
                    <a:cubicBezTo>
                      <a:pt x="564" y="83"/>
                      <a:pt x="563" y="81"/>
                      <a:pt x="563" y="77"/>
                    </a:cubicBezTo>
                    <a:cubicBezTo>
                      <a:pt x="562" y="76"/>
                      <a:pt x="559" y="76"/>
                      <a:pt x="559" y="74"/>
                    </a:cubicBezTo>
                    <a:cubicBezTo>
                      <a:pt x="561" y="72"/>
                      <a:pt x="557" y="70"/>
                      <a:pt x="557" y="68"/>
                    </a:cubicBezTo>
                    <a:cubicBezTo>
                      <a:pt x="554" y="69"/>
                      <a:pt x="551" y="68"/>
                      <a:pt x="550" y="66"/>
                    </a:cubicBezTo>
                    <a:cubicBezTo>
                      <a:pt x="554" y="65"/>
                      <a:pt x="554" y="65"/>
                      <a:pt x="554" y="65"/>
                    </a:cubicBezTo>
                    <a:cubicBezTo>
                      <a:pt x="548" y="61"/>
                      <a:pt x="545" y="52"/>
                      <a:pt x="534" y="47"/>
                    </a:cubicBezTo>
                    <a:cubicBezTo>
                      <a:pt x="536" y="46"/>
                      <a:pt x="536" y="46"/>
                      <a:pt x="536" y="46"/>
                    </a:cubicBezTo>
                    <a:cubicBezTo>
                      <a:pt x="528" y="41"/>
                      <a:pt x="524" y="34"/>
                      <a:pt x="521" y="29"/>
                    </a:cubicBezTo>
                    <a:cubicBezTo>
                      <a:pt x="521" y="29"/>
                      <a:pt x="520" y="30"/>
                      <a:pt x="527" y="30"/>
                    </a:cubicBezTo>
                    <a:cubicBezTo>
                      <a:pt x="534" y="29"/>
                      <a:pt x="537" y="29"/>
                      <a:pt x="543" y="29"/>
                    </a:cubicBezTo>
                    <a:cubicBezTo>
                      <a:pt x="546" y="29"/>
                      <a:pt x="546" y="30"/>
                      <a:pt x="547" y="30"/>
                    </a:cubicBezTo>
                    <a:cubicBezTo>
                      <a:pt x="555" y="31"/>
                      <a:pt x="560" y="33"/>
                      <a:pt x="569" y="32"/>
                    </a:cubicBezTo>
                    <a:cubicBezTo>
                      <a:pt x="568" y="33"/>
                      <a:pt x="568" y="33"/>
                      <a:pt x="568" y="33"/>
                    </a:cubicBezTo>
                    <a:cubicBezTo>
                      <a:pt x="575" y="33"/>
                      <a:pt x="586" y="34"/>
                      <a:pt x="592" y="35"/>
                    </a:cubicBezTo>
                    <a:cubicBezTo>
                      <a:pt x="595" y="35"/>
                      <a:pt x="603" y="36"/>
                      <a:pt x="601" y="35"/>
                    </a:cubicBezTo>
                    <a:cubicBezTo>
                      <a:pt x="604" y="35"/>
                      <a:pt x="600" y="36"/>
                      <a:pt x="605" y="36"/>
                    </a:cubicBezTo>
                    <a:cubicBezTo>
                      <a:pt x="600" y="36"/>
                      <a:pt x="600" y="36"/>
                      <a:pt x="600" y="36"/>
                    </a:cubicBezTo>
                    <a:cubicBezTo>
                      <a:pt x="618" y="38"/>
                      <a:pt x="625" y="42"/>
                      <a:pt x="656" y="39"/>
                    </a:cubicBezTo>
                    <a:cubicBezTo>
                      <a:pt x="672" y="35"/>
                      <a:pt x="667" y="30"/>
                      <a:pt x="667" y="26"/>
                    </a:cubicBezTo>
                    <a:cubicBezTo>
                      <a:pt x="665" y="25"/>
                      <a:pt x="664" y="21"/>
                      <a:pt x="659" y="21"/>
                    </a:cubicBezTo>
                    <a:cubicBezTo>
                      <a:pt x="661" y="20"/>
                      <a:pt x="661" y="20"/>
                      <a:pt x="661" y="20"/>
                    </a:cubicBezTo>
                    <a:cubicBezTo>
                      <a:pt x="659" y="18"/>
                      <a:pt x="657" y="14"/>
                      <a:pt x="655" y="11"/>
                    </a:cubicBezTo>
                    <a:cubicBezTo>
                      <a:pt x="655" y="9"/>
                      <a:pt x="653" y="10"/>
                      <a:pt x="651" y="8"/>
                    </a:cubicBezTo>
                    <a:cubicBezTo>
                      <a:pt x="653" y="8"/>
                      <a:pt x="653" y="8"/>
                      <a:pt x="653" y="8"/>
                    </a:cubicBezTo>
                    <a:cubicBezTo>
                      <a:pt x="651" y="6"/>
                      <a:pt x="649" y="6"/>
                      <a:pt x="647" y="6"/>
                    </a:cubicBezTo>
                    <a:cubicBezTo>
                      <a:pt x="648" y="5"/>
                      <a:pt x="648" y="5"/>
                      <a:pt x="648" y="5"/>
                    </a:cubicBezTo>
                    <a:cubicBezTo>
                      <a:pt x="649" y="5"/>
                      <a:pt x="650" y="4"/>
                      <a:pt x="651" y="4"/>
                    </a:cubicBezTo>
                    <a:cubicBezTo>
                      <a:pt x="652" y="5"/>
                      <a:pt x="653" y="5"/>
                      <a:pt x="654" y="5"/>
                    </a:cubicBezTo>
                    <a:cubicBezTo>
                      <a:pt x="653" y="5"/>
                      <a:pt x="654" y="5"/>
                      <a:pt x="654" y="4"/>
                    </a:cubicBezTo>
                    <a:cubicBezTo>
                      <a:pt x="655" y="4"/>
                      <a:pt x="655" y="4"/>
                      <a:pt x="656" y="4"/>
                    </a:cubicBezTo>
                    <a:cubicBezTo>
                      <a:pt x="662" y="4"/>
                      <a:pt x="666" y="4"/>
                      <a:pt x="668" y="3"/>
                    </a:cubicBezTo>
                    <a:cubicBezTo>
                      <a:pt x="666" y="4"/>
                      <a:pt x="671" y="4"/>
                      <a:pt x="667" y="4"/>
                    </a:cubicBezTo>
                    <a:cubicBezTo>
                      <a:pt x="671" y="4"/>
                      <a:pt x="674" y="4"/>
                      <a:pt x="677" y="4"/>
                    </a:cubicBezTo>
                    <a:cubicBezTo>
                      <a:pt x="676" y="4"/>
                      <a:pt x="675" y="4"/>
                      <a:pt x="674" y="4"/>
                    </a:cubicBezTo>
                    <a:cubicBezTo>
                      <a:pt x="678" y="3"/>
                      <a:pt x="682" y="3"/>
                      <a:pt x="682" y="3"/>
                    </a:cubicBezTo>
                    <a:cubicBezTo>
                      <a:pt x="680" y="3"/>
                      <a:pt x="679" y="3"/>
                      <a:pt x="677" y="3"/>
                    </a:cubicBezTo>
                    <a:cubicBezTo>
                      <a:pt x="679" y="2"/>
                      <a:pt x="687" y="2"/>
                      <a:pt x="687" y="3"/>
                    </a:cubicBezTo>
                    <a:cubicBezTo>
                      <a:pt x="687" y="4"/>
                      <a:pt x="681" y="4"/>
                      <a:pt x="683" y="4"/>
                    </a:cubicBezTo>
                    <a:cubicBezTo>
                      <a:pt x="695" y="4"/>
                      <a:pt x="695" y="4"/>
                      <a:pt x="695" y="4"/>
                    </a:cubicBezTo>
                    <a:cubicBezTo>
                      <a:pt x="692" y="4"/>
                      <a:pt x="691" y="3"/>
                      <a:pt x="693" y="3"/>
                    </a:cubicBezTo>
                    <a:cubicBezTo>
                      <a:pt x="688" y="3"/>
                      <a:pt x="688" y="3"/>
                      <a:pt x="688" y="3"/>
                    </a:cubicBezTo>
                    <a:cubicBezTo>
                      <a:pt x="689" y="2"/>
                      <a:pt x="689" y="2"/>
                      <a:pt x="689" y="2"/>
                    </a:cubicBezTo>
                    <a:cubicBezTo>
                      <a:pt x="682" y="2"/>
                      <a:pt x="677" y="1"/>
                      <a:pt x="668" y="1"/>
                    </a:cubicBezTo>
                    <a:cubicBezTo>
                      <a:pt x="670" y="2"/>
                      <a:pt x="670" y="2"/>
                      <a:pt x="670" y="2"/>
                    </a:cubicBezTo>
                    <a:cubicBezTo>
                      <a:pt x="665" y="2"/>
                      <a:pt x="659" y="3"/>
                      <a:pt x="655" y="3"/>
                    </a:cubicBezTo>
                    <a:cubicBezTo>
                      <a:pt x="658" y="2"/>
                      <a:pt x="656" y="2"/>
                      <a:pt x="657" y="2"/>
                    </a:cubicBezTo>
                    <a:cubicBezTo>
                      <a:pt x="655" y="2"/>
                      <a:pt x="654" y="2"/>
                      <a:pt x="652" y="2"/>
                    </a:cubicBezTo>
                    <a:cubicBezTo>
                      <a:pt x="656" y="1"/>
                      <a:pt x="656" y="1"/>
                      <a:pt x="656" y="1"/>
                    </a:cubicBezTo>
                    <a:cubicBezTo>
                      <a:pt x="655" y="1"/>
                      <a:pt x="654" y="2"/>
                      <a:pt x="652" y="2"/>
                    </a:cubicBezTo>
                    <a:cubicBezTo>
                      <a:pt x="649" y="3"/>
                      <a:pt x="655" y="0"/>
                      <a:pt x="645" y="4"/>
                    </a:cubicBezTo>
                    <a:cubicBezTo>
                      <a:pt x="644" y="4"/>
                      <a:pt x="644" y="4"/>
                      <a:pt x="644" y="4"/>
                    </a:cubicBezTo>
                    <a:cubicBezTo>
                      <a:pt x="644" y="6"/>
                      <a:pt x="643" y="7"/>
                      <a:pt x="643" y="7"/>
                    </a:cubicBezTo>
                    <a:cubicBezTo>
                      <a:pt x="643" y="7"/>
                      <a:pt x="643" y="7"/>
                      <a:pt x="643" y="7"/>
                    </a:cubicBezTo>
                    <a:cubicBezTo>
                      <a:pt x="641" y="10"/>
                      <a:pt x="645" y="6"/>
                      <a:pt x="645" y="8"/>
                    </a:cubicBezTo>
                    <a:cubicBezTo>
                      <a:pt x="644" y="9"/>
                      <a:pt x="641" y="9"/>
                      <a:pt x="640" y="11"/>
                    </a:cubicBezTo>
                    <a:cubicBezTo>
                      <a:pt x="640" y="13"/>
                      <a:pt x="645" y="16"/>
                      <a:pt x="644" y="19"/>
                    </a:cubicBezTo>
                    <a:cubicBezTo>
                      <a:pt x="647" y="21"/>
                      <a:pt x="650" y="23"/>
                      <a:pt x="653" y="24"/>
                    </a:cubicBezTo>
                    <a:cubicBezTo>
                      <a:pt x="654" y="25"/>
                      <a:pt x="649" y="25"/>
                      <a:pt x="652" y="26"/>
                    </a:cubicBezTo>
                    <a:cubicBezTo>
                      <a:pt x="650" y="26"/>
                      <a:pt x="649" y="26"/>
                      <a:pt x="648" y="27"/>
                    </a:cubicBezTo>
                    <a:cubicBezTo>
                      <a:pt x="650" y="27"/>
                      <a:pt x="650" y="30"/>
                      <a:pt x="652" y="28"/>
                    </a:cubicBezTo>
                    <a:cubicBezTo>
                      <a:pt x="653" y="30"/>
                      <a:pt x="654" y="32"/>
                      <a:pt x="653" y="33"/>
                    </a:cubicBezTo>
                    <a:cubicBezTo>
                      <a:pt x="652" y="33"/>
                      <a:pt x="650" y="33"/>
                      <a:pt x="649" y="33"/>
                    </a:cubicBezTo>
                    <a:cubicBezTo>
                      <a:pt x="648" y="34"/>
                      <a:pt x="650" y="34"/>
                      <a:pt x="646" y="34"/>
                    </a:cubicBezTo>
                    <a:cubicBezTo>
                      <a:pt x="638" y="35"/>
                      <a:pt x="640" y="33"/>
                      <a:pt x="639" y="32"/>
                    </a:cubicBezTo>
                    <a:cubicBezTo>
                      <a:pt x="643" y="32"/>
                      <a:pt x="643" y="32"/>
                      <a:pt x="643" y="32"/>
                    </a:cubicBezTo>
                    <a:cubicBezTo>
                      <a:pt x="640" y="32"/>
                      <a:pt x="637" y="32"/>
                      <a:pt x="633" y="32"/>
                    </a:cubicBezTo>
                    <a:cubicBezTo>
                      <a:pt x="635" y="30"/>
                      <a:pt x="640" y="32"/>
                      <a:pt x="643" y="32"/>
                    </a:cubicBezTo>
                    <a:cubicBezTo>
                      <a:pt x="642" y="30"/>
                      <a:pt x="642" y="30"/>
                      <a:pt x="642" y="30"/>
                    </a:cubicBezTo>
                    <a:cubicBezTo>
                      <a:pt x="636" y="29"/>
                      <a:pt x="638" y="31"/>
                      <a:pt x="632" y="30"/>
                    </a:cubicBezTo>
                    <a:cubicBezTo>
                      <a:pt x="634" y="30"/>
                      <a:pt x="634" y="30"/>
                      <a:pt x="634" y="30"/>
                    </a:cubicBezTo>
                    <a:cubicBezTo>
                      <a:pt x="629" y="29"/>
                      <a:pt x="629" y="29"/>
                      <a:pt x="629" y="29"/>
                    </a:cubicBezTo>
                    <a:cubicBezTo>
                      <a:pt x="628" y="30"/>
                      <a:pt x="627" y="31"/>
                      <a:pt x="631" y="31"/>
                    </a:cubicBezTo>
                    <a:cubicBezTo>
                      <a:pt x="626" y="32"/>
                      <a:pt x="627" y="31"/>
                      <a:pt x="621" y="30"/>
                    </a:cubicBezTo>
                    <a:cubicBezTo>
                      <a:pt x="618" y="31"/>
                      <a:pt x="624" y="31"/>
                      <a:pt x="622" y="31"/>
                    </a:cubicBezTo>
                    <a:cubicBezTo>
                      <a:pt x="621" y="32"/>
                      <a:pt x="617" y="32"/>
                      <a:pt x="614" y="31"/>
                    </a:cubicBezTo>
                    <a:cubicBezTo>
                      <a:pt x="609" y="31"/>
                      <a:pt x="614" y="30"/>
                      <a:pt x="613" y="30"/>
                    </a:cubicBezTo>
                    <a:cubicBezTo>
                      <a:pt x="614" y="30"/>
                      <a:pt x="618" y="30"/>
                      <a:pt x="616" y="30"/>
                    </a:cubicBezTo>
                    <a:cubicBezTo>
                      <a:pt x="624" y="30"/>
                      <a:pt x="618" y="29"/>
                      <a:pt x="623" y="29"/>
                    </a:cubicBezTo>
                    <a:cubicBezTo>
                      <a:pt x="619" y="27"/>
                      <a:pt x="617" y="28"/>
                      <a:pt x="615" y="28"/>
                    </a:cubicBezTo>
                    <a:cubicBezTo>
                      <a:pt x="616" y="29"/>
                      <a:pt x="612" y="29"/>
                      <a:pt x="613" y="29"/>
                    </a:cubicBezTo>
                    <a:cubicBezTo>
                      <a:pt x="600" y="30"/>
                      <a:pt x="611" y="27"/>
                      <a:pt x="603" y="27"/>
                    </a:cubicBezTo>
                    <a:cubicBezTo>
                      <a:pt x="602" y="28"/>
                      <a:pt x="589" y="27"/>
                      <a:pt x="591" y="29"/>
                    </a:cubicBezTo>
                    <a:cubicBezTo>
                      <a:pt x="589" y="29"/>
                      <a:pt x="586" y="29"/>
                      <a:pt x="585" y="29"/>
                    </a:cubicBezTo>
                    <a:cubicBezTo>
                      <a:pt x="589" y="28"/>
                      <a:pt x="583" y="28"/>
                      <a:pt x="588" y="27"/>
                    </a:cubicBezTo>
                    <a:cubicBezTo>
                      <a:pt x="586" y="27"/>
                      <a:pt x="586" y="27"/>
                      <a:pt x="586" y="27"/>
                    </a:cubicBezTo>
                    <a:cubicBezTo>
                      <a:pt x="592" y="27"/>
                      <a:pt x="592" y="27"/>
                      <a:pt x="592" y="27"/>
                    </a:cubicBezTo>
                    <a:cubicBezTo>
                      <a:pt x="590" y="26"/>
                      <a:pt x="587" y="24"/>
                      <a:pt x="586" y="24"/>
                    </a:cubicBezTo>
                    <a:cubicBezTo>
                      <a:pt x="581" y="24"/>
                      <a:pt x="586" y="25"/>
                      <a:pt x="580" y="24"/>
                    </a:cubicBezTo>
                    <a:cubicBezTo>
                      <a:pt x="583" y="24"/>
                      <a:pt x="581" y="23"/>
                      <a:pt x="579" y="23"/>
                    </a:cubicBezTo>
                    <a:cubicBezTo>
                      <a:pt x="582" y="24"/>
                      <a:pt x="576" y="24"/>
                      <a:pt x="573" y="24"/>
                    </a:cubicBezTo>
                    <a:cubicBezTo>
                      <a:pt x="569" y="24"/>
                      <a:pt x="567" y="23"/>
                      <a:pt x="568" y="23"/>
                    </a:cubicBezTo>
                    <a:cubicBezTo>
                      <a:pt x="574" y="22"/>
                      <a:pt x="574" y="22"/>
                      <a:pt x="574" y="22"/>
                    </a:cubicBezTo>
                    <a:cubicBezTo>
                      <a:pt x="570" y="23"/>
                      <a:pt x="573" y="22"/>
                      <a:pt x="570" y="22"/>
                    </a:cubicBezTo>
                    <a:cubicBezTo>
                      <a:pt x="568" y="22"/>
                      <a:pt x="564" y="23"/>
                      <a:pt x="562" y="23"/>
                    </a:cubicBezTo>
                    <a:cubicBezTo>
                      <a:pt x="558" y="23"/>
                      <a:pt x="558" y="22"/>
                      <a:pt x="556" y="22"/>
                    </a:cubicBezTo>
                    <a:cubicBezTo>
                      <a:pt x="562" y="22"/>
                      <a:pt x="562" y="22"/>
                      <a:pt x="562" y="22"/>
                    </a:cubicBezTo>
                    <a:cubicBezTo>
                      <a:pt x="556" y="22"/>
                      <a:pt x="564" y="21"/>
                      <a:pt x="556" y="21"/>
                    </a:cubicBezTo>
                    <a:cubicBezTo>
                      <a:pt x="553" y="21"/>
                      <a:pt x="553" y="21"/>
                      <a:pt x="553" y="21"/>
                    </a:cubicBezTo>
                    <a:cubicBezTo>
                      <a:pt x="552" y="21"/>
                      <a:pt x="552" y="21"/>
                      <a:pt x="554" y="20"/>
                    </a:cubicBezTo>
                    <a:cubicBezTo>
                      <a:pt x="552" y="21"/>
                      <a:pt x="548" y="21"/>
                      <a:pt x="546" y="21"/>
                    </a:cubicBezTo>
                    <a:cubicBezTo>
                      <a:pt x="546" y="20"/>
                      <a:pt x="546" y="20"/>
                      <a:pt x="546" y="20"/>
                    </a:cubicBezTo>
                    <a:cubicBezTo>
                      <a:pt x="543" y="20"/>
                      <a:pt x="536" y="21"/>
                      <a:pt x="532" y="21"/>
                    </a:cubicBezTo>
                    <a:cubicBezTo>
                      <a:pt x="534" y="22"/>
                      <a:pt x="538" y="20"/>
                      <a:pt x="543" y="21"/>
                    </a:cubicBezTo>
                    <a:cubicBezTo>
                      <a:pt x="545" y="22"/>
                      <a:pt x="536" y="22"/>
                      <a:pt x="534" y="22"/>
                    </a:cubicBezTo>
                    <a:cubicBezTo>
                      <a:pt x="537" y="21"/>
                      <a:pt x="523" y="22"/>
                      <a:pt x="513" y="25"/>
                    </a:cubicBezTo>
                    <a:cubicBezTo>
                      <a:pt x="507" y="26"/>
                      <a:pt x="500" y="29"/>
                      <a:pt x="500" y="29"/>
                    </a:cubicBezTo>
                    <a:cubicBezTo>
                      <a:pt x="501" y="30"/>
                      <a:pt x="501" y="30"/>
                      <a:pt x="501" y="30"/>
                    </a:cubicBezTo>
                    <a:cubicBezTo>
                      <a:pt x="493" y="32"/>
                      <a:pt x="499" y="34"/>
                      <a:pt x="498" y="36"/>
                    </a:cubicBezTo>
                    <a:cubicBezTo>
                      <a:pt x="496" y="35"/>
                      <a:pt x="494" y="35"/>
                      <a:pt x="494" y="37"/>
                    </a:cubicBezTo>
                    <a:cubicBezTo>
                      <a:pt x="497" y="35"/>
                      <a:pt x="499" y="38"/>
                      <a:pt x="501" y="37"/>
                    </a:cubicBezTo>
                    <a:cubicBezTo>
                      <a:pt x="501" y="39"/>
                      <a:pt x="496" y="37"/>
                      <a:pt x="494" y="38"/>
                    </a:cubicBezTo>
                    <a:cubicBezTo>
                      <a:pt x="497" y="39"/>
                      <a:pt x="494" y="41"/>
                      <a:pt x="498" y="41"/>
                    </a:cubicBezTo>
                    <a:cubicBezTo>
                      <a:pt x="498" y="40"/>
                      <a:pt x="500" y="41"/>
                      <a:pt x="502" y="41"/>
                    </a:cubicBezTo>
                    <a:cubicBezTo>
                      <a:pt x="503" y="43"/>
                      <a:pt x="500" y="41"/>
                      <a:pt x="500" y="43"/>
                    </a:cubicBezTo>
                    <a:cubicBezTo>
                      <a:pt x="501" y="43"/>
                      <a:pt x="504" y="44"/>
                      <a:pt x="504" y="42"/>
                    </a:cubicBezTo>
                    <a:cubicBezTo>
                      <a:pt x="504" y="43"/>
                      <a:pt x="509" y="44"/>
                      <a:pt x="507" y="45"/>
                    </a:cubicBezTo>
                    <a:cubicBezTo>
                      <a:pt x="506" y="46"/>
                      <a:pt x="505" y="44"/>
                      <a:pt x="504" y="45"/>
                    </a:cubicBezTo>
                    <a:cubicBezTo>
                      <a:pt x="505" y="47"/>
                      <a:pt x="510" y="45"/>
                      <a:pt x="513" y="47"/>
                    </a:cubicBezTo>
                    <a:cubicBezTo>
                      <a:pt x="513" y="45"/>
                      <a:pt x="518" y="45"/>
                      <a:pt x="520" y="46"/>
                    </a:cubicBezTo>
                    <a:cubicBezTo>
                      <a:pt x="521" y="49"/>
                      <a:pt x="518" y="45"/>
                      <a:pt x="516" y="47"/>
                    </a:cubicBezTo>
                    <a:cubicBezTo>
                      <a:pt x="517" y="48"/>
                      <a:pt x="517" y="48"/>
                      <a:pt x="517" y="48"/>
                    </a:cubicBezTo>
                    <a:cubicBezTo>
                      <a:pt x="515" y="50"/>
                      <a:pt x="508" y="46"/>
                      <a:pt x="506" y="48"/>
                    </a:cubicBezTo>
                    <a:cubicBezTo>
                      <a:pt x="509" y="49"/>
                      <a:pt x="509" y="49"/>
                      <a:pt x="509" y="49"/>
                    </a:cubicBezTo>
                    <a:cubicBezTo>
                      <a:pt x="507" y="49"/>
                      <a:pt x="505" y="49"/>
                      <a:pt x="504" y="50"/>
                    </a:cubicBezTo>
                    <a:cubicBezTo>
                      <a:pt x="507" y="50"/>
                      <a:pt x="507" y="52"/>
                      <a:pt x="508" y="52"/>
                    </a:cubicBezTo>
                    <a:cubicBezTo>
                      <a:pt x="511" y="52"/>
                      <a:pt x="507" y="52"/>
                      <a:pt x="509" y="51"/>
                    </a:cubicBezTo>
                    <a:cubicBezTo>
                      <a:pt x="510" y="52"/>
                      <a:pt x="514" y="52"/>
                      <a:pt x="515" y="54"/>
                    </a:cubicBezTo>
                    <a:cubicBezTo>
                      <a:pt x="512" y="53"/>
                      <a:pt x="512" y="55"/>
                      <a:pt x="510" y="55"/>
                    </a:cubicBezTo>
                    <a:cubicBezTo>
                      <a:pt x="510" y="56"/>
                      <a:pt x="513" y="55"/>
                      <a:pt x="513" y="56"/>
                    </a:cubicBezTo>
                    <a:cubicBezTo>
                      <a:pt x="512" y="56"/>
                      <a:pt x="512" y="56"/>
                      <a:pt x="512" y="56"/>
                    </a:cubicBezTo>
                    <a:cubicBezTo>
                      <a:pt x="516" y="61"/>
                      <a:pt x="521" y="66"/>
                      <a:pt x="530" y="69"/>
                    </a:cubicBezTo>
                    <a:cubicBezTo>
                      <a:pt x="528" y="70"/>
                      <a:pt x="529" y="72"/>
                      <a:pt x="529" y="74"/>
                    </a:cubicBezTo>
                    <a:cubicBezTo>
                      <a:pt x="529" y="73"/>
                      <a:pt x="531" y="74"/>
                      <a:pt x="532" y="74"/>
                    </a:cubicBezTo>
                    <a:cubicBezTo>
                      <a:pt x="530" y="76"/>
                      <a:pt x="530" y="76"/>
                      <a:pt x="530" y="76"/>
                    </a:cubicBezTo>
                    <a:cubicBezTo>
                      <a:pt x="530" y="78"/>
                      <a:pt x="533" y="79"/>
                      <a:pt x="535" y="80"/>
                    </a:cubicBezTo>
                    <a:cubicBezTo>
                      <a:pt x="535" y="80"/>
                      <a:pt x="534" y="80"/>
                      <a:pt x="534" y="80"/>
                    </a:cubicBezTo>
                    <a:cubicBezTo>
                      <a:pt x="533" y="82"/>
                      <a:pt x="536" y="81"/>
                      <a:pt x="537" y="82"/>
                    </a:cubicBezTo>
                    <a:cubicBezTo>
                      <a:pt x="535" y="83"/>
                      <a:pt x="535" y="83"/>
                      <a:pt x="535" y="83"/>
                    </a:cubicBezTo>
                    <a:cubicBezTo>
                      <a:pt x="537" y="83"/>
                      <a:pt x="537" y="83"/>
                      <a:pt x="537" y="83"/>
                    </a:cubicBezTo>
                    <a:cubicBezTo>
                      <a:pt x="538" y="84"/>
                      <a:pt x="538" y="86"/>
                      <a:pt x="535" y="86"/>
                    </a:cubicBezTo>
                    <a:cubicBezTo>
                      <a:pt x="536" y="86"/>
                      <a:pt x="536" y="87"/>
                      <a:pt x="537" y="86"/>
                    </a:cubicBezTo>
                    <a:cubicBezTo>
                      <a:pt x="536" y="87"/>
                      <a:pt x="535" y="90"/>
                      <a:pt x="535" y="91"/>
                    </a:cubicBezTo>
                    <a:cubicBezTo>
                      <a:pt x="530" y="91"/>
                      <a:pt x="523" y="91"/>
                      <a:pt x="518" y="91"/>
                    </a:cubicBezTo>
                    <a:cubicBezTo>
                      <a:pt x="516" y="91"/>
                      <a:pt x="516" y="91"/>
                      <a:pt x="515" y="91"/>
                    </a:cubicBezTo>
                    <a:cubicBezTo>
                      <a:pt x="510" y="89"/>
                      <a:pt x="499" y="90"/>
                      <a:pt x="493" y="88"/>
                    </a:cubicBezTo>
                    <a:cubicBezTo>
                      <a:pt x="494" y="89"/>
                      <a:pt x="489" y="90"/>
                      <a:pt x="485" y="90"/>
                    </a:cubicBezTo>
                    <a:cubicBezTo>
                      <a:pt x="479" y="90"/>
                      <a:pt x="486" y="88"/>
                      <a:pt x="483" y="87"/>
                    </a:cubicBezTo>
                    <a:cubicBezTo>
                      <a:pt x="480" y="87"/>
                      <a:pt x="476" y="87"/>
                      <a:pt x="475" y="87"/>
                    </a:cubicBezTo>
                    <a:cubicBezTo>
                      <a:pt x="475" y="87"/>
                      <a:pt x="475" y="87"/>
                      <a:pt x="475" y="87"/>
                    </a:cubicBezTo>
                    <a:cubicBezTo>
                      <a:pt x="472" y="87"/>
                      <a:pt x="468" y="87"/>
                      <a:pt x="466" y="86"/>
                    </a:cubicBezTo>
                    <a:cubicBezTo>
                      <a:pt x="466" y="86"/>
                      <a:pt x="466" y="86"/>
                      <a:pt x="466" y="86"/>
                    </a:cubicBezTo>
                    <a:cubicBezTo>
                      <a:pt x="464" y="86"/>
                      <a:pt x="463" y="85"/>
                      <a:pt x="460" y="85"/>
                    </a:cubicBezTo>
                    <a:cubicBezTo>
                      <a:pt x="457" y="85"/>
                      <a:pt x="453" y="84"/>
                      <a:pt x="450" y="85"/>
                    </a:cubicBezTo>
                    <a:cubicBezTo>
                      <a:pt x="450" y="84"/>
                      <a:pt x="450" y="84"/>
                      <a:pt x="450" y="84"/>
                    </a:cubicBezTo>
                    <a:cubicBezTo>
                      <a:pt x="448" y="85"/>
                      <a:pt x="448" y="85"/>
                      <a:pt x="448" y="85"/>
                    </a:cubicBezTo>
                    <a:cubicBezTo>
                      <a:pt x="444" y="84"/>
                      <a:pt x="444" y="84"/>
                      <a:pt x="444" y="84"/>
                    </a:cubicBezTo>
                    <a:cubicBezTo>
                      <a:pt x="446" y="84"/>
                      <a:pt x="447" y="83"/>
                      <a:pt x="448" y="83"/>
                    </a:cubicBezTo>
                    <a:cubicBezTo>
                      <a:pt x="444" y="82"/>
                      <a:pt x="445" y="84"/>
                      <a:pt x="442" y="84"/>
                    </a:cubicBezTo>
                    <a:cubicBezTo>
                      <a:pt x="437" y="84"/>
                      <a:pt x="439" y="83"/>
                      <a:pt x="438" y="83"/>
                    </a:cubicBezTo>
                    <a:cubicBezTo>
                      <a:pt x="440" y="83"/>
                      <a:pt x="440" y="83"/>
                      <a:pt x="441" y="83"/>
                    </a:cubicBezTo>
                    <a:cubicBezTo>
                      <a:pt x="445" y="83"/>
                      <a:pt x="440" y="83"/>
                      <a:pt x="440" y="82"/>
                    </a:cubicBezTo>
                    <a:cubicBezTo>
                      <a:pt x="440" y="82"/>
                      <a:pt x="438" y="83"/>
                      <a:pt x="435" y="82"/>
                    </a:cubicBezTo>
                    <a:cubicBezTo>
                      <a:pt x="433" y="82"/>
                      <a:pt x="428" y="82"/>
                      <a:pt x="430" y="81"/>
                    </a:cubicBezTo>
                    <a:cubicBezTo>
                      <a:pt x="427" y="81"/>
                      <a:pt x="425" y="81"/>
                      <a:pt x="423" y="81"/>
                    </a:cubicBezTo>
                    <a:cubicBezTo>
                      <a:pt x="424" y="81"/>
                      <a:pt x="427" y="82"/>
                      <a:pt x="427" y="82"/>
                    </a:cubicBezTo>
                    <a:cubicBezTo>
                      <a:pt x="425" y="82"/>
                      <a:pt x="421" y="82"/>
                      <a:pt x="421" y="82"/>
                    </a:cubicBezTo>
                    <a:cubicBezTo>
                      <a:pt x="423" y="82"/>
                      <a:pt x="423" y="82"/>
                      <a:pt x="423" y="82"/>
                    </a:cubicBezTo>
                    <a:cubicBezTo>
                      <a:pt x="421" y="82"/>
                      <a:pt x="417" y="81"/>
                      <a:pt x="418" y="82"/>
                    </a:cubicBezTo>
                    <a:cubicBezTo>
                      <a:pt x="417" y="80"/>
                      <a:pt x="417" y="80"/>
                      <a:pt x="417" y="80"/>
                    </a:cubicBezTo>
                    <a:cubicBezTo>
                      <a:pt x="414" y="81"/>
                      <a:pt x="411" y="80"/>
                      <a:pt x="408" y="80"/>
                    </a:cubicBezTo>
                    <a:cubicBezTo>
                      <a:pt x="409" y="79"/>
                      <a:pt x="413" y="79"/>
                      <a:pt x="408" y="78"/>
                    </a:cubicBezTo>
                    <a:cubicBezTo>
                      <a:pt x="402" y="78"/>
                      <a:pt x="402" y="78"/>
                      <a:pt x="402" y="78"/>
                    </a:cubicBezTo>
                    <a:cubicBezTo>
                      <a:pt x="400" y="78"/>
                      <a:pt x="399" y="78"/>
                      <a:pt x="401" y="77"/>
                    </a:cubicBezTo>
                    <a:cubicBezTo>
                      <a:pt x="393" y="76"/>
                      <a:pt x="388" y="78"/>
                      <a:pt x="383" y="77"/>
                    </a:cubicBezTo>
                    <a:cubicBezTo>
                      <a:pt x="387" y="76"/>
                      <a:pt x="385" y="76"/>
                      <a:pt x="383" y="75"/>
                    </a:cubicBezTo>
                    <a:cubicBezTo>
                      <a:pt x="383" y="75"/>
                      <a:pt x="382" y="76"/>
                      <a:pt x="380" y="76"/>
                    </a:cubicBezTo>
                    <a:cubicBezTo>
                      <a:pt x="380" y="76"/>
                      <a:pt x="383" y="75"/>
                      <a:pt x="384" y="76"/>
                    </a:cubicBezTo>
                    <a:cubicBezTo>
                      <a:pt x="384" y="77"/>
                      <a:pt x="381" y="76"/>
                      <a:pt x="379" y="76"/>
                    </a:cubicBezTo>
                    <a:cubicBezTo>
                      <a:pt x="378" y="73"/>
                      <a:pt x="361" y="73"/>
                      <a:pt x="354" y="71"/>
                    </a:cubicBezTo>
                    <a:cubicBezTo>
                      <a:pt x="352" y="72"/>
                      <a:pt x="349" y="71"/>
                      <a:pt x="346" y="71"/>
                    </a:cubicBezTo>
                    <a:cubicBezTo>
                      <a:pt x="349" y="70"/>
                      <a:pt x="340" y="71"/>
                      <a:pt x="339" y="70"/>
                    </a:cubicBezTo>
                    <a:cubicBezTo>
                      <a:pt x="338" y="71"/>
                      <a:pt x="338" y="71"/>
                      <a:pt x="338" y="71"/>
                    </a:cubicBezTo>
                    <a:cubicBezTo>
                      <a:pt x="333" y="70"/>
                      <a:pt x="325" y="71"/>
                      <a:pt x="324" y="70"/>
                    </a:cubicBezTo>
                    <a:cubicBezTo>
                      <a:pt x="321" y="69"/>
                      <a:pt x="327" y="69"/>
                      <a:pt x="329" y="69"/>
                    </a:cubicBezTo>
                    <a:cubicBezTo>
                      <a:pt x="327" y="67"/>
                      <a:pt x="314" y="69"/>
                      <a:pt x="313" y="67"/>
                    </a:cubicBezTo>
                    <a:cubicBezTo>
                      <a:pt x="312" y="67"/>
                      <a:pt x="312" y="68"/>
                      <a:pt x="307" y="68"/>
                    </a:cubicBezTo>
                    <a:cubicBezTo>
                      <a:pt x="305" y="68"/>
                      <a:pt x="299" y="66"/>
                      <a:pt x="300" y="66"/>
                    </a:cubicBezTo>
                    <a:cubicBezTo>
                      <a:pt x="297" y="66"/>
                      <a:pt x="295" y="67"/>
                      <a:pt x="293" y="66"/>
                    </a:cubicBezTo>
                    <a:cubicBezTo>
                      <a:pt x="294" y="66"/>
                      <a:pt x="295" y="66"/>
                      <a:pt x="297" y="66"/>
                    </a:cubicBezTo>
                    <a:cubicBezTo>
                      <a:pt x="292" y="65"/>
                      <a:pt x="287" y="65"/>
                      <a:pt x="282" y="65"/>
                    </a:cubicBezTo>
                    <a:cubicBezTo>
                      <a:pt x="281" y="64"/>
                      <a:pt x="271" y="64"/>
                      <a:pt x="263" y="64"/>
                    </a:cubicBezTo>
                    <a:cubicBezTo>
                      <a:pt x="259" y="65"/>
                      <a:pt x="244" y="65"/>
                      <a:pt x="240" y="69"/>
                    </a:cubicBezTo>
                    <a:cubicBezTo>
                      <a:pt x="240" y="68"/>
                      <a:pt x="238" y="69"/>
                      <a:pt x="237" y="70"/>
                    </a:cubicBezTo>
                    <a:cubicBezTo>
                      <a:pt x="235" y="72"/>
                      <a:pt x="239" y="72"/>
                      <a:pt x="239" y="73"/>
                    </a:cubicBezTo>
                    <a:cubicBezTo>
                      <a:pt x="236" y="73"/>
                      <a:pt x="236" y="73"/>
                      <a:pt x="236" y="73"/>
                    </a:cubicBezTo>
                    <a:cubicBezTo>
                      <a:pt x="233" y="74"/>
                      <a:pt x="237" y="76"/>
                      <a:pt x="236" y="77"/>
                    </a:cubicBezTo>
                    <a:cubicBezTo>
                      <a:pt x="238" y="76"/>
                      <a:pt x="237" y="78"/>
                      <a:pt x="239" y="77"/>
                    </a:cubicBezTo>
                    <a:cubicBezTo>
                      <a:pt x="241" y="78"/>
                      <a:pt x="241" y="78"/>
                      <a:pt x="241" y="78"/>
                    </a:cubicBezTo>
                    <a:cubicBezTo>
                      <a:pt x="243" y="80"/>
                      <a:pt x="242" y="78"/>
                      <a:pt x="245" y="80"/>
                    </a:cubicBezTo>
                    <a:cubicBezTo>
                      <a:pt x="246" y="81"/>
                      <a:pt x="242" y="81"/>
                      <a:pt x="242" y="81"/>
                    </a:cubicBezTo>
                    <a:cubicBezTo>
                      <a:pt x="241" y="82"/>
                      <a:pt x="243" y="82"/>
                      <a:pt x="245" y="83"/>
                    </a:cubicBezTo>
                    <a:cubicBezTo>
                      <a:pt x="245" y="83"/>
                      <a:pt x="245" y="83"/>
                      <a:pt x="246" y="83"/>
                    </a:cubicBezTo>
                    <a:cubicBezTo>
                      <a:pt x="245" y="83"/>
                      <a:pt x="245" y="83"/>
                      <a:pt x="245" y="83"/>
                    </a:cubicBezTo>
                    <a:cubicBezTo>
                      <a:pt x="246" y="84"/>
                      <a:pt x="246" y="84"/>
                      <a:pt x="247" y="84"/>
                    </a:cubicBezTo>
                    <a:cubicBezTo>
                      <a:pt x="247" y="84"/>
                      <a:pt x="247" y="84"/>
                      <a:pt x="247" y="84"/>
                    </a:cubicBezTo>
                    <a:cubicBezTo>
                      <a:pt x="246" y="84"/>
                      <a:pt x="246" y="84"/>
                      <a:pt x="245" y="83"/>
                    </a:cubicBezTo>
                    <a:cubicBezTo>
                      <a:pt x="245" y="84"/>
                      <a:pt x="246" y="84"/>
                      <a:pt x="246" y="84"/>
                    </a:cubicBezTo>
                    <a:cubicBezTo>
                      <a:pt x="246" y="85"/>
                      <a:pt x="246" y="85"/>
                      <a:pt x="246" y="85"/>
                    </a:cubicBezTo>
                    <a:cubicBezTo>
                      <a:pt x="247" y="85"/>
                      <a:pt x="247" y="85"/>
                      <a:pt x="247" y="85"/>
                    </a:cubicBezTo>
                    <a:cubicBezTo>
                      <a:pt x="245" y="86"/>
                      <a:pt x="245" y="86"/>
                      <a:pt x="245" y="86"/>
                    </a:cubicBezTo>
                    <a:cubicBezTo>
                      <a:pt x="245" y="86"/>
                      <a:pt x="250" y="87"/>
                      <a:pt x="251" y="87"/>
                    </a:cubicBezTo>
                    <a:cubicBezTo>
                      <a:pt x="252" y="90"/>
                      <a:pt x="260" y="94"/>
                      <a:pt x="263" y="95"/>
                    </a:cubicBezTo>
                    <a:cubicBezTo>
                      <a:pt x="262" y="95"/>
                      <a:pt x="262" y="95"/>
                      <a:pt x="263" y="95"/>
                    </a:cubicBezTo>
                    <a:cubicBezTo>
                      <a:pt x="265" y="96"/>
                      <a:pt x="268" y="96"/>
                      <a:pt x="267" y="96"/>
                    </a:cubicBezTo>
                    <a:cubicBezTo>
                      <a:pt x="269" y="97"/>
                      <a:pt x="266" y="97"/>
                      <a:pt x="268" y="99"/>
                    </a:cubicBezTo>
                    <a:cubicBezTo>
                      <a:pt x="268" y="99"/>
                      <a:pt x="270" y="98"/>
                      <a:pt x="269" y="98"/>
                    </a:cubicBezTo>
                    <a:cubicBezTo>
                      <a:pt x="270" y="101"/>
                      <a:pt x="279" y="102"/>
                      <a:pt x="281" y="105"/>
                    </a:cubicBezTo>
                    <a:cubicBezTo>
                      <a:pt x="280" y="105"/>
                      <a:pt x="279" y="105"/>
                      <a:pt x="278" y="105"/>
                    </a:cubicBezTo>
                    <a:cubicBezTo>
                      <a:pt x="282" y="106"/>
                      <a:pt x="285" y="108"/>
                      <a:pt x="291" y="109"/>
                    </a:cubicBezTo>
                    <a:cubicBezTo>
                      <a:pt x="289" y="109"/>
                      <a:pt x="289" y="109"/>
                      <a:pt x="287" y="109"/>
                    </a:cubicBezTo>
                    <a:cubicBezTo>
                      <a:pt x="289" y="110"/>
                      <a:pt x="292" y="112"/>
                      <a:pt x="295" y="112"/>
                    </a:cubicBezTo>
                    <a:cubicBezTo>
                      <a:pt x="295" y="111"/>
                      <a:pt x="294" y="112"/>
                      <a:pt x="293" y="111"/>
                    </a:cubicBezTo>
                    <a:cubicBezTo>
                      <a:pt x="293" y="110"/>
                      <a:pt x="298" y="111"/>
                      <a:pt x="299" y="112"/>
                    </a:cubicBezTo>
                    <a:cubicBezTo>
                      <a:pt x="299" y="112"/>
                      <a:pt x="299" y="112"/>
                      <a:pt x="299" y="112"/>
                    </a:cubicBezTo>
                    <a:cubicBezTo>
                      <a:pt x="301" y="113"/>
                      <a:pt x="302" y="113"/>
                      <a:pt x="304" y="114"/>
                    </a:cubicBezTo>
                    <a:cubicBezTo>
                      <a:pt x="304" y="115"/>
                      <a:pt x="302" y="114"/>
                      <a:pt x="302" y="115"/>
                    </a:cubicBezTo>
                    <a:cubicBezTo>
                      <a:pt x="299" y="116"/>
                      <a:pt x="304" y="118"/>
                      <a:pt x="304" y="118"/>
                    </a:cubicBezTo>
                    <a:cubicBezTo>
                      <a:pt x="306" y="118"/>
                      <a:pt x="307" y="119"/>
                      <a:pt x="308" y="118"/>
                    </a:cubicBezTo>
                    <a:cubicBezTo>
                      <a:pt x="310" y="119"/>
                      <a:pt x="307" y="119"/>
                      <a:pt x="308" y="120"/>
                    </a:cubicBezTo>
                    <a:cubicBezTo>
                      <a:pt x="318" y="121"/>
                      <a:pt x="318" y="121"/>
                      <a:pt x="318" y="121"/>
                    </a:cubicBezTo>
                    <a:cubicBezTo>
                      <a:pt x="317" y="121"/>
                      <a:pt x="317" y="123"/>
                      <a:pt x="314" y="122"/>
                    </a:cubicBezTo>
                    <a:cubicBezTo>
                      <a:pt x="318" y="124"/>
                      <a:pt x="324" y="124"/>
                      <a:pt x="328" y="125"/>
                    </a:cubicBezTo>
                    <a:cubicBezTo>
                      <a:pt x="329" y="126"/>
                      <a:pt x="333" y="127"/>
                      <a:pt x="334" y="128"/>
                    </a:cubicBezTo>
                    <a:cubicBezTo>
                      <a:pt x="333" y="129"/>
                      <a:pt x="334" y="127"/>
                      <a:pt x="332" y="128"/>
                    </a:cubicBezTo>
                    <a:cubicBezTo>
                      <a:pt x="332" y="129"/>
                      <a:pt x="332" y="129"/>
                      <a:pt x="332" y="129"/>
                    </a:cubicBezTo>
                    <a:cubicBezTo>
                      <a:pt x="329" y="128"/>
                      <a:pt x="329" y="130"/>
                      <a:pt x="326" y="130"/>
                    </a:cubicBezTo>
                    <a:cubicBezTo>
                      <a:pt x="329" y="131"/>
                      <a:pt x="332" y="133"/>
                      <a:pt x="335" y="135"/>
                    </a:cubicBezTo>
                    <a:cubicBezTo>
                      <a:pt x="336" y="133"/>
                      <a:pt x="340" y="137"/>
                      <a:pt x="343" y="136"/>
                    </a:cubicBezTo>
                    <a:cubicBezTo>
                      <a:pt x="347" y="138"/>
                      <a:pt x="342" y="138"/>
                      <a:pt x="342" y="139"/>
                    </a:cubicBezTo>
                    <a:cubicBezTo>
                      <a:pt x="347" y="140"/>
                      <a:pt x="349" y="143"/>
                      <a:pt x="352" y="144"/>
                    </a:cubicBezTo>
                    <a:cubicBezTo>
                      <a:pt x="352" y="144"/>
                      <a:pt x="352" y="144"/>
                      <a:pt x="351" y="144"/>
                    </a:cubicBezTo>
                    <a:cubicBezTo>
                      <a:pt x="355" y="146"/>
                      <a:pt x="358" y="149"/>
                      <a:pt x="363" y="150"/>
                    </a:cubicBezTo>
                    <a:cubicBezTo>
                      <a:pt x="363" y="150"/>
                      <a:pt x="362" y="150"/>
                      <a:pt x="361" y="150"/>
                    </a:cubicBezTo>
                    <a:cubicBezTo>
                      <a:pt x="362" y="152"/>
                      <a:pt x="366" y="149"/>
                      <a:pt x="367" y="152"/>
                    </a:cubicBezTo>
                    <a:cubicBezTo>
                      <a:pt x="364" y="152"/>
                      <a:pt x="364" y="152"/>
                      <a:pt x="364" y="152"/>
                    </a:cubicBezTo>
                    <a:cubicBezTo>
                      <a:pt x="368" y="153"/>
                      <a:pt x="366" y="155"/>
                      <a:pt x="371" y="156"/>
                    </a:cubicBezTo>
                    <a:cubicBezTo>
                      <a:pt x="370" y="156"/>
                      <a:pt x="369" y="156"/>
                      <a:pt x="368" y="156"/>
                    </a:cubicBezTo>
                    <a:cubicBezTo>
                      <a:pt x="371" y="157"/>
                      <a:pt x="372" y="159"/>
                      <a:pt x="376" y="160"/>
                    </a:cubicBezTo>
                    <a:cubicBezTo>
                      <a:pt x="375" y="160"/>
                      <a:pt x="374" y="160"/>
                      <a:pt x="372" y="160"/>
                    </a:cubicBezTo>
                    <a:cubicBezTo>
                      <a:pt x="372" y="161"/>
                      <a:pt x="377" y="161"/>
                      <a:pt x="376" y="162"/>
                    </a:cubicBezTo>
                    <a:cubicBezTo>
                      <a:pt x="376" y="163"/>
                      <a:pt x="375" y="164"/>
                      <a:pt x="375" y="164"/>
                    </a:cubicBezTo>
                    <a:cubicBezTo>
                      <a:pt x="378" y="164"/>
                      <a:pt x="376" y="167"/>
                      <a:pt x="370" y="167"/>
                    </a:cubicBezTo>
                    <a:cubicBezTo>
                      <a:pt x="370" y="167"/>
                      <a:pt x="368" y="167"/>
                      <a:pt x="365" y="167"/>
                    </a:cubicBezTo>
                    <a:cubicBezTo>
                      <a:pt x="339" y="166"/>
                      <a:pt x="317" y="163"/>
                      <a:pt x="293" y="161"/>
                    </a:cubicBezTo>
                    <a:cubicBezTo>
                      <a:pt x="292" y="159"/>
                      <a:pt x="300" y="161"/>
                      <a:pt x="299" y="160"/>
                    </a:cubicBezTo>
                    <a:cubicBezTo>
                      <a:pt x="297" y="161"/>
                      <a:pt x="295" y="159"/>
                      <a:pt x="288" y="159"/>
                    </a:cubicBezTo>
                    <a:cubicBezTo>
                      <a:pt x="288" y="159"/>
                      <a:pt x="288" y="159"/>
                      <a:pt x="288" y="159"/>
                    </a:cubicBezTo>
                    <a:cubicBezTo>
                      <a:pt x="285" y="158"/>
                      <a:pt x="285" y="157"/>
                      <a:pt x="281" y="157"/>
                    </a:cubicBezTo>
                    <a:cubicBezTo>
                      <a:pt x="280" y="158"/>
                      <a:pt x="280" y="158"/>
                      <a:pt x="280" y="158"/>
                    </a:cubicBezTo>
                    <a:cubicBezTo>
                      <a:pt x="276" y="158"/>
                      <a:pt x="276" y="155"/>
                      <a:pt x="272" y="156"/>
                    </a:cubicBezTo>
                    <a:cubicBezTo>
                      <a:pt x="271" y="155"/>
                      <a:pt x="271" y="155"/>
                      <a:pt x="271" y="155"/>
                    </a:cubicBezTo>
                    <a:cubicBezTo>
                      <a:pt x="265" y="156"/>
                      <a:pt x="267" y="154"/>
                      <a:pt x="261" y="154"/>
                    </a:cubicBezTo>
                    <a:cubicBezTo>
                      <a:pt x="262" y="154"/>
                      <a:pt x="262" y="154"/>
                      <a:pt x="262" y="154"/>
                    </a:cubicBezTo>
                    <a:cubicBezTo>
                      <a:pt x="258" y="153"/>
                      <a:pt x="249" y="154"/>
                      <a:pt x="249" y="152"/>
                    </a:cubicBezTo>
                    <a:cubicBezTo>
                      <a:pt x="244" y="152"/>
                      <a:pt x="239" y="151"/>
                      <a:pt x="236" y="152"/>
                    </a:cubicBezTo>
                    <a:cubicBezTo>
                      <a:pt x="236" y="151"/>
                      <a:pt x="238" y="151"/>
                      <a:pt x="239" y="151"/>
                    </a:cubicBezTo>
                    <a:cubicBezTo>
                      <a:pt x="222" y="149"/>
                      <a:pt x="205" y="145"/>
                      <a:pt x="188" y="144"/>
                    </a:cubicBezTo>
                    <a:cubicBezTo>
                      <a:pt x="188" y="143"/>
                      <a:pt x="189" y="144"/>
                      <a:pt x="190" y="143"/>
                    </a:cubicBezTo>
                    <a:cubicBezTo>
                      <a:pt x="179" y="143"/>
                      <a:pt x="175" y="139"/>
                      <a:pt x="164" y="140"/>
                    </a:cubicBezTo>
                    <a:cubicBezTo>
                      <a:pt x="160" y="140"/>
                      <a:pt x="160" y="140"/>
                      <a:pt x="160" y="140"/>
                    </a:cubicBezTo>
                    <a:cubicBezTo>
                      <a:pt x="159" y="139"/>
                      <a:pt x="160" y="139"/>
                      <a:pt x="159" y="138"/>
                    </a:cubicBezTo>
                    <a:cubicBezTo>
                      <a:pt x="156" y="139"/>
                      <a:pt x="151" y="137"/>
                      <a:pt x="148" y="138"/>
                    </a:cubicBezTo>
                    <a:cubicBezTo>
                      <a:pt x="148" y="137"/>
                      <a:pt x="150" y="137"/>
                      <a:pt x="150" y="137"/>
                    </a:cubicBezTo>
                    <a:cubicBezTo>
                      <a:pt x="147" y="136"/>
                      <a:pt x="139" y="136"/>
                      <a:pt x="136" y="135"/>
                    </a:cubicBezTo>
                    <a:cubicBezTo>
                      <a:pt x="138" y="135"/>
                      <a:pt x="138" y="135"/>
                      <a:pt x="138" y="135"/>
                    </a:cubicBezTo>
                    <a:cubicBezTo>
                      <a:pt x="122" y="130"/>
                      <a:pt x="100" y="124"/>
                      <a:pt x="79" y="123"/>
                    </a:cubicBezTo>
                    <a:cubicBezTo>
                      <a:pt x="74" y="122"/>
                      <a:pt x="80" y="122"/>
                      <a:pt x="78" y="121"/>
                    </a:cubicBezTo>
                    <a:cubicBezTo>
                      <a:pt x="58" y="120"/>
                      <a:pt x="44" y="114"/>
                      <a:pt x="23" y="113"/>
                    </a:cubicBezTo>
                    <a:cubicBezTo>
                      <a:pt x="10" y="111"/>
                      <a:pt x="0" y="113"/>
                      <a:pt x="0" y="113"/>
                    </a:cubicBezTo>
                    <a:cubicBezTo>
                      <a:pt x="31" y="117"/>
                      <a:pt x="53" y="123"/>
                      <a:pt x="78" y="130"/>
                    </a:cubicBezTo>
                    <a:close/>
                    <a:moveTo>
                      <a:pt x="656" y="33"/>
                    </a:moveTo>
                    <a:cubicBezTo>
                      <a:pt x="656" y="33"/>
                      <a:pt x="656" y="33"/>
                      <a:pt x="656" y="33"/>
                    </a:cubicBezTo>
                    <a:moveTo>
                      <a:pt x="655" y="33"/>
                    </a:moveTo>
                    <a:cubicBezTo>
                      <a:pt x="655" y="33"/>
                      <a:pt x="655" y="33"/>
                      <a:pt x="655" y="33"/>
                    </a:cubicBezTo>
                    <a:cubicBezTo>
                      <a:pt x="656" y="33"/>
                      <a:pt x="656" y="33"/>
                      <a:pt x="655" y="33"/>
                    </a:cubicBezTo>
                    <a:close/>
                    <a:moveTo>
                      <a:pt x="650" y="3"/>
                    </a:moveTo>
                    <a:cubicBezTo>
                      <a:pt x="650" y="3"/>
                      <a:pt x="650" y="4"/>
                      <a:pt x="650" y="4"/>
                    </a:cubicBezTo>
                    <a:cubicBezTo>
                      <a:pt x="650" y="4"/>
                      <a:pt x="649" y="4"/>
                      <a:pt x="648" y="5"/>
                    </a:cubicBezTo>
                    <a:cubicBezTo>
                      <a:pt x="648" y="4"/>
                      <a:pt x="648" y="3"/>
                      <a:pt x="650" y="3"/>
                    </a:cubicBezTo>
                    <a:close/>
                    <a:moveTo>
                      <a:pt x="649" y="34"/>
                    </a:moveTo>
                    <a:cubicBezTo>
                      <a:pt x="650" y="34"/>
                      <a:pt x="651" y="34"/>
                      <a:pt x="653" y="34"/>
                    </a:cubicBezTo>
                    <a:cubicBezTo>
                      <a:pt x="653" y="33"/>
                      <a:pt x="653" y="33"/>
                      <a:pt x="653" y="33"/>
                    </a:cubicBezTo>
                    <a:cubicBezTo>
                      <a:pt x="653" y="34"/>
                      <a:pt x="653" y="34"/>
                      <a:pt x="653" y="34"/>
                    </a:cubicBezTo>
                    <a:cubicBezTo>
                      <a:pt x="654" y="34"/>
                      <a:pt x="655" y="33"/>
                      <a:pt x="655" y="33"/>
                    </a:cubicBezTo>
                    <a:cubicBezTo>
                      <a:pt x="654" y="34"/>
                      <a:pt x="654" y="34"/>
                      <a:pt x="653" y="34"/>
                    </a:cubicBezTo>
                    <a:cubicBezTo>
                      <a:pt x="653" y="34"/>
                      <a:pt x="653" y="35"/>
                      <a:pt x="652" y="35"/>
                    </a:cubicBezTo>
                    <a:cubicBezTo>
                      <a:pt x="652" y="35"/>
                      <a:pt x="652" y="35"/>
                      <a:pt x="652" y="35"/>
                    </a:cubicBezTo>
                    <a:cubicBezTo>
                      <a:pt x="652" y="35"/>
                      <a:pt x="651" y="35"/>
                      <a:pt x="650" y="35"/>
                    </a:cubicBezTo>
                    <a:cubicBezTo>
                      <a:pt x="649" y="35"/>
                      <a:pt x="649" y="35"/>
                      <a:pt x="649" y="35"/>
                    </a:cubicBezTo>
                    <a:cubicBezTo>
                      <a:pt x="647" y="36"/>
                      <a:pt x="650" y="36"/>
                      <a:pt x="648" y="37"/>
                    </a:cubicBezTo>
                    <a:cubicBezTo>
                      <a:pt x="646" y="37"/>
                      <a:pt x="644" y="37"/>
                      <a:pt x="643" y="37"/>
                    </a:cubicBezTo>
                    <a:cubicBezTo>
                      <a:pt x="643" y="36"/>
                      <a:pt x="646" y="35"/>
                      <a:pt x="640" y="34"/>
                    </a:cubicBezTo>
                    <a:cubicBezTo>
                      <a:pt x="644" y="33"/>
                      <a:pt x="649" y="35"/>
                      <a:pt x="649" y="34"/>
                    </a:cubicBezTo>
                    <a:close/>
                    <a:moveTo>
                      <a:pt x="539" y="91"/>
                    </a:moveTo>
                    <a:cubicBezTo>
                      <a:pt x="541" y="91"/>
                      <a:pt x="537" y="92"/>
                      <a:pt x="538" y="92"/>
                    </a:cubicBezTo>
                    <a:cubicBezTo>
                      <a:pt x="537" y="92"/>
                      <a:pt x="535" y="93"/>
                      <a:pt x="535" y="92"/>
                    </a:cubicBezTo>
                    <a:cubicBezTo>
                      <a:pt x="538" y="92"/>
                      <a:pt x="539" y="91"/>
                      <a:pt x="539" y="9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7" name="ïṡľîdé">
              <a:extLst>
                <a:ext uri="{FF2B5EF4-FFF2-40B4-BE49-F238E27FC236}">
                  <a16:creationId xmlns:a16="http://schemas.microsoft.com/office/drawing/2014/main" id="{072EEBA1-948E-4DC5-B0C3-09CE26D909DE}"/>
                </a:ext>
              </a:extLst>
            </p:cNvPr>
            <p:cNvSpPr/>
            <p:nvPr/>
          </p:nvSpPr>
          <p:spPr>
            <a:xfrm>
              <a:off x="669925" y="2211349"/>
              <a:ext cx="3447888" cy="73795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4="http://schemas.microsoft.com/office/drawing/2010/main" xmlns:ma14="http://schemas.microsoft.com/office/mac/drawingml/2011/main" xmlns:p14="http://schemas.microsoft.com/office/powerpoint/2010/main" xmlns:a16="http://schemas.microsoft.com/office/drawing/2014/main" val="1"/>
              </a:ext>
            </a:extLst>
          </p:spPr>
          <p:txBody>
            <a:bodyPr wrap="square" lIns="91440" tIns="45720" rIns="91440" bIns="4572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200" dirty="0">
                  <a:solidFill>
                    <a:schemeClr val="tx1"/>
                  </a:solidFill>
                </a:rPr>
                <a:t>Copy paste fonts. Choose the only option to retain text…...</a:t>
              </a:r>
              <a:endParaRPr lang="zh-CN" alt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8" name="îṣlîḑê">
              <a:extLst>
                <a:ext uri="{FF2B5EF4-FFF2-40B4-BE49-F238E27FC236}">
                  <a16:creationId xmlns:a16="http://schemas.microsoft.com/office/drawing/2014/main" id="{A1978845-C76E-4628-AB71-3B711D7E3059}"/>
                </a:ext>
              </a:extLst>
            </p:cNvPr>
            <p:cNvSpPr/>
            <p:nvPr/>
          </p:nvSpPr>
          <p:spPr>
            <a:xfrm>
              <a:off x="669925" y="1825076"/>
              <a:ext cx="3464695" cy="37373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lc="http://schemas.openxmlformats.org/drawingml/2006/lockedCanvas" xmlns:a14="http://schemas.microsoft.com/office/drawing/2010/main" xmlns:ma14="http://schemas.microsoft.com/office/mac/drawingml/2011/main" xmlns:p14="http://schemas.microsoft.com/office/powerpoint/2010/main" xmlns:a16="http://schemas.microsoft.com/office/drawing/2014/main" val="1"/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grpSp>
          <p:nvGrpSpPr>
            <p:cNvPr id="9" name="ísḷíďé">
              <a:extLst>
                <a:ext uri="{FF2B5EF4-FFF2-40B4-BE49-F238E27FC236}">
                  <a16:creationId xmlns:a16="http://schemas.microsoft.com/office/drawing/2014/main" id="{C45F9906-2B1D-4A2E-8D1C-1AFF3F6A5393}"/>
                </a:ext>
              </a:extLst>
            </p:cNvPr>
            <p:cNvGrpSpPr/>
            <p:nvPr/>
          </p:nvGrpSpPr>
          <p:grpSpPr>
            <a:xfrm>
              <a:off x="3227749" y="3071763"/>
              <a:ext cx="1462846" cy="890064"/>
              <a:chOff x="2169960" y="3071763"/>
              <a:chExt cx="1462846" cy="890064"/>
            </a:xfrm>
          </p:grpSpPr>
          <p:sp>
            <p:nvSpPr>
              <p:cNvPr id="33" name="î$ľiḋê">
                <a:extLst>
                  <a:ext uri="{FF2B5EF4-FFF2-40B4-BE49-F238E27FC236}">
                    <a16:creationId xmlns:a16="http://schemas.microsoft.com/office/drawing/2014/main" id="{D10C985D-1177-4B4F-B437-973E98C3F909}"/>
                  </a:ext>
                </a:extLst>
              </p:cNvPr>
              <p:cNvSpPr/>
              <p:nvPr/>
            </p:nvSpPr>
            <p:spPr>
              <a:xfrm>
                <a:off x="2169960" y="3071763"/>
                <a:ext cx="890064" cy="890064"/>
              </a:xfrm>
              <a:prstGeom prst="ellipse">
                <a:avLst/>
              </a:prstGeom>
              <a:solidFill>
                <a:schemeClr val="accent1">
                  <a:lumMod val="100000"/>
                </a:schemeClr>
              </a:solidFill>
              <a:ln w="9525">
                <a:noFill/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ïŝḻíḍé">
                <a:extLst>
                  <a:ext uri="{FF2B5EF4-FFF2-40B4-BE49-F238E27FC236}">
                    <a16:creationId xmlns:a16="http://schemas.microsoft.com/office/drawing/2014/main" id="{547322F8-628C-492B-9AFD-88EED26ED528}"/>
                  </a:ext>
                </a:extLst>
              </p:cNvPr>
              <p:cNvSpPr/>
              <p:nvPr/>
            </p:nvSpPr>
            <p:spPr>
              <a:xfrm>
                <a:off x="2451289" y="3238588"/>
                <a:ext cx="327404" cy="557897"/>
              </a:xfrm>
              <a:custGeom>
                <a:avLst/>
                <a:gdLst>
                  <a:gd name="connsiteX0" fmla="*/ 99219 w 198438"/>
                  <a:gd name="connsiteY0" fmla="*/ 288925 h 338138"/>
                  <a:gd name="connsiteX1" fmla="*/ 84137 w 198438"/>
                  <a:gd name="connsiteY1" fmla="*/ 302419 h 338138"/>
                  <a:gd name="connsiteX2" fmla="*/ 99219 w 198438"/>
                  <a:gd name="connsiteY2" fmla="*/ 315913 h 338138"/>
                  <a:gd name="connsiteX3" fmla="*/ 114301 w 198438"/>
                  <a:gd name="connsiteY3" fmla="*/ 302419 h 338138"/>
                  <a:gd name="connsiteX4" fmla="*/ 99219 w 198438"/>
                  <a:gd name="connsiteY4" fmla="*/ 288925 h 338138"/>
                  <a:gd name="connsiteX5" fmla="*/ 14287 w 198438"/>
                  <a:gd name="connsiteY5" fmla="*/ 69850 h 338138"/>
                  <a:gd name="connsiteX6" fmla="*/ 14287 w 198438"/>
                  <a:gd name="connsiteY6" fmla="*/ 268288 h 338138"/>
                  <a:gd name="connsiteX7" fmla="*/ 184150 w 198438"/>
                  <a:gd name="connsiteY7" fmla="*/ 268288 h 338138"/>
                  <a:gd name="connsiteX8" fmla="*/ 184150 w 198438"/>
                  <a:gd name="connsiteY8" fmla="*/ 69850 h 338138"/>
                  <a:gd name="connsiteX9" fmla="*/ 63723 w 198438"/>
                  <a:gd name="connsiteY9" fmla="*/ 28575 h 338138"/>
                  <a:gd name="connsiteX10" fmla="*/ 57150 w 198438"/>
                  <a:gd name="connsiteY10" fmla="*/ 36368 h 338138"/>
                  <a:gd name="connsiteX11" fmla="*/ 63723 w 198438"/>
                  <a:gd name="connsiteY11" fmla="*/ 42863 h 338138"/>
                  <a:gd name="connsiteX12" fmla="*/ 134715 w 198438"/>
                  <a:gd name="connsiteY12" fmla="*/ 42863 h 338138"/>
                  <a:gd name="connsiteX13" fmla="*/ 141288 w 198438"/>
                  <a:gd name="connsiteY13" fmla="*/ 36368 h 338138"/>
                  <a:gd name="connsiteX14" fmla="*/ 134715 w 198438"/>
                  <a:gd name="connsiteY14" fmla="*/ 28575 h 338138"/>
                  <a:gd name="connsiteX15" fmla="*/ 63723 w 198438"/>
                  <a:gd name="connsiteY15" fmla="*/ 28575 h 338138"/>
                  <a:gd name="connsiteX16" fmla="*/ 35719 w 198438"/>
                  <a:gd name="connsiteY16" fmla="*/ 0 h 338138"/>
                  <a:gd name="connsiteX17" fmla="*/ 162719 w 198438"/>
                  <a:gd name="connsiteY17" fmla="*/ 0 h 338138"/>
                  <a:gd name="connsiteX18" fmla="*/ 198438 w 198438"/>
                  <a:gd name="connsiteY18" fmla="*/ 35663 h 338138"/>
                  <a:gd name="connsiteX19" fmla="*/ 198438 w 198438"/>
                  <a:gd name="connsiteY19" fmla="*/ 302475 h 338138"/>
                  <a:gd name="connsiteX20" fmla="*/ 162719 w 198438"/>
                  <a:gd name="connsiteY20" fmla="*/ 338138 h 338138"/>
                  <a:gd name="connsiteX21" fmla="*/ 35719 w 198438"/>
                  <a:gd name="connsiteY21" fmla="*/ 338138 h 338138"/>
                  <a:gd name="connsiteX22" fmla="*/ 0 w 198438"/>
                  <a:gd name="connsiteY22" fmla="*/ 302475 h 338138"/>
                  <a:gd name="connsiteX23" fmla="*/ 0 w 198438"/>
                  <a:gd name="connsiteY23" fmla="*/ 35663 h 338138"/>
                  <a:gd name="connsiteX24" fmla="*/ 35719 w 198438"/>
                  <a:gd name="connsiteY24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8438" h="338138">
                    <a:moveTo>
                      <a:pt x="99219" y="288925"/>
                    </a:moveTo>
                    <a:cubicBezTo>
                      <a:pt x="90889" y="288925"/>
                      <a:pt x="84137" y="294966"/>
                      <a:pt x="84137" y="302419"/>
                    </a:cubicBezTo>
                    <a:cubicBezTo>
                      <a:pt x="84137" y="309872"/>
                      <a:pt x="90889" y="315913"/>
                      <a:pt x="99219" y="315913"/>
                    </a:cubicBezTo>
                    <a:cubicBezTo>
                      <a:pt x="107549" y="315913"/>
                      <a:pt x="114301" y="309872"/>
                      <a:pt x="114301" y="302419"/>
                    </a:cubicBezTo>
                    <a:cubicBezTo>
                      <a:pt x="114301" y="294966"/>
                      <a:pt x="107549" y="288925"/>
                      <a:pt x="99219" y="288925"/>
                    </a:cubicBezTo>
                    <a:close/>
                    <a:moveTo>
                      <a:pt x="14287" y="69850"/>
                    </a:moveTo>
                    <a:lnTo>
                      <a:pt x="14287" y="268288"/>
                    </a:lnTo>
                    <a:lnTo>
                      <a:pt x="184150" y="268288"/>
                    </a:lnTo>
                    <a:lnTo>
                      <a:pt x="184150" y="69850"/>
                    </a:lnTo>
                    <a:close/>
                    <a:moveTo>
                      <a:pt x="63723" y="28575"/>
                    </a:moveTo>
                    <a:cubicBezTo>
                      <a:pt x="59779" y="28575"/>
                      <a:pt x="57150" y="32472"/>
                      <a:pt x="57150" y="36368"/>
                    </a:cubicBezTo>
                    <a:cubicBezTo>
                      <a:pt x="57150" y="40265"/>
                      <a:pt x="59779" y="42863"/>
                      <a:pt x="63723" y="42863"/>
                    </a:cubicBezTo>
                    <a:cubicBezTo>
                      <a:pt x="63723" y="42863"/>
                      <a:pt x="63723" y="42863"/>
                      <a:pt x="134715" y="42863"/>
                    </a:cubicBezTo>
                    <a:cubicBezTo>
                      <a:pt x="138659" y="42863"/>
                      <a:pt x="141288" y="40265"/>
                      <a:pt x="141288" y="36368"/>
                    </a:cubicBezTo>
                    <a:cubicBezTo>
                      <a:pt x="141288" y="32472"/>
                      <a:pt x="138659" y="28575"/>
                      <a:pt x="134715" y="28575"/>
                    </a:cubicBezTo>
                    <a:cubicBezTo>
                      <a:pt x="134715" y="28575"/>
                      <a:pt x="134715" y="28575"/>
                      <a:pt x="63723" y="28575"/>
                    </a:cubicBezTo>
                    <a:close/>
                    <a:moveTo>
                      <a:pt x="35719" y="0"/>
                    </a:moveTo>
                    <a:cubicBezTo>
                      <a:pt x="35719" y="0"/>
                      <a:pt x="35719" y="0"/>
                      <a:pt x="162719" y="0"/>
                    </a:cubicBezTo>
                    <a:cubicBezTo>
                      <a:pt x="182563" y="0"/>
                      <a:pt x="198438" y="15850"/>
                      <a:pt x="198438" y="35663"/>
                    </a:cubicBezTo>
                    <a:cubicBezTo>
                      <a:pt x="198438" y="35663"/>
                      <a:pt x="198438" y="35663"/>
                      <a:pt x="198438" y="302475"/>
                    </a:cubicBezTo>
                    <a:cubicBezTo>
                      <a:pt x="198438" y="322288"/>
                      <a:pt x="182563" y="338138"/>
                      <a:pt x="162719" y="338138"/>
                    </a:cubicBezTo>
                    <a:cubicBezTo>
                      <a:pt x="162719" y="338138"/>
                      <a:pt x="162719" y="338138"/>
                      <a:pt x="35719" y="338138"/>
                    </a:cubicBezTo>
                    <a:cubicBezTo>
                      <a:pt x="15875" y="338138"/>
                      <a:pt x="0" y="322288"/>
                      <a:pt x="0" y="302475"/>
                    </a:cubicBezTo>
                    <a:cubicBezTo>
                      <a:pt x="0" y="302475"/>
                      <a:pt x="0" y="302475"/>
                      <a:pt x="0" y="35663"/>
                    </a:cubicBezTo>
                    <a:cubicBezTo>
                      <a:pt x="0" y="15850"/>
                      <a:pt x="15875" y="0"/>
                      <a:pt x="3571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cxnSp>
            <p:nvCxnSpPr>
              <p:cNvPr id="35" name="直接箭头连接符 34">
                <a:extLst>
                  <a:ext uri="{FF2B5EF4-FFF2-40B4-BE49-F238E27FC236}">
                    <a16:creationId xmlns:a16="http://schemas.microsoft.com/office/drawing/2014/main" id="{87F9680A-F73C-41A7-91B9-539EC7C5A618}"/>
                  </a:ext>
                </a:extLst>
              </p:cNvPr>
              <p:cNvCxnSpPr>
                <a:cxnSpLocks/>
                <a:stCxn id="33" idx="6"/>
              </p:cNvCxnSpPr>
              <p:nvPr/>
            </p:nvCxnSpPr>
            <p:spPr>
              <a:xfrm>
                <a:off x="3060024" y="3516795"/>
                <a:ext cx="57278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iŝḻîḑe">
              <a:extLst>
                <a:ext uri="{FF2B5EF4-FFF2-40B4-BE49-F238E27FC236}">
                  <a16:creationId xmlns:a16="http://schemas.microsoft.com/office/drawing/2014/main" id="{B8BC72F0-782B-4C75-941D-8CC4C797876B}"/>
                </a:ext>
              </a:extLst>
            </p:cNvPr>
            <p:cNvSpPr/>
            <p:nvPr/>
          </p:nvSpPr>
          <p:spPr bwMode="auto">
            <a:xfrm>
              <a:off x="7332551" y="196148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sp>
          <p:nvSpPr>
            <p:cNvPr id="11" name="ïṧḷiḓé">
              <a:extLst>
                <a:ext uri="{FF2B5EF4-FFF2-40B4-BE49-F238E27FC236}">
                  <a16:creationId xmlns:a16="http://schemas.microsoft.com/office/drawing/2014/main" id="{C30F0D7A-11F9-4D64-9D98-C2AD4A933ECD}"/>
                </a:ext>
              </a:extLst>
            </p:cNvPr>
            <p:cNvSpPr/>
            <p:nvPr/>
          </p:nvSpPr>
          <p:spPr bwMode="auto">
            <a:xfrm>
              <a:off x="7332551" y="254952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sp>
          <p:nvSpPr>
            <p:cNvPr id="12" name="iṩḷíḍê">
              <a:extLst>
                <a:ext uri="{FF2B5EF4-FFF2-40B4-BE49-F238E27FC236}">
                  <a16:creationId xmlns:a16="http://schemas.microsoft.com/office/drawing/2014/main" id="{10AD500C-2D1D-489D-AB3E-D3231CE57A6E}"/>
                </a:ext>
              </a:extLst>
            </p:cNvPr>
            <p:cNvSpPr/>
            <p:nvPr/>
          </p:nvSpPr>
          <p:spPr bwMode="auto">
            <a:xfrm>
              <a:off x="7332551" y="313756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sp>
          <p:nvSpPr>
            <p:cNvPr id="13" name="îSļïďè">
              <a:extLst>
                <a:ext uri="{FF2B5EF4-FFF2-40B4-BE49-F238E27FC236}">
                  <a16:creationId xmlns:a16="http://schemas.microsoft.com/office/drawing/2014/main" id="{16E2901F-AEA7-47D6-A089-C6C9BC694425}"/>
                </a:ext>
              </a:extLst>
            </p:cNvPr>
            <p:cNvSpPr/>
            <p:nvPr/>
          </p:nvSpPr>
          <p:spPr bwMode="auto">
            <a:xfrm>
              <a:off x="7332551" y="372560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sp>
          <p:nvSpPr>
            <p:cNvPr id="14" name="íṩļîḑé">
              <a:extLst>
                <a:ext uri="{FF2B5EF4-FFF2-40B4-BE49-F238E27FC236}">
                  <a16:creationId xmlns:a16="http://schemas.microsoft.com/office/drawing/2014/main" id="{775E02B6-02BF-4E2B-AC4E-65357122EB75}"/>
                </a:ext>
              </a:extLst>
            </p:cNvPr>
            <p:cNvSpPr/>
            <p:nvPr/>
          </p:nvSpPr>
          <p:spPr bwMode="auto">
            <a:xfrm>
              <a:off x="7332551" y="4313649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sp>
          <p:nvSpPr>
            <p:cNvPr id="15" name="îŝḻîḍè">
              <a:extLst>
                <a:ext uri="{FF2B5EF4-FFF2-40B4-BE49-F238E27FC236}">
                  <a16:creationId xmlns:a16="http://schemas.microsoft.com/office/drawing/2014/main" id="{99D82066-DDC2-4FB8-B4C6-4DB02F95D828}"/>
                </a:ext>
              </a:extLst>
            </p:cNvPr>
            <p:cNvSpPr/>
            <p:nvPr/>
          </p:nvSpPr>
          <p:spPr bwMode="auto">
            <a:xfrm>
              <a:off x="7332551" y="4901687"/>
              <a:ext cx="4186349" cy="401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r>
                <a:rPr lang="en-US" altLang="zh-CN" sz="1200" dirty="0"/>
                <a:t>Copy paste fonts. Choose the only option to retain text.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BB154CBF-7656-4E92-A08E-EE2CBE286B45}"/>
                </a:ext>
              </a:extLst>
            </p:cNvPr>
            <p:cNvCxnSpPr/>
            <p:nvPr/>
          </p:nvCxnSpPr>
          <p:spPr>
            <a:xfrm>
              <a:off x="6972552" y="245612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E9AD3B3A-4856-4099-86D0-D8C601D86943}"/>
                </a:ext>
              </a:extLst>
            </p:cNvPr>
            <p:cNvCxnSpPr/>
            <p:nvPr/>
          </p:nvCxnSpPr>
          <p:spPr>
            <a:xfrm>
              <a:off x="6972552" y="304416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C6DD57C3-45A0-4B18-9F5C-F0A4D3CAE55A}"/>
                </a:ext>
              </a:extLst>
            </p:cNvPr>
            <p:cNvCxnSpPr/>
            <p:nvPr/>
          </p:nvCxnSpPr>
          <p:spPr>
            <a:xfrm>
              <a:off x="6972552" y="363220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3589F396-117F-4EFA-9F16-FBE8BCF97484}"/>
                </a:ext>
              </a:extLst>
            </p:cNvPr>
            <p:cNvCxnSpPr/>
            <p:nvPr/>
          </p:nvCxnSpPr>
          <p:spPr>
            <a:xfrm>
              <a:off x="6972552" y="4220241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A6F3EC0F-3855-4036-99D2-3406EFF302D7}"/>
                </a:ext>
              </a:extLst>
            </p:cNvPr>
            <p:cNvCxnSpPr/>
            <p:nvPr/>
          </p:nvCxnSpPr>
          <p:spPr>
            <a:xfrm>
              <a:off x="6972552" y="4808280"/>
              <a:ext cx="4546348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îSḻiḓé">
              <a:extLst>
                <a:ext uri="{FF2B5EF4-FFF2-40B4-BE49-F238E27FC236}">
                  <a16:creationId xmlns:a16="http://schemas.microsoft.com/office/drawing/2014/main" id="{48C868B2-E9DF-45DB-A799-19B714B24172}"/>
                </a:ext>
              </a:extLst>
            </p:cNvPr>
            <p:cNvSpPr/>
            <p:nvPr/>
          </p:nvSpPr>
          <p:spPr>
            <a:xfrm>
              <a:off x="7038975" y="2043564"/>
              <a:ext cx="251816" cy="237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2" name="iṡľîdê">
              <a:extLst>
                <a:ext uri="{FF2B5EF4-FFF2-40B4-BE49-F238E27FC236}">
                  <a16:creationId xmlns:a16="http://schemas.microsoft.com/office/drawing/2014/main" id="{B0763ACD-700B-4007-BCF4-5072434CC901}"/>
                </a:ext>
              </a:extLst>
            </p:cNvPr>
            <p:cNvSpPr/>
            <p:nvPr/>
          </p:nvSpPr>
          <p:spPr>
            <a:xfrm>
              <a:off x="7038975" y="3219644"/>
              <a:ext cx="251816" cy="237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3" name="iŝliḑè">
              <a:extLst>
                <a:ext uri="{FF2B5EF4-FFF2-40B4-BE49-F238E27FC236}">
                  <a16:creationId xmlns:a16="http://schemas.microsoft.com/office/drawing/2014/main" id="{95E3C039-F3E0-4C65-B298-A7C8CE74A6F5}"/>
                </a:ext>
              </a:extLst>
            </p:cNvPr>
            <p:cNvSpPr/>
            <p:nvPr/>
          </p:nvSpPr>
          <p:spPr>
            <a:xfrm>
              <a:off x="7038975" y="4395724"/>
              <a:ext cx="251816" cy="237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 fontScale="62500" lnSpcReduction="20000"/>
            </a:bodyPr>
            <a:lstStyle/>
            <a:p>
              <a:pPr algn="ctr"/>
              <a:endParaRPr/>
            </a:p>
          </p:txBody>
        </p:sp>
        <p:grpSp>
          <p:nvGrpSpPr>
            <p:cNvPr id="24" name="ïŝ1ïḋe">
              <a:extLst>
                <a:ext uri="{FF2B5EF4-FFF2-40B4-BE49-F238E27FC236}">
                  <a16:creationId xmlns:a16="http://schemas.microsoft.com/office/drawing/2014/main" id="{58BBDD01-A537-4444-96F4-AE22D867B871}"/>
                </a:ext>
              </a:extLst>
            </p:cNvPr>
            <p:cNvGrpSpPr/>
            <p:nvPr/>
          </p:nvGrpSpPr>
          <p:grpSpPr>
            <a:xfrm>
              <a:off x="7038975" y="4983764"/>
              <a:ext cx="251816" cy="237074"/>
              <a:chOff x="0" y="0"/>
              <a:chExt cx="767929" cy="767929"/>
            </a:xfrm>
          </p:grpSpPr>
          <p:sp>
            <p:nvSpPr>
              <p:cNvPr id="31" name="iśḷíḍe">
                <a:extLst>
                  <a:ext uri="{FF2B5EF4-FFF2-40B4-BE49-F238E27FC236}">
                    <a16:creationId xmlns:a16="http://schemas.microsoft.com/office/drawing/2014/main" id="{1DB52480-0E30-4A5B-AC7D-7105C11C984A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îślïḑe">
                <a:extLst>
                  <a:ext uri="{FF2B5EF4-FFF2-40B4-BE49-F238E27FC236}">
                    <a16:creationId xmlns:a16="http://schemas.microsoft.com/office/drawing/2014/main" id="{8C2AFE44-FA51-40B5-8038-C23B249E2E0E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25" name="isľíḍê">
              <a:extLst>
                <a:ext uri="{FF2B5EF4-FFF2-40B4-BE49-F238E27FC236}">
                  <a16:creationId xmlns:a16="http://schemas.microsoft.com/office/drawing/2014/main" id="{37BAE2A8-E2F9-45EE-907A-E1A867234ECF}"/>
                </a:ext>
              </a:extLst>
            </p:cNvPr>
            <p:cNvGrpSpPr/>
            <p:nvPr/>
          </p:nvGrpSpPr>
          <p:grpSpPr>
            <a:xfrm>
              <a:off x="7038975" y="3807684"/>
              <a:ext cx="251816" cy="237074"/>
              <a:chOff x="0" y="0"/>
              <a:chExt cx="767929" cy="767929"/>
            </a:xfrm>
          </p:grpSpPr>
          <p:sp>
            <p:nvSpPr>
              <p:cNvPr id="29" name="ïṥ1íḑè">
                <a:extLst>
                  <a:ext uri="{FF2B5EF4-FFF2-40B4-BE49-F238E27FC236}">
                    <a16:creationId xmlns:a16="http://schemas.microsoft.com/office/drawing/2014/main" id="{8A6F76C4-B5B3-4854-B604-2FB061BEAE65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ïṩlïḓé">
                <a:extLst>
                  <a:ext uri="{FF2B5EF4-FFF2-40B4-BE49-F238E27FC236}">
                    <a16:creationId xmlns:a16="http://schemas.microsoft.com/office/drawing/2014/main" id="{2600CB25-760A-4C38-8255-E3BD852C9CA8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26" name="îṧḷîḑê">
              <a:extLst>
                <a:ext uri="{FF2B5EF4-FFF2-40B4-BE49-F238E27FC236}">
                  <a16:creationId xmlns:a16="http://schemas.microsoft.com/office/drawing/2014/main" id="{75CEC95D-523E-4CBF-A433-4075DC27F834}"/>
                </a:ext>
              </a:extLst>
            </p:cNvPr>
            <p:cNvGrpSpPr/>
            <p:nvPr/>
          </p:nvGrpSpPr>
          <p:grpSpPr>
            <a:xfrm>
              <a:off x="7038975" y="2631604"/>
              <a:ext cx="251816" cy="237074"/>
              <a:chOff x="0" y="0"/>
              <a:chExt cx="767929" cy="767929"/>
            </a:xfrm>
          </p:grpSpPr>
          <p:sp>
            <p:nvSpPr>
              <p:cNvPr id="27" name="ïṣľïḑê">
                <a:extLst>
                  <a:ext uri="{FF2B5EF4-FFF2-40B4-BE49-F238E27FC236}">
                    <a16:creationId xmlns:a16="http://schemas.microsoft.com/office/drawing/2014/main" id="{3DD6C5E7-F53C-45E2-8D52-5FED925D5257}"/>
                  </a:ext>
                </a:extLst>
              </p:cNvPr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28" name="íṥ1íḑe">
                <a:extLst>
                  <a:ext uri="{FF2B5EF4-FFF2-40B4-BE49-F238E27FC236}">
                    <a16:creationId xmlns:a16="http://schemas.microsoft.com/office/drawing/2014/main" id="{DD29EB93-D2FD-4A1C-8BBE-891E6B5E4B66}"/>
                  </a:ext>
                </a:extLst>
              </p:cNvPr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8941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Section Header Here</a:t>
            </a:r>
            <a:endParaRPr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altLang="zh-CN"/>
              <a:t>Supporting text here.</a:t>
            </a:r>
          </a:p>
          <a:p>
            <a:pPr lvl="0"/>
            <a:r>
              <a:rPr lang="en-US" altLang="zh-CN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42AF1C7A-D544-440D-A70F-65716DBB6409}"/>
              </a:ext>
            </a:extLst>
          </p:cNvPr>
          <p:cNvSpPr txBox="1"/>
          <p:nvPr/>
        </p:nvSpPr>
        <p:spPr>
          <a:xfrm>
            <a:off x="3536246" y="3117292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D778AB-4AF7-4230-8AA6-F2C7DA30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906F0CB-185F-4136-9D85-AAA7966F9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27B2F9A-940F-4627-8587-17C1F7148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30</a:t>
            </a:fld>
            <a:endParaRPr lang="zh-CN" altLang="en-US"/>
          </a:p>
        </p:txBody>
      </p:sp>
      <p:grpSp>
        <p:nvGrpSpPr>
          <p:cNvPr id="5" name="20639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6A10475-AB6F-4FAE-8794-7C693159AA6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23950"/>
            <a:ext cx="12192000" cy="4610100"/>
            <a:chOff x="0" y="1123950"/>
            <a:chExt cx="12192000" cy="4610100"/>
          </a:xfrm>
        </p:grpSpPr>
        <p:sp>
          <p:nvSpPr>
            <p:cNvPr id="6" name="î$1iḓe">
              <a:extLst>
                <a:ext uri="{FF2B5EF4-FFF2-40B4-BE49-F238E27FC236}">
                  <a16:creationId xmlns:a16="http://schemas.microsoft.com/office/drawing/2014/main" id="{3E14F7D5-5BEC-4178-9CD2-5FD0CD61F73A}"/>
                </a:ext>
              </a:extLst>
            </p:cNvPr>
            <p:cNvSpPr/>
            <p:nvPr/>
          </p:nvSpPr>
          <p:spPr>
            <a:xfrm>
              <a:off x="0" y="1123950"/>
              <a:ext cx="12192000" cy="2861164"/>
            </a:xfrm>
            <a:prstGeom prst="rect">
              <a:avLst/>
            </a:prstGeom>
            <a:blipFill>
              <a:blip r:embed="rId3"/>
              <a:stretch>
                <a:fillRect t="-92523" b="-91705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íṣlïḓe">
              <a:extLst>
                <a:ext uri="{FF2B5EF4-FFF2-40B4-BE49-F238E27FC236}">
                  <a16:creationId xmlns:a16="http://schemas.microsoft.com/office/drawing/2014/main" id="{9FDDADFC-CFFE-41FF-A732-827F4E3420D4}"/>
                </a:ext>
              </a:extLst>
            </p:cNvPr>
            <p:cNvSpPr/>
            <p:nvPr/>
          </p:nvSpPr>
          <p:spPr>
            <a:xfrm>
              <a:off x="673100" y="1123950"/>
              <a:ext cx="3386842" cy="286116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b" anchorCtr="1">
              <a:normAutofit/>
            </a:bodyPr>
            <a:lstStyle/>
            <a:p>
              <a:pPr algn="ctr" defTabSz="914378">
                <a:lnSpc>
                  <a:spcPct val="120000"/>
                </a:lnSpc>
              </a:pP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8" name="ï$ļîḋè">
              <a:extLst>
                <a:ext uri="{FF2B5EF4-FFF2-40B4-BE49-F238E27FC236}">
                  <a16:creationId xmlns:a16="http://schemas.microsoft.com/office/drawing/2014/main" id="{9F77D2FD-5CC4-47E1-9A2F-7A1F5F8B164C}"/>
                </a:ext>
              </a:extLst>
            </p:cNvPr>
            <p:cNvSpPr/>
            <p:nvPr/>
          </p:nvSpPr>
          <p:spPr bwMode="auto">
            <a:xfrm>
              <a:off x="1994495" y="1666716"/>
              <a:ext cx="744052" cy="762000"/>
            </a:xfrm>
            <a:custGeom>
              <a:avLst/>
              <a:gdLst>
                <a:gd name="T0" fmla="*/ 1547 w 10400"/>
                <a:gd name="T1" fmla="*/ 9330 h 10667"/>
                <a:gd name="T2" fmla="*/ 3077 w 10400"/>
                <a:gd name="T3" fmla="*/ 9013 h 10667"/>
                <a:gd name="T4" fmla="*/ 6114 w 10400"/>
                <a:gd name="T5" fmla="*/ 9700 h 10667"/>
                <a:gd name="T6" fmla="*/ 6806 w 10400"/>
                <a:gd name="T7" fmla="*/ 8539 h 10667"/>
                <a:gd name="T8" fmla="*/ 4079 w 10400"/>
                <a:gd name="T9" fmla="*/ 1127 h 10667"/>
                <a:gd name="T10" fmla="*/ 5193 w 10400"/>
                <a:gd name="T11" fmla="*/ 2254 h 10667"/>
                <a:gd name="T12" fmla="*/ 6352 w 10400"/>
                <a:gd name="T13" fmla="*/ 3340 h 10667"/>
                <a:gd name="T14" fmla="*/ 6296 w 10400"/>
                <a:gd name="T15" fmla="*/ 5841 h 10667"/>
                <a:gd name="T16" fmla="*/ 5318 w 10400"/>
                <a:gd name="T17" fmla="*/ 6578 h 10667"/>
                <a:gd name="T18" fmla="*/ 4851 w 10400"/>
                <a:gd name="T19" fmla="*/ 10126 h 10667"/>
                <a:gd name="T20" fmla="*/ 4154 w 10400"/>
                <a:gd name="T21" fmla="*/ 5500 h 10667"/>
                <a:gd name="T22" fmla="*/ 993 w 10400"/>
                <a:gd name="T23" fmla="*/ 1669 h 10667"/>
                <a:gd name="T24" fmla="*/ 4493 w 10400"/>
                <a:gd name="T25" fmla="*/ 2470 h 10667"/>
                <a:gd name="T26" fmla="*/ 5203 w 10400"/>
                <a:gd name="T27" fmla="*/ 5915 h 10667"/>
                <a:gd name="T28" fmla="*/ 5890 w 10400"/>
                <a:gd name="T29" fmla="*/ 2481 h 10667"/>
                <a:gd name="T30" fmla="*/ 9353 w 10400"/>
                <a:gd name="T31" fmla="*/ 1669 h 10667"/>
                <a:gd name="T32" fmla="*/ 8900 w 10400"/>
                <a:gd name="T33" fmla="*/ 5088 h 10667"/>
                <a:gd name="T34" fmla="*/ 8763 w 10400"/>
                <a:gd name="T35" fmla="*/ 4301 h 10667"/>
                <a:gd name="T36" fmla="*/ 7729 w 10400"/>
                <a:gd name="T37" fmla="*/ 3953 h 10667"/>
                <a:gd name="T38" fmla="*/ 8505 w 10400"/>
                <a:gd name="T39" fmla="*/ 5505 h 10667"/>
                <a:gd name="T40" fmla="*/ 8530 w 10400"/>
                <a:gd name="T41" fmla="*/ 6867 h 10667"/>
                <a:gd name="T42" fmla="*/ 9012 w 10400"/>
                <a:gd name="T43" fmla="*/ 6736 h 10667"/>
                <a:gd name="T44" fmla="*/ 9315 w 10400"/>
                <a:gd name="T45" fmla="*/ 6686 h 10667"/>
                <a:gd name="T46" fmla="*/ 9046 w 10400"/>
                <a:gd name="T47" fmla="*/ 4530 h 10667"/>
                <a:gd name="T48" fmla="*/ 9997 w 10400"/>
                <a:gd name="T49" fmla="*/ 3776 h 10667"/>
                <a:gd name="T50" fmla="*/ 8844 w 10400"/>
                <a:gd name="T51" fmla="*/ 4304 h 10667"/>
                <a:gd name="T52" fmla="*/ 8790 w 10400"/>
                <a:gd name="T53" fmla="*/ 3675 h 10667"/>
                <a:gd name="T54" fmla="*/ 9514 w 10400"/>
                <a:gd name="T55" fmla="*/ 6418 h 10667"/>
                <a:gd name="T56" fmla="*/ 9245 w 10400"/>
                <a:gd name="T57" fmla="*/ 6917 h 10667"/>
                <a:gd name="T58" fmla="*/ 7957 w 10400"/>
                <a:gd name="T59" fmla="*/ 6629 h 10667"/>
                <a:gd name="T60" fmla="*/ 7308 w 10400"/>
                <a:gd name="T61" fmla="*/ 6762 h 10667"/>
                <a:gd name="T62" fmla="*/ 9494 w 10400"/>
                <a:gd name="T63" fmla="*/ 6253 h 10667"/>
                <a:gd name="T64" fmla="*/ 577 w 10400"/>
                <a:gd name="T65" fmla="*/ 3770 h 10667"/>
                <a:gd name="T66" fmla="*/ 1355 w 10400"/>
                <a:gd name="T67" fmla="*/ 4518 h 10667"/>
                <a:gd name="T68" fmla="*/ 1282 w 10400"/>
                <a:gd name="T69" fmla="*/ 5462 h 10667"/>
                <a:gd name="T70" fmla="*/ 1236 w 10400"/>
                <a:gd name="T71" fmla="*/ 6867 h 10667"/>
                <a:gd name="T72" fmla="*/ 1718 w 10400"/>
                <a:gd name="T73" fmla="*/ 6728 h 10667"/>
                <a:gd name="T74" fmla="*/ 2022 w 10400"/>
                <a:gd name="T75" fmla="*/ 6694 h 10667"/>
                <a:gd name="T76" fmla="*/ 1843 w 10400"/>
                <a:gd name="T77" fmla="*/ 4519 h 10667"/>
                <a:gd name="T78" fmla="*/ 2505 w 10400"/>
                <a:gd name="T79" fmla="*/ 3770 h 10667"/>
                <a:gd name="T80" fmla="*/ 1608 w 10400"/>
                <a:gd name="T81" fmla="*/ 5217 h 10667"/>
                <a:gd name="T82" fmla="*/ 1557 w 10400"/>
                <a:gd name="T83" fmla="*/ 4304 h 10667"/>
                <a:gd name="T84" fmla="*/ 1610 w 10400"/>
                <a:gd name="T85" fmla="*/ 3675 h 10667"/>
                <a:gd name="T86" fmla="*/ 1898 w 10400"/>
                <a:gd name="T87" fmla="*/ 3969 h 10667"/>
                <a:gd name="T88" fmla="*/ 1547 w 10400"/>
                <a:gd name="T89" fmla="*/ 7324 h 10667"/>
                <a:gd name="T90" fmla="*/ 2189 w 10400"/>
                <a:gd name="T91" fmla="*/ 6405 h 10667"/>
                <a:gd name="T92" fmla="*/ 1172 w 10400"/>
                <a:gd name="T93" fmla="*/ 6918 h 10667"/>
                <a:gd name="T94" fmla="*/ 669 w 10400"/>
                <a:gd name="T95" fmla="*/ 6629 h 106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00" h="10667">
                  <a:moveTo>
                    <a:pt x="8838" y="9330"/>
                  </a:moveTo>
                  <a:cubicBezTo>
                    <a:pt x="8838" y="10067"/>
                    <a:pt x="7206" y="10667"/>
                    <a:pt x="5192" y="10667"/>
                  </a:cubicBezTo>
                  <a:cubicBezTo>
                    <a:pt x="3180" y="10667"/>
                    <a:pt x="1547" y="10067"/>
                    <a:pt x="1547" y="9330"/>
                  </a:cubicBezTo>
                  <a:cubicBezTo>
                    <a:pt x="1547" y="8797"/>
                    <a:pt x="2406" y="8341"/>
                    <a:pt x="3638" y="8128"/>
                  </a:cubicBezTo>
                  <a:lnTo>
                    <a:pt x="3638" y="8495"/>
                  </a:lnTo>
                  <a:cubicBezTo>
                    <a:pt x="3293" y="8632"/>
                    <a:pt x="3077" y="8813"/>
                    <a:pt x="3077" y="9013"/>
                  </a:cubicBezTo>
                  <a:cubicBezTo>
                    <a:pt x="3077" y="9437"/>
                    <a:pt x="4015" y="9781"/>
                    <a:pt x="5171" y="9781"/>
                  </a:cubicBezTo>
                  <a:cubicBezTo>
                    <a:pt x="5497" y="9781"/>
                    <a:pt x="5802" y="9751"/>
                    <a:pt x="6077" y="9703"/>
                  </a:cubicBezTo>
                  <a:cubicBezTo>
                    <a:pt x="6090" y="9702"/>
                    <a:pt x="6102" y="9702"/>
                    <a:pt x="6114" y="9700"/>
                  </a:cubicBezTo>
                  <a:cubicBezTo>
                    <a:pt x="6165" y="9694"/>
                    <a:pt x="6212" y="9682"/>
                    <a:pt x="6259" y="9666"/>
                  </a:cubicBezTo>
                  <a:cubicBezTo>
                    <a:pt x="6859" y="9531"/>
                    <a:pt x="7264" y="9290"/>
                    <a:pt x="7264" y="9013"/>
                  </a:cubicBezTo>
                  <a:cubicBezTo>
                    <a:pt x="7264" y="8834"/>
                    <a:pt x="7090" y="8669"/>
                    <a:pt x="6806" y="8539"/>
                  </a:cubicBezTo>
                  <a:lnTo>
                    <a:pt x="6806" y="8137"/>
                  </a:lnTo>
                  <a:cubicBezTo>
                    <a:pt x="8006" y="8356"/>
                    <a:pt x="8838" y="8805"/>
                    <a:pt x="8838" y="9330"/>
                  </a:cubicBezTo>
                  <a:close/>
                  <a:moveTo>
                    <a:pt x="4079" y="1127"/>
                  </a:moveTo>
                  <a:cubicBezTo>
                    <a:pt x="4079" y="504"/>
                    <a:pt x="4578" y="0"/>
                    <a:pt x="5193" y="0"/>
                  </a:cubicBezTo>
                  <a:cubicBezTo>
                    <a:pt x="5807" y="0"/>
                    <a:pt x="6305" y="504"/>
                    <a:pt x="6305" y="1127"/>
                  </a:cubicBezTo>
                  <a:cubicBezTo>
                    <a:pt x="6305" y="1750"/>
                    <a:pt x="5807" y="2254"/>
                    <a:pt x="5193" y="2254"/>
                  </a:cubicBezTo>
                  <a:cubicBezTo>
                    <a:pt x="4578" y="2254"/>
                    <a:pt x="4079" y="1750"/>
                    <a:pt x="4079" y="1127"/>
                  </a:cubicBezTo>
                  <a:close/>
                  <a:moveTo>
                    <a:pt x="9353" y="1669"/>
                  </a:moveTo>
                  <a:cubicBezTo>
                    <a:pt x="8800" y="2578"/>
                    <a:pt x="7557" y="3340"/>
                    <a:pt x="6352" y="3340"/>
                  </a:cubicBezTo>
                  <a:cubicBezTo>
                    <a:pt x="6274" y="3340"/>
                    <a:pt x="6196" y="3336"/>
                    <a:pt x="6118" y="3330"/>
                  </a:cubicBezTo>
                  <a:cubicBezTo>
                    <a:pt x="6142" y="3615"/>
                    <a:pt x="6252" y="4928"/>
                    <a:pt x="6282" y="5755"/>
                  </a:cubicBezTo>
                  <a:cubicBezTo>
                    <a:pt x="6288" y="5783"/>
                    <a:pt x="6294" y="5811"/>
                    <a:pt x="6296" y="5841"/>
                  </a:cubicBezTo>
                  <a:lnTo>
                    <a:pt x="6568" y="10087"/>
                  </a:lnTo>
                  <a:cubicBezTo>
                    <a:pt x="6586" y="10373"/>
                    <a:pt x="5564" y="10428"/>
                    <a:pt x="5546" y="10154"/>
                  </a:cubicBezTo>
                  <a:lnTo>
                    <a:pt x="5318" y="6578"/>
                  </a:lnTo>
                  <a:cubicBezTo>
                    <a:pt x="5280" y="6574"/>
                    <a:pt x="5244" y="6567"/>
                    <a:pt x="5206" y="6567"/>
                  </a:cubicBezTo>
                  <a:cubicBezTo>
                    <a:pt x="5174" y="6567"/>
                    <a:pt x="5136" y="6577"/>
                    <a:pt x="5099" y="6587"/>
                  </a:cubicBezTo>
                  <a:lnTo>
                    <a:pt x="4851" y="10126"/>
                  </a:lnTo>
                  <a:cubicBezTo>
                    <a:pt x="4832" y="10398"/>
                    <a:pt x="3810" y="10338"/>
                    <a:pt x="3830" y="10052"/>
                  </a:cubicBezTo>
                  <a:lnTo>
                    <a:pt x="4144" y="5559"/>
                  </a:lnTo>
                  <a:cubicBezTo>
                    <a:pt x="4146" y="5538"/>
                    <a:pt x="4150" y="5520"/>
                    <a:pt x="4154" y="5500"/>
                  </a:cubicBezTo>
                  <a:cubicBezTo>
                    <a:pt x="4199" y="4432"/>
                    <a:pt x="4252" y="3400"/>
                    <a:pt x="4257" y="3326"/>
                  </a:cubicBezTo>
                  <a:cubicBezTo>
                    <a:pt x="4169" y="3334"/>
                    <a:pt x="4081" y="3340"/>
                    <a:pt x="3994" y="3340"/>
                  </a:cubicBezTo>
                  <a:cubicBezTo>
                    <a:pt x="2788" y="3340"/>
                    <a:pt x="1546" y="2578"/>
                    <a:pt x="993" y="1669"/>
                  </a:cubicBezTo>
                  <a:cubicBezTo>
                    <a:pt x="879" y="1481"/>
                    <a:pt x="936" y="1235"/>
                    <a:pt x="1122" y="1120"/>
                  </a:cubicBezTo>
                  <a:cubicBezTo>
                    <a:pt x="1308" y="1003"/>
                    <a:pt x="1551" y="1062"/>
                    <a:pt x="1665" y="1250"/>
                  </a:cubicBezTo>
                  <a:cubicBezTo>
                    <a:pt x="2166" y="2073"/>
                    <a:pt x="3484" y="2756"/>
                    <a:pt x="4493" y="2470"/>
                  </a:cubicBezTo>
                  <a:cubicBezTo>
                    <a:pt x="4663" y="2411"/>
                    <a:pt x="4865" y="2374"/>
                    <a:pt x="5089" y="2365"/>
                  </a:cubicBezTo>
                  <a:lnTo>
                    <a:pt x="4729" y="5423"/>
                  </a:lnTo>
                  <a:lnTo>
                    <a:pt x="5203" y="5915"/>
                  </a:lnTo>
                  <a:lnTo>
                    <a:pt x="5617" y="5423"/>
                  </a:lnTo>
                  <a:lnTo>
                    <a:pt x="5330" y="2373"/>
                  </a:lnTo>
                  <a:cubicBezTo>
                    <a:pt x="5531" y="2387"/>
                    <a:pt x="5725" y="2423"/>
                    <a:pt x="5890" y="2481"/>
                  </a:cubicBezTo>
                  <a:cubicBezTo>
                    <a:pt x="6894" y="2741"/>
                    <a:pt x="8187" y="2063"/>
                    <a:pt x="8681" y="1250"/>
                  </a:cubicBezTo>
                  <a:cubicBezTo>
                    <a:pt x="8795" y="1062"/>
                    <a:pt x="9038" y="1003"/>
                    <a:pt x="9224" y="1119"/>
                  </a:cubicBezTo>
                  <a:cubicBezTo>
                    <a:pt x="9410" y="1235"/>
                    <a:pt x="9468" y="1481"/>
                    <a:pt x="9353" y="1669"/>
                  </a:cubicBezTo>
                  <a:close/>
                  <a:moveTo>
                    <a:pt x="8844" y="4304"/>
                  </a:moveTo>
                  <a:cubicBezTo>
                    <a:pt x="8839" y="4303"/>
                    <a:pt x="8833" y="4303"/>
                    <a:pt x="8827" y="4302"/>
                  </a:cubicBezTo>
                  <a:lnTo>
                    <a:pt x="8900" y="5088"/>
                  </a:lnTo>
                  <a:lnTo>
                    <a:pt x="8793" y="5217"/>
                  </a:lnTo>
                  <a:lnTo>
                    <a:pt x="8671" y="5088"/>
                  </a:lnTo>
                  <a:lnTo>
                    <a:pt x="8763" y="4301"/>
                  </a:lnTo>
                  <a:cubicBezTo>
                    <a:pt x="8543" y="4286"/>
                    <a:pt x="8343" y="4195"/>
                    <a:pt x="7895" y="3770"/>
                  </a:cubicBezTo>
                  <a:cubicBezTo>
                    <a:pt x="7846" y="3723"/>
                    <a:pt x="7769" y="3725"/>
                    <a:pt x="7722" y="3776"/>
                  </a:cubicBezTo>
                  <a:cubicBezTo>
                    <a:pt x="7676" y="3826"/>
                    <a:pt x="7679" y="3906"/>
                    <a:pt x="7729" y="3953"/>
                  </a:cubicBezTo>
                  <a:cubicBezTo>
                    <a:pt x="8086" y="4293"/>
                    <a:pt x="8319" y="4456"/>
                    <a:pt x="8558" y="4519"/>
                  </a:cubicBezTo>
                  <a:cubicBezTo>
                    <a:pt x="8558" y="4523"/>
                    <a:pt x="8556" y="4527"/>
                    <a:pt x="8556" y="4530"/>
                  </a:cubicBezTo>
                  <a:lnTo>
                    <a:pt x="8505" y="5505"/>
                  </a:lnTo>
                  <a:lnTo>
                    <a:pt x="8378" y="6694"/>
                  </a:lnTo>
                  <a:cubicBezTo>
                    <a:pt x="8369" y="6780"/>
                    <a:pt x="8430" y="6857"/>
                    <a:pt x="8514" y="6867"/>
                  </a:cubicBezTo>
                  <a:cubicBezTo>
                    <a:pt x="8520" y="6867"/>
                    <a:pt x="8525" y="6867"/>
                    <a:pt x="8530" y="6867"/>
                  </a:cubicBezTo>
                  <a:cubicBezTo>
                    <a:pt x="8608" y="6867"/>
                    <a:pt x="8674" y="6808"/>
                    <a:pt x="8683" y="6728"/>
                  </a:cubicBezTo>
                  <a:lnTo>
                    <a:pt x="8815" y="5498"/>
                  </a:lnTo>
                  <a:lnTo>
                    <a:pt x="9012" y="6736"/>
                  </a:lnTo>
                  <a:cubicBezTo>
                    <a:pt x="9025" y="6813"/>
                    <a:pt x="9090" y="6868"/>
                    <a:pt x="9164" y="6868"/>
                  </a:cubicBezTo>
                  <a:cubicBezTo>
                    <a:pt x="9172" y="6868"/>
                    <a:pt x="9180" y="6867"/>
                    <a:pt x="9188" y="6866"/>
                  </a:cubicBezTo>
                  <a:cubicBezTo>
                    <a:pt x="9272" y="6852"/>
                    <a:pt x="9328" y="6771"/>
                    <a:pt x="9315" y="6686"/>
                  </a:cubicBezTo>
                  <a:lnTo>
                    <a:pt x="9119" y="5462"/>
                  </a:lnTo>
                  <a:cubicBezTo>
                    <a:pt x="9119" y="5461"/>
                    <a:pt x="9120" y="5460"/>
                    <a:pt x="9120" y="5459"/>
                  </a:cubicBezTo>
                  <a:lnTo>
                    <a:pt x="9046" y="4530"/>
                  </a:lnTo>
                  <a:cubicBezTo>
                    <a:pt x="9046" y="4526"/>
                    <a:pt x="9046" y="4522"/>
                    <a:pt x="9045" y="4518"/>
                  </a:cubicBezTo>
                  <a:cubicBezTo>
                    <a:pt x="9279" y="4456"/>
                    <a:pt x="9631" y="4296"/>
                    <a:pt x="9990" y="3953"/>
                  </a:cubicBezTo>
                  <a:cubicBezTo>
                    <a:pt x="10040" y="3906"/>
                    <a:pt x="10043" y="3826"/>
                    <a:pt x="9997" y="3776"/>
                  </a:cubicBezTo>
                  <a:cubicBezTo>
                    <a:pt x="9950" y="3725"/>
                    <a:pt x="9873" y="3723"/>
                    <a:pt x="9823" y="3770"/>
                  </a:cubicBezTo>
                  <a:cubicBezTo>
                    <a:pt x="9407" y="4166"/>
                    <a:pt x="9010" y="4290"/>
                    <a:pt x="8857" y="4300"/>
                  </a:cubicBezTo>
                  <a:cubicBezTo>
                    <a:pt x="8852" y="4300"/>
                    <a:pt x="8849" y="4303"/>
                    <a:pt x="8844" y="4304"/>
                  </a:cubicBezTo>
                  <a:close/>
                  <a:moveTo>
                    <a:pt x="8790" y="4263"/>
                  </a:moveTo>
                  <a:cubicBezTo>
                    <a:pt x="8949" y="4263"/>
                    <a:pt x="9078" y="4131"/>
                    <a:pt x="9078" y="3969"/>
                  </a:cubicBezTo>
                  <a:cubicBezTo>
                    <a:pt x="9078" y="3807"/>
                    <a:pt x="8949" y="3675"/>
                    <a:pt x="8790" y="3675"/>
                  </a:cubicBezTo>
                  <a:cubicBezTo>
                    <a:pt x="8631" y="3675"/>
                    <a:pt x="8503" y="3807"/>
                    <a:pt x="8503" y="3969"/>
                  </a:cubicBezTo>
                  <a:cubicBezTo>
                    <a:pt x="8503" y="4131"/>
                    <a:pt x="8631" y="4263"/>
                    <a:pt x="8790" y="4263"/>
                  </a:cubicBezTo>
                  <a:close/>
                  <a:moveTo>
                    <a:pt x="9514" y="6418"/>
                  </a:moveTo>
                  <a:cubicBezTo>
                    <a:pt x="9649" y="6475"/>
                    <a:pt x="9732" y="6548"/>
                    <a:pt x="9732" y="6629"/>
                  </a:cubicBezTo>
                  <a:cubicBezTo>
                    <a:pt x="9732" y="6745"/>
                    <a:pt x="9561" y="6846"/>
                    <a:pt x="9306" y="6903"/>
                  </a:cubicBezTo>
                  <a:cubicBezTo>
                    <a:pt x="9287" y="6910"/>
                    <a:pt x="9267" y="6915"/>
                    <a:pt x="9245" y="6917"/>
                  </a:cubicBezTo>
                  <a:cubicBezTo>
                    <a:pt x="9240" y="6918"/>
                    <a:pt x="9235" y="6918"/>
                    <a:pt x="9229" y="6918"/>
                  </a:cubicBezTo>
                  <a:cubicBezTo>
                    <a:pt x="9112" y="6939"/>
                    <a:pt x="8983" y="6952"/>
                    <a:pt x="8845" y="6952"/>
                  </a:cubicBezTo>
                  <a:cubicBezTo>
                    <a:pt x="8355" y="6952"/>
                    <a:pt x="7957" y="6807"/>
                    <a:pt x="7957" y="6629"/>
                  </a:cubicBezTo>
                  <a:cubicBezTo>
                    <a:pt x="7957" y="6542"/>
                    <a:pt x="8055" y="6463"/>
                    <a:pt x="8211" y="6405"/>
                  </a:cubicBezTo>
                  <a:lnTo>
                    <a:pt x="8222" y="6252"/>
                  </a:lnTo>
                  <a:cubicBezTo>
                    <a:pt x="7685" y="6340"/>
                    <a:pt x="7308" y="6534"/>
                    <a:pt x="7308" y="6762"/>
                  </a:cubicBezTo>
                  <a:cubicBezTo>
                    <a:pt x="7308" y="7072"/>
                    <a:pt x="8000" y="7324"/>
                    <a:pt x="8854" y="7324"/>
                  </a:cubicBezTo>
                  <a:cubicBezTo>
                    <a:pt x="9708" y="7324"/>
                    <a:pt x="10400" y="7072"/>
                    <a:pt x="10400" y="6762"/>
                  </a:cubicBezTo>
                  <a:cubicBezTo>
                    <a:pt x="10400" y="6535"/>
                    <a:pt x="10027" y="6342"/>
                    <a:pt x="9494" y="6253"/>
                  </a:cubicBezTo>
                  <a:lnTo>
                    <a:pt x="9514" y="6418"/>
                  </a:lnTo>
                  <a:close/>
                  <a:moveTo>
                    <a:pt x="1543" y="4300"/>
                  </a:moveTo>
                  <a:cubicBezTo>
                    <a:pt x="1391" y="4290"/>
                    <a:pt x="994" y="4166"/>
                    <a:pt x="577" y="3770"/>
                  </a:cubicBezTo>
                  <a:cubicBezTo>
                    <a:pt x="528" y="3723"/>
                    <a:pt x="450" y="3725"/>
                    <a:pt x="404" y="3776"/>
                  </a:cubicBezTo>
                  <a:cubicBezTo>
                    <a:pt x="358" y="3826"/>
                    <a:pt x="361" y="3906"/>
                    <a:pt x="411" y="3953"/>
                  </a:cubicBezTo>
                  <a:cubicBezTo>
                    <a:pt x="770" y="4296"/>
                    <a:pt x="1122" y="4456"/>
                    <a:pt x="1355" y="4518"/>
                  </a:cubicBezTo>
                  <a:cubicBezTo>
                    <a:pt x="1355" y="4522"/>
                    <a:pt x="1355" y="4526"/>
                    <a:pt x="1355" y="4530"/>
                  </a:cubicBezTo>
                  <a:lnTo>
                    <a:pt x="1281" y="5459"/>
                  </a:lnTo>
                  <a:cubicBezTo>
                    <a:pt x="1281" y="5460"/>
                    <a:pt x="1282" y="5461"/>
                    <a:pt x="1282" y="5462"/>
                  </a:cubicBezTo>
                  <a:lnTo>
                    <a:pt x="1086" y="6686"/>
                  </a:lnTo>
                  <a:cubicBezTo>
                    <a:pt x="1072" y="6771"/>
                    <a:pt x="1129" y="6852"/>
                    <a:pt x="1212" y="6866"/>
                  </a:cubicBezTo>
                  <a:cubicBezTo>
                    <a:pt x="1221" y="6867"/>
                    <a:pt x="1229" y="6867"/>
                    <a:pt x="1236" y="6867"/>
                  </a:cubicBezTo>
                  <a:cubicBezTo>
                    <a:pt x="1311" y="6867"/>
                    <a:pt x="1376" y="6813"/>
                    <a:pt x="1388" y="6736"/>
                  </a:cubicBezTo>
                  <a:lnTo>
                    <a:pt x="1586" y="5498"/>
                  </a:lnTo>
                  <a:lnTo>
                    <a:pt x="1718" y="6728"/>
                  </a:lnTo>
                  <a:cubicBezTo>
                    <a:pt x="1726" y="6808"/>
                    <a:pt x="1792" y="6867"/>
                    <a:pt x="1870" y="6867"/>
                  </a:cubicBezTo>
                  <a:cubicBezTo>
                    <a:pt x="1875" y="6867"/>
                    <a:pt x="1881" y="6867"/>
                    <a:pt x="1887" y="6867"/>
                  </a:cubicBezTo>
                  <a:cubicBezTo>
                    <a:pt x="1971" y="6857"/>
                    <a:pt x="2032" y="6780"/>
                    <a:pt x="2022" y="6694"/>
                  </a:cubicBezTo>
                  <a:lnTo>
                    <a:pt x="1895" y="5505"/>
                  </a:lnTo>
                  <a:lnTo>
                    <a:pt x="1845" y="4530"/>
                  </a:lnTo>
                  <a:cubicBezTo>
                    <a:pt x="1845" y="4527"/>
                    <a:pt x="1843" y="4523"/>
                    <a:pt x="1843" y="4519"/>
                  </a:cubicBezTo>
                  <a:cubicBezTo>
                    <a:pt x="2082" y="4456"/>
                    <a:pt x="2314" y="4293"/>
                    <a:pt x="2672" y="3953"/>
                  </a:cubicBezTo>
                  <a:cubicBezTo>
                    <a:pt x="2722" y="3906"/>
                    <a:pt x="2725" y="3826"/>
                    <a:pt x="2678" y="3776"/>
                  </a:cubicBezTo>
                  <a:cubicBezTo>
                    <a:pt x="2632" y="3725"/>
                    <a:pt x="2555" y="3722"/>
                    <a:pt x="2505" y="3770"/>
                  </a:cubicBezTo>
                  <a:cubicBezTo>
                    <a:pt x="2058" y="4195"/>
                    <a:pt x="1857" y="4286"/>
                    <a:pt x="1637" y="4301"/>
                  </a:cubicBezTo>
                  <a:lnTo>
                    <a:pt x="1730" y="5088"/>
                  </a:lnTo>
                  <a:lnTo>
                    <a:pt x="1608" y="5217"/>
                  </a:lnTo>
                  <a:lnTo>
                    <a:pt x="1501" y="5088"/>
                  </a:lnTo>
                  <a:lnTo>
                    <a:pt x="1574" y="4302"/>
                  </a:lnTo>
                  <a:cubicBezTo>
                    <a:pt x="1568" y="4303"/>
                    <a:pt x="1562" y="4303"/>
                    <a:pt x="1557" y="4304"/>
                  </a:cubicBezTo>
                  <a:cubicBezTo>
                    <a:pt x="1552" y="4303"/>
                    <a:pt x="1548" y="4300"/>
                    <a:pt x="1543" y="4300"/>
                  </a:cubicBezTo>
                  <a:close/>
                  <a:moveTo>
                    <a:pt x="1898" y="3969"/>
                  </a:moveTo>
                  <a:cubicBezTo>
                    <a:pt x="1898" y="3807"/>
                    <a:pt x="1769" y="3675"/>
                    <a:pt x="1610" y="3675"/>
                  </a:cubicBezTo>
                  <a:cubicBezTo>
                    <a:pt x="1452" y="3675"/>
                    <a:pt x="1323" y="3807"/>
                    <a:pt x="1323" y="3969"/>
                  </a:cubicBezTo>
                  <a:cubicBezTo>
                    <a:pt x="1323" y="4131"/>
                    <a:pt x="1452" y="4263"/>
                    <a:pt x="1610" y="4263"/>
                  </a:cubicBezTo>
                  <a:cubicBezTo>
                    <a:pt x="1769" y="4263"/>
                    <a:pt x="1898" y="4131"/>
                    <a:pt x="1898" y="3969"/>
                  </a:cubicBezTo>
                  <a:close/>
                  <a:moveTo>
                    <a:pt x="906" y="6253"/>
                  </a:moveTo>
                  <a:cubicBezTo>
                    <a:pt x="373" y="6342"/>
                    <a:pt x="0" y="6535"/>
                    <a:pt x="0" y="6762"/>
                  </a:cubicBezTo>
                  <a:cubicBezTo>
                    <a:pt x="0" y="7072"/>
                    <a:pt x="693" y="7324"/>
                    <a:pt x="1547" y="7324"/>
                  </a:cubicBezTo>
                  <a:cubicBezTo>
                    <a:pt x="2401" y="7324"/>
                    <a:pt x="3093" y="7072"/>
                    <a:pt x="3093" y="6762"/>
                  </a:cubicBezTo>
                  <a:cubicBezTo>
                    <a:pt x="3093" y="6534"/>
                    <a:pt x="2716" y="6340"/>
                    <a:pt x="2178" y="6252"/>
                  </a:cubicBezTo>
                  <a:lnTo>
                    <a:pt x="2189" y="6405"/>
                  </a:lnTo>
                  <a:cubicBezTo>
                    <a:pt x="2346" y="6463"/>
                    <a:pt x="2444" y="6542"/>
                    <a:pt x="2444" y="6629"/>
                  </a:cubicBezTo>
                  <a:cubicBezTo>
                    <a:pt x="2444" y="6807"/>
                    <a:pt x="2046" y="6952"/>
                    <a:pt x="1556" y="6952"/>
                  </a:cubicBezTo>
                  <a:cubicBezTo>
                    <a:pt x="1418" y="6952"/>
                    <a:pt x="1289" y="6939"/>
                    <a:pt x="1172" y="6918"/>
                  </a:cubicBezTo>
                  <a:cubicBezTo>
                    <a:pt x="1166" y="6918"/>
                    <a:pt x="1161" y="6918"/>
                    <a:pt x="1155" y="6917"/>
                  </a:cubicBezTo>
                  <a:cubicBezTo>
                    <a:pt x="1134" y="6915"/>
                    <a:pt x="1114" y="6910"/>
                    <a:pt x="1095" y="6903"/>
                  </a:cubicBezTo>
                  <a:cubicBezTo>
                    <a:pt x="840" y="6846"/>
                    <a:pt x="669" y="6745"/>
                    <a:pt x="669" y="6629"/>
                  </a:cubicBezTo>
                  <a:cubicBezTo>
                    <a:pt x="669" y="6548"/>
                    <a:pt x="751" y="6475"/>
                    <a:pt x="887" y="6418"/>
                  </a:cubicBezTo>
                  <a:lnTo>
                    <a:pt x="906" y="625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9" name="îSlîḑê">
              <a:extLst>
                <a:ext uri="{FF2B5EF4-FFF2-40B4-BE49-F238E27FC236}">
                  <a16:creationId xmlns:a16="http://schemas.microsoft.com/office/drawing/2014/main" id="{BBE4C97C-69C7-4CA1-B90E-A3920A377A8F}"/>
                </a:ext>
              </a:extLst>
            </p:cNvPr>
            <p:cNvSpPr txBox="1"/>
            <p:nvPr/>
          </p:nvSpPr>
          <p:spPr bwMode="auto">
            <a:xfrm>
              <a:off x="673100" y="2727380"/>
              <a:ext cx="338684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0" name="iSļíḓé">
              <a:extLst>
                <a:ext uri="{FF2B5EF4-FFF2-40B4-BE49-F238E27FC236}">
                  <a16:creationId xmlns:a16="http://schemas.microsoft.com/office/drawing/2014/main" id="{2A890486-62A3-4D05-858A-64F6A4AD0107}"/>
                </a:ext>
              </a:extLst>
            </p:cNvPr>
            <p:cNvSpPr/>
            <p:nvPr/>
          </p:nvSpPr>
          <p:spPr bwMode="auto">
            <a:xfrm>
              <a:off x="673100" y="3169186"/>
              <a:ext cx="3386842" cy="815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1" name="îṧļíḓè">
              <a:extLst>
                <a:ext uri="{FF2B5EF4-FFF2-40B4-BE49-F238E27FC236}">
                  <a16:creationId xmlns:a16="http://schemas.microsoft.com/office/drawing/2014/main" id="{90DD262A-7F0C-4A0B-97C8-209E5B8D89A6}"/>
                </a:ext>
              </a:extLst>
            </p:cNvPr>
            <p:cNvSpPr/>
            <p:nvPr/>
          </p:nvSpPr>
          <p:spPr>
            <a:xfrm>
              <a:off x="4402579" y="1123950"/>
              <a:ext cx="3386842" cy="286116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b" anchorCtr="1">
              <a:normAutofit/>
            </a:bodyPr>
            <a:lstStyle/>
            <a:p>
              <a:pPr algn="ctr" defTabSz="914378">
                <a:lnSpc>
                  <a:spcPct val="120000"/>
                </a:lnSpc>
              </a:pP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2" name="íṥḻïdè">
              <a:extLst>
                <a:ext uri="{FF2B5EF4-FFF2-40B4-BE49-F238E27FC236}">
                  <a16:creationId xmlns:a16="http://schemas.microsoft.com/office/drawing/2014/main" id="{2AEF74F4-85ED-41FE-B05C-0E15ACAAC45C}"/>
                </a:ext>
              </a:extLst>
            </p:cNvPr>
            <p:cNvSpPr/>
            <p:nvPr/>
          </p:nvSpPr>
          <p:spPr bwMode="auto">
            <a:xfrm>
              <a:off x="5715000" y="1681185"/>
              <a:ext cx="762000" cy="733061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3" name="îśḷiḑè">
              <a:extLst>
                <a:ext uri="{FF2B5EF4-FFF2-40B4-BE49-F238E27FC236}">
                  <a16:creationId xmlns:a16="http://schemas.microsoft.com/office/drawing/2014/main" id="{32BF7D61-89EF-447A-A2EA-0C8037107EF3}"/>
                </a:ext>
              </a:extLst>
            </p:cNvPr>
            <p:cNvSpPr txBox="1"/>
            <p:nvPr/>
          </p:nvSpPr>
          <p:spPr bwMode="auto">
            <a:xfrm>
              <a:off x="4402579" y="2727380"/>
              <a:ext cx="338684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4" name="í$1ïḍê">
              <a:extLst>
                <a:ext uri="{FF2B5EF4-FFF2-40B4-BE49-F238E27FC236}">
                  <a16:creationId xmlns:a16="http://schemas.microsoft.com/office/drawing/2014/main" id="{A3E9D867-E4FA-446F-9D39-6EC835296D5F}"/>
                </a:ext>
              </a:extLst>
            </p:cNvPr>
            <p:cNvSpPr/>
            <p:nvPr/>
          </p:nvSpPr>
          <p:spPr bwMode="auto">
            <a:xfrm>
              <a:off x="4402579" y="3169186"/>
              <a:ext cx="3386842" cy="815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işļiďé">
              <a:extLst>
                <a:ext uri="{FF2B5EF4-FFF2-40B4-BE49-F238E27FC236}">
                  <a16:creationId xmlns:a16="http://schemas.microsoft.com/office/drawing/2014/main" id="{FB45A1BF-40F1-4AFE-A5F6-B15BBD247676}"/>
                </a:ext>
              </a:extLst>
            </p:cNvPr>
            <p:cNvSpPr/>
            <p:nvPr/>
          </p:nvSpPr>
          <p:spPr>
            <a:xfrm>
              <a:off x="8132059" y="1123950"/>
              <a:ext cx="3386842" cy="2861164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b" anchorCtr="1">
              <a:normAutofit/>
            </a:bodyPr>
            <a:lstStyle/>
            <a:p>
              <a:pPr algn="ctr" defTabSz="914378">
                <a:lnSpc>
                  <a:spcPct val="120000"/>
                </a:lnSpc>
              </a:pPr>
              <a:endParaRPr lang="zh-CN" alt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16" name="íSḻîḋê">
              <a:extLst>
                <a:ext uri="{FF2B5EF4-FFF2-40B4-BE49-F238E27FC236}">
                  <a16:creationId xmlns:a16="http://schemas.microsoft.com/office/drawing/2014/main" id="{EBE2BCD8-F812-4E5B-9A7A-B340E4B3FDE0}"/>
                </a:ext>
              </a:extLst>
            </p:cNvPr>
            <p:cNvSpPr/>
            <p:nvPr/>
          </p:nvSpPr>
          <p:spPr bwMode="auto">
            <a:xfrm>
              <a:off x="9444480" y="1680797"/>
              <a:ext cx="762000" cy="733837"/>
            </a:xfrm>
            <a:custGeom>
              <a:avLst/>
              <a:gdLst>
                <a:gd name="connsiteX0" fmla="*/ 216243 w 609050"/>
                <a:gd name="connsiteY0" fmla="*/ 412730 h 586540"/>
                <a:gd name="connsiteX1" fmla="*/ 216243 w 609050"/>
                <a:gd name="connsiteY1" fmla="*/ 456594 h 586540"/>
                <a:gd name="connsiteX2" fmla="*/ 293953 w 609050"/>
                <a:gd name="connsiteY2" fmla="*/ 456594 h 586540"/>
                <a:gd name="connsiteX3" fmla="*/ 293953 w 609050"/>
                <a:gd name="connsiteY3" fmla="*/ 412730 h 586540"/>
                <a:gd name="connsiteX4" fmla="*/ 69884 w 609050"/>
                <a:gd name="connsiteY4" fmla="*/ 412730 h 586540"/>
                <a:gd name="connsiteX5" fmla="*/ 69884 w 609050"/>
                <a:gd name="connsiteY5" fmla="*/ 456594 h 586540"/>
                <a:gd name="connsiteX6" fmla="*/ 147595 w 609050"/>
                <a:gd name="connsiteY6" fmla="*/ 456594 h 586540"/>
                <a:gd name="connsiteX7" fmla="*/ 147595 w 609050"/>
                <a:gd name="connsiteY7" fmla="*/ 412730 h 586540"/>
                <a:gd name="connsiteX8" fmla="*/ 460769 w 609050"/>
                <a:gd name="connsiteY8" fmla="*/ 376268 h 586540"/>
                <a:gd name="connsiteX9" fmla="*/ 460769 w 609050"/>
                <a:gd name="connsiteY9" fmla="*/ 414786 h 586540"/>
                <a:gd name="connsiteX10" fmla="*/ 555916 w 609050"/>
                <a:gd name="connsiteY10" fmla="*/ 414786 h 586540"/>
                <a:gd name="connsiteX11" fmla="*/ 555916 w 609050"/>
                <a:gd name="connsiteY11" fmla="*/ 376268 h 586540"/>
                <a:gd name="connsiteX12" fmla="*/ 216243 w 609050"/>
                <a:gd name="connsiteY12" fmla="*/ 339670 h 586540"/>
                <a:gd name="connsiteX13" fmla="*/ 216243 w 609050"/>
                <a:gd name="connsiteY13" fmla="*/ 383533 h 586540"/>
                <a:gd name="connsiteX14" fmla="*/ 293953 w 609050"/>
                <a:gd name="connsiteY14" fmla="*/ 383533 h 586540"/>
                <a:gd name="connsiteX15" fmla="*/ 293953 w 609050"/>
                <a:gd name="connsiteY15" fmla="*/ 339670 h 586540"/>
                <a:gd name="connsiteX16" fmla="*/ 69884 w 609050"/>
                <a:gd name="connsiteY16" fmla="*/ 339670 h 586540"/>
                <a:gd name="connsiteX17" fmla="*/ 69884 w 609050"/>
                <a:gd name="connsiteY17" fmla="*/ 383533 h 586540"/>
                <a:gd name="connsiteX18" fmla="*/ 147595 w 609050"/>
                <a:gd name="connsiteY18" fmla="*/ 383533 h 586540"/>
                <a:gd name="connsiteX19" fmla="*/ 147595 w 609050"/>
                <a:gd name="connsiteY19" fmla="*/ 339670 h 586540"/>
                <a:gd name="connsiteX20" fmla="*/ 460769 w 609050"/>
                <a:gd name="connsiteY20" fmla="*/ 303071 h 586540"/>
                <a:gd name="connsiteX21" fmla="*/ 460769 w 609050"/>
                <a:gd name="connsiteY21" fmla="*/ 341726 h 586540"/>
                <a:gd name="connsiteX22" fmla="*/ 555916 w 609050"/>
                <a:gd name="connsiteY22" fmla="*/ 341726 h 586540"/>
                <a:gd name="connsiteX23" fmla="*/ 555916 w 609050"/>
                <a:gd name="connsiteY23" fmla="*/ 303071 h 586540"/>
                <a:gd name="connsiteX24" fmla="*/ 216243 w 609050"/>
                <a:gd name="connsiteY24" fmla="*/ 266609 h 586540"/>
                <a:gd name="connsiteX25" fmla="*/ 216243 w 609050"/>
                <a:gd name="connsiteY25" fmla="*/ 310473 h 586540"/>
                <a:gd name="connsiteX26" fmla="*/ 293953 w 609050"/>
                <a:gd name="connsiteY26" fmla="*/ 310473 h 586540"/>
                <a:gd name="connsiteX27" fmla="*/ 293953 w 609050"/>
                <a:gd name="connsiteY27" fmla="*/ 266609 h 586540"/>
                <a:gd name="connsiteX28" fmla="*/ 69884 w 609050"/>
                <a:gd name="connsiteY28" fmla="*/ 266609 h 586540"/>
                <a:gd name="connsiteX29" fmla="*/ 69884 w 609050"/>
                <a:gd name="connsiteY29" fmla="*/ 310473 h 586540"/>
                <a:gd name="connsiteX30" fmla="*/ 147595 w 609050"/>
                <a:gd name="connsiteY30" fmla="*/ 310473 h 586540"/>
                <a:gd name="connsiteX31" fmla="*/ 147595 w 609050"/>
                <a:gd name="connsiteY31" fmla="*/ 266609 h 586540"/>
                <a:gd name="connsiteX32" fmla="*/ 460769 w 609050"/>
                <a:gd name="connsiteY32" fmla="*/ 230010 h 586540"/>
                <a:gd name="connsiteX33" fmla="*/ 460769 w 609050"/>
                <a:gd name="connsiteY33" fmla="*/ 268528 h 586540"/>
                <a:gd name="connsiteX34" fmla="*/ 555916 w 609050"/>
                <a:gd name="connsiteY34" fmla="*/ 268528 h 586540"/>
                <a:gd name="connsiteX35" fmla="*/ 555916 w 609050"/>
                <a:gd name="connsiteY35" fmla="*/ 230010 h 586540"/>
                <a:gd name="connsiteX36" fmla="*/ 216243 w 609050"/>
                <a:gd name="connsiteY36" fmla="*/ 193549 h 586540"/>
                <a:gd name="connsiteX37" fmla="*/ 216243 w 609050"/>
                <a:gd name="connsiteY37" fmla="*/ 237412 h 586540"/>
                <a:gd name="connsiteX38" fmla="*/ 293953 w 609050"/>
                <a:gd name="connsiteY38" fmla="*/ 237412 h 586540"/>
                <a:gd name="connsiteX39" fmla="*/ 293953 w 609050"/>
                <a:gd name="connsiteY39" fmla="*/ 193549 h 586540"/>
                <a:gd name="connsiteX40" fmla="*/ 69884 w 609050"/>
                <a:gd name="connsiteY40" fmla="*/ 193549 h 586540"/>
                <a:gd name="connsiteX41" fmla="*/ 69884 w 609050"/>
                <a:gd name="connsiteY41" fmla="*/ 237412 h 586540"/>
                <a:gd name="connsiteX42" fmla="*/ 147595 w 609050"/>
                <a:gd name="connsiteY42" fmla="*/ 237412 h 586540"/>
                <a:gd name="connsiteX43" fmla="*/ 147595 w 609050"/>
                <a:gd name="connsiteY43" fmla="*/ 193549 h 586540"/>
                <a:gd name="connsiteX44" fmla="*/ 460769 w 609050"/>
                <a:gd name="connsiteY44" fmla="*/ 156950 h 586540"/>
                <a:gd name="connsiteX45" fmla="*/ 460769 w 609050"/>
                <a:gd name="connsiteY45" fmla="*/ 195468 h 586540"/>
                <a:gd name="connsiteX46" fmla="*/ 555916 w 609050"/>
                <a:gd name="connsiteY46" fmla="*/ 195468 h 586540"/>
                <a:gd name="connsiteX47" fmla="*/ 555916 w 609050"/>
                <a:gd name="connsiteY47" fmla="*/ 156950 h 586540"/>
                <a:gd name="connsiteX48" fmla="*/ 192926 w 609050"/>
                <a:gd name="connsiteY48" fmla="*/ 96251 h 586540"/>
                <a:gd name="connsiteX49" fmla="*/ 361366 w 609050"/>
                <a:gd name="connsiteY49" fmla="*/ 96251 h 586540"/>
                <a:gd name="connsiteX50" fmla="*/ 361366 w 609050"/>
                <a:gd name="connsiteY50" fmla="*/ 114880 h 586540"/>
                <a:gd name="connsiteX51" fmla="*/ 192926 w 609050"/>
                <a:gd name="connsiteY51" fmla="*/ 114880 h 586540"/>
                <a:gd name="connsiteX52" fmla="*/ 192926 w 609050"/>
                <a:gd name="connsiteY52" fmla="*/ 49819 h 586540"/>
                <a:gd name="connsiteX53" fmla="*/ 361366 w 609050"/>
                <a:gd name="connsiteY53" fmla="*/ 49819 h 586540"/>
                <a:gd name="connsiteX54" fmla="*/ 361366 w 609050"/>
                <a:gd name="connsiteY54" fmla="*/ 68307 h 586540"/>
                <a:gd name="connsiteX55" fmla="*/ 192926 w 609050"/>
                <a:gd name="connsiteY55" fmla="*/ 68307 h 586540"/>
                <a:gd name="connsiteX56" fmla="*/ 166130 w 609050"/>
                <a:gd name="connsiteY56" fmla="*/ 25222 h 586540"/>
                <a:gd name="connsiteX57" fmla="*/ 166130 w 609050"/>
                <a:gd name="connsiteY57" fmla="*/ 155716 h 586540"/>
                <a:gd name="connsiteX58" fmla="*/ 338987 w 609050"/>
                <a:gd name="connsiteY58" fmla="*/ 155716 h 586540"/>
                <a:gd name="connsiteX59" fmla="*/ 338987 w 609050"/>
                <a:gd name="connsiteY59" fmla="*/ 341040 h 586540"/>
                <a:gd name="connsiteX60" fmla="*/ 338987 w 609050"/>
                <a:gd name="connsiteY60" fmla="*/ 531710 h 586540"/>
                <a:gd name="connsiteX61" fmla="*/ 366721 w 609050"/>
                <a:gd name="connsiteY61" fmla="*/ 531710 h 586540"/>
                <a:gd name="connsiteX62" fmla="*/ 366721 w 609050"/>
                <a:gd name="connsiteY62" fmla="*/ 341040 h 586540"/>
                <a:gd name="connsiteX63" fmla="*/ 366721 w 609050"/>
                <a:gd name="connsiteY63" fmla="*/ 155305 h 586540"/>
                <a:gd name="connsiteX64" fmla="*/ 388002 w 609050"/>
                <a:gd name="connsiteY64" fmla="*/ 143517 h 586540"/>
                <a:gd name="connsiteX65" fmla="*/ 388002 w 609050"/>
                <a:gd name="connsiteY65" fmla="*/ 25222 h 586540"/>
                <a:gd name="connsiteX66" fmla="*/ 140867 w 609050"/>
                <a:gd name="connsiteY66" fmla="*/ 0 h 586540"/>
                <a:gd name="connsiteX67" fmla="*/ 413402 w 609050"/>
                <a:gd name="connsiteY67" fmla="*/ 0 h 586540"/>
                <a:gd name="connsiteX68" fmla="*/ 413402 w 609050"/>
                <a:gd name="connsiteY68" fmla="*/ 129398 h 586540"/>
                <a:gd name="connsiteX69" fmla="*/ 432486 w 609050"/>
                <a:gd name="connsiteY69" fmla="*/ 118843 h 586540"/>
                <a:gd name="connsiteX70" fmla="*/ 584199 w 609050"/>
                <a:gd name="connsiteY70" fmla="*/ 118843 h 586540"/>
                <a:gd name="connsiteX71" fmla="*/ 584199 w 609050"/>
                <a:gd name="connsiteY71" fmla="*/ 531710 h 586540"/>
                <a:gd name="connsiteX72" fmla="*/ 609050 w 609050"/>
                <a:gd name="connsiteY72" fmla="*/ 531710 h 586540"/>
                <a:gd name="connsiteX73" fmla="*/ 609050 w 609050"/>
                <a:gd name="connsiteY73" fmla="*/ 586540 h 586540"/>
                <a:gd name="connsiteX74" fmla="*/ 0 w 609050"/>
                <a:gd name="connsiteY74" fmla="*/ 586540 h 586540"/>
                <a:gd name="connsiteX75" fmla="*/ 0 w 609050"/>
                <a:gd name="connsiteY75" fmla="*/ 531710 h 586540"/>
                <a:gd name="connsiteX76" fmla="*/ 24851 w 609050"/>
                <a:gd name="connsiteY76" fmla="*/ 531710 h 586540"/>
                <a:gd name="connsiteX77" fmla="*/ 24851 w 609050"/>
                <a:gd name="connsiteY77" fmla="*/ 155716 h 586540"/>
                <a:gd name="connsiteX78" fmla="*/ 140867 w 609050"/>
                <a:gd name="connsiteY78" fmla="*/ 155716 h 58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609050" h="586540">
                  <a:moveTo>
                    <a:pt x="216243" y="412730"/>
                  </a:moveTo>
                  <a:lnTo>
                    <a:pt x="216243" y="456594"/>
                  </a:lnTo>
                  <a:lnTo>
                    <a:pt x="293953" y="456594"/>
                  </a:lnTo>
                  <a:lnTo>
                    <a:pt x="293953" y="412730"/>
                  </a:lnTo>
                  <a:close/>
                  <a:moveTo>
                    <a:pt x="69884" y="412730"/>
                  </a:moveTo>
                  <a:lnTo>
                    <a:pt x="69884" y="456594"/>
                  </a:lnTo>
                  <a:lnTo>
                    <a:pt x="147595" y="456594"/>
                  </a:lnTo>
                  <a:lnTo>
                    <a:pt x="147595" y="412730"/>
                  </a:lnTo>
                  <a:close/>
                  <a:moveTo>
                    <a:pt x="460769" y="376268"/>
                  </a:moveTo>
                  <a:lnTo>
                    <a:pt x="460769" y="414786"/>
                  </a:lnTo>
                  <a:lnTo>
                    <a:pt x="555916" y="414786"/>
                  </a:lnTo>
                  <a:lnTo>
                    <a:pt x="555916" y="376268"/>
                  </a:lnTo>
                  <a:close/>
                  <a:moveTo>
                    <a:pt x="216243" y="339670"/>
                  </a:moveTo>
                  <a:lnTo>
                    <a:pt x="216243" y="383533"/>
                  </a:lnTo>
                  <a:lnTo>
                    <a:pt x="293953" y="383533"/>
                  </a:lnTo>
                  <a:lnTo>
                    <a:pt x="293953" y="339670"/>
                  </a:lnTo>
                  <a:close/>
                  <a:moveTo>
                    <a:pt x="69884" y="339670"/>
                  </a:moveTo>
                  <a:lnTo>
                    <a:pt x="69884" y="383533"/>
                  </a:lnTo>
                  <a:lnTo>
                    <a:pt x="147595" y="383533"/>
                  </a:lnTo>
                  <a:lnTo>
                    <a:pt x="147595" y="339670"/>
                  </a:lnTo>
                  <a:close/>
                  <a:moveTo>
                    <a:pt x="460769" y="303071"/>
                  </a:moveTo>
                  <a:lnTo>
                    <a:pt x="460769" y="341726"/>
                  </a:lnTo>
                  <a:lnTo>
                    <a:pt x="555916" y="341726"/>
                  </a:lnTo>
                  <a:lnTo>
                    <a:pt x="555916" y="303071"/>
                  </a:lnTo>
                  <a:close/>
                  <a:moveTo>
                    <a:pt x="216243" y="266609"/>
                  </a:moveTo>
                  <a:lnTo>
                    <a:pt x="216243" y="310473"/>
                  </a:lnTo>
                  <a:lnTo>
                    <a:pt x="293953" y="310473"/>
                  </a:lnTo>
                  <a:lnTo>
                    <a:pt x="293953" y="266609"/>
                  </a:lnTo>
                  <a:close/>
                  <a:moveTo>
                    <a:pt x="69884" y="266609"/>
                  </a:moveTo>
                  <a:lnTo>
                    <a:pt x="69884" y="310473"/>
                  </a:lnTo>
                  <a:lnTo>
                    <a:pt x="147595" y="310473"/>
                  </a:lnTo>
                  <a:lnTo>
                    <a:pt x="147595" y="266609"/>
                  </a:lnTo>
                  <a:close/>
                  <a:moveTo>
                    <a:pt x="460769" y="230010"/>
                  </a:moveTo>
                  <a:lnTo>
                    <a:pt x="460769" y="268528"/>
                  </a:lnTo>
                  <a:lnTo>
                    <a:pt x="555916" y="268528"/>
                  </a:lnTo>
                  <a:lnTo>
                    <a:pt x="555916" y="230010"/>
                  </a:lnTo>
                  <a:close/>
                  <a:moveTo>
                    <a:pt x="216243" y="193549"/>
                  </a:moveTo>
                  <a:lnTo>
                    <a:pt x="216243" y="237412"/>
                  </a:lnTo>
                  <a:lnTo>
                    <a:pt x="293953" y="237412"/>
                  </a:lnTo>
                  <a:lnTo>
                    <a:pt x="293953" y="193549"/>
                  </a:lnTo>
                  <a:close/>
                  <a:moveTo>
                    <a:pt x="69884" y="193549"/>
                  </a:moveTo>
                  <a:lnTo>
                    <a:pt x="69884" y="237412"/>
                  </a:lnTo>
                  <a:lnTo>
                    <a:pt x="147595" y="237412"/>
                  </a:lnTo>
                  <a:lnTo>
                    <a:pt x="147595" y="193549"/>
                  </a:lnTo>
                  <a:close/>
                  <a:moveTo>
                    <a:pt x="460769" y="156950"/>
                  </a:moveTo>
                  <a:lnTo>
                    <a:pt x="460769" y="195468"/>
                  </a:lnTo>
                  <a:lnTo>
                    <a:pt x="555916" y="195468"/>
                  </a:lnTo>
                  <a:lnTo>
                    <a:pt x="555916" y="156950"/>
                  </a:lnTo>
                  <a:close/>
                  <a:moveTo>
                    <a:pt x="192926" y="96251"/>
                  </a:moveTo>
                  <a:lnTo>
                    <a:pt x="361366" y="96251"/>
                  </a:lnTo>
                  <a:lnTo>
                    <a:pt x="361366" y="114880"/>
                  </a:lnTo>
                  <a:lnTo>
                    <a:pt x="192926" y="114880"/>
                  </a:lnTo>
                  <a:close/>
                  <a:moveTo>
                    <a:pt x="192926" y="49819"/>
                  </a:moveTo>
                  <a:lnTo>
                    <a:pt x="361366" y="49819"/>
                  </a:lnTo>
                  <a:lnTo>
                    <a:pt x="361366" y="68307"/>
                  </a:lnTo>
                  <a:lnTo>
                    <a:pt x="192926" y="68307"/>
                  </a:lnTo>
                  <a:close/>
                  <a:moveTo>
                    <a:pt x="166130" y="25222"/>
                  </a:moveTo>
                  <a:lnTo>
                    <a:pt x="166130" y="155716"/>
                  </a:lnTo>
                  <a:lnTo>
                    <a:pt x="338987" y="155716"/>
                  </a:lnTo>
                  <a:lnTo>
                    <a:pt x="338987" y="341040"/>
                  </a:lnTo>
                  <a:lnTo>
                    <a:pt x="338987" y="531710"/>
                  </a:lnTo>
                  <a:lnTo>
                    <a:pt x="366721" y="531710"/>
                  </a:lnTo>
                  <a:lnTo>
                    <a:pt x="366721" y="341040"/>
                  </a:lnTo>
                  <a:lnTo>
                    <a:pt x="366721" y="155305"/>
                  </a:lnTo>
                  <a:lnTo>
                    <a:pt x="388002" y="143517"/>
                  </a:lnTo>
                  <a:lnTo>
                    <a:pt x="388002" y="25222"/>
                  </a:lnTo>
                  <a:close/>
                  <a:moveTo>
                    <a:pt x="140867" y="0"/>
                  </a:moveTo>
                  <a:lnTo>
                    <a:pt x="413402" y="0"/>
                  </a:lnTo>
                  <a:lnTo>
                    <a:pt x="413402" y="129398"/>
                  </a:lnTo>
                  <a:lnTo>
                    <a:pt x="432486" y="118843"/>
                  </a:lnTo>
                  <a:lnTo>
                    <a:pt x="584199" y="118843"/>
                  </a:lnTo>
                  <a:lnTo>
                    <a:pt x="584199" y="531710"/>
                  </a:lnTo>
                  <a:lnTo>
                    <a:pt x="609050" y="531710"/>
                  </a:lnTo>
                  <a:lnTo>
                    <a:pt x="609050" y="586540"/>
                  </a:lnTo>
                  <a:lnTo>
                    <a:pt x="0" y="586540"/>
                  </a:lnTo>
                  <a:lnTo>
                    <a:pt x="0" y="531710"/>
                  </a:lnTo>
                  <a:lnTo>
                    <a:pt x="24851" y="531710"/>
                  </a:lnTo>
                  <a:lnTo>
                    <a:pt x="24851" y="155716"/>
                  </a:lnTo>
                  <a:lnTo>
                    <a:pt x="140867" y="155716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" name="îŝľídé">
              <a:extLst>
                <a:ext uri="{FF2B5EF4-FFF2-40B4-BE49-F238E27FC236}">
                  <a16:creationId xmlns:a16="http://schemas.microsoft.com/office/drawing/2014/main" id="{1BE256F3-730D-4BFA-A882-20ABA655B262}"/>
                </a:ext>
              </a:extLst>
            </p:cNvPr>
            <p:cNvSpPr txBox="1"/>
            <p:nvPr/>
          </p:nvSpPr>
          <p:spPr bwMode="auto">
            <a:xfrm>
              <a:off x="8132059" y="2727380"/>
              <a:ext cx="3386842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/>
                <a:t>Text here</a:t>
              </a:r>
            </a:p>
          </p:txBody>
        </p:sp>
        <p:sp>
          <p:nvSpPr>
            <p:cNvPr id="18" name="îṧḻïdè">
              <a:extLst>
                <a:ext uri="{FF2B5EF4-FFF2-40B4-BE49-F238E27FC236}">
                  <a16:creationId xmlns:a16="http://schemas.microsoft.com/office/drawing/2014/main" id="{794EB403-8AE8-452E-92C6-A161C765974A}"/>
                </a:ext>
              </a:extLst>
            </p:cNvPr>
            <p:cNvSpPr/>
            <p:nvPr/>
          </p:nvSpPr>
          <p:spPr bwMode="auto">
            <a:xfrm>
              <a:off x="8132059" y="3169186"/>
              <a:ext cx="3386842" cy="8159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Supporting text here.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9" name="isļidé">
              <a:extLst>
                <a:ext uri="{FF2B5EF4-FFF2-40B4-BE49-F238E27FC236}">
                  <a16:creationId xmlns:a16="http://schemas.microsoft.com/office/drawing/2014/main" id="{17ED4862-1610-4A9C-95F7-B776D004222F}"/>
                </a:ext>
              </a:extLst>
            </p:cNvPr>
            <p:cNvSpPr txBox="1"/>
            <p:nvPr/>
          </p:nvSpPr>
          <p:spPr>
            <a:xfrm>
              <a:off x="673099" y="4463686"/>
              <a:ext cx="10845800" cy="5819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Unified fonts make reading more fluent.</a:t>
              </a:r>
            </a:p>
          </p:txBody>
        </p:sp>
        <p:sp>
          <p:nvSpPr>
            <p:cNvPr id="20" name="íṧľîdê">
              <a:extLst>
                <a:ext uri="{FF2B5EF4-FFF2-40B4-BE49-F238E27FC236}">
                  <a16:creationId xmlns:a16="http://schemas.microsoft.com/office/drawing/2014/main" id="{94B20813-1374-454F-827A-18ADAC387C39}"/>
                </a:ext>
              </a:extLst>
            </p:cNvPr>
            <p:cNvSpPr txBox="1"/>
            <p:nvPr/>
          </p:nvSpPr>
          <p:spPr>
            <a:xfrm>
              <a:off x="673101" y="5139567"/>
              <a:ext cx="10845796" cy="59448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Theme color makes PPT more convenient to change.</a:t>
              </a:r>
            </a:p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1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</a:rPr>
                <a:t>Adjust the spacing to adapt to Chinese typesetting, use the reference line in PPT.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096905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56E30E0-4B90-4471-91AE-EA20E458E5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D3FEF40-F9E6-4456-AEFD-4F8550F81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371119D-C834-4734-A988-239F80E3B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31</a:t>
            </a:fld>
            <a:endParaRPr lang="zh-CN" altLang="en-US"/>
          </a:p>
        </p:txBody>
      </p:sp>
      <p:grpSp>
        <p:nvGrpSpPr>
          <p:cNvPr id="5" name="321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1CFDF43-D805-4506-9BE2-93D7889369B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0400" y="2034000"/>
            <a:ext cx="10858501" cy="3556000"/>
            <a:chOff x="660400" y="2034000"/>
            <a:chExt cx="10858501" cy="3556000"/>
          </a:xfrm>
        </p:grpSpPr>
        <p:sp>
          <p:nvSpPr>
            <p:cNvPr id="6" name="iślîďè">
              <a:extLst>
                <a:ext uri="{FF2B5EF4-FFF2-40B4-BE49-F238E27FC236}">
                  <a16:creationId xmlns:a16="http://schemas.microsoft.com/office/drawing/2014/main" id="{97503CB7-B444-4F61-B5A8-634647009F7D}"/>
                </a:ext>
              </a:extLst>
            </p:cNvPr>
            <p:cNvSpPr/>
            <p:nvPr/>
          </p:nvSpPr>
          <p:spPr>
            <a:xfrm>
              <a:off x="660400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iṩľïdè">
              <a:extLst>
                <a:ext uri="{FF2B5EF4-FFF2-40B4-BE49-F238E27FC236}">
                  <a16:creationId xmlns:a16="http://schemas.microsoft.com/office/drawing/2014/main" id="{5563F433-12CE-466E-AD03-5C9739B4F3B5}"/>
                </a:ext>
              </a:extLst>
            </p:cNvPr>
            <p:cNvSpPr/>
            <p:nvPr/>
          </p:nvSpPr>
          <p:spPr bwMode="auto">
            <a:xfrm>
              <a:off x="981541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27 %</a:t>
              </a:r>
            </a:p>
          </p:txBody>
        </p:sp>
        <p:sp>
          <p:nvSpPr>
            <p:cNvPr id="8" name="ïşḻiḋé">
              <a:extLst>
                <a:ext uri="{FF2B5EF4-FFF2-40B4-BE49-F238E27FC236}">
                  <a16:creationId xmlns:a16="http://schemas.microsoft.com/office/drawing/2014/main" id="{8631F847-2295-44F4-A79E-EBBDA027DE8A}"/>
                </a:ext>
              </a:extLst>
            </p:cNvPr>
            <p:cNvSpPr txBox="1"/>
            <p:nvPr/>
          </p:nvSpPr>
          <p:spPr bwMode="auto">
            <a:xfrm>
              <a:off x="660400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9" name="ïṧḻîḑè">
              <a:extLst>
                <a:ext uri="{FF2B5EF4-FFF2-40B4-BE49-F238E27FC236}">
                  <a16:creationId xmlns:a16="http://schemas.microsoft.com/office/drawing/2014/main" id="{3485E510-F49D-41D9-B8FA-CB6AF4949D42}"/>
                </a:ext>
              </a:extLst>
            </p:cNvPr>
            <p:cNvSpPr txBox="1"/>
            <p:nvPr/>
          </p:nvSpPr>
          <p:spPr bwMode="auto">
            <a:xfrm>
              <a:off x="660400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0" name="îś1iḓê">
              <a:extLst>
                <a:ext uri="{FF2B5EF4-FFF2-40B4-BE49-F238E27FC236}">
                  <a16:creationId xmlns:a16="http://schemas.microsoft.com/office/drawing/2014/main" id="{933D345D-D496-48B9-9CEF-17D9B60F3DE7}"/>
                </a:ext>
              </a:extLst>
            </p:cNvPr>
            <p:cNvSpPr/>
            <p:nvPr/>
          </p:nvSpPr>
          <p:spPr bwMode="auto">
            <a:xfrm>
              <a:off x="1677590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i$ļíḓè">
              <a:extLst>
                <a:ext uri="{FF2B5EF4-FFF2-40B4-BE49-F238E27FC236}">
                  <a16:creationId xmlns:a16="http://schemas.microsoft.com/office/drawing/2014/main" id="{3B8D98E6-ACBB-446B-B21A-4F6451389C09}"/>
                </a:ext>
              </a:extLst>
            </p:cNvPr>
            <p:cNvSpPr/>
            <p:nvPr/>
          </p:nvSpPr>
          <p:spPr>
            <a:xfrm>
              <a:off x="3390706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íŝľîḑé">
              <a:extLst>
                <a:ext uri="{FF2B5EF4-FFF2-40B4-BE49-F238E27FC236}">
                  <a16:creationId xmlns:a16="http://schemas.microsoft.com/office/drawing/2014/main" id="{A8BC1304-7178-4947-8C8E-CEFFA234304A}"/>
                </a:ext>
              </a:extLst>
            </p:cNvPr>
            <p:cNvSpPr/>
            <p:nvPr/>
          </p:nvSpPr>
          <p:spPr bwMode="auto">
            <a:xfrm>
              <a:off x="3711846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27 %</a:t>
              </a:r>
            </a:p>
          </p:txBody>
        </p:sp>
        <p:sp>
          <p:nvSpPr>
            <p:cNvPr id="13" name="íṡľiḍè">
              <a:extLst>
                <a:ext uri="{FF2B5EF4-FFF2-40B4-BE49-F238E27FC236}">
                  <a16:creationId xmlns:a16="http://schemas.microsoft.com/office/drawing/2014/main" id="{B3023176-89C5-40C2-BE17-E29F7EE2AC30}"/>
                </a:ext>
              </a:extLst>
            </p:cNvPr>
            <p:cNvSpPr txBox="1"/>
            <p:nvPr/>
          </p:nvSpPr>
          <p:spPr bwMode="auto">
            <a:xfrm>
              <a:off x="3390706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14" name="îṥḻîďè">
              <a:extLst>
                <a:ext uri="{FF2B5EF4-FFF2-40B4-BE49-F238E27FC236}">
                  <a16:creationId xmlns:a16="http://schemas.microsoft.com/office/drawing/2014/main" id="{0ABAC475-0948-4D07-B2DA-5C2029AC705C}"/>
                </a:ext>
              </a:extLst>
            </p:cNvPr>
            <p:cNvSpPr txBox="1"/>
            <p:nvPr/>
          </p:nvSpPr>
          <p:spPr bwMode="auto">
            <a:xfrm>
              <a:off x="3390706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15" name="íṩļïdé">
              <a:extLst>
                <a:ext uri="{FF2B5EF4-FFF2-40B4-BE49-F238E27FC236}">
                  <a16:creationId xmlns:a16="http://schemas.microsoft.com/office/drawing/2014/main" id="{2FDAEE2A-394B-46DC-AEB5-1796D855F05B}"/>
                </a:ext>
              </a:extLst>
            </p:cNvPr>
            <p:cNvSpPr/>
            <p:nvPr/>
          </p:nvSpPr>
          <p:spPr bwMode="auto">
            <a:xfrm>
              <a:off x="4407895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íşḷíḓê">
              <a:extLst>
                <a:ext uri="{FF2B5EF4-FFF2-40B4-BE49-F238E27FC236}">
                  <a16:creationId xmlns:a16="http://schemas.microsoft.com/office/drawing/2014/main" id="{6011FC71-19CD-4A35-AE10-5B9B8F613EBF}"/>
                </a:ext>
              </a:extLst>
            </p:cNvPr>
            <p:cNvSpPr/>
            <p:nvPr/>
          </p:nvSpPr>
          <p:spPr>
            <a:xfrm>
              <a:off x="6121012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ïṩ1íḓè">
              <a:extLst>
                <a:ext uri="{FF2B5EF4-FFF2-40B4-BE49-F238E27FC236}">
                  <a16:creationId xmlns:a16="http://schemas.microsoft.com/office/drawing/2014/main" id="{2591B877-910D-426C-A9DE-58DE0E3FC539}"/>
                </a:ext>
              </a:extLst>
            </p:cNvPr>
            <p:cNvSpPr/>
            <p:nvPr/>
          </p:nvSpPr>
          <p:spPr bwMode="auto">
            <a:xfrm>
              <a:off x="6442151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54 %</a:t>
              </a:r>
            </a:p>
          </p:txBody>
        </p:sp>
        <p:sp>
          <p:nvSpPr>
            <p:cNvPr id="18" name="íslidè">
              <a:extLst>
                <a:ext uri="{FF2B5EF4-FFF2-40B4-BE49-F238E27FC236}">
                  <a16:creationId xmlns:a16="http://schemas.microsoft.com/office/drawing/2014/main" id="{7B12DD6C-2BB8-40C4-8B5E-CF08954818EC}"/>
                </a:ext>
              </a:extLst>
            </p:cNvPr>
            <p:cNvSpPr txBox="1"/>
            <p:nvPr/>
          </p:nvSpPr>
          <p:spPr bwMode="auto">
            <a:xfrm>
              <a:off x="6121012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solidFill>
                    <a:schemeClr val="bg1">
                      <a:lumMod val="100000"/>
                    </a:schemeClr>
                  </a:solidFill>
                  <a:effectLst/>
                </a:rPr>
                <a:t>Text here</a:t>
              </a:r>
              <a:endParaRPr lang="zh-CN" altLang="en-US" b="1" dirty="0">
                <a:solidFill>
                  <a:schemeClr val="bg1">
                    <a:lumMod val="100000"/>
                  </a:schemeClr>
                </a:solidFill>
                <a:effectLst/>
              </a:endParaRPr>
            </a:p>
          </p:txBody>
        </p:sp>
        <p:sp>
          <p:nvSpPr>
            <p:cNvPr id="19" name="iṩḻîḑe">
              <a:extLst>
                <a:ext uri="{FF2B5EF4-FFF2-40B4-BE49-F238E27FC236}">
                  <a16:creationId xmlns:a16="http://schemas.microsoft.com/office/drawing/2014/main" id="{751D29D4-10AB-4BD4-905C-EB1F99A26C83}"/>
                </a:ext>
              </a:extLst>
            </p:cNvPr>
            <p:cNvSpPr txBox="1"/>
            <p:nvPr/>
          </p:nvSpPr>
          <p:spPr bwMode="auto">
            <a:xfrm>
              <a:off x="6121012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chemeClr val="bg1"/>
                  </a:solidFill>
                </a:rPr>
                <a:t>Copy paste fonts. Choose the only option to retain text……</a:t>
              </a:r>
            </a:p>
          </p:txBody>
        </p:sp>
        <p:sp>
          <p:nvSpPr>
            <p:cNvPr id="20" name="ïśľiḋè">
              <a:extLst>
                <a:ext uri="{FF2B5EF4-FFF2-40B4-BE49-F238E27FC236}">
                  <a16:creationId xmlns:a16="http://schemas.microsoft.com/office/drawing/2014/main" id="{7F0C3EEC-5B0C-42F9-84AB-40B6A4CA6905}"/>
                </a:ext>
              </a:extLst>
            </p:cNvPr>
            <p:cNvSpPr/>
            <p:nvPr/>
          </p:nvSpPr>
          <p:spPr bwMode="auto">
            <a:xfrm>
              <a:off x="7138200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1" name="ïṩļîḍé">
              <a:extLst>
                <a:ext uri="{FF2B5EF4-FFF2-40B4-BE49-F238E27FC236}">
                  <a16:creationId xmlns:a16="http://schemas.microsoft.com/office/drawing/2014/main" id="{819EBA8F-E324-4740-A2AC-64B34642F40B}"/>
                </a:ext>
              </a:extLst>
            </p:cNvPr>
            <p:cNvSpPr/>
            <p:nvPr/>
          </p:nvSpPr>
          <p:spPr>
            <a:xfrm>
              <a:off x="8851316" y="2034000"/>
              <a:ext cx="2667585" cy="3556000"/>
            </a:xfrm>
            <a:prstGeom prst="roundRect">
              <a:avLst>
                <a:gd name="adj" fmla="val 5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2" name="işļîḋê">
              <a:extLst>
                <a:ext uri="{FF2B5EF4-FFF2-40B4-BE49-F238E27FC236}">
                  <a16:creationId xmlns:a16="http://schemas.microsoft.com/office/drawing/2014/main" id="{9A8050E5-61B2-4153-9079-82CEF2ECB705}"/>
                </a:ext>
              </a:extLst>
            </p:cNvPr>
            <p:cNvSpPr/>
            <p:nvPr/>
          </p:nvSpPr>
          <p:spPr bwMode="auto">
            <a:xfrm>
              <a:off x="9172457" y="4929600"/>
              <a:ext cx="2040598" cy="3820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>
                <a:defRPr/>
              </a:pPr>
              <a:r>
                <a:rPr lang="de-DE" altLang="zh-CN" sz="1600" b="1" dirty="0">
                  <a:solidFill>
                    <a:schemeClr val="tx1"/>
                  </a:solidFill>
                </a:rPr>
                <a:t>... ￥ | 27 %</a:t>
              </a:r>
            </a:p>
          </p:txBody>
        </p:sp>
        <p:sp>
          <p:nvSpPr>
            <p:cNvPr id="23" name="isḷíḋê">
              <a:extLst>
                <a:ext uri="{FF2B5EF4-FFF2-40B4-BE49-F238E27FC236}">
                  <a16:creationId xmlns:a16="http://schemas.microsoft.com/office/drawing/2014/main" id="{E16CC54E-CE48-4762-935C-DF091A18F2C8}"/>
                </a:ext>
              </a:extLst>
            </p:cNvPr>
            <p:cNvSpPr txBox="1"/>
            <p:nvPr/>
          </p:nvSpPr>
          <p:spPr bwMode="auto">
            <a:xfrm>
              <a:off x="8851316" y="3156430"/>
              <a:ext cx="2667585" cy="461664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 latinLnBrk="0"/>
              <a:r>
                <a:rPr lang="en-US" altLang="zh-CN" b="1" dirty="0">
                  <a:effectLst/>
                </a:rPr>
                <a:t>Text here</a:t>
              </a:r>
              <a:endParaRPr lang="zh-CN" altLang="en-US" b="1" dirty="0">
                <a:effectLst/>
              </a:endParaRPr>
            </a:p>
          </p:txBody>
        </p:sp>
        <p:sp>
          <p:nvSpPr>
            <p:cNvPr id="24" name="isľíḓé">
              <a:extLst>
                <a:ext uri="{FF2B5EF4-FFF2-40B4-BE49-F238E27FC236}">
                  <a16:creationId xmlns:a16="http://schemas.microsoft.com/office/drawing/2014/main" id="{005396AC-9235-485B-B445-D4C86EB87749}"/>
                </a:ext>
              </a:extLst>
            </p:cNvPr>
            <p:cNvSpPr txBox="1"/>
            <p:nvPr/>
          </p:nvSpPr>
          <p:spPr bwMode="auto">
            <a:xfrm>
              <a:off x="8851316" y="3618094"/>
              <a:ext cx="2667585" cy="750202"/>
            </a:xfrm>
            <a:prstGeom prst="rect">
              <a:avLst/>
            </a:prstGeom>
            <a:noFill/>
          </p:spPr>
          <p:txBody>
            <a:bodyPr wrap="square" lIns="91440" tIns="45720" rIns="91440" bIns="45720" anchor="ctr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text……</a:t>
              </a:r>
            </a:p>
          </p:txBody>
        </p:sp>
        <p:sp>
          <p:nvSpPr>
            <p:cNvPr id="25" name="ïṣľíḍè">
              <a:extLst>
                <a:ext uri="{FF2B5EF4-FFF2-40B4-BE49-F238E27FC236}">
                  <a16:creationId xmlns:a16="http://schemas.microsoft.com/office/drawing/2014/main" id="{9B608E3C-BA08-4B59-AAF7-25D276E82F23}"/>
                </a:ext>
              </a:extLst>
            </p:cNvPr>
            <p:cNvSpPr/>
            <p:nvPr/>
          </p:nvSpPr>
          <p:spPr bwMode="auto">
            <a:xfrm>
              <a:off x="9868506" y="2274463"/>
              <a:ext cx="633204" cy="63320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1513063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br>
              <a:rPr lang="en-US" altLang="zh-CN" dirty="0"/>
            </a:br>
            <a:r>
              <a:rPr lang="en-US" altLang="zh-CN" dirty="0"/>
              <a:t>And Your Slogan Here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en-US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/>
              <a:t>Speaker name and title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>
            <a:extLst>
              <a:ext uri="{FF2B5EF4-FFF2-40B4-BE49-F238E27FC236}">
                <a16:creationId xmlns:a16="http://schemas.microsoft.com/office/drawing/2014/main" id="{58019E78-A12E-4BA3-9E2F-71D2A05D79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CC4B4A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F58EAC10-0104-492E-8E43-178CE94D3EFA}"/>
              </a:ext>
            </a:extLst>
          </p:cNvPr>
          <p:cNvGrpSpPr/>
          <p:nvPr/>
        </p:nvGrpSpPr>
        <p:grpSpPr>
          <a:xfrm>
            <a:off x="5757434" y="4158912"/>
            <a:ext cx="1067686" cy="955554"/>
            <a:chOff x="5465642" y="1881487"/>
            <a:chExt cx="1687482" cy="1510256"/>
          </a:xfrm>
        </p:grpSpPr>
        <p:sp>
          <p:nvSpPr>
            <p:cNvPr id="15" name="矩形 2">
              <a:extLst>
                <a:ext uri="{FF2B5EF4-FFF2-40B4-BE49-F238E27FC236}">
                  <a16:creationId xmlns:a16="http://schemas.microsoft.com/office/drawing/2014/main" id="{A82DF509-02BC-41DD-A9BC-5327653F09FA}"/>
                </a:ext>
              </a:extLst>
            </p:cNvPr>
            <p:cNvSpPr/>
            <p:nvPr/>
          </p:nvSpPr>
          <p:spPr>
            <a:xfrm rot="18000000">
              <a:off x="5971193" y="2209811"/>
              <a:ext cx="1216578" cy="1147285"/>
            </a:xfrm>
            <a:prstGeom prst="rect">
              <a:avLst/>
            </a:prstGeom>
            <a:gradFill>
              <a:gsLst>
                <a:gs pos="23000">
                  <a:srgbClr val="A42E2E"/>
                </a:gs>
                <a:gs pos="100000">
                  <a:srgbClr val="CC4B4A">
                    <a:alpha val="0"/>
                    <a:lumMod val="0"/>
                    <a:lumOff val="100000"/>
                  </a:srgbClr>
                </a:gs>
                <a:gs pos="74000">
                  <a:srgbClr val="CC4B4A">
                    <a:alpha val="0"/>
                  </a:srgbClr>
                </a:gs>
              </a:gsLst>
              <a:lin ang="66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C0C6B732-DA4C-4838-9271-7A4CE0A2E36A}"/>
                </a:ext>
              </a:extLst>
            </p:cNvPr>
            <p:cNvGrpSpPr/>
            <p:nvPr userDrawn="1"/>
          </p:nvGrpSpPr>
          <p:grpSpPr>
            <a:xfrm>
              <a:off x="5465642" y="1881487"/>
              <a:ext cx="1217540" cy="1217544"/>
              <a:chOff x="5465642" y="1894187"/>
              <a:chExt cx="1217540" cy="1217544"/>
            </a:xfrm>
            <a:effectLst/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id="{638027B4-30B6-41D9-8DB4-8BA9D4DC2C04}"/>
                  </a:ext>
                </a:extLst>
              </p:cNvPr>
              <p:cNvSpPr/>
              <p:nvPr/>
            </p:nvSpPr>
            <p:spPr>
              <a:xfrm>
                <a:off x="5466012" y="1894559"/>
                <a:ext cx="1216800" cy="1216800"/>
              </a:xfrm>
              <a:prstGeom prst="ellipse">
                <a:avLst/>
              </a:prstGeom>
              <a:solidFill>
                <a:srgbClr val="D74B4B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  <p:sp>
            <p:nvSpPr>
              <p:cNvPr id="20" name="Freeform 18">
                <a:extLst>
                  <a:ext uri="{FF2B5EF4-FFF2-40B4-BE49-F238E27FC236}">
                    <a16:creationId xmlns:a16="http://schemas.microsoft.com/office/drawing/2014/main" id="{7D12D279-4DF4-4632-AA06-0FE63552B943}"/>
                  </a:ext>
                </a:extLst>
              </p:cNvPr>
              <p:cNvSpPr>
                <a:spLocks noEditPoints="1"/>
              </p:cNvSpPr>
              <p:nvPr userDrawn="1"/>
            </p:nvSpPr>
            <p:spPr bwMode="auto">
              <a:xfrm>
                <a:off x="5465642" y="1894187"/>
                <a:ext cx="1217540" cy="1217544"/>
              </a:xfrm>
              <a:custGeom>
                <a:avLst/>
                <a:gdLst>
                  <a:gd name="T0" fmla="*/ 344 w 687"/>
                  <a:gd name="T1" fmla="*/ 0 h 685"/>
                  <a:gd name="T2" fmla="*/ 344 w 687"/>
                  <a:gd name="T3" fmla="*/ 0 h 685"/>
                  <a:gd name="T4" fmla="*/ 0 w 687"/>
                  <a:gd name="T5" fmla="*/ 344 h 685"/>
                  <a:gd name="T6" fmla="*/ 209 w 687"/>
                  <a:gd name="T7" fmla="*/ 659 h 685"/>
                  <a:gd name="T8" fmla="*/ 210 w 687"/>
                  <a:gd name="T9" fmla="*/ 648 h 685"/>
                  <a:gd name="T10" fmla="*/ 260 w 687"/>
                  <a:gd name="T11" fmla="*/ 402 h 685"/>
                  <a:gd name="T12" fmla="*/ 362 w 687"/>
                  <a:gd name="T13" fmla="*/ 334 h 685"/>
                  <a:gd name="T14" fmla="*/ 430 w 687"/>
                  <a:gd name="T15" fmla="*/ 436 h 685"/>
                  <a:gd name="T16" fmla="*/ 380 w 687"/>
                  <a:gd name="T17" fmla="*/ 682 h 685"/>
                  <a:gd name="T18" fmla="*/ 379 w 687"/>
                  <a:gd name="T19" fmla="*/ 685 h 685"/>
                  <a:gd name="T20" fmla="*/ 687 w 687"/>
                  <a:gd name="T21" fmla="*/ 344 h 685"/>
                  <a:gd name="T22" fmla="*/ 344 w 687"/>
                  <a:gd name="T23" fmla="*/ 0 h 685"/>
                  <a:gd name="T24" fmla="*/ 388 w 687"/>
                  <a:gd name="T25" fmla="*/ 293 h 685"/>
                  <a:gd name="T26" fmla="*/ 299 w 687"/>
                  <a:gd name="T27" fmla="*/ 204 h 685"/>
                  <a:gd name="T28" fmla="*/ 388 w 687"/>
                  <a:gd name="T29" fmla="*/ 115 h 685"/>
                  <a:gd name="T30" fmla="*/ 477 w 687"/>
                  <a:gd name="T31" fmla="*/ 204 h 685"/>
                  <a:gd name="T32" fmla="*/ 388 w 687"/>
                  <a:gd name="T33" fmla="*/ 293 h 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87" h="685">
                    <a:moveTo>
                      <a:pt x="344" y="0"/>
                    </a:moveTo>
                    <a:cubicBezTo>
                      <a:pt x="344" y="0"/>
                      <a:pt x="344" y="0"/>
                      <a:pt x="344" y="0"/>
                    </a:cubicBezTo>
                    <a:cubicBezTo>
                      <a:pt x="155" y="0"/>
                      <a:pt x="0" y="155"/>
                      <a:pt x="0" y="344"/>
                    </a:cubicBezTo>
                    <a:cubicBezTo>
                      <a:pt x="0" y="485"/>
                      <a:pt x="86" y="607"/>
                      <a:pt x="209" y="659"/>
                    </a:cubicBezTo>
                    <a:cubicBezTo>
                      <a:pt x="209" y="656"/>
                      <a:pt x="209" y="652"/>
                      <a:pt x="210" y="648"/>
                    </a:cubicBezTo>
                    <a:cubicBezTo>
                      <a:pt x="260" y="402"/>
                      <a:pt x="260" y="402"/>
                      <a:pt x="260" y="402"/>
                    </a:cubicBezTo>
                    <a:cubicBezTo>
                      <a:pt x="269" y="355"/>
                      <a:pt x="315" y="325"/>
                      <a:pt x="362" y="334"/>
                    </a:cubicBezTo>
                    <a:cubicBezTo>
                      <a:pt x="409" y="344"/>
                      <a:pt x="439" y="390"/>
                      <a:pt x="430" y="436"/>
                    </a:cubicBezTo>
                    <a:cubicBezTo>
                      <a:pt x="380" y="682"/>
                      <a:pt x="380" y="682"/>
                      <a:pt x="380" y="682"/>
                    </a:cubicBezTo>
                    <a:cubicBezTo>
                      <a:pt x="379" y="684"/>
                      <a:pt x="379" y="684"/>
                      <a:pt x="379" y="685"/>
                    </a:cubicBezTo>
                    <a:cubicBezTo>
                      <a:pt x="551" y="668"/>
                      <a:pt x="687" y="521"/>
                      <a:pt x="687" y="344"/>
                    </a:cubicBezTo>
                    <a:cubicBezTo>
                      <a:pt x="687" y="155"/>
                      <a:pt x="533" y="0"/>
                      <a:pt x="344" y="0"/>
                    </a:cubicBezTo>
                    <a:close/>
                    <a:moveTo>
                      <a:pt x="388" y="293"/>
                    </a:moveTo>
                    <a:cubicBezTo>
                      <a:pt x="339" y="293"/>
                      <a:pt x="299" y="253"/>
                      <a:pt x="299" y="204"/>
                    </a:cubicBezTo>
                    <a:cubicBezTo>
                      <a:pt x="299" y="155"/>
                      <a:pt x="339" y="115"/>
                      <a:pt x="388" y="115"/>
                    </a:cubicBezTo>
                    <a:cubicBezTo>
                      <a:pt x="437" y="115"/>
                      <a:pt x="477" y="155"/>
                      <a:pt x="477" y="204"/>
                    </a:cubicBezTo>
                    <a:cubicBezTo>
                      <a:pt x="477" y="253"/>
                      <a:pt x="437" y="293"/>
                      <a:pt x="388" y="2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endParaRPr>
              </a:p>
            </p:txBody>
          </p:sp>
        </p:grpSp>
      </p:grpSp>
      <p:sp>
        <p:nvSpPr>
          <p:cNvPr id="21" name="标题 8">
            <a:extLst>
              <a:ext uri="{FF2B5EF4-FFF2-40B4-BE49-F238E27FC236}">
                <a16:creationId xmlns:a16="http://schemas.microsoft.com/office/drawing/2014/main" id="{733732A8-00EB-4977-8CDD-434D9AE5CC92}"/>
              </a:ext>
            </a:extLst>
          </p:cNvPr>
          <p:cNvSpPr txBox="1">
            <a:spLocks/>
          </p:cNvSpPr>
          <p:nvPr/>
        </p:nvSpPr>
        <p:spPr>
          <a:xfrm>
            <a:off x="3256230" y="2028830"/>
            <a:ext cx="5679540" cy="117810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wrap="none" lIns="91440" tIns="45720" rIns="91440" bIns="45720" rtlCol="0" anchor="ctr">
            <a:noAutofit/>
          </a:bodyPr>
          <a:lstStyle>
            <a:lvl1pPr algn="ctr" defTabSz="914354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lang="zh-CN" altLang="en-US" sz="2000" b="0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marL="0" marR="0" lvl="0" indent="0" algn="ctr" defTabSz="914354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使用 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iSlide PPT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插件</a:t>
            </a:r>
            <a:b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</a:b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为您节省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90%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的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设计时间</a:t>
            </a:r>
            <a:b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</a:b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iSlide add-in saves you 90% time in making PowerPoint slides.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副标题 9">
            <a:extLst>
              <a:ext uri="{FF2B5EF4-FFF2-40B4-BE49-F238E27FC236}">
                <a16:creationId xmlns:a16="http://schemas.microsoft.com/office/drawing/2014/main" id="{3B488FCE-2B18-46FF-9521-112BCCFC4FDA}"/>
              </a:ext>
            </a:extLst>
          </p:cNvPr>
          <p:cNvSpPr txBox="1">
            <a:spLocks/>
          </p:cNvSpPr>
          <p:nvPr/>
        </p:nvSpPr>
        <p:spPr>
          <a:xfrm>
            <a:off x="2669382" y="5352752"/>
            <a:ext cx="6853237" cy="6289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354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17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54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3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09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86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062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240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418" indent="0" algn="ctr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www.islide.cc</a:t>
            </a:r>
          </a:p>
        </p:txBody>
      </p:sp>
    </p:spTree>
    <p:extLst>
      <p:ext uri="{BB962C8B-B14F-4D97-AF65-F5344CB8AC3E}">
        <p14:creationId xmlns:p14="http://schemas.microsoft.com/office/powerpoint/2010/main" val="20364267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022809" y="2128458"/>
            <a:ext cx="4460537" cy="691252"/>
            <a:chOff x="1101012" y="2911151"/>
            <a:chExt cx="9573211" cy="1483567"/>
          </a:xfrm>
        </p:grpSpPr>
        <p:sp>
          <p:nvSpPr>
            <p:cNvPr id="2" name="椭圆 1"/>
            <p:cNvSpPr/>
            <p:nvPr/>
          </p:nvSpPr>
          <p:spPr>
            <a:xfrm>
              <a:off x="5551715" y="3069771"/>
              <a:ext cx="643813" cy="64381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7" name="椭圆 6"/>
            <p:cNvSpPr/>
            <p:nvPr/>
          </p:nvSpPr>
          <p:spPr>
            <a:xfrm>
              <a:off x="6447454" y="3069771"/>
              <a:ext cx="643813" cy="643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8" name="椭圆 7"/>
            <p:cNvSpPr/>
            <p:nvPr/>
          </p:nvSpPr>
          <p:spPr>
            <a:xfrm>
              <a:off x="7343193" y="3069771"/>
              <a:ext cx="643813" cy="64381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9" name="椭圆 8"/>
            <p:cNvSpPr/>
            <p:nvPr/>
          </p:nvSpPr>
          <p:spPr>
            <a:xfrm>
              <a:off x="8238932" y="3069771"/>
              <a:ext cx="643813" cy="6438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0" name="椭圆 9"/>
            <p:cNvSpPr/>
            <p:nvPr/>
          </p:nvSpPr>
          <p:spPr>
            <a:xfrm>
              <a:off x="9134671" y="3069771"/>
              <a:ext cx="643813" cy="64381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030410" y="3069771"/>
              <a:ext cx="643813" cy="64381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2" name="椭圆 11"/>
            <p:cNvSpPr/>
            <p:nvPr/>
          </p:nvSpPr>
          <p:spPr>
            <a:xfrm>
              <a:off x="1101012" y="3069771"/>
              <a:ext cx="643813" cy="64381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3" name="椭圆 12"/>
            <p:cNvSpPr/>
            <p:nvPr/>
          </p:nvSpPr>
          <p:spPr>
            <a:xfrm>
              <a:off x="1996751" y="3069771"/>
              <a:ext cx="643813" cy="64381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4" name="椭圆 13"/>
            <p:cNvSpPr/>
            <p:nvPr/>
          </p:nvSpPr>
          <p:spPr>
            <a:xfrm>
              <a:off x="2892490" y="3069771"/>
              <a:ext cx="643813" cy="643813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sp>
          <p:nvSpPr>
            <p:cNvPr id="15" name="椭圆 14"/>
            <p:cNvSpPr/>
            <p:nvPr/>
          </p:nvSpPr>
          <p:spPr>
            <a:xfrm>
              <a:off x="3788229" y="3069771"/>
              <a:ext cx="643813" cy="643813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4982546" y="2911151"/>
              <a:ext cx="0" cy="1483567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669927" y="1512847"/>
            <a:ext cx="5852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主题色彩 </a:t>
            </a:r>
            <a:r>
              <a:rPr lang="en-US" altLang="zh-CN" sz="1200" dirty="0"/>
              <a:t>THEME COLORS</a:t>
            </a:r>
            <a:endParaRPr lang="zh-CN" altLang="en-US" sz="1200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669926" y="1843079"/>
            <a:ext cx="58521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69927" y="2689502"/>
            <a:ext cx="21614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00"/>
            </a:lvl1pPr>
          </a:lstStyle>
          <a:p>
            <a:r>
              <a:rPr lang="zh-CN" altLang="en-US" dirty="0"/>
              <a:t>文字</a:t>
            </a:r>
            <a:r>
              <a:rPr lang="en-US" altLang="zh-CN" dirty="0"/>
              <a:t>/</a:t>
            </a:r>
            <a:r>
              <a:rPr lang="zh-CN" altLang="en-US" dirty="0"/>
              <a:t>背景 </a:t>
            </a:r>
            <a:r>
              <a:rPr lang="en-US" altLang="zh-CN" dirty="0"/>
              <a:t>Text/Background</a:t>
            </a:r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2841869" y="2689502"/>
            <a:ext cx="28766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" dirty="0"/>
              <a:t>填充色 </a:t>
            </a:r>
            <a:r>
              <a:rPr lang="en-US" altLang="zh-CN" sz="800" dirty="0"/>
              <a:t>Fill Colors</a:t>
            </a:r>
            <a:endParaRPr lang="zh-CN" altLang="en-US" sz="800" dirty="0"/>
          </a:p>
        </p:txBody>
      </p:sp>
      <p:sp>
        <p:nvSpPr>
          <p:cNvPr id="25" name="文本框 24"/>
          <p:cNvSpPr txBox="1"/>
          <p:nvPr/>
        </p:nvSpPr>
        <p:spPr>
          <a:xfrm>
            <a:off x="669927" y="3943131"/>
            <a:ext cx="5852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主题字体 </a:t>
            </a:r>
            <a:r>
              <a:rPr lang="en-US" altLang="zh-CN" sz="1200" dirty="0"/>
              <a:t>THEME FONTS</a:t>
            </a:r>
            <a:endParaRPr lang="zh-CN" altLang="en-US" sz="1200" dirty="0"/>
          </a:p>
        </p:txBody>
      </p:sp>
      <p:cxnSp>
        <p:nvCxnSpPr>
          <p:cNvPr id="26" name="直接连接符 25"/>
          <p:cNvCxnSpPr/>
          <p:nvPr/>
        </p:nvCxnSpPr>
        <p:spPr>
          <a:xfrm>
            <a:off x="669926" y="4273363"/>
            <a:ext cx="5852175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669928" y="4407101"/>
            <a:ext cx="5048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" dirty="0">
                <a:solidFill>
                  <a:schemeClr val="tx1"/>
                </a:solidFill>
              </a:rPr>
              <a:t>中文字体：微软雅黑  </a:t>
            </a:r>
            <a:r>
              <a:rPr lang="en-US" altLang="zh-CN" sz="800" dirty="0">
                <a:solidFill>
                  <a:schemeClr val="tx1"/>
                </a:solidFill>
              </a:rPr>
              <a:t>Asian Font: Microsoft </a:t>
            </a:r>
            <a:r>
              <a:rPr lang="en-US" altLang="zh-CN" sz="800" dirty="0" err="1">
                <a:solidFill>
                  <a:schemeClr val="tx1"/>
                </a:solidFill>
              </a:rPr>
              <a:t>Yahei</a:t>
            </a:r>
            <a:endParaRPr lang="en-US" altLang="zh-CN" sz="800" dirty="0">
              <a:solidFill>
                <a:schemeClr val="tx1"/>
              </a:solidFill>
            </a:endParaRPr>
          </a:p>
          <a:p>
            <a:endParaRPr lang="en-US" altLang="zh-CN" sz="800" dirty="0">
              <a:solidFill>
                <a:schemeClr val="tx1"/>
              </a:solidFill>
            </a:endParaRPr>
          </a:p>
          <a:p>
            <a:r>
              <a:rPr lang="zh-CN" altLang="en-US" sz="800" dirty="0">
                <a:solidFill>
                  <a:schemeClr val="tx1"/>
                </a:solidFill>
              </a:rPr>
              <a:t>英文字体：</a:t>
            </a:r>
            <a:r>
              <a:rPr lang="en-US" altLang="zh-CN" sz="800" dirty="0">
                <a:solidFill>
                  <a:schemeClr val="tx1"/>
                </a:solidFill>
              </a:rPr>
              <a:t>Arial  Latin Font: Arial</a:t>
            </a:r>
            <a:endParaRPr lang="zh-CN" altLang="en-US" sz="800" dirty="0">
              <a:solidFill>
                <a:schemeClr val="tx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070727" y="1512847"/>
            <a:ext cx="46155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/>
              <a:t>预设参考线（</a:t>
            </a:r>
            <a:r>
              <a:rPr lang="en-US" altLang="zh-CN" sz="1200" dirty="0"/>
              <a:t>2013</a:t>
            </a:r>
            <a:r>
              <a:rPr lang="zh-CN" altLang="en-US" sz="1200" dirty="0"/>
              <a:t>版本及以上）</a:t>
            </a:r>
            <a:r>
              <a:rPr lang="en-US" altLang="zh-CN" sz="1200" dirty="0"/>
              <a:t> GUIDES (Office 2013 and later)</a:t>
            </a:r>
            <a:endParaRPr lang="zh-CN" altLang="en-US" sz="1200" dirty="0"/>
          </a:p>
        </p:txBody>
      </p:sp>
      <p:cxnSp>
        <p:nvCxnSpPr>
          <p:cNvPr id="33" name="直接连接符 32"/>
          <p:cNvCxnSpPr/>
          <p:nvPr/>
        </p:nvCxnSpPr>
        <p:spPr>
          <a:xfrm>
            <a:off x="7070725" y="1843079"/>
            <a:ext cx="444976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6979298" y="2204128"/>
            <a:ext cx="4541191" cy="3084493"/>
            <a:chOff x="6979298" y="2204127"/>
            <a:chExt cx="4541190" cy="3084493"/>
          </a:xfrm>
        </p:grpSpPr>
        <p:sp>
          <p:nvSpPr>
            <p:cNvPr id="35" name="矩形 34"/>
            <p:cNvSpPr/>
            <p:nvPr/>
          </p:nvSpPr>
          <p:spPr>
            <a:xfrm>
              <a:off x="7070725" y="2240059"/>
              <a:ext cx="4449762" cy="2502991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333861" y="2204127"/>
              <a:ext cx="0" cy="273176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11280709" y="2204127"/>
              <a:ext cx="0" cy="273176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6979298" y="2667246"/>
              <a:ext cx="454119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6979298" y="2746562"/>
              <a:ext cx="454119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6979298" y="4443008"/>
              <a:ext cx="454119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6979298" y="4517653"/>
              <a:ext cx="454119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7333860" y="2741891"/>
              <a:ext cx="3946848" cy="1701117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矩形 46"/>
            <p:cNvSpPr/>
            <p:nvPr/>
          </p:nvSpPr>
          <p:spPr>
            <a:xfrm>
              <a:off x="7070725" y="4822365"/>
              <a:ext cx="4449763" cy="466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solidFill>
                    <a:schemeClr val="tx1"/>
                  </a:solidFill>
                </a:rPr>
                <a:t>ALT+F9 </a:t>
              </a:r>
              <a:r>
                <a:rPr lang="zh-CN" altLang="en-US" sz="800" dirty="0">
                  <a:solidFill>
                    <a:schemeClr val="tx1"/>
                  </a:solidFill>
                </a:rPr>
                <a:t>开启和查看本主题预设的参考线</a:t>
              </a:r>
              <a:endParaRPr lang="en-US" altLang="zh-CN" sz="800" dirty="0">
                <a:solidFill>
                  <a:schemeClr val="tx1"/>
                </a:solidFill>
              </a:endParaRPr>
            </a:p>
            <a:p>
              <a:r>
                <a:rPr lang="en-US" altLang="zh-CN" sz="800" dirty="0"/>
                <a:t>Press</a:t>
              </a:r>
              <a:r>
                <a:rPr lang="en-US" altLang="zh-CN" sz="800" dirty="0">
                  <a:solidFill>
                    <a:schemeClr val="tx1"/>
                  </a:solidFill>
                </a:rPr>
                <a:t> Alt + F9 to</a:t>
              </a:r>
              <a:r>
                <a:rPr lang="zh-CN" altLang="en-US" sz="800" dirty="0">
                  <a:solidFill>
                    <a:schemeClr val="tx1"/>
                  </a:solidFill>
                </a:rPr>
                <a:t> </a:t>
              </a:r>
              <a:r>
                <a:rPr lang="en-US" altLang="zh-CN" sz="800" dirty="0"/>
                <a:t>show</a:t>
              </a:r>
              <a:r>
                <a:rPr lang="en-US" altLang="zh-CN" sz="800" dirty="0">
                  <a:solidFill>
                    <a:schemeClr val="tx1"/>
                  </a:solidFill>
                </a:rPr>
                <a:t>/hide guides.</a:t>
              </a:r>
            </a:p>
            <a:p>
              <a:endParaRPr lang="zh-CN" altLang="en-US" sz="800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669927" y="3104921"/>
            <a:ext cx="585217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800" dirty="0">
                <a:solidFill>
                  <a:srgbClr val="CC4A4A"/>
                </a:solidFill>
              </a:rPr>
              <a:t>*可以通过</a:t>
            </a:r>
            <a:r>
              <a:rPr lang="en-US" altLang="zh-CN" sz="800" dirty="0">
                <a:solidFill>
                  <a:srgbClr val="CC4A4A"/>
                </a:solidFill>
              </a:rPr>
              <a:t>iSlide 【</a:t>
            </a:r>
            <a:r>
              <a:rPr lang="zh-CN" altLang="en-US" sz="800" dirty="0">
                <a:solidFill>
                  <a:srgbClr val="CC4A4A"/>
                </a:solidFill>
              </a:rPr>
              <a:t>色彩库</a:t>
            </a:r>
            <a:r>
              <a:rPr lang="en-US" altLang="zh-CN" sz="800" dirty="0">
                <a:solidFill>
                  <a:srgbClr val="CC4A4A"/>
                </a:solidFill>
              </a:rPr>
              <a:t>】</a:t>
            </a:r>
            <a:r>
              <a:rPr lang="zh-CN" altLang="en-US" sz="800" dirty="0">
                <a:solidFill>
                  <a:srgbClr val="CC4A4A"/>
                </a:solidFill>
              </a:rPr>
              <a:t>功能，快速应用更多色彩</a:t>
            </a:r>
            <a:endParaRPr lang="en-US" altLang="zh-CN" sz="800" dirty="0">
              <a:solidFill>
                <a:srgbClr val="CC4A4A"/>
              </a:solidFill>
            </a:endParaRPr>
          </a:p>
          <a:p>
            <a:r>
              <a:rPr lang="en-US" altLang="zh-CN" sz="800" dirty="0">
                <a:solidFill>
                  <a:srgbClr val="CC4A4A"/>
                </a:solidFill>
              </a:rPr>
              <a:t>More color schemes are optional in iSlide Color Library. Just click to apply.</a:t>
            </a:r>
            <a:endParaRPr lang="zh-CN" altLang="en-US" sz="800" dirty="0">
              <a:solidFill>
                <a:srgbClr val="CC4A4A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69927" y="5304239"/>
            <a:ext cx="5852173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sz="800" dirty="0">
                <a:solidFill>
                  <a:srgbClr val="CC4A4A"/>
                </a:solidFill>
              </a:rPr>
              <a:t>*可以在</a:t>
            </a:r>
            <a:r>
              <a:rPr lang="en-US" altLang="zh-CN" sz="800" dirty="0">
                <a:solidFill>
                  <a:srgbClr val="CC4A4A"/>
                </a:solidFill>
              </a:rPr>
              <a:t>【</a:t>
            </a:r>
            <a:r>
              <a:rPr lang="zh-CN" altLang="en-US" sz="800" dirty="0">
                <a:solidFill>
                  <a:srgbClr val="CC4A4A"/>
                </a:solidFill>
              </a:rPr>
              <a:t>设计</a:t>
            </a:r>
            <a:r>
              <a:rPr lang="en-US" altLang="zh-CN" sz="800" dirty="0">
                <a:solidFill>
                  <a:srgbClr val="CC4A4A"/>
                </a:solidFill>
              </a:rPr>
              <a:t>】</a:t>
            </a:r>
            <a:r>
              <a:rPr lang="zh-CN" altLang="en-US" sz="800" dirty="0">
                <a:solidFill>
                  <a:srgbClr val="CC4A4A"/>
                </a:solidFill>
              </a:rPr>
              <a:t>菜单</a:t>
            </a:r>
            <a:r>
              <a:rPr lang="en-US" altLang="zh-CN" sz="800" dirty="0">
                <a:solidFill>
                  <a:srgbClr val="CC4A4A"/>
                </a:solidFill>
              </a:rPr>
              <a:t>【</a:t>
            </a:r>
            <a:r>
              <a:rPr lang="zh-CN" altLang="en-US" sz="800" dirty="0">
                <a:solidFill>
                  <a:srgbClr val="CC4A4A"/>
                </a:solidFill>
              </a:rPr>
              <a:t>字体</a:t>
            </a:r>
            <a:r>
              <a:rPr lang="en-US" altLang="zh-CN" sz="800" dirty="0">
                <a:solidFill>
                  <a:srgbClr val="CC4A4A"/>
                </a:solidFill>
              </a:rPr>
              <a:t>】</a:t>
            </a:r>
            <a:r>
              <a:rPr lang="zh-CN" altLang="en-US" sz="800" dirty="0">
                <a:solidFill>
                  <a:srgbClr val="CC4A4A"/>
                </a:solidFill>
              </a:rPr>
              <a:t>中改变，或应用</a:t>
            </a:r>
            <a:r>
              <a:rPr lang="en-US" altLang="zh-CN" sz="800" dirty="0">
                <a:solidFill>
                  <a:srgbClr val="CC4A4A"/>
                </a:solidFill>
              </a:rPr>
              <a:t>iSlide【</a:t>
            </a:r>
            <a:r>
              <a:rPr lang="zh-CN" altLang="en-US" sz="800" dirty="0">
                <a:solidFill>
                  <a:srgbClr val="CC4A4A"/>
                </a:solidFill>
              </a:rPr>
              <a:t>统一字体</a:t>
            </a:r>
            <a:r>
              <a:rPr lang="en-US" altLang="zh-CN" sz="800" dirty="0">
                <a:solidFill>
                  <a:srgbClr val="CC4A4A"/>
                </a:solidFill>
              </a:rPr>
              <a:t>】</a:t>
            </a:r>
            <a:r>
              <a:rPr lang="zh-CN" altLang="en-US" sz="800" dirty="0">
                <a:solidFill>
                  <a:srgbClr val="CC4A4A"/>
                </a:solidFill>
              </a:rPr>
              <a:t>功能改变设置。</a:t>
            </a:r>
            <a:endParaRPr lang="en-US" altLang="zh-CN" sz="800" dirty="0">
              <a:solidFill>
                <a:srgbClr val="CC4A4A"/>
              </a:solidFill>
            </a:endParaRPr>
          </a:p>
          <a:p>
            <a:r>
              <a:rPr lang="en-US" altLang="zh-CN" sz="800" dirty="0">
                <a:solidFill>
                  <a:srgbClr val="CC4A4A"/>
                </a:solidFill>
              </a:rPr>
              <a:t> To change theme fonts, you can click Design &gt; Variants &gt; Fonts, or use “Uniform Fonts” feature of iSlide.</a:t>
            </a:r>
            <a:endParaRPr lang="zh-CN" altLang="en-US" sz="800" dirty="0">
              <a:solidFill>
                <a:srgbClr val="CC4A4A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1214C4-3D8B-473D-9D9C-F2F23FBFB600}"/>
              </a:ext>
            </a:extLst>
          </p:cNvPr>
          <p:cNvSpPr/>
          <p:nvPr/>
        </p:nvSpPr>
        <p:spPr>
          <a:xfrm>
            <a:off x="7070726" y="5304238"/>
            <a:ext cx="4301177" cy="4001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800" dirty="0">
                <a:solidFill>
                  <a:srgbClr val="CC4A4A"/>
                </a:solidFill>
              </a:rPr>
              <a:t>*可以通过</a:t>
            </a:r>
            <a:r>
              <a:rPr lang="en-US" altLang="zh-CN" sz="800" dirty="0">
                <a:solidFill>
                  <a:srgbClr val="CC4A4A"/>
                </a:solidFill>
              </a:rPr>
              <a:t>iSlide 【</a:t>
            </a:r>
            <a:r>
              <a:rPr lang="zh-CN" altLang="en-US" sz="800" dirty="0">
                <a:solidFill>
                  <a:srgbClr val="CC4A4A"/>
                </a:solidFill>
              </a:rPr>
              <a:t>一键优化</a:t>
            </a:r>
            <a:r>
              <a:rPr lang="en-US" altLang="zh-CN" sz="800" dirty="0">
                <a:solidFill>
                  <a:srgbClr val="CC4A4A"/>
                </a:solidFill>
              </a:rPr>
              <a:t>】</a:t>
            </a:r>
            <a:r>
              <a:rPr lang="zh-CN" altLang="en-US" sz="800" dirty="0">
                <a:solidFill>
                  <a:srgbClr val="CC4A4A"/>
                </a:solidFill>
              </a:rPr>
              <a:t>（智能参考线）功能，应用更多预设参考线。</a:t>
            </a:r>
            <a:endParaRPr lang="en-US" altLang="zh-CN" sz="800" dirty="0">
              <a:solidFill>
                <a:srgbClr val="CC4A4A"/>
              </a:solidFill>
            </a:endParaRPr>
          </a:p>
          <a:p>
            <a:r>
              <a:rPr lang="en-US" altLang="zh-CN" sz="800" dirty="0">
                <a:solidFill>
                  <a:srgbClr val="CC4A4A"/>
                </a:solidFill>
              </a:rPr>
              <a:t> Use iSlide “Uniform Guides” feature to edit and apply more preset guides.</a:t>
            </a:r>
          </a:p>
        </p:txBody>
      </p:sp>
      <p:sp>
        <p:nvSpPr>
          <p:cNvPr id="48" name="标题 1">
            <a:extLst>
              <a:ext uri="{FF2B5EF4-FFF2-40B4-BE49-F238E27FC236}">
                <a16:creationId xmlns:a16="http://schemas.microsoft.com/office/drawing/2014/main" id="{A063C456-63D9-49D6-A680-AB5AA5CB4C15}"/>
              </a:ext>
            </a:extLst>
          </p:cNvPr>
          <p:cNvSpPr txBox="1">
            <a:spLocks/>
          </p:cNvSpPr>
          <p:nvPr/>
        </p:nvSpPr>
        <p:spPr>
          <a:xfrm>
            <a:off x="695323" y="4046"/>
            <a:ext cx="10825164" cy="10133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332"/>
            <a:r>
              <a:rPr lang="zh-CN" altLang="en-US" sz="2800" b="1" dirty="0"/>
              <a:t>主题模板的标准 </a:t>
            </a:r>
            <a:r>
              <a:rPr lang="en-US" altLang="zh-CN" sz="2800" b="1" dirty="0"/>
              <a:t>How to Use This Template</a:t>
            </a:r>
            <a:endParaRPr lang="zh-CN" altLang="en-US" sz="2800" b="1" dirty="0"/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DB6B50C1-7119-4649-A59E-12A0D311364C}"/>
              </a:ext>
            </a:extLst>
          </p:cNvPr>
          <p:cNvSpPr/>
          <p:nvPr/>
        </p:nvSpPr>
        <p:spPr>
          <a:xfrm>
            <a:off x="9651125" y="128572"/>
            <a:ext cx="2540875" cy="771556"/>
          </a:xfrm>
          <a:prstGeom prst="rect">
            <a:avLst/>
          </a:prstGeom>
          <a:solidFill>
            <a:schemeClr val="tx1"/>
          </a:solidFill>
          <a:ln w="12700">
            <a:noFill/>
            <a:prstDash val="sysDash"/>
          </a:ln>
        </p:spPr>
        <p:txBody>
          <a:bodyPr wrap="square" lIns="91440" tIns="91440" rIns="91440" bIns="91440" rtlCol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b="1" dirty="0">
                <a:solidFill>
                  <a:schemeClr val="bg1"/>
                </a:solidFill>
              </a:rPr>
              <a:t>Note:</a:t>
            </a: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本页为主题使用说明页，使用时请删除本页内容。</a:t>
            </a:r>
            <a:endParaRPr lang="en-US" altLang="zh-CN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</a:rPr>
              <a:t>This is an instruction. Please delete this slide before use the template for presentation.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57789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5" name="组合 344"/>
          <p:cNvGrpSpPr/>
          <p:nvPr/>
        </p:nvGrpSpPr>
        <p:grpSpPr>
          <a:xfrm>
            <a:off x="4493792" y="1784983"/>
            <a:ext cx="6642649" cy="4206632"/>
            <a:chOff x="1223445" y="1639500"/>
            <a:chExt cx="6714551" cy="4252167"/>
          </a:xfrm>
        </p:grpSpPr>
        <p:grpSp>
          <p:nvGrpSpPr>
            <p:cNvPr id="306" name="Group 4"/>
            <p:cNvGrpSpPr>
              <a:grpSpLocks noChangeAspect="1"/>
            </p:cNvGrpSpPr>
            <p:nvPr/>
          </p:nvGrpSpPr>
          <p:grpSpPr bwMode="auto">
            <a:xfrm>
              <a:off x="1223445" y="1639500"/>
              <a:ext cx="6714551" cy="4252167"/>
              <a:chOff x="442" y="1130"/>
              <a:chExt cx="4123" cy="2611"/>
            </a:xfrm>
          </p:grpSpPr>
          <p:sp>
            <p:nvSpPr>
              <p:cNvPr id="308" name="Freeform 5"/>
              <p:cNvSpPr>
                <a:spLocks/>
              </p:cNvSpPr>
              <p:nvPr/>
            </p:nvSpPr>
            <p:spPr bwMode="auto">
              <a:xfrm>
                <a:off x="454" y="1141"/>
                <a:ext cx="4099" cy="258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6"/>
              <p:cNvSpPr>
                <a:spLocks/>
              </p:cNvSpPr>
              <p:nvPr/>
            </p:nvSpPr>
            <p:spPr bwMode="auto">
              <a:xfrm>
                <a:off x="442" y="1130"/>
                <a:ext cx="4123" cy="261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EAECE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Rectangle 7"/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309"/>
              </a:xfrm>
              <a:prstGeom prst="rect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Rectangle 8"/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Rectangle 9"/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180"/>
              </a:xfrm>
              <a:prstGeom prst="rect">
                <a:avLst/>
              </a:prstGeom>
              <a:solidFill>
                <a:srgbClr val="CC4A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Rectangle 10"/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Rectangle 11"/>
              <p:cNvSpPr>
                <a:spLocks noChangeArrowheads="1"/>
              </p:cNvSpPr>
              <p:nvPr/>
            </p:nvSpPr>
            <p:spPr bwMode="auto">
              <a:xfrm>
                <a:off x="585" y="1907"/>
                <a:ext cx="666" cy="502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Rectangle 12"/>
              <p:cNvSpPr>
                <a:spLocks noChangeArrowheads="1"/>
              </p:cNvSpPr>
              <p:nvPr/>
            </p:nvSpPr>
            <p:spPr bwMode="auto">
              <a:xfrm>
                <a:off x="585" y="2512"/>
                <a:ext cx="666" cy="502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Rectangle 13"/>
              <p:cNvSpPr>
                <a:spLocks noChangeArrowheads="1"/>
              </p:cNvSpPr>
              <p:nvPr/>
            </p:nvSpPr>
            <p:spPr bwMode="auto">
              <a:xfrm>
                <a:off x="585" y="3116"/>
                <a:ext cx="666" cy="503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Oval 14"/>
              <p:cNvSpPr>
                <a:spLocks noChangeArrowheads="1"/>
              </p:cNvSpPr>
              <p:nvPr/>
            </p:nvSpPr>
            <p:spPr bwMode="auto">
              <a:xfrm>
                <a:off x="961" y="1268"/>
                <a:ext cx="62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Oval 15"/>
              <p:cNvSpPr>
                <a:spLocks noChangeArrowheads="1"/>
              </p:cNvSpPr>
              <p:nvPr/>
            </p:nvSpPr>
            <p:spPr bwMode="auto">
              <a:xfrm>
                <a:off x="1070" y="1268"/>
                <a:ext cx="63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Oval 16"/>
              <p:cNvSpPr>
                <a:spLocks noChangeArrowheads="1"/>
              </p:cNvSpPr>
              <p:nvPr/>
            </p:nvSpPr>
            <p:spPr bwMode="auto">
              <a:xfrm>
                <a:off x="1179" y="1268"/>
                <a:ext cx="63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17"/>
              <p:cNvSpPr>
                <a:spLocks noEditPoints="1"/>
              </p:cNvSpPr>
              <p:nvPr/>
            </p:nvSpPr>
            <p:spPr bwMode="auto">
              <a:xfrm>
                <a:off x="1428" y="1909"/>
                <a:ext cx="3001" cy="1721"/>
              </a:xfrm>
              <a:custGeom>
                <a:avLst/>
                <a:gdLst>
                  <a:gd name="T0" fmla="*/ 81 w 3119"/>
                  <a:gd name="T1" fmla="*/ 1764 h 1788"/>
                  <a:gd name="T2" fmla="*/ 41 w 3119"/>
                  <a:gd name="T3" fmla="*/ 1747 h 1788"/>
                  <a:gd name="T4" fmla="*/ 24 w 3119"/>
                  <a:gd name="T5" fmla="*/ 1706 h 1788"/>
                  <a:gd name="T6" fmla="*/ 24 w 3119"/>
                  <a:gd name="T7" fmla="*/ 81 h 1788"/>
                  <a:gd name="T8" fmla="*/ 41 w 3119"/>
                  <a:gd name="T9" fmla="*/ 41 h 1788"/>
                  <a:gd name="T10" fmla="*/ 81 w 3119"/>
                  <a:gd name="T11" fmla="*/ 24 h 1788"/>
                  <a:gd name="T12" fmla="*/ 3037 w 3119"/>
                  <a:gd name="T13" fmla="*/ 24 h 1788"/>
                  <a:gd name="T14" fmla="*/ 3078 w 3119"/>
                  <a:gd name="T15" fmla="*/ 41 h 1788"/>
                  <a:gd name="T16" fmla="*/ 3095 w 3119"/>
                  <a:gd name="T17" fmla="*/ 81 h 1788"/>
                  <a:gd name="T18" fmla="*/ 3095 w 3119"/>
                  <a:gd name="T19" fmla="*/ 1706 h 1788"/>
                  <a:gd name="T20" fmla="*/ 3078 w 3119"/>
                  <a:gd name="T21" fmla="*/ 1747 h 1788"/>
                  <a:gd name="T22" fmla="*/ 3037 w 3119"/>
                  <a:gd name="T23" fmla="*/ 1764 h 1788"/>
                  <a:gd name="T24" fmla="*/ 3037 w 3119"/>
                  <a:gd name="T25" fmla="*/ 1764 h 1788"/>
                  <a:gd name="T26" fmla="*/ 81 w 3119"/>
                  <a:gd name="T27" fmla="*/ 1764 h 1788"/>
                  <a:gd name="T28" fmla="*/ 3037 w 3119"/>
                  <a:gd name="T29" fmla="*/ 0 h 1788"/>
                  <a:gd name="T30" fmla="*/ 3037 w 3119"/>
                  <a:gd name="T31" fmla="*/ 0 h 1788"/>
                  <a:gd name="T32" fmla="*/ 81 w 3119"/>
                  <a:gd name="T33" fmla="*/ 0 h 1788"/>
                  <a:gd name="T34" fmla="*/ 24 w 3119"/>
                  <a:gd name="T35" fmla="*/ 24 h 1788"/>
                  <a:gd name="T36" fmla="*/ 0 w 3119"/>
                  <a:gd name="T37" fmla="*/ 81 h 1788"/>
                  <a:gd name="T38" fmla="*/ 0 w 3119"/>
                  <a:gd name="T39" fmla="*/ 1706 h 1788"/>
                  <a:gd name="T40" fmla="*/ 24 w 3119"/>
                  <a:gd name="T41" fmla="*/ 1764 h 1788"/>
                  <a:gd name="T42" fmla="*/ 81 w 3119"/>
                  <a:gd name="T43" fmla="*/ 1788 h 1788"/>
                  <a:gd name="T44" fmla="*/ 81 w 3119"/>
                  <a:gd name="T45" fmla="*/ 1788 h 1788"/>
                  <a:gd name="T46" fmla="*/ 3037 w 3119"/>
                  <a:gd name="T47" fmla="*/ 1788 h 1788"/>
                  <a:gd name="T48" fmla="*/ 3095 w 3119"/>
                  <a:gd name="T49" fmla="*/ 1764 h 1788"/>
                  <a:gd name="T50" fmla="*/ 3119 w 3119"/>
                  <a:gd name="T51" fmla="*/ 1706 h 1788"/>
                  <a:gd name="T52" fmla="*/ 3119 w 3119"/>
                  <a:gd name="T53" fmla="*/ 81 h 1788"/>
                  <a:gd name="T54" fmla="*/ 3095 w 3119"/>
                  <a:gd name="T55" fmla="*/ 24 h 1788"/>
                  <a:gd name="T56" fmla="*/ 3037 w 3119"/>
                  <a:gd name="T57" fmla="*/ 0 h 1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19" h="1788">
                    <a:moveTo>
                      <a:pt x="81" y="1764"/>
                    </a:moveTo>
                    <a:cubicBezTo>
                      <a:pt x="65" y="1764"/>
                      <a:pt x="51" y="1757"/>
                      <a:pt x="41" y="1747"/>
                    </a:cubicBezTo>
                    <a:cubicBezTo>
                      <a:pt x="30" y="1737"/>
                      <a:pt x="24" y="1722"/>
                      <a:pt x="24" y="1706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66"/>
                      <a:pt x="30" y="51"/>
                      <a:pt x="41" y="41"/>
                    </a:cubicBezTo>
                    <a:cubicBezTo>
                      <a:pt x="51" y="30"/>
                      <a:pt x="65" y="24"/>
                      <a:pt x="81" y="24"/>
                    </a:cubicBezTo>
                    <a:cubicBezTo>
                      <a:pt x="3037" y="24"/>
                      <a:pt x="3037" y="24"/>
                      <a:pt x="3037" y="24"/>
                    </a:cubicBezTo>
                    <a:cubicBezTo>
                      <a:pt x="3053" y="24"/>
                      <a:pt x="3068" y="30"/>
                      <a:pt x="3078" y="41"/>
                    </a:cubicBezTo>
                    <a:cubicBezTo>
                      <a:pt x="3089" y="51"/>
                      <a:pt x="3095" y="66"/>
                      <a:pt x="3095" y="81"/>
                    </a:cubicBezTo>
                    <a:cubicBezTo>
                      <a:pt x="3095" y="1706"/>
                      <a:pt x="3095" y="1706"/>
                      <a:pt x="3095" y="1706"/>
                    </a:cubicBezTo>
                    <a:cubicBezTo>
                      <a:pt x="3095" y="1722"/>
                      <a:pt x="3089" y="1737"/>
                      <a:pt x="3078" y="1747"/>
                    </a:cubicBezTo>
                    <a:cubicBezTo>
                      <a:pt x="3068" y="1757"/>
                      <a:pt x="3053" y="1764"/>
                      <a:pt x="3037" y="1764"/>
                    </a:cubicBezTo>
                    <a:cubicBezTo>
                      <a:pt x="3037" y="1764"/>
                      <a:pt x="3037" y="1764"/>
                      <a:pt x="3037" y="1764"/>
                    </a:cubicBezTo>
                    <a:cubicBezTo>
                      <a:pt x="81" y="1764"/>
                      <a:pt x="81" y="1764"/>
                      <a:pt x="81" y="1764"/>
                    </a:cubicBezTo>
                    <a:moveTo>
                      <a:pt x="3037" y="0"/>
                    </a:moveTo>
                    <a:cubicBezTo>
                      <a:pt x="3037" y="0"/>
                      <a:pt x="3037" y="0"/>
                      <a:pt x="3037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38" y="9"/>
                      <a:pt x="24" y="24"/>
                    </a:cubicBezTo>
                    <a:cubicBezTo>
                      <a:pt x="9" y="39"/>
                      <a:pt x="0" y="59"/>
                      <a:pt x="0" y="81"/>
                    </a:cubicBezTo>
                    <a:cubicBezTo>
                      <a:pt x="0" y="1706"/>
                      <a:pt x="0" y="1706"/>
                      <a:pt x="0" y="1706"/>
                    </a:cubicBezTo>
                    <a:cubicBezTo>
                      <a:pt x="0" y="1729"/>
                      <a:pt x="9" y="1749"/>
                      <a:pt x="24" y="1764"/>
                    </a:cubicBezTo>
                    <a:cubicBezTo>
                      <a:pt x="38" y="1779"/>
                      <a:pt x="59" y="1788"/>
                      <a:pt x="81" y="1788"/>
                    </a:cubicBezTo>
                    <a:cubicBezTo>
                      <a:pt x="81" y="1788"/>
                      <a:pt x="81" y="1788"/>
                      <a:pt x="81" y="1788"/>
                    </a:cubicBezTo>
                    <a:cubicBezTo>
                      <a:pt x="3037" y="1788"/>
                      <a:pt x="3037" y="1788"/>
                      <a:pt x="3037" y="1788"/>
                    </a:cubicBezTo>
                    <a:cubicBezTo>
                      <a:pt x="3060" y="1788"/>
                      <a:pt x="3080" y="1779"/>
                      <a:pt x="3095" y="1764"/>
                    </a:cubicBezTo>
                    <a:cubicBezTo>
                      <a:pt x="3110" y="1749"/>
                      <a:pt x="3119" y="1729"/>
                      <a:pt x="3119" y="1706"/>
                    </a:cubicBezTo>
                    <a:cubicBezTo>
                      <a:pt x="3119" y="81"/>
                      <a:pt x="3119" y="81"/>
                      <a:pt x="3119" y="81"/>
                    </a:cubicBezTo>
                    <a:cubicBezTo>
                      <a:pt x="3119" y="59"/>
                      <a:pt x="3110" y="39"/>
                      <a:pt x="3095" y="24"/>
                    </a:cubicBezTo>
                    <a:cubicBezTo>
                      <a:pt x="3080" y="9"/>
                      <a:pt x="3060" y="0"/>
                      <a:pt x="3037" y="0"/>
                    </a:cubicBezTo>
                  </a:path>
                </a:pathLst>
              </a:cu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18"/>
              <p:cNvSpPr>
                <a:spLocks/>
              </p:cNvSpPr>
              <p:nvPr/>
            </p:nvSpPr>
            <p:spPr bwMode="auto">
              <a:xfrm>
                <a:off x="1423" y="1431"/>
                <a:ext cx="526" cy="163"/>
              </a:xfrm>
              <a:custGeom>
                <a:avLst/>
                <a:gdLst>
                  <a:gd name="T0" fmla="*/ 520 w 547"/>
                  <a:gd name="T1" fmla="*/ 170 h 170"/>
                  <a:gd name="T2" fmla="*/ 27 w 547"/>
                  <a:gd name="T3" fmla="*/ 170 h 170"/>
                  <a:gd name="T4" fmla="*/ 0 w 547"/>
                  <a:gd name="T5" fmla="*/ 143 h 170"/>
                  <a:gd name="T6" fmla="*/ 0 w 547"/>
                  <a:gd name="T7" fmla="*/ 27 h 170"/>
                  <a:gd name="T8" fmla="*/ 27 w 547"/>
                  <a:gd name="T9" fmla="*/ 0 h 170"/>
                  <a:gd name="T10" fmla="*/ 520 w 547"/>
                  <a:gd name="T11" fmla="*/ 0 h 170"/>
                  <a:gd name="T12" fmla="*/ 547 w 547"/>
                  <a:gd name="T13" fmla="*/ 27 h 170"/>
                  <a:gd name="T14" fmla="*/ 547 w 547"/>
                  <a:gd name="T15" fmla="*/ 143 h 170"/>
                  <a:gd name="T16" fmla="*/ 520 w 547"/>
                  <a:gd name="T1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7" h="170">
                    <a:moveTo>
                      <a:pt x="520" y="170"/>
                    </a:moveTo>
                    <a:cubicBezTo>
                      <a:pt x="27" y="170"/>
                      <a:pt x="27" y="170"/>
                      <a:pt x="27" y="170"/>
                    </a:cubicBezTo>
                    <a:cubicBezTo>
                      <a:pt x="12" y="170"/>
                      <a:pt x="0" y="158"/>
                      <a:pt x="0" y="14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35" y="0"/>
                      <a:pt x="547" y="12"/>
                      <a:pt x="547" y="27"/>
                    </a:cubicBezTo>
                    <a:cubicBezTo>
                      <a:pt x="547" y="143"/>
                      <a:pt x="547" y="143"/>
                      <a:pt x="547" y="143"/>
                    </a:cubicBezTo>
                    <a:cubicBezTo>
                      <a:pt x="547" y="158"/>
                      <a:pt x="535" y="170"/>
                      <a:pt x="520" y="170"/>
                    </a:cubicBezTo>
                    <a:close/>
                  </a:path>
                </a:pathLst>
              </a:cu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Rectangle 19"/>
              <p:cNvSpPr>
                <a:spLocks noChangeArrowheads="1"/>
              </p:cNvSpPr>
              <p:nvPr/>
            </p:nvSpPr>
            <p:spPr bwMode="auto">
              <a:xfrm>
                <a:off x="1550" y="1490"/>
                <a:ext cx="254" cy="25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20"/>
              <p:cNvSpPr>
                <a:spLocks/>
              </p:cNvSpPr>
              <p:nvPr/>
            </p:nvSpPr>
            <p:spPr bwMode="auto">
              <a:xfrm>
                <a:off x="928" y="1474"/>
                <a:ext cx="242" cy="49"/>
              </a:xfrm>
              <a:custGeom>
                <a:avLst/>
                <a:gdLst>
                  <a:gd name="T0" fmla="*/ 227 w 251"/>
                  <a:gd name="T1" fmla="*/ 0 h 51"/>
                  <a:gd name="T2" fmla="*/ 24 w 251"/>
                  <a:gd name="T3" fmla="*/ 0 h 51"/>
                  <a:gd name="T4" fmla="*/ 0 w 251"/>
                  <a:gd name="T5" fmla="*/ 24 h 51"/>
                  <a:gd name="T6" fmla="*/ 0 w 251"/>
                  <a:gd name="T7" fmla="*/ 27 h 51"/>
                  <a:gd name="T8" fmla="*/ 24 w 251"/>
                  <a:gd name="T9" fmla="*/ 51 h 51"/>
                  <a:gd name="T10" fmla="*/ 227 w 251"/>
                  <a:gd name="T11" fmla="*/ 51 h 51"/>
                  <a:gd name="T12" fmla="*/ 251 w 251"/>
                  <a:gd name="T13" fmla="*/ 27 h 51"/>
                  <a:gd name="T14" fmla="*/ 251 w 251"/>
                  <a:gd name="T15" fmla="*/ 24 h 51"/>
                  <a:gd name="T16" fmla="*/ 227 w 251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1" h="51">
                    <a:moveTo>
                      <a:pt x="22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7" y="51"/>
                      <a:pt x="227" y="51"/>
                      <a:pt x="227" y="51"/>
                    </a:cubicBezTo>
                    <a:cubicBezTo>
                      <a:pt x="240" y="51"/>
                      <a:pt x="251" y="41"/>
                      <a:pt x="251" y="27"/>
                    </a:cubicBezTo>
                    <a:cubicBezTo>
                      <a:pt x="251" y="24"/>
                      <a:pt x="251" y="24"/>
                      <a:pt x="251" y="24"/>
                    </a:cubicBezTo>
                    <a:cubicBezTo>
                      <a:pt x="251" y="11"/>
                      <a:pt x="240" y="0"/>
                      <a:pt x="227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21"/>
              <p:cNvSpPr>
                <a:spLocks/>
              </p:cNvSpPr>
              <p:nvPr/>
            </p:nvSpPr>
            <p:spPr bwMode="auto">
              <a:xfrm>
                <a:off x="2154" y="1474"/>
                <a:ext cx="241" cy="49"/>
              </a:xfrm>
              <a:custGeom>
                <a:avLst/>
                <a:gdLst>
                  <a:gd name="T0" fmla="*/ 226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6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6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0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0" y="51"/>
                      <a:pt x="24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39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39" y="0"/>
                      <a:pt x="226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22"/>
              <p:cNvSpPr>
                <a:spLocks/>
              </p:cNvSpPr>
              <p:nvPr/>
            </p:nvSpPr>
            <p:spPr bwMode="auto">
              <a:xfrm>
                <a:off x="2612" y="1474"/>
                <a:ext cx="241" cy="49"/>
              </a:xfrm>
              <a:custGeom>
                <a:avLst/>
                <a:gdLst>
                  <a:gd name="T0" fmla="*/ 226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6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6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40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40" y="0"/>
                      <a:pt x="226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23"/>
              <p:cNvSpPr>
                <a:spLocks/>
              </p:cNvSpPr>
              <p:nvPr/>
            </p:nvSpPr>
            <p:spPr bwMode="auto">
              <a:xfrm>
                <a:off x="3070" y="1474"/>
                <a:ext cx="241" cy="49"/>
              </a:xfrm>
              <a:custGeom>
                <a:avLst/>
                <a:gdLst>
                  <a:gd name="T0" fmla="*/ 227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7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7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7" y="51"/>
                      <a:pt x="227" y="51"/>
                      <a:pt x="227" y="51"/>
                    </a:cubicBezTo>
                    <a:cubicBezTo>
                      <a:pt x="240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40" y="0"/>
                      <a:pt x="227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32" name="组合 331"/>
            <p:cNvGrpSpPr/>
            <p:nvPr/>
          </p:nvGrpSpPr>
          <p:grpSpPr>
            <a:xfrm>
              <a:off x="3151345" y="3390904"/>
              <a:ext cx="3824874" cy="1851656"/>
              <a:chOff x="7824351" y="3116333"/>
              <a:chExt cx="1714503" cy="830006"/>
            </a:xfrm>
          </p:grpSpPr>
          <p:grpSp>
            <p:nvGrpSpPr>
              <p:cNvPr id="333" name="组合 332"/>
              <p:cNvGrpSpPr/>
              <p:nvPr/>
            </p:nvGrpSpPr>
            <p:grpSpPr>
              <a:xfrm>
                <a:off x="7824351" y="3116333"/>
                <a:ext cx="1659023" cy="685771"/>
                <a:chOff x="7824355" y="3116331"/>
                <a:chExt cx="2155352" cy="890932"/>
              </a:xfrm>
            </p:grpSpPr>
            <p:sp>
              <p:nvSpPr>
                <p:cNvPr id="339" name="六边形 338"/>
                <p:cNvSpPr/>
                <p:nvPr/>
              </p:nvSpPr>
              <p:spPr>
                <a:xfrm>
                  <a:off x="7824355" y="3116332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40" name="六边形 339"/>
                <p:cNvSpPr/>
                <p:nvPr/>
              </p:nvSpPr>
              <p:spPr>
                <a:xfrm>
                  <a:off x="8242600" y="3350708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41" name="六边形 340"/>
                <p:cNvSpPr/>
                <p:nvPr/>
              </p:nvSpPr>
              <p:spPr>
                <a:xfrm>
                  <a:off x="8652142" y="3116331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42" name="六边形 341"/>
                <p:cNvSpPr/>
                <p:nvPr/>
              </p:nvSpPr>
              <p:spPr>
                <a:xfrm>
                  <a:off x="7833058" y="3593491"/>
                  <a:ext cx="479976" cy="413772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43" name="六边形 342"/>
                <p:cNvSpPr/>
                <p:nvPr/>
              </p:nvSpPr>
              <p:spPr>
                <a:xfrm>
                  <a:off x="9075532" y="3325133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44" name="六边形 343"/>
                <p:cNvSpPr/>
                <p:nvPr/>
              </p:nvSpPr>
              <p:spPr>
                <a:xfrm>
                  <a:off x="9499730" y="3117986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  <p:grpSp>
            <p:nvGrpSpPr>
              <p:cNvPr id="334" name="组合 333"/>
              <p:cNvGrpSpPr/>
              <p:nvPr/>
            </p:nvGrpSpPr>
            <p:grpSpPr>
              <a:xfrm>
                <a:off x="7831052" y="3636868"/>
                <a:ext cx="1707802" cy="309471"/>
                <a:chOff x="4831017" y="3636868"/>
                <a:chExt cx="1208170" cy="309471"/>
              </a:xfrm>
            </p:grpSpPr>
            <p:sp>
              <p:nvSpPr>
                <p:cNvPr id="335" name="圆角矩形 13"/>
                <p:cNvSpPr/>
                <p:nvPr/>
              </p:nvSpPr>
              <p:spPr>
                <a:xfrm flipV="1">
                  <a:off x="5398651" y="3636868"/>
                  <a:ext cx="596523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36" name="圆角矩形 13"/>
                <p:cNvSpPr/>
                <p:nvPr/>
              </p:nvSpPr>
              <p:spPr>
                <a:xfrm flipV="1">
                  <a:off x="5398651" y="3718763"/>
                  <a:ext cx="418743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37" name="圆角矩形 13"/>
                <p:cNvSpPr/>
                <p:nvPr/>
              </p:nvSpPr>
              <p:spPr>
                <a:xfrm flipV="1">
                  <a:off x="5398651" y="3805806"/>
                  <a:ext cx="502087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338" name="圆角矩形 13"/>
                <p:cNvSpPr/>
                <p:nvPr/>
              </p:nvSpPr>
              <p:spPr>
                <a:xfrm flipV="1">
                  <a:off x="4831017" y="3878980"/>
                  <a:ext cx="1208170" cy="6735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</p:grpSp>
      </p:grp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95323" y="4046"/>
            <a:ext cx="10825164" cy="1013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332"/>
            <a:r>
              <a:rPr lang="zh-CN" altLang="en-US" sz="2800" b="1" dirty="0"/>
              <a:t>快速设计页面  </a:t>
            </a:r>
            <a:r>
              <a:rPr lang="en-US" altLang="zh-CN" sz="2800" b="1" dirty="0"/>
              <a:t>Quick Slides Design</a:t>
            </a:r>
            <a:endParaRPr lang="zh-CN" altLang="en-US" sz="2800" b="1" dirty="0"/>
          </a:p>
        </p:txBody>
      </p:sp>
      <p:grpSp>
        <p:nvGrpSpPr>
          <p:cNvPr id="347" name="组合 346"/>
          <p:cNvGrpSpPr/>
          <p:nvPr/>
        </p:nvGrpSpPr>
        <p:grpSpPr>
          <a:xfrm>
            <a:off x="1030616" y="1784762"/>
            <a:ext cx="2700136" cy="4206855"/>
            <a:chOff x="7048982" y="1370076"/>
            <a:chExt cx="3522380" cy="5487924"/>
          </a:xfrm>
        </p:grpSpPr>
        <p:sp>
          <p:nvSpPr>
            <p:cNvPr id="92" name="矩形 91"/>
            <p:cNvSpPr/>
            <p:nvPr/>
          </p:nvSpPr>
          <p:spPr>
            <a:xfrm>
              <a:off x="7048982" y="1370076"/>
              <a:ext cx="3522380" cy="5487924"/>
            </a:xfrm>
            <a:prstGeom prst="rect">
              <a:avLst/>
            </a:prstGeom>
            <a:gradFill>
              <a:gsLst>
                <a:gs pos="69900">
                  <a:srgbClr val="FFFFFF"/>
                </a:gs>
                <a:gs pos="97297">
                  <a:srgbClr val="FFFFFF"/>
                </a:gs>
                <a:gs pos="0">
                  <a:srgbClr val="FFFFFF"/>
                </a:gs>
              </a:gsLst>
              <a:lin ang="5400000" scaled="1"/>
            </a:gradFill>
            <a:ln w="12700" cap="flat" cmpd="sng" algn="ctr">
              <a:solidFill>
                <a:srgbClr val="CE4C4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7048982" y="1370076"/>
              <a:ext cx="3522380" cy="264357"/>
            </a:xfrm>
            <a:prstGeom prst="rect">
              <a:avLst/>
            </a:prstGeom>
            <a:solidFill>
              <a:srgbClr val="CE4C4B"/>
            </a:solidFill>
            <a:ln w="12700" cap="flat" cmpd="sng" algn="ctr">
              <a:solidFill>
                <a:srgbClr val="CE4C4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r>
                <a:rPr lang="zh-CN" altLang="en-US" sz="1000" kern="0" dirty="0">
                  <a:solidFill>
                    <a:srgbClr val="FFFFFF"/>
                  </a:solidFill>
                  <a:latin typeface="Arial"/>
                  <a:ea typeface="微软雅黑"/>
                </a:rPr>
                <a:t>图示库 </a:t>
              </a:r>
              <a:r>
                <a:rPr lang="en-US" altLang="zh-CN" sz="1000" kern="0" dirty="0">
                  <a:solidFill>
                    <a:srgbClr val="FFFFFF"/>
                  </a:solidFill>
                  <a:latin typeface="Arial"/>
                  <a:ea typeface="微软雅黑"/>
                </a:rPr>
                <a:t>/ Diagram Library</a:t>
              </a:r>
              <a:endParaRPr lang="zh-CN" altLang="en-US" sz="10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7131365" y="1765273"/>
              <a:ext cx="2174184" cy="21538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74" name="乘号 173"/>
            <p:cNvSpPr/>
            <p:nvPr/>
          </p:nvSpPr>
          <p:spPr>
            <a:xfrm>
              <a:off x="10349229" y="1412945"/>
              <a:ext cx="178618" cy="178618"/>
            </a:xfrm>
            <a:prstGeom prst="mathMultiply">
              <a:avLst>
                <a:gd name="adj1" fmla="val 13304"/>
              </a:avLst>
            </a:prstGeom>
            <a:solidFill>
              <a:srgbClr val="CE4C4B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377"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175" name="push-pin-pointing-down_8930"/>
            <p:cNvSpPr>
              <a:spLocks noChangeAspect="1"/>
            </p:cNvSpPr>
            <p:nvPr/>
          </p:nvSpPr>
          <p:spPr bwMode="auto">
            <a:xfrm>
              <a:off x="10083016" y="1432660"/>
              <a:ext cx="138120" cy="137471"/>
            </a:xfrm>
            <a:prstGeom prst="ellipse">
              <a:avLst/>
            </a:prstGeom>
            <a:noFill/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>
                <a:defRPr/>
              </a:pPr>
              <a:r>
                <a:rPr lang="en-US" altLang="zh-CN" sz="1400" b="1" dirty="0">
                  <a:solidFill>
                    <a:srgbClr val="CE4C4B">
                      <a:lumMod val="20000"/>
                      <a:lumOff val="80000"/>
                    </a:srgbClr>
                  </a:solidFill>
                  <a:latin typeface="Arial"/>
                  <a:ea typeface="微软雅黑"/>
                </a:rPr>
                <a:t>?</a:t>
              </a:r>
              <a:endParaRPr lang="zh-CN" altLang="en-US" sz="1400" b="1" dirty="0">
                <a:solidFill>
                  <a:srgbClr val="CE4C4B">
                    <a:lumMod val="20000"/>
                    <a:lumOff val="80000"/>
                  </a:srgbClr>
                </a:solidFill>
                <a:latin typeface="Arial"/>
                <a:ea typeface="微软雅黑"/>
              </a:endParaRPr>
            </a:p>
          </p:txBody>
        </p:sp>
        <p:cxnSp>
          <p:nvCxnSpPr>
            <p:cNvPr id="176" name="直接连接符 175"/>
            <p:cNvCxnSpPr>
              <a:cxnSpLocks/>
            </p:cNvCxnSpPr>
            <p:nvPr/>
          </p:nvCxnSpPr>
          <p:spPr>
            <a:xfrm>
              <a:off x="10292097" y="1439552"/>
              <a:ext cx="0" cy="130579"/>
            </a:xfrm>
            <a:prstGeom prst="line">
              <a:avLst/>
            </a:prstGeom>
            <a:noFill/>
            <a:ln w="6350" cap="flat" cmpd="sng" algn="ctr">
              <a:solidFill>
                <a:srgbClr val="CE4C4B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sp>
          <p:nvSpPr>
            <p:cNvPr id="96" name="矩形 95"/>
            <p:cNvSpPr/>
            <p:nvPr/>
          </p:nvSpPr>
          <p:spPr>
            <a:xfrm>
              <a:off x="7129482" y="2063597"/>
              <a:ext cx="978904" cy="21538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9523961" y="1768180"/>
              <a:ext cx="935382" cy="21538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377">
                <a:defRPr/>
              </a:pPr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7129482" y="3589063"/>
              <a:ext cx="1624839" cy="1005453"/>
              <a:chOff x="7528661" y="1052292"/>
              <a:chExt cx="2227549" cy="1378411"/>
            </a:xfrm>
          </p:grpSpPr>
          <p:sp>
            <p:nvSpPr>
              <p:cNvPr id="163" name="矩形: 圆角 3"/>
              <p:cNvSpPr/>
              <p:nvPr/>
            </p:nvSpPr>
            <p:spPr>
              <a:xfrm>
                <a:off x="7528661" y="1052292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defTabSz="914377">
                  <a:defRPr/>
                </a:pPr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cxnSp>
            <p:nvCxnSpPr>
              <p:cNvPr id="164" name="连接符: 肘形 32"/>
              <p:cNvCxnSpPr>
                <a:stCxn id="169" idx="1"/>
                <a:endCxn id="170" idx="0"/>
              </p:cNvCxnSpPr>
              <p:nvPr/>
            </p:nvCxnSpPr>
            <p:spPr>
              <a:xfrm rot="10800000" flipV="1">
                <a:off x="7949108" y="1465564"/>
                <a:ext cx="285975" cy="326552"/>
              </a:xfrm>
              <a:prstGeom prst="bentConnector2">
                <a:avLst/>
              </a:prstGeom>
              <a:solidFill>
                <a:srgbClr val="867D98">
                  <a:lumMod val="20000"/>
                  <a:lumOff val="80000"/>
                </a:srgbClr>
              </a:solidFill>
              <a:ln w="38100" cap="flat" cmpd="sng" algn="ctr">
                <a:solidFill>
                  <a:srgbClr val="867D98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65" name="连接符: 肘形 34"/>
              <p:cNvCxnSpPr>
                <a:stCxn id="169" idx="3"/>
                <a:endCxn id="173" idx="0"/>
              </p:cNvCxnSpPr>
              <p:nvPr/>
            </p:nvCxnSpPr>
            <p:spPr>
              <a:xfrm>
                <a:off x="9135072" y="1465564"/>
                <a:ext cx="225522" cy="326552"/>
              </a:xfrm>
              <a:prstGeom prst="bentConnector2">
                <a:avLst/>
              </a:prstGeom>
              <a:solidFill>
                <a:srgbClr val="867D98">
                  <a:lumMod val="20000"/>
                  <a:lumOff val="80000"/>
                </a:srgbClr>
              </a:solidFill>
              <a:ln w="38100" cap="flat" cmpd="sng" algn="ctr">
                <a:solidFill>
                  <a:srgbClr val="867D98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166" name="组合 165"/>
              <p:cNvGrpSpPr/>
              <p:nvPr/>
            </p:nvGrpSpPr>
            <p:grpSpPr>
              <a:xfrm>
                <a:off x="7744084" y="1288932"/>
                <a:ext cx="1821532" cy="913228"/>
                <a:chOff x="7824355" y="1531238"/>
                <a:chExt cx="1714500" cy="859568"/>
              </a:xfrm>
            </p:grpSpPr>
            <p:grpSp>
              <p:nvGrpSpPr>
                <p:cNvPr id="167" name="组合 166"/>
                <p:cNvGrpSpPr/>
                <p:nvPr/>
              </p:nvGrpSpPr>
              <p:grpSpPr>
                <a:xfrm>
                  <a:off x="7824355" y="2004856"/>
                  <a:ext cx="1714500" cy="385950"/>
                  <a:chOff x="7824355" y="1863749"/>
                  <a:chExt cx="1568912" cy="353177"/>
                </a:xfrm>
              </p:grpSpPr>
              <p:sp>
                <p:nvSpPr>
                  <p:cNvPr id="170" name="椭圆 23"/>
                  <p:cNvSpPr/>
                  <p:nvPr/>
                </p:nvSpPr>
                <p:spPr>
                  <a:xfrm>
                    <a:off x="7824355" y="1863749"/>
                    <a:ext cx="353177" cy="353177"/>
                  </a:xfrm>
                  <a:prstGeom prst="roundRect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71" name="椭圆 24"/>
                  <p:cNvSpPr/>
                  <p:nvPr/>
                </p:nvSpPr>
                <p:spPr>
                  <a:xfrm>
                    <a:off x="8229600" y="1863749"/>
                    <a:ext cx="353177" cy="353177"/>
                  </a:xfrm>
                  <a:prstGeom prst="roundRect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72" name="椭圆 25"/>
                  <p:cNvSpPr/>
                  <p:nvPr/>
                </p:nvSpPr>
                <p:spPr>
                  <a:xfrm>
                    <a:off x="8634845" y="1863749"/>
                    <a:ext cx="353177" cy="353177"/>
                  </a:xfrm>
                  <a:prstGeom prst="roundRect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73" name="椭圆 26"/>
                  <p:cNvSpPr/>
                  <p:nvPr/>
                </p:nvSpPr>
                <p:spPr>
                  <a:xfrm>
                    <a:off x="9040090" y="1863749"/>
                    <a:ext cx="353177" cy="353177"/>
                  </a:xfrm>
                  <a:prstGeom prst="roundRect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  <p:cxnSp>
              <p:nvCxnSpPr>
                <p:cNvPr id="168" name="连接符: 肘形 36"/>
                <p:cNvCxnSpPr>
                  <a:stCxn id="172" idx="0"/>
                  <a:endCxn id="171" idx="0"/>
                </p:cNvCxnSpPr>
                <p:nvPr/>
              </p:nvCxnSpPr>
              <p:spPr>
                <a:xfrm rot="16200000" flipV="1">
                  <a:off x="8681605" y="1783431"/>
                  <a:ext cx="12700" cy="442850"/>
                </a:xfrm>
                <a:prstGeom prst="bentConnector3">
                  <a:avLst>
                    <a:gd name="adj1" fmla="val 1554551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solidFill>
                    <a:srgbClr val="867D98">
                      <a:lumMod val="40000"/>
                      <a:lumOff val="60000"/>
                    </a:srgbClr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69" name="圆角矩形 13"/>
                <p:cNvSpPr/>
                <p:nvPr/>
              </p:nvSpPr>
              <p:spPr>
                <a:xfrm flipV="1">
                  <a:off x="8286501" y="1531238"/>
                  <a:ext cx="847108" cy="33250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01" name="组合 100"/>
            <p:cNvGrpSpPr/>
            <p:nvPr/>
          </p:nvGrpSpPr>
          <p:grpSpPr>
            <a:xfrm>
              <a:off x="8813093" y="2497554"/>
              <a:ext cx="1624839" cy="1005453"/>
              <a:chOff x="10080565" y="1070123"/>
              <a:chExt cx="2227549" cy="1378411"/>
            </a:xfrm>
          </p:grpSpPr>
          <p:sp>
            <p:nvSpPr>
              <p:cNvPr id="141" name="矩形: 圆角 214"/>
              <p:cNvSpPr/>
              <p:nvPr/>
            </p:nvSpPr>
            <p:spPr>
              <a:xfrm>
                <a:off x="10080565" y="1070123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defTabSz="914377">
                  <a:defRPr/>
                </a:pPr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142" name="组合 141"/>
              <p:cNvGrpSpPr/>
              <p:nvPr/>
            </p:nvGrpSpPr>
            <p:grpSpPr>
              <a:xfrm>
                <a:off x="10260890" y="1313367"/>
                <a:ext cx="1856770" cy="854413"/>
                <a:chOff x="5398496" y="1554238"/>
                <a:chExt cx="1747668" cy="804209"/>
              </a:xfrm>
              <a:solidFill>
                <a:srgbClr val="867D98">
                  <a:lumMod val="20000"/>
                  <a:lumOff val="80000"/>
                </a:srgbClr>
              </a:solidFill>
            </p:grpSpPr>
            <p:grpSp>
              <p:nvGrpSpPr>
                <p:cNvPr id="143" name="组合 142"/>
                <p:cNvGrpSpPr/>
                <p:nvPr/>
              </p:nvGrpSpPr>
              <p:grpSpPr>
                <a:xfrm>
                  <a:off x="5398652" y="1568615"/>
                  <a:ext cx="893792" cy="789832"/>
                  <a:chOff x="5398652" y="1568615"/>
                  <a:chExt cx="1147620" cy="789832"/>
                </a:xfrm>
                <a:grpFill/>
              </p:grpSpPr>
              <p:sp>
                <p:nvSpPr>
                  <p:cNvPr id="158" name="圆角矩形 13"/>
                  <p:cNvSpPr/>
                  <p:nvPr/>
                </p:nvSpPr>
                <p:spPr>
                  <a:xfrm>
                    <a:off x="5398652" y="2030991"/>
                    <a:ext cx="1146276" cy="327456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9" name="圆角矩形 13"/>
                  <p:cNvSpPr/>
                  <p:nvPr/>
                </p:nvSpPr>
                <p:spPr>
                  <a:xfrm>
                    <a:off x="5398652" y="1568615"/>
                    <a:ext cx="243612" cy="199047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60" name="圆角矩形 13"/>
                  <p:cNvSpPr/>
                  <p:nvPr/>
                </p:nvSpPr>
                <p:spPr>
                  <a:xfrm>
                    <a:off x="5699988" y="1568615"/>
                    <a:ext cx="243612" cy="199047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61" name="圆角矩形 13"/>
                  <p:cNvSpPr/>
                  <p:nvPr/>
                </p:nvSpPr>
                <p:spPr>
                  <a:xfrm>
                    <a:off x="6001324" y="1568615"/>
                    <a:ext cx="243612" cy="199047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62" name="圆角矩形 13"/>
                  <p:cNvSpPr/>
                  <p:nvPr/>
                </p:nvSpPr>
                <p:spPr>
                  <a:xfrm>
                    <a:off x="6302660" y="1568615"/>
                    <a:ext cx="243612" cy="199047"/>
                  </a:xfrm>
                  <a:prstGeom prst="ellipse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  <p:grpSp>
              <p:nvGrpSpPr>
                <p:cNvPr id="144" name="组合 143"/>
                <p:cNvGrpSpPr/>
                <p:nvPr/>
              </p:nvGrpSpPr>
              <p:grpSpPr>
                <a:xfrm>
                  <a:off x="6381318" y="2055683"/>
                  <a:ext cx="764844" cy="302764"/>
                  <a:chOff x="5391220" y="3636866"/>
                  <a:chExt cx="603957" cy="302764"/>
                </a:xfrm>
                <a:grpFill/>
              </p:grpSpPr>
              <p:sp>
                <p:nvSpPr>
                  <p:cNvPr id="154" name="圆角矩形 13"/>
                  <p:cNvSpPr/>
                  <p:nvPr/>
                </p:nvSpPr>
                <p:spPr>
                  <a:xfrm flipV="1">
                    <a:off x="5398651" y="3636866"/>
                    <a:ext cx="385314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5" name="圆角矩形 13"/>
                  <p:cNvSpPr/>
                  <p:nvPr/>
                </p:nvSpPr>
                <p:spPr>
                  <a:xfrm flipV="1">
                    <a:off x="5398650" y="3718762"/>
                    <a:ext cx="596527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6" name="圆角矩形 13"/>
                  <p:cNvSpPr/>
                  <p:nvPr/>
                </p:nvSpPr>
                <p:spPr>
                  <a:xfrm flipV="1">
                    <a:off x="5398651" y="3805806"/>
                    <a:ext cx="502087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7" name="圆角矩形 13"/>
                  <p:cNvSpPr/>
                  <p:nvPr/>
                </p:nvSpPr>
                <p:spPr>
                  <a:xfrm flipV="1">
                    <a:off x="5391220" y="3893911"/>
                    <a:ext cx="396923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  <p:grpSp>
              <p:nvGrpSpPr>
                <p:cNvPr id="145" name="组合 144"/>
                <p:cNvGrpSpPr/>
                <p:nvPr/>
              </p:nvGrpSpPr>
              <p:grpSpPr>
                <a:xfrm>
                  <a:off x="5398496" y="1554238"/>
                  <a:ext cx="1747668" cy="306061"/>
                  <a:chOff x="4615136" y="3636866"/>
                  <a:chExt cx="1380041" cy="306061"/>
                </a:xfrm>
                <a:grpFill/>
              </p:grpSpPr>
              <p:sp>
                <p:nvSpPr>
                  <p:cNvPr id="146" name="圆角矩形 13"/>
                  <p:cNvSpPr/>
                  <p:nvPr/>
                </p:nvSpPr>
                <p:spPr>
                  <a:xfrm flipV="1">
                    <a:off x="5398651" y="3636866"/>
                    <a:ext cx="385314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47" name="圆角矩形 13"/>
                  <p:cNvSpPr/>
                  <p:nvPr/>
                </p:nvSpPr>
                <p:spPr>
                  <a:xfrm flipV="1">
                    <a:off x="5398650" y="3718762"/>
                    <a:ext cx="596527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48" name="圆角矩形 13"/>
                  <p:cNvSpPr/>
                  <p:nvPr/>
                </p:nvSpPr>
                <p:spPr>
                  <a:xfrm flipV="1">
                    <a:off x="5398651" y="3805806"/>
                    <a:ext cx="502087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49" name="圆角矩形 13"/>
                  <p:cNvSpPr/>
                  <p:nvPr/>
                </p:nvSpPr>
                <p:spPr>
                  <a:xfrm flipV="1">
                    <a:off x="5391220" y="3893911"/>
                    <a:ext cx="396923" cy="45719"/>
                  </a:xfrm>
                  <a:prstGeom prst="roundRect">
                    <a:avLst>
                      <a:gd name="adj" fmla="val 13146"/>
                    </a:avLst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0" name="圆角矩形 13"/>
                  <p:cNvSpPr/>
                  <p:nvPr/>
                </p:nvSpPr>
                <p:spPr>
                  <a:xfrm flipV="1">
                    <a:off x="4615136" y="3900404"/>
                    <a:ext cx="149942" cy="42523"/>
                  </a:xfrm>
                  <a:prstGeom prst="roundRect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1" name="圆角矩形 13"/>
                  <p:cNvSpPr/>
                  <p:nvPr/>
                </p:nvSpPr>
                <p:spPr>
                  <a:xfrm flipV="1">
                    <a:off x="4800193" y="3900404"/>
                    <a:ext cx="149942" cy="42523"/>
                  </a:xfrm>
                  <a:prstGeom prst="roundRect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2" name="圆角矩形 13"/>
                  <p:cNvSpPr/>
                  <p:nvPr/>
                </p:nvSpPr>
                <p:spPr>
                  <a:xfrm flipV="1">
                    <a:off x="4985250" y="3900404"/>
                    <a:ext cx="149942" cy="42523"/>
                  </a:xfrm>
                  <a:prstGeom prst="roundRect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53" name="圆角矩形 13"/>
                  <p:cNvSpPr/>
                  <p:nvPr/>
                </p:nvSpPr>
                <p:spPr>
                  <a:xfrm flipV="1">
                    <a:off x="5170306" y="3900404"/>
                    <a:ext cx="149942" cy="42523"/>
                  </a:xfrm>
                  <a:prstGeom prst="roundRect">
                    <a:avLst/>
                  </a:prstGeom>
                  <a:grpFill/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" name="组合 101"/>
            <p:cNvGrpSpPr/>
            <p:nvPr/>
          </p:nvGrpSpPr>
          <p:grpSpPr>
            <a:xfrm>
              <a:off x="8813093" y="3591398"/>
              <a:ext cx="1624839" cy="1005453"/>
              <a:chOff x="10080565" y="-604150"/>
              <a:chExt cx="2227549" cy="1378411"/>
            </a:xfrm>
          </p:grpSpPr>
          <p:sp>
            <p:nvSpPr>
              <p:cNvPr id="127" name="矩形: 圆角 222"/>
              <p:cNvSpPr/>
              <p:nvPr/>
            </p:nvSpPr>
            <p:spPr>
              <a:xfrm>
                <a:off x="10080565" y="-604150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28575" cap="flat" cmpd="sng" algn="ctr">
                <a:solidFill>
                  <a:srgbClr val="CC4A4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defTabSz="914377">
                  <a:defRPr/>
                </a:pPr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128" name="组合 127"/>
              <p:cNvGrpSpPr/>
              <p:nvPr/>
            </p:nvGrpSpPr>
            <p:grpSpPr>
              <a:xfrm>
                <a:off x="10269164" y="-345778"/>
                <a:ext cx="1821535" cy="881821"/>
                <a:chOff x="7824351" y="3116333"/>
                <a:chExt cx="1714503" cy="830006"/>
              </a:xfrm>
            </p:grpSpPr>
            <p:grpSp>
              <p:nvGrpSpPr>
                <p:cNvPr id="129" name="组合 128"/>
                <p:cNvGrpSpPr/>
                <p:nvPr/>
              </p:nvGrpSpPr>
              <p:grpSpPr>
                <a:xfrm>
                  <a:off x="7824351" y="3116333"/>
                  <a:ext cx="1659023" cy="685771"/>
                  <a:chOff x="7824355" y="3116331"/>
                  <a:chExt cx="2155352" cy="890932"/>
                </a:xfrm>
              </p:grpSpPr>
              <p:sp>
                <p:nvSpPr>
                  <p:cNvPr id="135" name="六边形 134"/>
                  <p:cNvSpPr/>
                  <p:nvPr/>
                </p:nvSpPr>
                <p:spPr>
                  <a:xfrm>
                    <a:off x="7824355" y="3116332"/>
                    <a:ext cx="479977" cy="413773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6" name="六边形 135"/>
                  <p:cNvSpPr/>
                  <p:nvPr/>
                </p:nvSpPr>
                <p:spPr>
                  <a:xfrm>
                    <a:off x="8242600" y="3350708"/>
                    <a:ext cx="479977" cy="413773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7" name="六边形 136"/>
                  <p:cNvSpPr/>
                  <p:nvPr/>
                </p:nvSpPr>
                <p:spPr>
                  <a:xfrm>
                    <a:off x="8652142" y="3116331"/>
                    <a:ext cx="479977" cy="413773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8" name="六边形 137"/>
                  <p:cNvSpPr/>
                  <p:nvPr/>
                </p:nvSpPr>
                <p:spPr>
                  <a:xfrm>
                    <a:off x="7833058" y="3593491"/>
                    <a:ext cx="479976" cy="413772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9" name="六边形 138"/>
                  <p:cNvSpPr/>
                  <p:nvPr/>
                </p:nvSpPr>
                <p:spPr>
                  <a:xfrm>
                    <a:off x="9075532" y="3325133"/>
                    <a:ext cx="479977" cy="413773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40" name="六边形 139"/>
                  <p:cNvSpPr/>
                  <p:nvPr/>
                </p:nvSpPr>
                <p:spPr>
                  <a:xfrm>
                    <a:off x="9499730" y="3117986"/>
                    <a:ext cx="479977" cy="413773"/>
                  </a:xfrm>
                  <a:prstGeom prst="hexagon">
                    <a:avLst/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  <p:grpSp>
              <p:nvGrpSpPr>
                <p:cNvPr id="130" name="组合 129"/>
                <p:cNvGrpSpPr/>
                <p:nvPr/>
              </p:nvGrpSpPr>
              <p:grpSpPr>
                <a:xfrm>
                  <a:off x="7831052" y="3636868"/>
                  <a:ext cx="1707802" cy="309471"/>
                  <a:chOff x="4831017" y="3636868"/>
                  <a:chExt cx="1208170" cy="309471"/>
                </a:xfrm>
              </p:grpSpPr>
              <p:sp>
                <p:nvSpPr>
                  <p:cNvPr id="131" name="圆角矩形 13"/>
                  <p:cNvSpPr/>
                  <p:nvPr/>
                </p:nvSpPr>
                <p:spPr>
                  <a:xfrm flipV="1">
                    <a:off x="5398651" y="3636868"/>
                    <a:ext cx="596523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2" name="圆角矩形 13"/>
                  <p:cNvSpPr/>
                  <p:nvPr/>
                </p:nvSpPr>
                <p:spPr>
                  <a:xfrm flipV="1">
                    <a:off x="5398651" y="3718763"/>
                    <a:ext cx="418743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3" name="圆角矩形 13"/>
                  <p:cNvSpPr/>
                  <p:nvPr/>
                </p:nvSpPr>
                <p:spPr>
                  <a:xfrm flipV="1">
                    <a:off x="5398651" y="3805806"/>
                    <a:ext cx="502087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34" name="圆角矩形 13"/>
                  <p:cNvSpPr/>
                  <p:nvPr/>
                </p:nvSpPr>
                <p:spPr>
                  <a:xfrm flipV="1">
                    <a:off x="4831017" y="3878980"/>
                    <a:ext cx="1208170" cy="6735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3" name="组合 102"/>
            <p:cNvGrpSpPr/>
            <p:nvPr/>
          </p:nvGrpSpPr>
          <p:grpSpPr>
            <a:xfrm>
              <a:off x="7129482" y="2500590"/>
              <a:ext cx="1624839" cy="1005453"/>
              <a:chOff x="7528661" y="-621980"/>
              <a:chExt cx="2227549" cy="1378411"/>
            </a:xfrm>
          </p:grpSpPr>
          <p:sp>
            <p:nvSpPr>
              <p:cNvPr id="104" name="矩形: 圆角 220"/>
              <p:cNvSpPr/>
              <p:nvPr/>
            </p:nvSpPr>
            <p:spPr>
              <a:xfrm>
                <a:off x="7528661" y="-621980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defTabSz="914377">
                  <a:defRPr/>
                </a:pPr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105" name="组合 104"/>
              <p:cNvGrpSpPr/>
              <p:nvPr/>
            </p:nvGrpSpPr>
            <p:grpSpPr>
              <a:xfrm>
                <a:off x="7559212" y="-568070"/>
                <a:ext cx="2165599" cy="1169924"/>
                <a:chOff x="2857500" y="4505325"/>
                <a:chExt cx="2038350" cy="1101180"/>
              </a:xfrm>
            </p:grpSpPr>
            <p:sp>
              <p:nvSpPr>
                <p:cNvPr id="106" name="圆角矩形 13"/>
                <p:cNvSpPr/>
                <p:nvPr/>
              </p:nvSpPr>
              <p:spPr>
                <a:xfrm>
                  <a:off x="2857500" y="4505325"/>
                  <a:ext cx="2038350" cy="683215"/>
                </a:xfrm>
                <a:prstGeom prst="roundRect">
                  <a:avLst>
                    <a:gd name="adj" fmla="val 0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107" name="圆角矩形 13"/>
                <p:cNvSpPr/>
                <p:nvPr/>
              </p:nvSpPr>
              <p:spPr>
                <a:xfrm>
                  <a:off x="3438526" y="4690020"/>
                  <a:ext cx="872738" cy="167730"/>
                </a:xfrm>
                <a:prstGeom prst="roundRect">
                  <a:avLst>
                    <a:gd name="adj" fmla="val 22611"/>
                  </a:avLst>
                </a:prstGeom>
                <a:solidFill>
                  <a:srgbClr val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grpSp>
              <p:nvGrpSpPr>
                <p:cNvPr id="108" name="组合 107"/>
                <p:cNvGrpSpPr/>
                <p:nvPr/>
              </p:nvGrpSpPr>
              <p:grpSpPr>
                <a:xfrm>
                  <a:off x="3222240" y="4899570"/>
                  <a:ext cx="1305310" cy="161380"/>
                  <a:chOff x="3438526" y="4899570"/>
                  <a:chExt cx="872738" cy="161380"/>
                </a:xfrm>
              </p:grpSpPr>
              <p:sp>
                <p:nvSpPr>
                  <p:cNvPr id="125" name="圆角矩形 13"/>
                  <p:cNvSpPr/>
                  <p:nvPr/>
                </p:nvSpPr>
                <p:spPr>
                  <a:xfrm>
                    <a:off x="3438526" y="4899570"/>
                    <a:ext cx="872738" cy="59780"/>
                  </a:xfrm>
                  <a:prstGeom prst="roundRect">
                    <a:avLst>
                      <a:gd name="adj" fmla="val 22611"/>
                    </a:avLst>
                  </a:pr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  <p:sp>
                <p:nvSpPr>
                  <p:cNvPr id="126" name="圆角矩形 13"/>
                  <p:cNvSpPr/>
                  <p:nvPr/>
                </p:nvSpPr>
                <p:spPr>
                  <a:xfrm>
                    <a:off x="3438526" y="5001170"/>
                    <a:ext cx="872738" cy="59780"/>
                  </a:xfrm>
                  <a:prstGeom prst="roundRect">
                    <a:avLst>
                      <a:gd name="adj" fmla="val 22611"/>
                    </a:avLst>
                  </a:prstGeom>
                  <a:solidFill>
                    <a:srgbClr val="FFFFFF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</a:endParaRPr>
                  </a:p>
                </p:txBody>
              </p:sp>
            </p:grpSp>
            <p:grpSp>
              <p:nvGrpSpPr>
                <p:cNvPr id="109" name="组合 108"/>
                <p:cNvGrpSpPr/>
                <p:nvPr/>
              </p:nvGrpSpPr>
              <p:grpSpPr>
                <a:xfrm>
                  <a:off x="3076645" y="5303743"/>
                  <a:ext cx="1672005" cy="302762"/>
                  <a:chOff x="3076645" y="5303743"/>
                  <a:chExt cx="1803010" cy="302762"/>
                </a:xfrm>
              </p:grpSpPr>
              <p:grpSp>
                <p:nvGrpSpPr>
                  <p:cNvPr id="110" name="组合 109"/>
                  <p:cNvGrpSpPr/>
                  <p:nvPr/>
                </p:nvGrpSpPr>
                <p:grpSpPr>
                  <a:xfrm>
                    <a:off x="3076645" y="5303743"/>
                    <a:ext cx="488560" cy="302762"/>
                    <a:chOff x="5391220" y="3636868"/>
                    <a:chExt cx="603954" cy="302762"/>
                  </a:xfrm>
                </p:grpSpPr>
                <p:sp>
                  <p:nvSpPr>
                    <p:cNvPr id="121" name="圆角矩形 13"/>
                    <p:cNvSpPr/>
                    <p:nvPr/>
                  </p:nvSpPr>
                  <p:spPr>
                    <a:xfrm flipV="1">
                      <a:off x="5398651" y="3636868"/>
                      <a:ext cx="5965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22" name="圆角矩形 13"/>
                    <p:cNvSpPr/>
                    <p:nvPr/>
                  </p:nvSpPr>
                  <p:spPr>
                    <a:xfrm flipV="1">
                      <a:off x="5398651" y="3718763"/>
                      <a:ext cx="41874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23" name="圆角矩形 13"/>
                    <p:cNvSpPr/>
                    <p:nvPr/>
                  </p:nvSpPr>
                  <p:spPr>
                    <a:xfrm flipV="1">
                      <a:off x="5398651" y="3805806"/>
                      <a:ext cx="502087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24" name="圆角矩形 13"/>
                    <p:cNvSpPr/>
                    <p:nvPr/>
                  </p:nvSpPr>
                  <p:spPr>
                    <a:xfrm flipV="1">
                      <a:off x="5391220" y="3893911"/>
                      <a:ext cx="3969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</p:grpSp>
              <p:grpSp>
                <p:nvGrpSpPr>
                  <p:cNvPr id="111" name="组合 110"/>
                  <p:cNvGrpSpPr/>
                  <p:nvPr/>
                </p:nvGrpSpPr>
                <p:grpSpPr>
                  <a:xfrm>
                    <a:off x="3733870" y="5303743"/>
                    <a:ext cx="488560" cy="302762"/>
                    <a:chOff x="5391220" y="3636868"/>
                    <a:chExt cx="603954" cy="302762"/>
                  </a:xfrm>
                </p:grpSpPr>
                <p:sp>
                  <p:nvSpPr>
                    <p:cNvPr id="117" name="圆角矩形 13"/>
                    <p:cNvSpPr/>
                    <p:nvPr/>
                  </p:nvSpPr>
                  <p:spPr>
                    <a:xfrm flipV="1">
                      <a:off x="5398651" y="3636868"/>
                      <a:ext cx="5965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18" name="圆角矩形 13"/>
                    <p:cNvSpPr/>
                    <p:nvPr/>
                  </p:nvSpPr>
                  <p:spPr>
                    <a:xfrm flipV="1">
                      <a:off x="5398651" y="3718763"/>
                      <a:ext cx="41874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19" name="圆角矩形 13"/>
                    <p:cNvSpPr/>
                    <p:nvPr/>
                  </p:nvSpPr>
                  <p:spPr>
                    <a:xfrm flipV="1">
                      <a:off x="5398651" y="3805806"/>
                      <a:ext cx="502087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20" name="圆角矩形 13"/>
                    <p:cNvSpPr/>
                    <p:nvPr/>
                  </p:nvSpPr>
                  <p:spPr>
                    <a:xfrm flipV="1">
                      <a:off x="5391220" y="3893911"/>
                      <a:ext cx="3969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</p:grpSp>
              <p:grpSp>
                <p:nvGrpSpPr>
                  <p:cNvPr id="112" name="组合 111"/>
                  <p:cNvGrpSpPr/>
                  <p:nvPr/>
                </p:nvGrpSpPr>
                <p:grpSpPr>
                  <a:xfrm>
                    <a:off x="4391095" y="5303743"/>
                    <a:ext cx="488560" cy="302762"/>
                    <a:chOff x="5391220" y="3636868"/>
                    <a:chExt cx="603954" cy="302762"/>
                  </a:xfrm>
                </p:grpSpPr>
                <p:sp>
                  <p:nvSpPr>
                    <p:cNvPr id="113" name="圆角矩形 13"/>
                    <p:cNvSpPr/>
                    <p:nvPr/>
                  </p:nvSpPr>
                  <p:spPr>
                    <a:xfrm flipV="1">
                      <a:off x="5398651" y="3636868"/>
                      <a:ext cx="5965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14" name="圆角矩形 13"/>
                    <p:cNvSpPr/>
                    <p:nvPr/>
                  </p:nvSpPr>
                  <p:spPr>
                    <a:xfrm flipV="1">
                      <a:off x="5398651" y="3718763"/>
                      <a:ext cx="41874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15" name="圆角矩形 13"/>
                    <p:cNvSpPr/>
                    <p:nvPr/>
                  </p:nvSpPr>
                  <p:spPr>
                    <a:xfrm flipV="1">
                      <a:off x="5398651" y="3805806"/>
                      <a:ext cx="502087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  <p:sp>
                  <p:nvSpPr>
                    <p:cNvPr id="116" name="圆角矩形 13"/>
                    <p:cNvSpPr/>
                    <p:nvPr/>
                  </p:nvSpPr>
                  <p:spPr>
                    <a:xfrm flipV="1">
                      <a:off x="5391220" y="3893911"/>
                      <a:ext cx="396923" cy="45719"/>
                    </a:xfrm>
                    <a:prstGeom prst="roundRect">
                      <a:avLst>
                        <a:gd name="adj" fmla="val 13146"/>
                      </a:avLst>
                    </a:prstGeom>
                    <a:solidFill>
                      <a:srgbClr val="867D98">
                        <a:lumMod val="20000"/>
                        <a:lumOff val="80000"/>
                      </a:srgbClr>
                    </a:solidFill>
                    <a:ln w="381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defTabSz="914377">
                        <a:defRPr/>
                      </a:pPr>
                      <a:endParaRPr lang="zh-CN" altLang="en-US" kern="0" dirty="0">
                        <a:solidFill>
                          <a:srgbClr val="44546A">
                            <a:lumMod val="60000"/>
                            <a:lumOff val="40000"/>
                          </a:srgbClr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240" name="组合 239"/>
            <p:cNvGrpSpPr/>
            <p:nvPr/>
          </p:nvGrpSpPr>
          <p:grpSpPr>
            <a:xfrm>
              <a:off x="7132217" y="4676913"/>
              <a:ext cx="1623476" cy="1004546"/>
              <a:chOff x="4981478" y="4416941"/>
              <a:chExt cx="2227549" cy="1378411"/>
            </a:xfrm>
          </p:grpSpPr>
          <p:sp>
            <p:nvSpPr>
              <p:cNvPr id="241" name="矩形: 圆角 8"/>
              <p:cNvSpPr/>
              <p:nvPr/>
            </p:nvSpPr>
            <p:spPr>
              <a:xfrm>
                <a:off x="4981478" y="4416941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242" name="组合 241"/>
              <p:cNvGrpSpPr/>
              <p:nvPr/>
            </p:nvGrpSpPr>
            <p:grpSpPr>
              <a:xfrm>
                <a:off x="5168481" y="4640406"/>
                <a:ext cx="1856603" cy="905125"/>
                <a:chOff x="5400091" y="4685784"/>
                <a:chExt cx="1747511" cy="851941"/>
              </a:xfrm>
            </p:grpSpPr>
            <p:sp>
              <p:nvSpPr>
                <p:cNvPr id="243" name="圆角矩形 13"/>
                <p:cNvSpPr/>
                <p:nvPr/>
              </p:nvSpPr>
              <p:spPr>
                <a:xfrm>
                  <a:off x="5400091" y="4935166"/>
                  <a:ext cx="542161" cy="353177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4" name="圆角矩形 13"/>
                <p:cNvSpPr/>
                <p:nvPr/>
              </p:nvSpPr>
              <p:spPr>
                <a:xfrm>
                  <a:off x="6002766" y="4935166"/>
                  <a:ext cx="542161" cy="353177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5" name="圆角矩形 13"/>
                <p:cNvSpPr/>
                <p:nvPr/>
              </p:nvSpPr>
              <p:spPr>
                <a:xfrm>
                  <a:off x="6605441" y="4935166"/>
                  <a:ext cx="542161" cy="353177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6" name="圆角矩形 245"/>
                <p:cNvSpPr/>
                <p:nvPr/>
              </p:nvSpPr>
              <p:spPr>
                <a:xfrm>
                  <a:off x="5400091" y="4685784"/>
                  <a:ext cx="1747511" cy="152087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47" name="圆角矩形 13"/>
                <p:cNvSpPr/>
                <p:nvPr/>
              </p:nvSpPr>
              <p:spPr>
                <a:xfrm>
                  <a:off x="5400091" y="5385638"/>
                  <a:ext cx="1747511" cy="152087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</p:grpSp>
        </p:grpSp>
        <p:grpSp>
          <p:nvGrpSpPr>
            <p:cNvPr id="248" name="组合 247"/>
            <p:cNvGrpSpPr/>
            <p:nvPr/>
          </p:nvGrpSpPr>
          <p:grpSpPr>
            <a:xfrm>
              <a:off x="8815062" y="5750806"/>
              <a:ext cx="1623476" cy="1004546"/>
              <a:chOff x="7528661" y="6101571"/>
              <a:chExt cx="2227549" cy="1378411"/>
            </a:xfrm>
          </p:grpSpPr>
          <p:sp>
            <p:nvSpPr>
              <p:cNvPr id="249" name="矩形: 圆角 225"/>
              <p:cNvSpPr/>
              <p:nvPr/>
            </p:nvSpPr>
            <p:spPr>
              <a:xfrm>
                <a:off x="7528661" y="6101571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250" name="组合 249"/>
              <p:cNvGrpSpPr/>
              <p:nvPr/>
            </p:nvGrpSpPr>
            <p:grpSpPr>
              <a:xfrm>
                <a:off x="7792039" y="6315774"/>
                <a:ext cx="1684789" cy="966521"/>
                <a:chOff x="5447603" y="4660900"/>
                <a:chExt cx="1585793" cy="909730"/>
              </a:xfrm>
            </p:grpSpPr>
            <p:grpSp>
              <p:nvGrpSpPr>
                <p:cNvPr id="251" name="组合 250"/>
                <p:cNvGrpSpPr/>
                <p:nvPr/>
              </p:nvGrpSpPr>
              <p:grpSpPr>
                <a:xfrm>
                  <a:off x="5447603" y="4660900"/>
                  <a:ext cx="1585793" cy="909730"/>
                  <a:chOff x="2974312" y="3143456"/>
                  <a:chExt cx="8280835" cy="5557881"/>
                </a:xfrm>
                <a:solidFill>
                  <a:srgbClr val="FFFFFF"/>
                </a:solidFill>
              </p:grpSpPr>
              <p:sp>
                <p:nvSpPr>
                  <p:cNvPr id="269" name="自由: 形状 487"/>
                  <p:cNvSpPr/>
                  <p:nvPr/>
                </p:nvSpPr>
                <p:spPr>
                  <a:xfrm>
                    <a:off x="7388104" y="6196368"/>
                    <a:ext cx="3867039" cy="2504969"/>
                  </a:xfrm>
                  <a:custGeom>
                    <a:avLst/>
                    <a:gdLst>
                      <a:gd name="connsiteX0" fmla="*/ 0 w 2676821"/>
                      <a:gd name="connsiteY0" fmla="*/ 173397 h 1733973"/>
                      <a:gd name="connsiteX1" fmla="*/ 173397 w 2676821"/>
                      <a:gd name="connsiteY1" fmla="*/ 0 h 1733973"/>
                      <a:gd name="connsiteX2" fmla="*/ 2503424 w 2676821"/>
                      <a:gd name="connsiteY2" fmla="*/ 0 h 1733973"/>
                      <a:gd name="connsiteX3" fmla="*/ 2676821 w 2676821"/>
                      <a:gd name="connsiteY3" fmla="*/ 173397 h 1733973"/>
                      <a:gd name="connsiteX4" fmla="*/ 2676821 w 2676821"/>
                      <a:gd name="connsiteY4" fmla="*/ 1560576 h 1733973"/>
                      <a:gd name="connsiteX5" fmla="*/ 2503424 w 2676821"/>
                      <a:gd name="connsiteY5" fmla="*/ 1733973 h 1733973"/>
                      <a:gd name="connsiteX6" fmla="*/ 173397 w 2676821"/>
                      <a:gd name="connsiteY6" fmla="*/ 1733973 h 1733973"/>
                      <a:gd name="connsiteX7" fmla="*/ 0 w 2676821"/>
                      <a:gd name="connsiteY7" fmla="*/ 1560576 h 1733973"/>
                      <a:gd name="connsiteX8" fmla="*/ 0 w 2676821"/>
                      <a:gd name="connsiteY8" fmla="*/ 173397 h 1733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76821" h="1733973">
                        <a:moveTo>
                          <a:pt x="0" y="173397"/>
                        </a:moveTo>
                        <a:cubicBezTo>
                          <a:pt x="0" y="77632"/>
                          <a:pt x="77632" y="0"/>
                          <a:pt x="173397" y="0"/>
                        </a:cubicBezTo>
                        <a:lnTo>
                          <a:pt x="2503424" y="0"/>
                        </a:lnTo>
                        <a:cubicBezTo>
                          <a:pt x="2599189" y="0"/>
                          <a:pt x="2676821" y="77632"/>
                          <a:pt x="2676821" y="173397"/>
                        </a:cubicBezTo>
                        <a:lnTo>
                          <a:pt x="2676821" y="1560576"/>
                        </a:lnTo>
                        <a:cubicBezTo>
                          <a:pt x="2676821" y="1656341"/>
                          <a:pt x="2599189" y="1733973"/>
                          <a:pt x="2503424" y="1733973"/>
                        </a:cubicBezTo>
                        <a:lnTo>
                          <a:pt x="173397" y="1733973"/>
                        </a:lnTo>
                        <a:cubicBezTo>
                          <a:pt x="77632" y="1733973"/>
                          <a:pt x="0" y="1656341"/>
                          <a:pt x="0" y="1560576"/>
                        </a:cubicBezTo>
                        <a:lnTo>
                          <a:pt x="0" y="173397"/>
                        </a:ln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rgbClr val="867D98">
                        <a:lumMod val="20000"/>
                        <a:lumOff val="8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lvl="1" defTabSz="914377">
                      <a:defRPr/>
                    </a:pPr>
                    <a:endParaRPr lang="zh-CN" altLang="en-US" kern="0">
                      <a:solidFill>
                        <a:srgbClr val="FFFFFF"/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70" name="自由: 形状 488"/>
                  <p:cNvSpPr/>
                  <p:nvPr/>
                </p:nvSpPr>
                <p:spPr>
                  <a:xfrm>
                    <a:off x="3020657" y="6196368"/>
                    <a:ext cx="3867039" cy="2504969"/>
                  </a:xfrm>
                  <a:custGeom>
                    <a:avLst/>
                    <a:gdLst>
                      <a:gd name="connsiteX0" fmla="*/ 0 w 2676821"/>
                      <a:gd name="connsiteY0" fmla="*/ 173397 h 1733973"/>
                      <a:gd name="connsiteX1" fmla="*/ 173397 w 2676821"/>
                      <a:gd name="connsiteY1" fmla="*/ 0 h 1733973"/>
                      <a:gd name="connsiteX2" fmla="*/ 2503424 w 2676821"/>
                      <a:gd name="connsiteY2" fmla="*/ 0 h 1733973"/>
                      <a:gd name="connsiteX3" fmla="*/ 2676821 w 2676821"/>
                      <a:gd name="connsiteY3" fmla="*/ 173397 h 1733973"/>
                      <a:gd name="connsiteX4" fmla="*/ 2676821 w 2676821"/>
                      <a:gd name="connsiteY4" fmla="*/ 1560576 h 1733973"/>
                      <a:gd name="connsiteX5" fmla="*/ 2503424 w 2676821"/>
                      <a:gd name="connsiteY5" fmla="*/ 1733973 h 1733973"/>
                      <a:gd name="connsiteX6" fmla="*/ 173397 w 2676821"/>
                      <a:gd name="connsiteY6" fmla="*/ 1733973 h 1733973"/>
                      <a:gd name="connsiteX7" fmla="*/ 0 w 2676821"/>
                      <a:gd name="connsiteY7" fmla="*/ 1560576 h 1733973"/>
                      <a:gd name="connsiteX8" fmla="*/ 0 w 2676821"/>
                      <a:gd name="connsiteY8" fmla="*/ 173397 h 17339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76821" h="1733973">
                        <a:moveTo>
                          <a:pt x="0" y="173397"/>
                        </a:moveTo>
                        <a:cubicBezTo>
                          <a:pt x="0" y="77632"/>
                          <a:pt x="77632" y="0"/>
                          <a:pt x="173397" y="0"/>
                        </a:cubicBezTo>
                        <a:lnTo>
                          <a:pt x="2503424" y="0"/>
                        </a:lnTo>
                        <a:cubicBezTo>
                          <a:pt x="2599189" y="0"/>
                          <a:pt x="2676821" y="77632"/>
                          <a:pt x="2676821" y="173397"/>
                        </a:cubicBezTo>
                        <a:lnTo>
                          <a:pt x="2676821" y="1560576"/>
                        </a:lnTo>
                        <a:cubicBezTo>
                          <a:pt x="2676821" y="1656341"/>
                          <a:pt x="2599189" y="1733973"/>
                          <a:pt x="2503424" y="1733973"/>
                        </a:cubicBezTo>
                        <a:lnTo>
                          <a:pt x="173397" y="1733973"/>
                        </a:lnTo>
                        <a:cubicBezTo>
                          <a:pt x="77632" y="1733973"/>
                          <a:pt x="0" y="1656341"/>
                          <a:pt x="0" y="1560576"/>
                        </a:cubicBezTo>
                        <a:lnTo>
                          <a:pt x="0" y="173397"/>
                        </a:lnTo>
                        <a:close/>
                      </a:path>
                    </a:pathLst>
                  </a:custGeom>
                  <a:grpFill/>
                  <a:ln w="38100" cap="flat" cmpd="sng" algn="ctr">
                    <a:solidFill>
                      <a:srgbClr val="867D98">
                        <a:lumMod val="20000"/>
                        <a:lumOff val="8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lvl="1" defTabSz="914377">
                      <a:defRPr/>
                    </a:pPr>
                    <a:endParaRPr lang="zh-CN" altLang="en-US" kern="0">
                      <a:solidFill>
                        <a:srgbClr val="FFFFFF"/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71" name="矩形: 圆角 489"/>
                  <p:cNvSpPr/>
                  <p:nvPr/>
                </p:nvSpPr>
                <p:spPr>
                  <a:xfrm>
                    <a:off x="2974312" y="3143456"/>
                    <a:ext cx="8280835" cy="2504969"/>
                  </a:xfrm>
                  <a:prstGeom prst="roundRect">
                    <a:avLst/>
                  </a:prstGeom>
                  <a:grpFill/>
                  <a:ln w="38100" cap="flat" cmpd="sng" algn="ctr">
                    <a:solidFill>
                      <a:srgbClr val="867D98">
                        <a:lumMod val="20000"/>
                        <a:lumOff val="8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lvl="1" defTabSz="914377">
                      <a:defRPr/>
                    </a:pPr>
                    <a:endParaRPr lang="zh-CN" altLang="en-US" kern="0">
                      <a:solidFill>
                        <a:srgbClr val="FFFFFF"/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52" name="组合 251"/>
                <p:cNvGrpSpPr/>
                <p:nvPr/>
              </p:nvGrpSpPr>
              <p:grpSpPr>
                <a:xfrm>
                  <a:off x="5873171" y="4752393"/>
                  <a:ext cx="743530" cy="743528"/>
                  <a:chOff x="5785244" y="4664463"/>
                  <a:chExt cx="919391" cy="919388"/>
                </a:xfrm>
              </p:grpSpPr>
              <p:sp>
                <p:nvSpPr>
                  <p:cNvPr id="265" name="自由: 形状 483"/>
                  <p:cNvSpPr/>
                  <p:nvPr/>
                </p:nvSpPr>
                <p:spPr>
                  <a:xfrm>
                    <a:off x="5785245" y="4664463"/>
                    <a:ext cx="449318" cy="449317"/>
                  </a:xfrm>
                  <a:custGeom>
                    <a:avLst/>
                    <a:gdLst>
                      <a:gd name="connsiteX0" fmla="*/ 0 w 2346282"/>
                      <a:gd name="connsiteY0" fmla="*/ 2346282 h 2346282"/>
                      <a:gd name="connsiteX1" fmla="*/ 2346282 w 2346282"/>
                      <a:gd name="connsiteY1" fmla="*/ 0 h 2346282"/>
                      <a:gd name="connsiteX2" fmla="*/ 2346282 w 2346282"/>
                      <a:gd name="connsiteY2" fmla="*/ 2346282 h 2346282"/>
                      <a:gd name="connsiteX3" fmla="*/ 0 w 2346282"/>
                      <a:gd name="connsiteY3" fmla="*/ 2346282 h 234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6282" h="2346282">
                        <a:moveTo>
                          <a:pt x="0" y="2346282"/>
                        </a:moveTo>
                        <a:cubicBezTo>
                          <a:pt x="0" y="1050466"/>
                          <a:pt x="1050466" y="0"/>
                          <a:pt x="2346282" y="0"/>
                        </a:cubicBezTo>
                        <a:lnTo>
                          <a:pt x="2346282" y="2346282"/>
                        </a:lnTo>
                        <a:lnTo>
                          <a:pt x="0" y="2346282"/>
                        </a:lnTo>
                        <a:close/>
                      </a:path>
                    </a:pathLst>
                  </a:cu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6" name="自由: 形状 484"/>
                  <p:cNvSpPr/>
                  <p:nvPr/>
                </p:nvSpPr>
                <p:spPr>
                  <a:xfrm>
                    <a:off x="6255317" y="4664463"/>
                    <a:ext cx="449318" cy="449317"/>
                  </a:xfrm>
                  <a:custGeom>
                    <a:avLst/>
                    <a:gdLst>
                      <a:gd name="connsiteX0" fmla="*/ 0 w 2346282"/>
                      <a:gd name="connsiteY0" fmla="*/ 2346282 h 2346282"/>
                      <a:gd name="connsiteX1" fmla="*/ 2346282 w 2346282"/>
                      <a:gd name="connsiteY1" fmla="*/ 0 h 2346282"/>
                      <a:gd name="connsiteX2" fmla="*/ 2346282 w 2346282"/>
                      <a:gd name="connsiteY2" fmla="*/ 2346282 h 2346282"/>
                      <a:gd name="connsiteX3" fmla="*/ 0 w 2346282"/>
                      <a:gd name="connsiteY3" fmla="*/ 2346282 h 234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6282" h="2346282">
                        <a:moveTo>
                          <a:pt x="0" y="0"/>
                        </a:moveTo>
                        <a:cubicBezTo>
                          <a:pt x="1295816" y="0"/>
                          <a:pt x="2346282" y="1050466"/>
                          <a:pt x="2346282" y="2346282"/>
                        </a:cubicBezTo>
                        <a:lnTo>
                          <a:pt x="0" y="234628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7" name="自由: 形状 485"/>
                  <p:cNvSpPr/>
                  <p:nvPr/>
                </p:nvSpPr>
                <p:spPr>
                  <a:xfrm>
                    <a:off x="6255316" y="5134534"/>
                    <a:ext cx="449318" cy="449317"/>
                  </a:xfrm>
                  <a:custGeom>
                    <a:avLst/>
                    <a:gdLst>
                      <a:gd name="connsiteX0" fmla="*/ 0 w 2346282"/>
                      <a:gd name="connsiteY0" fmla="*/ 2346282 h 2346282"/>
                      <a:gd name="connsiteX1" fmla="*/ 2346282 w 2346282"/>
                      <a:gd name="connsiteY1" fmla="*/ 0 h 2346282"/>
                      <a:gd name="connsiteX2" fmla="*/ 2346282 w 2346282"/>
                      <a:gd name="connsiteY2" fmla="*/ 2346282 h 2346282"/>
                      <a:gd name="connsiteX3" fmla="*/ 0 w 2346282"/>
                      <a:gd name="connsiteY3" fmla="*/ 2346282 h 234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6282" h="2346282">
                        <a:moveTo>
                          <a:pt x="2346282" y="0"/>
                        </a:moveTo>
                        <a:cubicBezTo>
                          <a:pt x="2346282" y="1295816"/>
                          <a:pt x="1295816" y="2346282"/>
                          <a:pt x="0" y="2346282"/>
                        </a:cubicBezTo>
                        <a:lnTo>
                          <a:pt x="0" y="0"/>
                        </a:lnTo>
                        <a:lnTo>
                          <a:pt x="2346282" y="0"/>
                        </a:lnTo>
                        <a:close/>
                      </a:path>
                    </a:pathLst>
                  </a:cu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8" name="自由: 形状 486"/>
                  <p:cNvSpPr/>
                  <p:nvPr/>
                </p:nvSpPr>
                <p:spPr>
                  <a:xfrm>
                    <a:off x="5785244" y="5134534"/>
                    <a:ext cx="449317" cy="449317"/>
                  </a:xfrm>
                  <a:custGeom>
                    <a:avLst/>
                    <a:gdLst>
                      <a:gd name="connsiteX0" fmla="*/ 0 w 2346282"/>
                      <a:gd name="connsiteY0" fmla="*/ 2346282 h 2346282"/>
                      <a:gd name="connsiteX1" fmla="*/ 2346282 w 2346282"/>
                      <a:gd name="connsiteY1" fmla="*/ 0 h 2346282"/>
                      <a:gd name="connsiteX2" fmla="*/ 2346282 w 2346282"/>
                      <a:gd name="connsiteY2" fmla="*/ 2346282 h 2346282"/>
                      <a:gd name="connsiteX3" fmla="*/ 0 w 2346282"/>
                      <a:gd name="connsiteY3" fmla="*/ 2346282 h 23462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346282" h="2346282">
                        <a:moveTo>
                          <a:pt x="2346282" y="2346282"/>
                        </a:moveTo>
                        <a:cubicBezTo>
                          <a:pt x="1050466" y="2346282"/>
                          <a:pt x="0" y="1295816"/>
                          <a:pt x="0" y="0"/>
                        </a:cubicBezTo>
                        <a:lnTo>
                          <a:pt x="2346282" y="0"/>
                        </a:lnTo>
                        <a:lnTo>
                          <a:pt x="2346282" y="2346282"/>
                        </a:lnTo>
                        <a:close/>
                      </a:path>
                    </a:pathLst>
                  </a:cu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53" name="组合 252"/>
                <p:cNvGrpSpPr/>
                <p:nvPr/>
              </p:nvGrpSpPr>
              <p:grpSpPr>
                <a:xfrm>
                  <a:off x="5527790" y="4762606"/>
                  <a:ext cx="424498" cy="700374"/>
                  <a:chOff x="5527790" y="4241842"/>
                  <a:chExt cx="424498" cy="700374"/>
                </a:xfrm>
              </p:grpSpPr>
              <p:sp>
                <p:nvSpPr>
                  <p:cNvPr id="262" name="圆角矩形 13"/>
                  <p:cNvSpPr/>
                  <p:nvPr/>
                </p:nvSpPr>
                <p:spPr>
                  <a:xfrm flipV="1">
                    <a:off x="5527791" y="4735608"/>
                    <a:ext cx="289075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3" name="圆角矩形 13"/>
                  <p:cNvSpPr/>
                  <p:nvPr/>
                </p:nvSpPr>
                <p:spPr>
                  <a:xfrm flipV="1">
                    <a:off x="5527791" y="4815749"/>
                    <a:ext cx="249552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4" name="圆角矩形 13"/>
                  <p:cNvSpPr/>
                  <p:nvPr/>
                </p:nvSpPr>
                <p:spPr>
                  <a:xfrm flipV="1">
                    <a:off x="5527790" y="4896497"/>
                    <a:ext cx="424498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27" name="圆角矩形 13"/>
                  <p:cNvSpPr/>
                  <p:nvPr/>
                </p:nvSpPr>
                <p:spPr>
                  <a:xfrm flipV="1">
                    <a:off x="5527790" y="4241842"/>
                    <a:ext cx="418435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28" name="圆角矩形 13"/>
                  <p:cNvSpPr/>
                  <p:nvPr/>
                </p:nvSpPr>
                <p:spPr>
                  <a:xfrm flipV="1">
                    <a:off x="5527791" y="4321982"/>
                    <a:ext cx="249552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329" name="圆角矩形 13"/>
                  <p:cNvSpPr/>
                  <p:nvPr/>
                </p:nvSpPr>
                <p:spPr>
                  <a:xfrm flipV="1">
                    <a:off x="5527790" y="4402730"/>
                    <a:ext cx="232464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54" name="组合 253"/>
                <p:cNvGrpSpPr/>
                <p:nvPr/>
              </p:nvGrpSpPr>
              <p:grpSpPr>
                <a:xfrm flipH="1">
                  <a:off x="6581925" y="4762606"/>
                  <a:ext cx="364391" cy="206608"/>
                  <a:chOff x="5527790" y="4735609"/>
                  <a:chExt cx="364391" cy="206608"/>
                </a:xfrm>
              </p:grpSpPr>
              <p:sp>
                <p:nvSpPr>
                  <p:cNvPr id="259" name="圆角矩形 13"/>
                  <p:cNvSpPr/>
                  <p:nvPr/>
                </p:nvSpPr>
                <p:spPr>
                  <a:xfrm flipV="1">
                    <a:off x="5527791" y="4735609"/>
                    <a:ext cx="364390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0" name="圆角矩形 13"/>
                  <p:cNvSpPr/>
                  <p:nvPr/>
                </p:nvSpPr>
                <p:spPr>
                  <a:xfrm flipV="1">
                    <a:off x="5527791" y="4815749"/>
                    <a:ext cx="249552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61" name="圆角矩形 13"/>
                  <p:cNvSpPr/>
                  <p:nvPr/>
                </p:nvSpPr>
                <p:spPr>
                  <a:xfrm flipV="1">
                    <a:off x="5527790" y="4896498"/>
                    <a:ext cx="305859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55" name="组合 254"/>
                <p:cNvGrpSpPr/>
                <p:nvPr/>
              </p:nvGrpSpPr>
              <p:grpSpPr>
                <a:xfrm flipH="1">
                  <a:off x="6633484" y="5256372"/>
                  <a:ext cx="312832" cy="206607"/>
                  <a:chOff x="5527790" y="4735608"/>
                  <a:chExt cx="312832" cy="206607"/>
                </a:xfrm>
              </p:grpSpPr>
              <p:sp>
                <p:nvSpPr>
                  <p:cNvPr id="256" name="圆角矩形 13"/>
                  <p:cNvSpPr/>
                  <p:nvPr/>
                </p:nvSpPr>
                <p:spPr>
                  <a:xfrm flipV="1">
                    <a:off x="5527791" y="4735608"/>
                    <a:ext cx="289075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57" name="圆角矩形 13"/>
                  <p:cNvSpPr/>
                  <p:nvPr/>
                </p:nvSpPr>
                <p:spPr>
                  <a:xfrm flipV="1">
                    <a:off x="5527791" y="4815749"/>
                    <a:ext cx="249552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58" name="圆角矩形 13"/>
                  <p:cNvSpPr/>
                  <p:nvPr/>
                </p:nvSpPr>
                <p:spPr>
                  <a:xfrm flipV="1">
                    <a:off x="5527790" y="4896496"/>
                    <a:ext cx="312832" cy="45719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</p:grpSp>
        </p:grpSp>
        <p:grpSp>
          <p:nvGrpSpPr>
            <p:cNvPr id="272" name="组合 271"/>
            <p:cNvGrpSpPr/>
            <p:nvPr/>
          </p:nvGrpSpPr>
          <p:grpSpPr>
            <a:xfrm>
              <a:off x="8815062" y="4676913"/>
              <a:ext cx="1623476" cy="1004546"/>
              <a:chOff x="10080565" y="4390379"/>
              <a:chExt cx="2227549" cy="1378411"/>
            </a:xfrm>
          </p:grpSpPr>
          <p:sp>
            <p:nvSpPr>
              <p:cNvPr id="273" name="矩形: 圆角 216"/>
              <p:cNvSpPr/>
              <p:nvPr/>
            </p:nvSpPr>
            <p:spPr>
              <a:xfrm>
                <a:off x="10080565" y="4390379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274" name="组合 273"/>
              <p:cNvGrpSpPr/>
              <p:nvPr/>
            </p:nvGrpSpPr>
            <p:grpSpPr>
              <a:xfrm>
                <a:off x="10288768" y="4640405"/>
                <a:ext cx="1856603" cy="911561"/>
                <a:chOff x="10338974" y="4654911"/>
                <a:chExt cx="1878835" cy="922477"/>
              </a:xfrm>
            </p:grpSpPr>
            <p:grpSp>
              <p:nvGrpSpPr>
                <p:cNvPr id="275" name="组合 274"/>
                <p:cNvGrpSpPr/>
                <p:nvPr/>
              </p:nvGrpSpPr>
              <p:grpSpPr>
                <a:xfrm>
                  <a:off x="10338974" y="4654911"/>
                  <a:ext cx="1878835" cy="922477"/>
                  <a:chOff x="5400091" y="4685784"/>
                  <a:chExt cx="1747511" cy="857999"/>
                </a:xfrm>
              </p:grpSpPr>
              <p:sp>
                <p:nvSpPr>
                  <p:cNvPr id="286" name="圆角矩形 13"/>
                  <p:cNvSpPr/>
                  <p:nvPr/>
                </p:nvSpPr>
                <p:spPr>
                  <a:xfrm>
                    <a:off x="6002766" y="4935166"/>
                    <a:ext cx="542161" cy="353177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7" name="圆角矩形 13"/>
                  <p:cNvSpPr/>
                  <p:nvPr/>
                </p:nvSpPr>
                <p:spPr>
                  <a:xfrm>
                    <a:off x="5400091" y="4685784"/>
                    <a:ext cx="1747511" cy="152087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8" name="圆角矩形 13"/>
                  <p:cNvSpPr/>
                  <p:nvPr/>
                </p:nvSpPr>
                <p:spPr>
                  <a:xfrm>
                    <a:off x="5400091" y="5385638"/>
                    <a:ext cx="1747511" cy="15814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76" name="组合 275"/>
                <p:cNvGrpSpPr/>
                <p:nvPr/>
              </p:nvGrpSpPr>
              <p:grpSpPr>
                <a:xfrm>
                  <a:off x="10350972" y="4962217"/>
                  <a:ext cx="458354" cy="325516"/>
                  <a:chOff x="6364739" y="1979561"/>
                  <a:chExt cx="822321" cy="325516"/>
                </a:xfrm>
              </p:grpSpPr>
              <p:sp>
                <p:nvSpPr>
                  <p:cNvPr id="282" name="圆角矩形 13"/>
                  <p:cNvSpPr/>
                  <p:nvPr/>
                </p:nvSpPr>
                <p:spPr>
                  <a:xfrm flipV="1">
                    <a:off x="6374857" y="1979561"/>
                    <a:ext cx="524626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3" name="圆角矩形 13"/>
                  <p:cNvSpPr/>
                  <p:nvPr/>
                </p:nvSpPr>
                <p:spPr>
                  <a:xfrm flipV="1">
                    <a:off x="6374855" y="2067611"/>
                    <a:ext cx="812205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4" name="圆角矩形 13"/>
                  <p:cNvSpPr/>
                  <p:nvPr/>
                </p:nvSpPr>
                <p:spPr>
                  <a:xfrm flipV="1">
                    <a:off x="6374857" y="2161196"/>
                    <a:ext cx="683619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5" name="圆角矩形 13"/>
                  <p:cNvSpPr/>
                  <p:nvPr/>
                </p:nvSpPr>
                <p:spPr>
                  <a:xfrm flipV="1">
                    <a:off x="6364739" y="2255922"/>
                    <a:ext cx="540433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  <p:grpSp>
              <p:nvGrpSpPr>
                <p:cNvPr id="277" name="组合 276"/>
                <p:cNvGrpSpPr/>
                <p:nvPr/>
              </p:nvGrpSpPr>
              <p:grpSpPr>
                <a:xfrm>
                  <a:off x="11731410" y="4962217"/>
                  <a:ext cx="458354" cy="325516"/>
                  <a:chOff x="6364739" y="1979561"/>
                  <a:chExt cx="822321" cy="325516"/>
                </a:xfrm>
              </p:grpSpPr>
              <p:sp>
                <p:nvSpPr>
                  <p:cNvPr id="278" name="圆角矩形 13"/>
                  <p:cNvSpPr/>
                  <p:nvPr/>
                </p:nvSpPr>
                <p:spPr>
                  <a:xfrm flipV="1">
                    <a:off x="6374857" y="1979561"/>
                    <a:ext cx="524626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79" name="圆角矩形 13"/>
                  <p:cNvSpPr/>
                  <p:nvPr/>
                </p:nvSpPr>
                <p:spPr>
                  <a:xfrm flipV="1">
                    <a:off x="6374855" y="2067611"/>
                    <a:ext cx="812205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0" name="圆角矩形 13"/>
                  <p:cNvSpPr/>
                  <p:nvPr/>
                </p:nvSpPr>
                <p:spPr>
                  <a:xfrm flipV="1">
                    <a:off x="6374857" y="2161196"/>
                    <a:ext cx="683619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  <p:sp>
                <p:nvSpPr>
                  <p:cNvPr id="281" name="圆角矩形 13"/>
                  <p:cNvSpPr/>
                  <p:nvPr/>
                </p:nvSpPr>
                <p:spPr>
                  <a:xfrm flipV="1">
                    <a:off x="6364739" y="2255922"/>
                    <a:ext cx="540433" cy="49155"/>
                  </a:xfrm>
                  <a:prstGeom prst="roundRect">
                    <a:avLst>
                      <a:gd name="adj" fmla="val 13146"/>
                    </a:avLst>
                  </a:prstGeom>
                  <a:solidFill>
                    <a:srgbClr val="867D98">
                      <a:lumMod val="20000"/>
                      <a:lumOff val="80000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defTabSz="914377">
                      <a:defRPr/>
                    </a:pPr>
                    <a:endParaRPr lang="zh-CN" altLang="en-US" kern="0" dirty="0">
                      <a:solidFill>
                        <a:srgbClr val="44546A">
                          <a:lumMod val="60000"/>
                          <a:lumOff val="40000"/>
                        </a:srgbClr>
                      </a:solidFill>
                      <a:latin typeface="Arial"/>
                      <a:ea typeface="微软雅黑"/>
                    </a:endParaRPr>
                  </a:p>
                </p:txBody>
              </p:sp>
            </p:grpSp>
          </p:grpSp>
        </p:grpSp>
        <p:grpSp>
          <p:nvGrpSpPr>
            <p:cNvPr id="289" name="组合 288"/>
            <p:cNvGrpSpPr/>
            <p:nvPr/>
          </p:nvGrpSpPr>
          <p:grpSpPr>
            <a:xfrm>
              <a:off x="7135385" y="5750806"/>
              <a:ext cx="1623476" cy="1004546"/>
              <a:chOff x="2434296" y="6101571"/>
              <a:chExt cx="2227549" cy="1378411"/>
            </a:xfrm>
          </p:grpSpPr>
          <p:sp>
            <p:nvSpPr>
              <p:cNvPr id="290" name="矩形: 圆角 223"/>
              <p:cNvSpPr/>
              <p:nvPr/>
            </p:nvSpPr>
            <p:spPr>
              <a:xfrm>
                <a:off x="2434296" y="6101571"/>
                <a:ext cx="2227549" cy="1378411"/>
              </a:xfrm>
              <a:prstGeom prst="roundRect">
                <a:avLst>
                  <a:gd name="adj" fmla="val 0"/>
                </a:avLst>
              </a:prstGeom>
              <a:solidFill>
                <a:srgbClr val="FFFFFF"/>
              </a:solidFill>
              <a:ln w="3175" cap="flat" cmpd="sng" algn="ctr">
                <a:solidFill>
                  <a:srgbClr val="FFFFFF">
                    <a:lumMod val="75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291" name="组合 290"/>
              <p:cNvGrpSpPr/>
              <p:nvPr/>
            </p:nvGrpSpPr>
            <p:grpSpPr>
              <a:xfrm>
                <a:off x="2633146" y="6349643"/>
                <a:ext cx="1831647" cy="972123"/>
                <a:chOff x="2591680" y="6282546"/>
                <a:chExt cx="1853580" cy="983764"/>
              </a:xfrm>
            </p:grpSpPr>
            <p:sp>
              <p:nvSpPr>
                <p:cNvPr id="292" name="矩形: 圆角 37"/>
                <p:cNvSpPr/>
                <p:nvPr/>
              </p:nvSpPr>
              <p:spPr>
                <a:xfrm>
                  <a:off x="2591680" y="6282546"/>
                  <a:ext cx="346887" cy="332861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3" name="矩形: 圆角 569"/>
                <p:cNvSpPr/>
                <p:nvPr/>
              </p:nvSpPr>
              <p:spPr>
                <a:xfrm>
                  <a:off x="3093911" y="6282546"/>
                  <a:ext cx="346887" cy="332861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4" name="矩形: 圆角 570"/>
                <p:cNvSpPr/>
                <p:nvPr/>
              </p:nvSpPr>
              <p:spPr>
                <a:xfrm>
                  <a:off x="3596142" y="6282546"/>
                  <a:ext cx="346887" cy="332861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5" name="矩形: 圆角 571"/>
                <p:cNvSpPr/>
                <p:nvPr/>
              </p:nvSpPr>
              <p:spPr>
                <a:xfrm>
                  <a:off x="4098373" y="6282546"/>
                  <a:ext cx="346887" cy="332861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6" name="箭头: 燕尾形 38"/>
                <p:cNvSpPr/>
                <p:nvPr/>
              </p:nvSpPr>
              <p:spPr>
                <a:xfrm flipV="1">
                  <a:off x="2969816" y="6409194"/>
                  <a:ext cx="92846" cy="92846"/>
                </a:xfrm>
                <a:prstGeom prst="chevr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7" name="箭头: 燕尾形 573"/>
                <p:cNvSpPr/>
                <p:nvPr/>
              </p:nvSpPr>
              <p:spPr>
                <a:xfrm flipV="1">
                  <a:off x="3471466" y="6409194"/>
                  <a:ext cx="92846" cy="92846"/>
                </a:xfrm>
                <a:prstGeom prst="chevr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8" name="箭头: 燕尾形 574"/>
                <p:cNvSpPr/>
                <p:nvPr/>
              </p:nvSpPr>
              <p:spPr>
                <a:xfrm flipV="1">
                  <a:off x="3973116" y="6409194"/>
                  <a:ext cx="92846" cy="92846"/>
                </a:xfrm>
                <a:prstGeom prst="chevr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299" name="矩形: 圆角 575"/>
                <p:cNvSpPr/>
                <p:nvPr/>
              </p:nvSpPr>
              <p:spPr>
                <a:xfrm>
                  <a:off x="2978150" y="6682597"/>
                  <a:ext cx="1072074" cy="60174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0" name="矩形: 圆角 576"/>
                <p:cNvSpPr/>
                <p:nvPr/>
              </p:nvSpPr>
              <p:spPr>
                <a:xfrm>
                  <a:off x="2771775" y="6789618"/>
                  <a:ext cx="1484824" cy="55682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1" name="矩形: 圆角 577"/>
                <p:cNvSpPr/>
                <p:nvPr/>
              </p:nvSpPr>
              <p:spPr>
                <a:xfrm>
                  <a:off x="2771775" y="6900743"/>
                  <a:ext cx="1484824" cy="55682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  <p:sp>
              <p:nvSpPr>
                <p:cNvPr id="302" name="矩形: 圆角 578"/>
                <p:cNvSpPr/>
                <p:nvPr/>
              </p:nvSpPr>
              <p:spPr>
                <a:xfrm>
                  <a:off x="2603972" y="7011867"/>
                  <a:ext cx="1841288" cy="254443"/>
                </a:xfrm>
                <a:prstGeom prst="roundRect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  <a:latin typeface="Arial"/>
                    <a:ea typeface="微软雅黑"/>
                  </a:endParaRPr>
                </a:p>
              </p:txBody>
            </p:sp>
          </p:grpSp>
        </p:grpSp>
        <p:sp>
          <p:nvSpPr>
            <p:cNvPr id="348" name="矩形 347"/>
            <p:cNvSpPr/>
            <p:nvPr/>
          </p:nvSpPr>
          <p:spPr>
            <a:xfrm>
              <a:off x="8326722" y="2063597"/>
              <a:ext cx="978904" cy="21538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349" name="矩形 348"/>
            <p:cNvSpPr/>
            <p:nvPr/>
          </p:nvSpPr>
          <p:spPr>
            <a:xfrm>
              <a:off x="9523962" y="2063597"/>
              <a:ext cx="935382" cy="215385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351" name="文本框 350"/>
          <p:cNvSpPr txBox="1"/>
          <p:nvPr/>
        </p:nvSpPr>
        <p:spPr>
          <a:xfrm>
            <a:off x="1396157" y="1304732"/>
            <a:ext cx="2528571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使用</a:t>
            </a:r>
            <a:r>
              <a:rPr lang="en-US" altLang="zh-CN" sz="1000" dirty="0"/>
              <a:t>iSlide 【</a:t>
            </a:r>
            <a:r>
              <a:rPr lang="zh-CN" altLang="en-US" sz="1000" dirty="0"/>
              <a:t>图示库</a:t>
            </a:r>
            <a:r>
              <a:rPr lang="en-US" altLang="zh-CN" sz="1000" dirty="0"/>
              <a:t>】</a:t>
            </a:r>
            <a:r>
              <a:rPr lang="zh-CN" altLang="en-US" sz="1000" dirty="0"/>
              <a:t>筛选图示</a:t>
            </a:r>
            <a:endParaRPr lang="en-US" altLang="zh-CN" sz="1000" dirty="0"/>
          </a:p>
          <a:p>
            <a:r>
              <a:rPr lang="en-US" altLang="zh-CN" sz="1000" dirty="0"/>
              <a:t>Search diagram in iSlide Diagram Library</a:t>
            </a:r>
            <a:endParaRPr lang="zh-CN" altLang="en-US" sz="1000" dirty="0"/>
          </a:p>
        </p:txBody>
      </p:sp>
      <p:sp>
        <p:nvSpPr>
          <p:cNvPr id="350" name="椭圆 349"/>
          <p:cNvSpPr/>
          <p:nvPr/>
        </p:nvSpPr>
        <p:spPr>
          <a:xfrm>
            <a:off x="1109408" y="1380744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1</a:t>
            </a:r>
            <a:endParaRPr lang="zh-CN" altLang="en-US" sz="1400" dirty="0"/>
          </a:p>
        </p:txBody>
      </p:sp>
      <p:sp>
        <p:nvSpPr>
          <p:cNvPr id="352" name="椭圆 351"/>
          <p:cNvSpPr/>
          <p:nvPr/>
        </p:nvSpPr>
        <p:spPr>
          <a:xfrm>
            <a:off x="4493791" y="1380744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</a:t>
            </a:r>
            <a:endParaRPr lang="zh-CN" altLang="en-US" sz="1400" dirty="0"/>
          </a:p>
        </p:txBody>
      </p:sp>
      <p:sp>
        <p:nvSpPr>
          <p:cNvPr id="353" name="文本框 352"/>
          <p:cNvSpPr txBox="1"/>
          <p:nvPr/>
        </p:nvSpPr>
        <p:spPr>
          <a:xfrm>
            <a:off x="4780539" y="1304732"/>
            <a:ext cx="63559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选择图示插入当前</a:t>
            </a:r>
            <a:r>
              <a:rPr lang="en-US" altLang="zh-CN" sz="1000" dirty="0"/>
              <a:t>PPT</a:t>
            </a:r>
            <a:r>
              <a:rPr lang="zh-CN" altLang="en-US" sz="1000" dirty="0"/>
              <a:t>主题，编辑修改文字，替换图标或填充图片</a:t>
            </a:r>
            <a:endParaRPr lang="en-US" altLang="zh-CN" sz="1000" dirty="0"/>
          </a:p>
          <a:p>
            <a:r>
              <a:rPr lang="en-US" altLang="zh-CN" sz="1000" dirty="0"/>
              <a:t>Click to insert diagram into current slide. You can edit text, replace icons or fill pictures.</a:t>
            </a:r>
            <a:endParaRPr lang="zh-CN" altLang="en-US" sz="1000" dirty="0"/>
          </a:p>
        </p:txBody>
      </p:sp>
      <p:sp>
        <p:nvSpPr>
          <p:cNvPr id="354" name="文本框 353"/>
          <p:cNvSpPr txBox="1"/>
          <p:nvPr/>
        </p:nvSpPr>
        <p:spPr>
          <a:xfrm>
            <a:off x="2616771" y="2415904"/>
            <a:ext cx="1056131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900" dirty="0"/>
              <a:t>获取更多帮助</a:t>
            </a:r>
            <a:endParaRPr lang="en-US" altLang="zh-CN" sz="900" dirty="0"/>
          </a:p>
          <a:p>
            <a:pPr algn="ctr"/>
            <a:r>
              <a:rPr lang="en-US" altLang="zh-CN" sz="900" dirty="0"/>
              <a:t>Get help</a:t>
            </a:r>
            <a:endParaRPr lang="zh-CN" altLang="en-US" sz="900" dirty="0"/>
          </a:p>
        </p:txBody>
      </p:sp>
      <p:grpSp>
        <p:nvGrpSpPr>
          <p:cNvPr id="195" name="图形 16">
            <a:extLst>
              <a:ext uri="{FF2B5EF4-FFF2-40B4-BE49-F238E27FC236}">
                <a16:creationId xmlns:a16="http://schemas.microsoft.com/office/drawing/2014/main" id="{B01F4E16-0C10-4EC4-8A41-53B393FD2E7B}"/>
              </a:ext>
            </a:extLst>
          </p:cNvPr>
          <p:cNvGrpSpPr/>
          <p:nvPr/>
        </p:nvGrpSpPr>
        <p:grpSpPr>
          <a:xfrm flipH="1">
            <a:off x="3225513" y="2025825"/>
            <a:ext cx="181555" cy="389705"/>
            <a:chOff x="9957013" y="1703908"/>
            <a:chExt cx="215194" cy="491360"/>
          </a:xfrm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5D4E8461-AFC3-4BD3-9434-5D62260C034A}"/>
                </a:ext>
              </a:extLst>
            </p:cNvPr>
            <p:cNvSpPr/>
            <p:nvPr/>
          </p:nvSpPr>
          <p:spPr>
            <a:xfrm>
              <a:off x="9957013" y="1705589"/>
              <a:ext cx="41246" cy="270786"/>
            </a:xfrm>
            <a:custGeom>
              <a:avLst/>
              <a:gdLst/>
              <a:ahLst/>
              <a:cxnLst/>
              <a:rect l="0" t="0" r="0" b="0"/>
              <a:pathLst>
                <a:path w="41245" h="270785">
                  <a:moveTo>
                    <a:pt x="33714" y="829"/>
                  </a:moveTo>
                  <a:cubicBezTo>
                    <a:pt x="11477" y="88342"/>
                    <a:pt x="359" y="178544"/>
                    <a:pt x="0" y="268925"/>
                  </a:cubicBezTo>
                  <a:cubicBezTo>
                    <a:pt x="0" y="271257"/>
                    <a:pt x="8428" y="274126"/>
                    <a:pt x="8428" y="271257"/>
                  </a:cubicBezTo>
                  <a:cubicBezTo>
                    <a:pt x="8608" y="181234"/>
                    <a:pt x="19905" y="91390"/>
                    <a:pt x="41963" y="4237"/>
                  </a:cubicBezTo>
                  <a:cubicBezTo>
                    <a:pt x="42680" y="1547"/>
                    <a:pt x="34252" y="-1502"/>
                    <a:pt x="33714" y="829"/>
                  </a:cubicBezTo>
                  <a:lnTo>
                    <a:pt x="33714" y="829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62F93730-82B7-4006-9BD8-4D2DCA55CBD7}"/>
                </a:ext>
              </a:extLst>
            </p:cNvPr>
            <p:cNvSpPr/>
            <p:nvPr/>
          </p:nvSpPr>
          <p:spPr>
            <a:xfrm>
              <a:off x="9990868" y="1703841"/>
              <a:ext cx="172155" cy="129116"/>
            </a:xfrm>
            <a:custGeom>
              <a:avLst/>
              <a:gdLst/>
              <a:ahLst/>
              <a:cxnLst/>
              <a:rect l="0" t="0" r="0" b="0"/>
              <a:pathLst>
                <a:path w="172155" h="129116">
                  <a:moveTo>
                    <a:pt x="2011" y="7420"/>
                  </a:moveTo>
                  <a:cubicBezTo>
                    <a:pt x="57065" y="48128"/>
                    <a:pt x="112298" y="88835"/>
                    <a:pt x="167352" y="129543"/>
                  </a:cubicBezTo>
                  <a:cubicBezTo>
                    <a:pt x="171835" y="132950"/>
                    <a:pt x="175780" y="126494"/>
                    <a:pt x="171297" y="123087"/>
                  </a:cubicBezTo>
                  <a:cubicBezTo>
                    <a:pt x="116064" y="82379"/>
                    <a:pt x="61010" y="41672"/>
                    <a:pt x="5956" y="964"/>
                  </a:cubicBezTo>
                  <a:cubicBezTo>
                    <a:pt x="1294" y="-2443"/>
                    <a:pt x="-2472" y="4013"/>
                    <a:pt x="2011" y="7420"/>
                  </a:cubicBezTo>
                  <a:lnTo>
                    <a:pt x="2011" y="7420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E9BF702A-0680-40BC-BBBC-CE956AA0699E}"/>
                </a:ext>
              </a:extLst>
            </p:cNvPr>
            <p:cNvSpPr/>
            <p:nvPr/>
          </p:nvSpPr>
          <p:spPr>
            <a:xfrm>
              <a:off x="9990365" y="1706888"/>
              <a:ext cx="181122" cy="487773"/>
            </a:xfrm>
            <a:custGeom>
              <a:avLst/>
              <a:gdLst/>
              <a:ahLst/>
              <a:cxnLst/>
              <a:rect l="0" t="0" r="0" b="0"/>
              <a:pathLst>
                <a:path w="181121" h="487773">
                  <a:moveTo>
                    <a:pt x="3" y="965"/>
                  </a:moveTo>
                  <a:cubicBezTo>
                    <a:pt x="5203" y="33782"/>
                    <a:pt x="24391" y="63909"/>
                    <a:pt x="38738" y="93319"/>
                  </a:cubicBezTo>
                  <a:cubicBezTo>
                    <a:pt x="53443" y="123626"/>
                    <a:pt x="67968" y="153932"/>
                    <a:pt x="81597" y="184597"/>
                  </a:cubicBezTo>
                  <a:cubicBezTo>
                    <a:pt x="109214" y="246107"/>
                    <a:pt x="133961" y="309231"/>
                    <a:pt x="151535" y="374327"/>
                  </a:cubicBezTo>
                  <a:cubicBezTo>
                    <a:pt x="161578" y="411268"/>
                    <a:pt x="169109" y="448748"/>
                    <a:pt x="173593" y="486766"/>
                  </a:cubicBezTo>
                  <a:cubicBezTo>
                    <a:pt x="173772" y="488738"/>
                    <a:pt x="182738" y="488200"/>
                    <a:pt x="182559" y="487124"/>
                  </a:cubicBezTo>
                  <a:cubicBezTo>
                    <a:pt x="166240" y="352449"/>
                    <a:pt x="111904" y="226560"/>
                    <a:pt x="53443" y="105513"/>
                  </a:cubicBezTo>
                  <a:cubicBezTo>
                    <a:pt x="45373" y="88656"/>
                    <a:pt x="37124" y="71979"/>
                    <a:pt x="28875" y="55122"/>
                  </a:cubicBezTo>
                  <a:cubicBezTo>
                    <a:pt x="20446" y="37907"/>
                    <a:pt x="12197" y="20512"/>
                    <a:pt x="9148" y="1324"/>
                  </a:cubicBezTo>
                  <a:cubicBezTo>
                    <a:pt x="8610" y="-649"/>
                    <a:pt x="-177" y="-111"/>
                    <a:pt x="3" y="965"/>
                  </a:cubicBezTo>
                  <a:lnTo>
                    <a:pt x="3" y="965"/>
                  </a:lnTo>
                  <a:close/>
                </a:path>
              </a:pathLst>
            </a:custGeom>
            <a:solidFill>
              <a:schemeClr val="tx1"/>
            </a:solidFill>
            <a:ln w="12700" cap="flat">
              <a:solidFill>
                <a:schemeClr val="tx1"/>
              </a:solidFill>
              <a:prstDash val="solid"/>
              <a:miter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3" name="矩形 202">
            <a:extLst>
              <a:ext uri="{FF2B5EF4-FFF2-40B4-BE49-F238E27FC236}">
                <a16:creationId xmlns:a16="http://schemas.microsoft.com/office/drawing/2014/main" id="{7EA07A40-2BD4-499B-BBA8-F8481F201E09}"/>
              </a:ext>
            </a:extLst>
          </p:cNvPr>
          <p:cNvSpPr/>
          <p:nvPr/>
        </p:nvSpPr>
        <p:spPr>
          <a:xfrm>
            <a:off x="9651125" y="128572"/>
            <a:ext cx="2540875" cy="771556"/>
          </a:xfrm>
          <a:prstGeom prst="rect">
            <a:avLst/>
          </a:prstGeom>
          <a:solidFill>
            <a:schemeClr val="tx1"/>
          </a:solidFill>
          <a:ln w="12700">
            <a:noFill/>
            <a:prstDash val="sysDash"/>
          </a:ln>
        </p:spPr>
        <p:txBody>
          <a:bodyPr wrap="square" lIns="91440" tIns="91440" rIns="91440" bIns="91440" rtlCol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b="1" dirty="0">
                <a:solidFill>
                  <a:schemeClr val="bg1"/>
                </a:solidFill>
              </a:rPr>
              <a:t>Note:</a:t>
            </a: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本页为主题使用说明页，使用时请删除本页内容。</a:t>
            </a:r>
            <a:endParaRPr lang="en-US" altLang="zh-CN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</a:rPr>
              <a:t>This is an instruction. Please delete this slide before use the template for presentation.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330211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组合 200">
            <a:extLst>
              <a:ext uri="{FF2B5EF4-FFF2-40B4-BE49-F238E27FC236}">
                <a16:creationId xmlns:a16="http://schemas.microsoft.com/office/drawing/2014/main" id="{E1F5A541-47DE-434F-9720-FBBED078824D}"/>
              </a:ext>
            </a:extLst>
          </p:cNvPr>
          <p:cNvGrpSpPr/>
          <p:nvPr/>
        </p:nvGrpSpPr>
        <p:grpSpPr>
          <a:xfrm>
            <a:off x="673100" y="2009760"/>
            <a:ext cx="3385944" cy="2144238"/>
            <a:chOff x="1223445" y="1639500"/>
            <a:chExt cx="6714551" cy="4252167"/>
          </a:xfrm>
        </p:grpSpPr>
        <p:grpSp>
          <p:nvGrpSpPr>
            <p:cNvPr id="202" name="Group 4">
              <a:extLst>
                <a:ext uri="{FF2B5EF4-FFF2-40B4-BE49-F238E27FC236}">
                  <a16:creationId xmlns:a16="http://schemas.microsoft.com/office/drawing/2014/main" id="{7BAB53CA-2CE6-4B21-AEC7-0A596E6B54A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23445" y="1639500"/>
              <a:ext cx="6714551" cy="4252167"/>
              <a:chOff x="442" y="1130"/>
              <a:chExt cx="4123" cy="2611"/>
            </a:xfrm>
          </p:grpSpPr>
          <p:sp>
            <p:nvSpPr>
              <p:cNvPr id="217" name="Freeform 5">
                <a:extLst>
                  <a:ext uri="{FF2B5EF4-FFF2-40B4-BE49-F238E27FC236}">
                    <a16:creationId xmlns:a16="http://schemas.microsoft.com/office/drawing/2014/main" id="{663AB67E-B93F-4A9B-92EE-58D0E2D2B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" y="1141"/>
                <a:ext cx="4099" cy="258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8" name="Freeform 6">
                <a:extLst>
                  <a:ext uri="{FF2B5EF4-FFF2-40B4-BE49-F238E27FC236}">
                    <a16:creationId xmlns:a16="http://schemas.microsoft.com/office/drawing/2014/main" id="{C64C7F5E-AB12-44B8-A2CA-2038D58AD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" y="1130"/>
                <a:ext cx="4123" cy="261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EAECE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9" name="Rectangle 7">
                <a:extLst>
                  <a:ext uri="{FF2B5EF4-FFF2-40B4-BE49-F238E27FC236}">
                    <a16:creationId xmlns:a16="http://schemas.microsoft.com/office/drawing/2014/main" id="{220BD6B8-8427-4C26-A2B9-440CE442B1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309"/>
              </a:xfrm>
              <a:prstGeom prst="rect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0" name="Rectangle 8">
                <a:extLst>
                  <a:ext uri="{FF2B5EF4-FFF2-40B4-BE49-F238E27FC236}">
                    <a16:creationId xmlns:a16="http://schemas.microsoft.com/office/drawing/2014/main" id="{8FA2B56D-8274-4816-B514-A733962325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1" name="Rectangle 9">
                <a:extLst>
                  <a:ext uri="{FF2B5EF4-FFF2-40B4-BE49-F238E27FC236}">
                    <a16:creationId xmlns:a16="http://schemas.microsoft.com/office/drawing/2014/main" id="{1487F237-5DF3-4A3C-8B5A-8ABDD7816A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180"/>
              </a:xfrm>
              <a:prstGeom prst="rect">
                <a:avLst/>
              </a:prstGeom>
              <a:solidFill>
                <a:srgbClr val="CC4A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2" name="Rectangle 10">
                <a:extLst>
                  <a:ext uri="{FF2B5EF4-FFF2-40B4-BE49-F238E27FC236}">
                    <a16:creationId xmlns:a16="http://schemas.microsoft.com/office/drawing/2014/main" id="{2310BB76-95C6-4249-AED3-AE6203897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3" name="Rectangle 11">
                <a:extLst>
                  <a:ext uri="{FF2B5EF4-FFF2-40B4-BE49-F238E27FC236}">
                    <a16:creationId xmlns:a16="http://schemas.microsoft.com/office/drawing/2014/main" id="{66FF99B7-8257-4C10-BB2B-14C796787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907"/>
                <a:ext cx="666" cy="502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4" name="Rectangle 12">
                <a:extLst>
                  <a:ext uri="{FF2B5EF4-FFF2-40B4-BE49-F238E27FC236}">
                    <a16:creationId xmlns:a16="http://schemas.microsoft.com/office/drawing/2014/main" id="{FE044FBD-1A1E-43DA-ADDB-A32A1701B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2512"/>
                <a:ext cx="666" cy="502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5" name="Rectangle 13">
                <a:extLst>
                  <a:ext uri="{FF2B5EF4-FFF2-40B4-BE49-F238E27FC236}">
                    <a16:creationId xmlns:a16="http://schemas.microsoft.com/office/drawing/2014/main" id="{59B8E2D7-56D0-4CDC-8012-FBCDEA8BD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3116"/>
                <a:ext cx="666" cy="503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6" name="Oval 14">
                <a:extLst>
                  <a:ext uri="{FF2B5EF4-FFF2-40B4-BE49-F238E27FC236}">
                    <a16:creationId xmlns:a16="http://schemas.microsoft.com/office/drawing/2014/main" id="{194625DD-9908-4950-B5FE-F7742FCDE7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1" y="1268"/>
                <a:ext cx="62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7" name="Oval 15">
                <a:extLst>
                  <a:ext uri="{FF2B5EF4-FFF2-40B4-BE49-F238E27FC236}">
                    <a16:creationId xmlns:a16="http://schemas.microsoft.com/office/drawing/2014/main" id="{6D5D9AA3-4FFA-4288-9335-5DCA5945E1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0" y="1268"/>
                <a:ext cx="63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8" name="Oval 16">
                <a:extLst>
                  <a:ext uri="{FF2B5EF4-FFF2-40B4-BE49-F238E27FC236}">
                    <a16:creationId xmlns:a16="http://schemas.microsoft.com/office/drawing/2014/main" id="{E990C791-CEC5-49C1-B87F-9D5BCE7AB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" y="1268"/>
                <a:ext cx="63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9" name="Freeform 17">
                <a:extLst>
                  <a:ext uri="{FF2B5EF4-FFF2-40B4-BE49-F238E27FC236}">
                    <a16:creationId xmlns:a16="http://schemas.microsoft.com/office/drawing/2014/main" id="{6B976D12-057F-4F8B-BE8A-C2BDD8F755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28" y="1909"/>
                <a:ext cx="3001" cy="1721"/>
              </a:xfrm>
              <a:custGeom>
                <a:avLst/>
                <a:gdLst>
                  <a:gd name="T0" fmla="*/ 81 w 3119"/>
                  <a:gd name="T1" fmla="*/ 1764 h 1788"/>
                  <a:gd name="T2" fmla="*/ 41 w 3119"/>
                  <a:gd name="T3" fmla="*/ 1747 h 1788"/>
                  <a:gd name="T4" fmla="*/ 24 w 3119"/>
                  <a:gd name="T5" fmla="*/ 1706 h 1788"/>
                  <a:gd name="T6" fmla="*/ 24 w 3119"/>
                  <a:gd name="T7" fmla="*/ 81 h 1788"/>
                  <a:gd name="T8" fmla="*/ 41 w 3119"/>
                  <a:gd name="T9" fmla="*/ 41 h 1788"/>
                  <a:gd name="T10" fmla="*/ 81 w 3119"/>
                  <a:gd name="T11" fmla="*/ 24 h 1788"/>
                  <a:gd name="T12" fmla="*/ 3037 w 3119"/>
                  <a:gd name="T13" fmla="*/ 24 h 1788"/>
                  <a:gd name="T14" fmla="*/ 3078 w 3119"/>
                  <a:gd name="T15" fmla="*/ 41 h 1788"/>
                  <a:gd name="T16" fmla="*/ 3095 w 3119"/>
                  <a:gd name="T17" fmla="*/ 81 h 1788"/>
                  <a:gd name="T18" fmla="*/ 3095 w 3119"/>
                  <a:gd name="T19" fmla="*/ 1706 h 1788"/>
                  <a:gd name="T20" fmla="*/ 3078 w 3119"/>
                  <a:gd name="T21" fmla="*/ 1747 h 1788"/>
                  <a:gd name="T22" fmla="*/ 3037 w 3119"/>
                  <a:gd name="T23" fmla="*/ 1764 h 1788"/>
                  <a:gd name="T24" fmla="*/ 3037 w 3119"/>
                  <a:gd name="T25" fmla="*/ 1764 h 1788"/>
                  <a:gd name="T26" fmla="*/ 81 w 3119"/>
                  <a:gd name="T27" fmla="*/ 1764 h 1788"/>
                  <a:gd name="T28" fmla="*/ 3037 w 3119"/>
                  <a:gd name="T29" fmla="*/ 0 h 1788"/>
                  <a:gd name="T30" fmla="*/ 3037 w 3119"/>
                  <a:gd name="T31" fmla="*/ 0 h 1788"/>
                  <a:gd name="T32" fmla="*/ 81 w 3119"/>
                  <a:gd name="T33" fmla="*/ 0 h 1788"/>
                  <a:gd name="T34" fmla="*/ 24 w 3119"/>
                  <a:gd name="T35" fmla="*/ 24 h 1788"/>
                  <a:gd name="T36" fmla="*/ 0 w 3119"/>
                  <a:gd name="T37" fmla="*/ 81 h 1788"/>
                  <a:gd name="T38" fmla="*/ 0 w 3119"/>
                  <a:gd name="T39" fmla="*/ 1706 h 1788"/>
                  <a:gd name="T40" fmla="*/ 24 w 3119"/>
                  <a:gd name="T41" fmla="*/ 1764 h 1788"/>
                  <a:gd name="T42" fmla="*/ 81 w 3119"/>
                  <a:gd name="T43" fmla="*/ 1788 h 1788"/>
                  <a:gd name="T44" fmla="*/ 81 w 3119"/>
                  <a:gd name="T45" fmla="*/ 1788 h 1788"/>
                  <a:gd name="T46" fmla="*/ 3037 w 3119"/>
                  <a:gd name="T47" fmla="*/ 1788 h 1788"/>
                  <a:gd name="T48" fmla="*/ 3095 w 3119"/>
                  <a:gd name="T49" fmla="*/ 1764 h 1788"/>
                  <a:gd name="T50" fmla="*/ 3119 w 3119"/>
                  <a:gd name="T51" fmla="*/ 1706 h 1788"/>
                  <a:gd name="T52" fmla="*/ 3119 w 3119"/>
                  <a:gd name="T53" fmla="*/ 81 h 1788"/>
                  <a:gd name="T54" fmla="*/ 3095 w 3119"/>
                  <a:gd name="T55" fmla="*/ 24 h 1788"/>
                  <a:gd name="T56" fmla="*/ 3037 w 3119"/>
                  <a:gd name="T57" fmla="*/ 0 h 1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19" h="1788">
                    <a:moveTo>
                      <a:pt x="81" y="1764"/>
                    </a:moveTo>
                    <a:cubicBezTo>
                      <a:pt x="65" y="1764"/>
                      <a:pt x="51" y="1757"/>
                      <a:pt x="41" y="1747"/>
                    </a:cubicBezTo>
                    <a:cubicBezTo>
                      <a:pt x="30" y="1737"/>
                      <a:pt x="24" y="1722"/>
                      <a:pt x="24" y="1706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66"/>
                      <a:pt x="30" y="51"/>
                      <a:pt x="41" y="41"/>
                    </a:cubicBezTo>
                    <a:cubicBezTo>
                      <a:pt x="51" y="30"/>
                      <a:pt x="65" y="24"/>
                      <a:pt x="81" y="24"/>
                    </a:cubicBezTo>
                    <a:cubicBezTo>
                      <a:pt x="3037" y="24"/>
                      <a:pt x="3037" y="24"/>
                      <a:pt x="3037" y="24"/>
                    </a:cubicBezTo>
                    <a:cubicBezTo>
                      <a:pt x="3053" y="24"/>
                      <a:pt x="3068" y="30"/>
                      <a:pt x="3078" y="41"/>
                    </a:cubicBezTo>
                    <a:cubicBezTo>
                      <a:pt x="3089" y="51"/>
                      <a:pt x="3095" y="66"/>
                      <a:pt x="3095" y="81"/>
                    </a:cubicBezTo>
                    <a:cubicBezTo>
                      <a:pt x="3095" y="1706"/>
                      <a:pt x="3095" y="1706"/>
                      <a:pt x="3095" y="1706"/>
                    </a:cubicBezTo>
                    <a:cubicBezTo>
                      <a:pt x="3095" y="1722"/>
                      <a:pt x="3089" y="1737"/>
                      <a:pt x="3078" y="1747"/>
                    </a:cubicBezTo>
                    <a:cubicBezTo>
                      <a:pt x="3068" y="1757"/>
                      <a:pt x="3053" y="1764"/>
                      <a:pt x="3037" y="1764"/>
                    </a:cubicBezTo>
                    <a:cubicBezTo>
                      <a:pt x="3037" y="1764"/>
                      <a:pt x="3037" y="1764"/>
                      <a:pt x="3037" y="1764"/>
                    </a:cubicBezTo>
                    <a:cubicBezTo>
                      <a:pt x="81" y="1764"/>
                      <a:pt x="81" y="1764"/>
                      <a:pt x="81" y="1764"/>
                    </a:cubicBezTo>
                    <a:moveTo>
                      <a:pt x="3037" y="0"/>
                    </a:moveTo>
                    <a:cubicBezTo>
                      <a:pt x="3037" y="0"/>
                      <a:pt x="3037" y="0"/>
                      <a:pt x="3037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38" y="9"/>
                      <a:pt x="24" y="24"/>
                    </a:cubicBezTo>
                    <a:cubicBezTo>
                      <a:pt x="9" y="39"/>
                      <a:pt x="0" y="59"/>
                      <a:pt x="0" y="81"/>
                    </a:cubicBezTo>
                    <a:cubicBezTo>
                      <a:pt x="0" y="1706"/>
                      <a:pt x="0" y="1706"/>
                      <a:pt x="0" y="1706"/>
                    </a:cubicBezTo>
                    <a:cubicBezTo>
                      <a:pt x="0" y="1729"/>
                      <a:pt x="9" y="1749"/>
                      <a:pt x="24" y="1764"/>
                    </a:cubicBezTo>
                    <a:cubicBezTo>
                      <a:pt x="38" y="1779"/>
                      <a:pt x="59" y="1788"/>
                      <a:pt x="81" y="1788"/>
                    </a:cubicBezTo>
                    <a:cubicBezTo>
                      <a:pt x="81" y="1788"/>
                      <a:pt x="81" y="1788"/>
                      <a:pt x="81" y="1788"/>
                    </a:cubicBezTo>
                    <a:cubicBezTo>
                      <a:pt x="3037" y="1788"/>
                      <a:pt x="3037" y="1788"/>
                      <a:pt x="3037" y="1788"/>
                    </a:cubicBezTo>
                    <a:cubicBezTo>
                      <a:pt x="3060" y="1788"/>
                      <a:pt x="3080" y="1779"/>
                      <a:pt x="3095" y="1764"/>
                    </a:cubicBezTo>
                    <a:cubicBezTo>
                      <a:pt x="3110" y="1749"/>
                      <a:pt x="3119" y="1729"/>
                      <a:pt x="3119" y="1706"/>
                    </a:cubicBezTo>
                    <a:cubicBezTo>
                      <a:pt x="3119" y="81"/>
                      <a:pt x="3119" y="81"/>
                      <a:pt x="3119" y="81"/>
                    </a:cubicBezTo>
                    <a:cubicBezTo>
                      <a:pt x="3119" y="59"/>
                      <a:pt x="3110" y="39"/>
                      <a:pt x="3095" y="24"/>
                    </a:cubicBezTo>
                    <a:cubicBezTo>
                      <a:pt x="3080" y="9"/>
                      <a:pt x="3060" y="0"/>
                      <a:pt x="3037" y="0"/>
                    </a:cubicBezTo>
                  </a:path>
                </a:pathLst>
              </a:cu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0" name="Freeform 18">
                <a:extLst>
                  <a:ext uri="{FF2B5EF4-FFF2-40B4-BE49-F238E27FC236}">
                    <a16:creationId xmlns:a16="http://schemas.microsoft.com/office/drawing/2014/main" id="{02B68954-1C30-4237-AFAE-42A4B34396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3" y="1431"/>
                <a:ext cx="526" cy="163"/>
              </a:xfrm>
              <a:custGeom>
                <a:avLst/>
                <a:gdLst>
                  <a:gd name="T0" fmla="*/ 520 w 547"/>
                  <a:gd name="T1" fmla="*/ 170 h 170"/>
                  <a:gd name="T2" fmla="*/ 27 w 547"/>
                  <a:gd name="T3" fmla="*/ 170 h 170"/>
                  <a:gd name="T4" fmla="*/ 0 w 547"/>
                  <a:gd name="T5" fmla="*/ 143 h 170"/>
                  <a:gd name="T6" fmla="*/ 0 w 547"/>
                  <a:gd name="T7" fmla="*/ 27 h 170"/>
                  <a:gd name="T8" fmla="*/ 27 w 547"/>
                  <a:gd name="T9" fmla="*/ 0 h 170"/>
                  <a:gd name="T10" fmla="*/ 520 w 547"/>
                  <a:gd name="T11" fmla="*/ 0 h 170"/>
                  <a:gd name="T12" fmla="*/ 547 w 547"/>
                  <a:gd name="T13" fmla="*/ 27 h 170"/>
                  <a:gd name="T14" fmla="*/ 547 w 547"/>
                  <a:gd name="T15" fmla="*/ 143 h 170"/>
                  <a:gd name="T16" fmla="*/ 520 w 547"/>
                  <a:gd name="T1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7" h="170">
                    <a:moveTo>
                      <a:pt x="520" y="170"/>
                    </a:moveTo>
                    <a:cubicBezTo>
                      <a:pt x="27" y="170"/>
                      <a:pt x="27" y="170"/>
                      <a:pt x="27" y="170"/>
                    </a:cubicBezTo>
                    <a:cubicBezTo>
                      <a:pt x="12" y="170"/>
                      <a:pt x="0" y="158"/>
                      <a:pt x="0" y="14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35" y="0"/>
                      <a:pt x="547" y="12"/>
                      <a:pt x="547" y="27"/>
                    </a:cubicBezTo>
                    <a:cubicBezTo>
                      <a:pt x="547" y="143"/>
                      <a:pt x="547" y="143"/>
                      <a:pt x="547" y="143"/>
                    </a:cubicBezTo>
                    <a:cubicBezTo>
                      <a:pt x="547" y="158"/>
                      <a:pt x="535" y="170"/>
                      <a:pt x="520" y="170"/>
                    </a:cubicBezTo>
                    <a:close/>
                  </a:path>
                </a:pathLst>
              </a:cu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1" name="Rectangle 19">
                <a:extLst>
                  <a:ext uri="{FF2B5EF4-FFF2-40B4-BE49-F238E27FC236}">
                    <a16:creationId xmlns:a16="http://schemas.microsoft.com/office/drawing/2014/main" id="{9AEF6CA1-B76C-4E7D-97B1-E64E95E3F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0" y="1490"/>
                <a:ext cx="254" cy="25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2" name="Freeform 20">
                <a:extLst>
                  <a:ext uri="{FF2B5EF4-FFF2-40B4-BE49-F238E27FC236}">
                    <a16:creationId xmlns:a16="http://schemas.microsoft.com/office/drawing/2014/main" id="{FEB04C3B-E090-4F8E-9FD8-C09BE82F79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" y="1474"/>
                <a:ext cx="242" cy="49"/>
              </a:xfrm>
              <a:custGeom>
                <a:avLst/>
                <a:gdLst>
                  <a:gd name="T0" fmla="*/ 227 w 251"/>
                  <a:gd name="T1" fmla="*/ 0 h 51"/>
                  <a:gd name="T2" fmla="*/ 24 w 251"/>
                  <a:gd name="T3" fmla="*/ 0 h 51"/>
                  <a:gd name="T4" fmla="*/ 0 w 251"/>
                  <a:gd name="T5" fmla="*/ 24 h 51"/>
                  <a:gd name="T6" fmla="*/ 0 w 251"/>
                  <a:gd name="T7" fmla="*/ 27 h 51"/>
                  <a:gd name="T8" fmla="*/ 24 w 251"/>
                  <a:gd name="T9" fmla="*/ 51 h 51"/>
                  <a:gd name="T10" fmla="*/ 227 w 251"/>
                  <a:gd name="T11" fmla="*/ 51 h 51"/>
                  <a:gd name="T12" fmla="*/ 251 w 251"/>
                  <a:gd name="T13" fmla="*/ 27 h 51"/>
                  <a:gd name="T14" fmla="*/ 251 w 251"/>
                  <a:gd name="T15" fmla="*/ 24 h 51"/>
                  <a:gd name="T16" fmla="*/ 227 w 251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1" h="51">
                    <a:moveTo>
                      <a:pt x="22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7" y="51"/>
                      <a:pt x="227" y="51"/>
                      <a:pt x="227" y="51"/>
                    </a:cubicBezTo>
                    <a:cubicBezTo>
                      <a:pt x="240" y="51"/>
                      <a:pt x="251" y="41"/>
                      <a:pt x="251" y="27"/>
                    </a:cubicBezTo>
                    <a:cubicBezTo>
                      <a:pt x="251" y="24"/>
                      <a:pt x="251" y="24"/>
                      <a:pt x="251" y="24"/>
                    </a:cubicBezTo>
                    <a:cubicBezTo>
                      <a:pt x="251" y="11"/>
                      <a:pt x="240" y="0"/>
                      <a:pt x="227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3" name="Freeform 21">
                <a:extLst>
                  <a:ext uri="{FF2B5EF4-FFF2-40B4-BE49-F238E27FC236}">
                    <a16:creationId xmlns:a16="http://schemas.microsoft.com/office/drawing/2014/main" id="{F7505594-0B5C-4570-B61E-5423971C87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4" y="1474"/>
                <a:ext cx="241" cy="49"/>
              </a:xfrm>
              <a:custGeom>
                <a:avLst/>
                <a:gdLst>
                  <a:gd name="T0" fmla="*/ 226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6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6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0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0" y="51"/>
                      <a:pt x="24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39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39" y="0"/>
                      <a:pt x="226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4" name="Freeform 22">
                <a:extLst>
                  <a:ext uri="{FF2B5EF4-FFF2-40B4-BE49-F238E27FC236}">
                    <a16:creationId xmlns:a16="http://schemas.microsoft.com/office/drawing/2014/main" id="{5DC06A08-16DA-4970-B1B7-EC867C0103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2" y="1474"/>
                <a:ext cx="241" cy="49"/>
              </a:xfrm>
              <a:custGeom>
                <a:avLst/>
                <a:gdLst>
                  <a:gd name="T0" fmla="*/ 226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6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6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40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40" y="0"/>
                      <a:pt x="226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5" name="Freeform 23">
                <a:extLst>
                  <a:ext uri="{FF2B5EF4-FFF2-40B4-BE49-F238E27FC236}">
                    <a16:creationId xmlns:a16="http://schemas.microsoft.com/office/drawing/2014/main" id="{456779F5-4CE4-414F-B037-BDEA5A3157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" y="1474"/>
                <a:ext cx="241" cy="49"/>
              </a:xfrm>
              <a:custGeom>
                <a:avLst/>
                <a:gdLst>
                  <a:gd name="T0" fmla="*/ 227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7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7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7" y="51"/>
                      <a:pt x="227" y="51"/>
                      <a:pt x="227" y="51"/>
                    </a:cubicBezTo>
                    <a:cubicBezTo>
                      <a:pt x="240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40" y="0"/>
                      <a:pt x="227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03" name="组合 202">
              <a:extLst>
                <a:ext uri="{FF2B5EF4-FFF2-40B4-BE49-F238E27FC236}">
                  <a16:creationId xmlns:a16="http://schemas.microsoft.com/office/drawing/2014/main" id="{9DBE5668-6AE3-48D2-AED2-9B21279876E7}"/>
                </a:ext>
              </a:extLst>
            </p:cNvPr>
            <p:cNvGrpSpPr/>
            <p:nvPr/>
          </p:nvGrpSpPr>
          <p:grpSpPr>
            <a:xfrm>
              <a:off x="3151349" y="3390910"/>
              <a:ext cx="3824867" cy="1851649"/>
              <a:chOff x="7824354" y="3116336"/>
              <a:chExt cx="1714500" cy="830003"/>
            </a:xfrm>
          </p:grpSpPr>
          <p:grpSp>
            <p:nvGrpSpPr>
              <p:cNvPr id="204" name="组合 203">
                <a:extLst>
                  <a:ext uri="{FF2B5EF4-FFF2-40B4-BE49-F238E27FC236}">
                    <a16:creationId xmlns:a16="http://schemas.microsoft.com/office/drawing/2014/main" id="{EE6AF299-E97B-4D9B-8AA3-24EB64A61A64}"/>
                  </a:ext>
                </a:extLst>
              </p:cNvPr>
              <p:cNvGrpSpPr/>
              <p:nvPr/>
            </p:nvGrpSpPr>
            <p:grpSpPr>
              <a:xfrm>
                <a:off x="7824354" y="3116336"/>
                <a:ext cx="1659024" cy="685772"/>
                <a:chOff x="7824355" y="3116331"/>
                <a:chExt cx="2155352" cy="890932"/>
              </a:xfrm>
            </p:grpSpPr>
            <p:sp>
              <p:nvSpPr>
                <p:cNvPr id="210" name="六边形 209">
                  <a:extLst>
                    <a:ext uri="{FF2B5EF4-FFF2-40B4-BE49-F238E27FC236}">
                      <a16:creationId xmlns:a16="http://schemas.microsoft.com/office/drawing/2014/main" id="{BD3ADDE7-04EB-4AE7-B265-F3DE424BDF4F}"/>
                    </a:ext>
                  </a:extLst>
                </p:cNvPr>
                <p:cNvSpPr/>
                <p:nvPr/>
              </p:nvSpPr>
              <p:spPr>
                <a:xfrm>
                  <a:off x="7824355" y="3116332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211" name="六边形 210">
                  <a:extLst>
                    <a:ext uri="{FF2B5EF4-FFF2-40B4-BE49-F238E27FC236}">
                      <a16:creationId xmlns:a16="http://schemas.microsoft.com/office/drawing/2014/main" id="{7C94E273-3364-4405-A8C0-9500A3D7BAE0}"/>
                    </a:ext>
                  </a:extLst>
                </p:cNvPr>
                <p:cNvSpPr/>
                <p:nvPr/>
              </p:nvSpPr>
              <p:spPr>
                <a:xfrm>
                  <a:off x="8242600" y="3350708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212" name="六边形 211">
                  <a:extLst>
                    <a:ext uri="{FF2B5EF4-FFF2-40B4-BE49-F238E27FC236}">
                      <a16:creationId xmlns:a16="http://schemas.microsoft.com/office/drawing/2014/main" id="{186D64A5-5915-4337-9343-435F6E0A6A8A}"/>
                    </a:ext>
                  </a:extLst>
                </p:cNvPr>
                <p:cNvSpPr/>
                <p:nvPr/>
              </p:nvSpPr>
              <p:spPr>
                <a:xfrm>
                  <a:off x="8652142" y="3116331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213" name="六边形 212">
                  <a:extLst>
                    <a:ext uri="{FF2B5EF4-FFF2-40B4-BE49-F238E27FC236}">
                      <a16:creationId xmlns:a16="http://schemas.microsoft.com/office/drawing/2014/main" id="{16B7288D-9323-4058-AD0A-7296AE202A01}"/>
                    </a:ext>
                  </a:extLst>
                </p:cNvPr>
                <p:cNvSpPr/>
                <p:nvPr/>
              </p:nvSpPr>
              <p:spPr>
                <a:xfrm>
                  <a:off x="7833058" y="3593491"/>
                  <a:ext cx="479976" cy="413772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214" name="六边形 213">
                  <a:extLst>
                    <a:ext uri="{FF2B5EF4-FFF2-40B4-BE49-F238E27FC236}">
                      <a16:creationId xmlns:a16="http://schemas.microsoft.com/office/drawing/2014/main" id="{7FFCCED3-B58C-41DC-B187-27E363A1B60E}"/>
                    </a:ext>
                  </a:extLst>
                </p:cNvPr>
                <p:cNvSpPr/>
                <p:nvPr/>
              </p:nvSpPr>
              <p:spPr>
                <a:xfrm>
                  <a:off x="9075532" y="3325133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215" name="六边形 214">
                  <a:extLst>
                    <a:ext uri="{FF2B5EF4-FFF2-40B4-BE49-F238E27FC236}">
                      <a16:creationId xmlns:a16="http://schemas.microsoft.com/office/drawing/2014/main" id="{61961471-FB63-4087-9BE9-41BD3901A408}"/>
                    </a:ext>
                  </a:extLst>
                </p:cNvPr>
                <p:cNvSpPr/>
                <p:nvPr/>
              </p:nvSpPr>
              <p:spPr>
                <a:xfrm>
                  <a:off x="9499730" y="3117986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216" name="矩形 198">
                  <a:extLst>
                    <a:ext uri="{FF2B5EF4-FFF2-40B4-BE49-F238E27FC236}">
                      <a16:creationId xmlns:a16="http://schemas.microsoft.com/office/drawing/2014/main" id="{CA1104D7-39B2-4E59-8C50-1454B56CD925}"/>
                    </a:ext>
                  </a:extLst>
                </p:cNvPr>
                <p:cNvSpPr/>
                <p:nvPr/>
              </p:nvSpPr>
              <p:spPr>
                <a:xfrm>
                  <a:off x="8754925" y="3193543"/>
                  <a:ext cx="266628" cy="256774"/>
                </a:xfrm>
                <a:custGeom>
                  <a:avLst/>
                  <a:gdLst>
                    <a:gd name="connsiteX0" fmla="*/ 216243 w 609050"/>
                    <a:gd name="connsiteY0" fmla="*/ 412730 h 586540"/>
                    <a:gd name="connsiteX1" fmla="*/ 216243 w 609050"/>
                    <a:gd name="connsiteY1" fmla="*/ 456594 h 586540"/>
                    <a:gd name="connsiteX2" fmla="*/ 293953 w 609050"/>
                    <a:gd name="connsiteY2" fmla="*/ 456594 h 586540"/>
                    <a:gd name="connsiteX3" fmla="*/ 293953 w 609050"/>
                    <a:gd name="connsiteY3" fmla="*/ 412730 h 586540"/>
                    <a:gd name="connsiteX4" fmla="*/ 69884 w 609050"/>
                    <a:gd name="connsiteY4" fmla="*/ 412730 h 586540"/>
                    <a:gd name="connsiteX5" fmla="*/ 69884 w 609050"/>
                    <a:gd name="connsiteY5" fmla="*/ 456594 h 586540"/>
                    <a:gd name="connsiteX6" fmla="*/ 147595 w 609050"/>
                    <a:gd name="connsiteY6" fmla="*/ 456594 h 586540"/>
                    <a:gd name="connsiteX7" fmla="*/ 147595 w 609050"/>
                    <a:gd name="connsiteY7" fmla="*/ 412730 h 586540"/>
                    <a:gd name="connsiteX8" fmla="*/ 460769 w 609050"/>
                    <a:gd name="connsiteY8" fmla="*/ 376268 h 586540"/>
                    <a:gd name="connsiteX9" fmla="*/ 460769 w 609050"/>
                    <a:gd name="connsiteY9" fmla="*/ 414786 h 586540"/>
                    <a:gd name="connsiteX10" fmla="*/ 555916 w 609050"/>
                    <a:gd name="connsiteY10" fmla="*/ 414786 h 586540"/>
                    <a:gd name="connsiteX11" fmla="*/ 555916 w 609050"/>
                    <a:gd name="connsiteY11" fmla="*/ 376268 h 586540"/>
                    <a:gd name="connsiteX12" fmla="*/ 216243 w 609050"/>
                    <a:gd name="connsiteY12" fmla="*/ 339670 h 586540"/>
                    <a:gd name="connsiteX13" fmla="*/ 216243 w 609050"/>
                    <a:gd name="connsiteY13" fmla="*/ 383533 h 586540"/>
                    <a:gd name="connsiteX14" fmla="*/ 293953 w 609050"/>
                    <a:gd name="connsiteY14" fmla="*/ 383533 h 586540"/>
                    <a:gd name="connsiteX15" fmla="*/ 293953 w 609050"/>
                    <a:gd name="connsiteY15" fmla="*/ 339670 h 586540"/>
                    <a:gd name="connsiteX16" fmla="*/ 69884 w 609050"/>
                    <a:gd name="connsiteY16" fmla="*/ 339670 h 586540"/>
                    <a:gd name="connsiteX17" fmla="*/ 69884 w 609050"/>
                    <a:gd name="connsiteY17" fmla="*/ 383533 h 586540"/>
                    <a:gd name="connsiteX18" fmla="*/ 147595 w 609050"/>
                    <a:gd name="connsiteY18" fmla="*/ 383533 h 586540"/>
                    <a:gd name="connsiteX19" fmla="*/ 147595 w 609050"/>
                    <a:gd name="connsiteY19" fmla="*/ 339670 h 586540"/>
                    <a:gd name="connsiteX20" fmla="*/ 460769 w 609050"/>
                    <a:gd name="connsiteY20" fmla="*/ 303071 h 586540"/>
                    <a:gd name="connsiteX21" fmla="*/ 460769 w 609050"/>
                    <a:gd name="connsiteY21" fmla="*/ 341726 h 586540"/>
                    <a:gd name="connsiteX22" fmla="*/ 555916 w 609050"/>
                    <a:gd name="connsiteY22" fmla="*/ 341726 h 586540"/>
                    <a:gd name="connsiteX23" fmla="*/ 555916 w 609050"/>
                    <a:gd name="connsiteY23" fmla="*/ 303071 h 586540"/>
                    <a:gd name="connsiteX24" fmla="*/ 216243 w 609050"/>
                    <a:gd name="connsiteY24" fmla="*/ 266609 h 586540"/>
                    <a:gd name="connsiteX25" fmla="*/ 216243 w 609050"/>
                    <a:gd name="connsiteY25" fmla="*/ 310473 h 586540"/>
                    <a:gd name="connsiteX26" fmla="*/ 293953 w 609050"/>
                    <a:gd name="connsiteY26" fmla="*/ 310473 h 586540"/>
                    <a:gd name="connsiteX27" fmla="*/ 293953 w 609050"/>
                    <a:gd name="connsiteY27" fmla="*/ 266609 h 586540"/>
                    <a:gd name="connsiteX28" fmla="*/ 69884 w 609050"/>
                    <a:gd name="connsiteY28" fmla="*/ 266609 h 586540"/>
                    <a:gd name="connsiteX29" fmla="*/ 69884 w 609050"/>
                    <a:gd name="connsiteY29" fmla="*/ 310473 h 586540"/>
                    <a:gd name="connsiteX30" fmla="*/ 147595 w 609050"/>
                    <a:gd name="connsiteY30" fmla="*/ 310473 h 586540"/>
                    <a:gd name="connsiteX31" fmla="*/ 147595 w 609050"/>
                    <a:gd name="connsiteY31" fmla="*/ 266609 h 586540"/>
                    <a:gd name="connsiteX32" fmla="*/ 460769 w 609050"/>
                    <a:gd name="connsiteY32" fmla="*/ 230010 h 586540"/>
                    <a:gd name="connsiteX33" fmla="*/ 460769 w 609050"/>
                    <a:gd name="connsiteY33" fmla="*/ 268528 h 586540"/>
                    <a:gd name="connsiteX34" fmla="*/ 555916 w 609050"/>
                    <a:gd name="connsiteY34" fmla="*/ 268528 h 586540"/>
                    <a:gd name="connsiteX35" fmla="*/ 555916 w 609050"/>
                    <a:gd name="connsiteY35" fmla="*/ 230010 h 586540"/>
                    <a:gd name="connsiteX36" fmla="*/ 216243 w 609050"/>
                    <a:gd name="connsiteY36" fmla="*/ 193549 h 586540"/>
                    <a:gd name="connsiteX37" fmla="*/ 216243 w 609050"/>
                    <a:gd name="connsiteY37" fmla="*/ 237412 h 586540"/>
                    <a:gd name="connsiteX38" fmla="*/ 293953 w 609050"/>
                    <a:gd name="connsiteY38" fmla="*/ 237412 h 586540"/>
                    <a:gd name="connsiteX39" fmla="*/ 293953 w 609050"/>
                    <a:gd name="connsiteY39" fmla="*/ 193549 h 586540"/>
                    <a:gd name="connsiteX40" fmla="*/ 69884 w 609050"/>
                    <a:gd name="connsiteY40" fmla="*/ 193549 h 586540"/>
                    <a:gd name="connsiteX41" fmla="*/ 69884 w 609050"/>
                    <a:gd name="connsiteY41" fmla="*/ 237412 h 586540"/>
                    <a:gd name="connsiteX42" fmla="*/ 147595 w 609050"/>
                    <a:gd name="connsiteY42" fmla="*/ 237412 h 586540"/>
                    <a:gd name="connsiteX43" fmla="*/ 147595 w 609050"/>
                    <a:gd name="connsiteY43" fmla="*/ 193549 h 586540"/>
                    <a:gd name="connsiteX44" fmla="*/ 460769 w 609050"/>
                    <a:gd name="connsiteY44" fmla="*/ 156950 h 586540"/>
                    <a:gd name="connsiteX45" fmla="*/ 460769 w 609050"/>
                    <a:gd name="connsiteY45" fmla="*/ 195468 h 586540"/>
                    <a:gd name="connsiteX46" fmla="*/ 555916 w 609050"/>
                    <a:gd name="connsiteY46" fmla="*/ 195468 h 586540"/>
                    <a:gd name="connsiteX47" fmla="*/ 555916 w 609050"/>
                    <a:gd name="connsiteY47" fmla="*/ 156950 h 586540"/>
                    <a:gd name="connsiteX48" fmla="*/ 192926 w 609050"/>
                    <a:gd name="connsiteY48" fmla="*/ 96251 h 586540"/>
                    <a:gd name="connsiteX49" fmla="*/ 361366 w 609050"/>
                    <a:gd name="connsiteY49" fmla="*/ 96251 h 586540"/>
                    <a:gd name="connsiteX50" fmla="*/ 361366 w 609050"/>
                    <a:gd name="connsiteY50" fmla="*/ 114880 h 586540"/>
                    <a:gd name="connsiteX51" fmla="*/ 192926 w 609050"/>
                    <a:gd name="connsiteY51" fmla="*/ 114880 h 586540"/>
                    <a:gd name="connsiteX52" fmla="*/ 192926 w 609050"/>
                    <a:gd name="connsiteY52" fmla="*/ 49819 h 586540"/>
                    <a:gd name="connsiteX53" fmla="*/ 361366 w 609050"/>
                    <a:gd name="connsiteY53" fmla="*/ 49819 h 586540"/>
                    <a:gd name="connsiteX54" fmla="*/ 361366 w 609050"/>
                    <a:gd name="connsiteY54" fmla="*/ 68307 h 586540"/>
                    <a:gd name="connsiteX55" fmla="*/ 192926 w 609050"/>
                    <a:gd name="connsiteY55" fmla="*/ 68307 h 586540"/>
                    <a:gd name="connsiteX56" fmla="*/ 166130 w 609050"/>
                    <a:gd name="connsiteY56" fmla="*/ 25222 h 586540"/>
                    <a:gd name="connsiteX57" fmla="*/ 166130 w 609050"/>
                    <a:gd name="connsiteY57" fmla="*/ 155716 h 586540"/>
                    <a:gd name="connsiteX58" fmla="*/ 338987 w 609050"/>
                    <a:gd name="connsiteY58" fmla="*/ 155716 h 586540"/>
                    <a:gd name="connsiteX59" fmla="*/ 338987 w 609050"/>
                    <a:gd name="connsiteY59" fmla="*/ 341040 h 586540"/>
                    <a:gd name="connsiteX60" fmla="*/ 338987 w 609050"/>
                    <a:gd name="connsiteY60" fmla="*/ 531710 h 586540"/>
                    <a:gd name="connsiteX61" fmla="*/ 366721 w 609050"/>
                    <a:gd name="connsiteY61" fmla="*/ 531710 h 586540"/>
                    <a:gd name="connsiteX62" fmla="*/ 366721 w 609050"/>
                    <a:gd name="connsiteY62" fmla="*/ 341040 h 586540"/>
                    <a:gd name="connsiteX63" fmla="*/ 366721 w 609050"/>
                    <a:gd name="connsiteY63" fmla="*/ 155305 h 586540"/>
                    <a:gd name="connsiteX64" fmla="*/ 388002 w 609050"/>
                    <a:gd name="connsiteY64" fmla="*/ 143517 h 586540"/>
                    <a:gd name="connsiteX65" fmla="*/ 388002 w 609050"/>
                    <a:gd name="connsiteY65" fmla="*/ 25222 h 586540"/>
                    <a:gd name="connsiteX66" fmla="*/ 140867 w 609050"/>
                    <a:gd name="connsiteY66" fmla="*/ 0 h 586540"/>
                    <a:gd name="connsiteX67" fmla="*/ 413402 w 609050"/>
                    <a:gd name="connsiteY67" fmla="*/ 0 h 586540"/>
                    <a:gd name="connsiteX68" fmla="*/ 413402 w 609050"/>
                    <a:gd name="connsiteY68" fmla="*/ 129398 h 586540"/>
                    <a:gd name="connsiteX69" fmla="*/ 432486 w 609050"/>
                    <a:gd name="connsiteY69" fmla="*/ 118843 h 586540"/>
                    <a:gd name="connsiteX70" fmla="*/ 584199 w 609050"/>
                    <a:gd name="connsiteY70" fmla="*/ 118843 h 586540"/>
                    <a:gd name="connsiteX71" fmla="*/ 584199 w 609050"/>
                    <a:gd name="connsiteY71" fmla="*/ 531710 h 586540"/>
                    <a:gd name="connsiteX72" fmla="*/ 609050 w 609050"/>
                    <a:gd name="connsiteY72" fmla="*/ 531710 h 586540"/>
                    <a:gd name="connsiteX73" fmla="*/ 609050 w 609050"/>
                    <a:gd name="connsiteY73" fmla="*/ 586540 h 586540"/>
                    <a:gd name="connsiteX74" fmla="*/ 0 w 609050"/>
                    <a:gd name="connsiteY74" fmla="*/ 586540 h 586540"/>
                    <a:gd name="connsiteX75" fmla="*/ 0 w 609050"/>
                    <a:gd name="connsiteY75" fmla="*/ 531710 h 586540"/>
                    <a:gd name="connsiteX76" fmla="*/ 24851 w 609050"/>
                    <a:gd name="connsiteY76" fmla="*/ 531710 h 586540"/>
                    <a:gd name="connsiteX77" fmla="*/ 24851 w 609050"/>
                    <a:gd name="connsiteY77" fmla="*/ 155716 h 586540"/>
                    <a:gd name="connsiteX78" fmla="*/ 140867 w 609050"/>
                    <a:gd name="connsiteY78" fmla="*/ 155716 h 586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</a:cxnLst>
                  <a:rect l="l" t="t" r="r" b="b"/>
                  <a:pathLst>
                    <a:path w="609050" h="586540">
                      <a:moveTo>
                        <a:pt x="216243" y="412730"/>
                      </a:moveTo>
                      <a:lnTo>
                        <a:pt x="216243" y="456594"/>
                      </a:lnTo>
                      <a:lnTo>
                        <a:pt x="293953" y="456594"/>
                      </a:lnTo>
                      <a:lnTo>
                        <a:pt x="293953" y="412730"/>
                      </a:lnTo>
                      <a:close/>
                      <a:moveTo>
                        <a:pt x="69884" y="412730"/>
                      </a:moveTo>
                      <a:lnTo>
                        <a:pt x="69884" y="456594"/>
                      </a:lnTo>
                      <a:lnTo>
                        <a:pt x="147595" y="456594"/>
                      </a:lnTo>
                      <a:lnTo>
                        <a:pt x="147595" y="412730"/>
                      </a:lnTo>
                      <a:close/>
                      <a:moveTo>
                        <a:pt x="460769" y="376268"/>
                      </a:moveTo>
                      <a:lnTo>
                        <a:pt x="460769" y="414786"/>
                      </a:lnTo>
                      <a:lnTo>
                        <a:pt x="555916" y="414786"/>
                      </a:lnTo>
                      <a:lnTo>
                        <a:pt x="555916" y="376268"/>
                      </a:lnTo>
                      <a:close/>
                      <a:moveTo>
                        <a:pt x="216243" y="339670"/>
                      </a:moveTo>
                      <a:lnTo>
                        <a:pt x="216243" y="383533"/>
                      </a:lnTo>
                      <a:lnTo>
                        <a:pt x="293953" y="383533"/>
                      </a:lnTo>
                      <a:lnTo>
                        <a:pt x="293953" y="339670"/>
                      </a:lnTo>
                      <a:close/>
                      <a:moveTo>
                        <a:pt x="69884" y="339670"/>
                      </a:moveTo>
                      <a:lnTo>
                        <a:pt x="69884" y="383533"/>
                      </a:lnTo>
                      <a:lnTo>
                        <a:pt x="147595" y="383533"/>
                      </a:lnTo>
                      <a:lnTo>
                        <a:pt x="147595" y="339670"/>
                      </a:lnTo>
                      <a:close/>
                      <a:moveTo>
                        <a:pt x="460769" y="303071"/>
                      </a:moveTo>
                      <a:lnTo>
                        <a:pt x="460769" y="341726"/>
                      </a:lnTo>
                      <a:lnTo>
                        <a:pt x="555916" y="341726"/>
                      </a:lnTo>
                      <a:lnTo>
                        <a:pt x="555916" y="303071"/>
                      </a:lnTo>
                      <a:close/>
                      <a:moveTo>
                        <a:pt x="216243" y="266609"/>
                      </a:moveTo>
                      <a:lnTo>
                        <a:pt x="216243" y="310473"/>
                      </a:lnTo>
                      <a:lnTo>
                        <a:pt x="293953" y="310473"/>
                      </a:lnTo>
                      <a:lnTo>
                        <a:pt x="293953" y="266609"/>
                      </a:lnTo>
                      <a:close/>
                      <a:moveTo>
                        <a:pt x="69884" y="266609"/>
                      </a:moveTo>
                      <a:lnTo>
                        <a:pt x="69884" y="310473"/>
                      </a:lnTo>
                      <a:lnTo>
                        <a:pt x="147595" y="310473"/>
                      </a:lnTo>
                      <a:lnTo>
                        <a:pt x="147595" y="266609"/>
                      </a:lnTo>
                      <a:close/>
                      <a:moveTo>
                        <a:pt x="460769" y="230010"/>
                      </a:moveTo>
                      <a:lnTo>
                        <a:pt x="460769" y="268528"/>
                      </a:lnTo>
                      <a:lnTo>
                        <a:pt x="555916" y="268528"/>
                      </a:lnTo>
                      <a:lnTo>
                        <a:pt x="555916" y="230010"/>
                      </a:lnTo>
                      <a:close/>
                      <a:moveTo>
                        <a:pt x="216243" y="193549"/>
                      </a:moveTo>
                      <a:lnTo>
                        <a:pt x="216243" y="237412"/>
                      </a:lnTo>
                      <a:lnTo>
                        <a:pt x="293953" y="237412"/>
                      </a:lnTo>
                      <a:lnTo>
                        <a:pt x="293953" y="193549"/>
                      </a:lnTo>
                      <a:close/>
                      <a:moveTo>
                        <a:pt x="69884" y="193549"/>
                      </a:moveTo>
                      <a:lnTo>
                        <a:pt x="69884" y="237412"/>
                      </a:lnTo>
                      <a:lnTo>
                        <a:pt x="147595" y="237412"/>
                      </a:lnTo>
                      <a:lnTo>
                        <a:pt x="147595" y="193549"/>
                      </a:lnTo>
                      <a:close/>
                      <a:moveTo>
                        <a:pt x="460769" y="156950"/>
                      </a:moveTo>
                      <a:lnTo>
                        <a:pt x="460769" y="195468"/>
                      </a:lnTo>
                      <a:lnTo>
                        <a:pt x="555916" y="195468"/>
                      </a:lnTo>
                      <a:lnTo>
                        <a:pt x="555916" y="156950"/>
                      </a:lnTo>
                      <a:close/>
                      <a:moveTo>
                        <a:pt x="192926" y="96251"/>
                      </a:moveTo>
                      <a:lnTo>
                        <a:pt x="361366" y="96251"/>
                      </a:lnTo>
                      <a:lnTo>
                        <a:pt x="361366" y="114880"/>
                      </a:lnTo>
                      <a:lnTo>
                        <a:pt x="192926" y="114880"/>
                      </a:lnTo>
                      <a:close/>
                      <a:moveTo>
                        <a:pt x="192926" y="49819"/>
                      </a:moveTo>
                      <a:lnTo>
                        <a:pt x="361366" y="49819"/>
                      </a:lnTo>
                      <a:lnTo>
                        <a:pt x="361366" y="68307"/>
                      </a:lnTo>
                      <a:lnTo>
                        <a:pt x="192926" y="68307"/>
                      </a:lnTo>
                      <a:close/>
                      <a:moveTo>
                        <a:pt x="166130" y="25222"/>
                      </a:moveTo>
                      <a:lnTo>
                        <a:pt x="166130" y="155716"/>
                      </a:lnTo>
                      <a:lnTo>
                        <a:pt x="338987" y="155716"/>
                      </a:lnTo>
                      <a:lnTo>
                        <a:pt x="338987" y="341040"/>
                      </a:lnTo>
                      <a:lnTo>
                        <a:pt x="338987" y="531710"/>
                      </a:lnTo>
                      <a:lnTo>
                        <a:pt x="366721" y="531710"/>
                      </a:lnTo>
                      <a:lnTo>
                        <a:pt x="366721" y="341040"/>
                      </a:lnTo>
                      <a:lnTo>
                        <a:pt x="366721" y="155305"/>
                      </a:lnTo>
                      <a:lnTo>
                        <a:pt x="388002" y="143517"/>
                      </a:lnTo>
                      <a:lnTo>
                        <a:pt x="388002" y="25222"/>
                      </a:lnTo>
                      <a:close/>
                      <a:moveTo>
                        <a:pt x="140867" y="0"/>
                      </a:moveTo>
                      <a:lnTo>
                        <a:pt x="413402" y="0"/>
                      </a:lnTo>
                      <a:lnTo>
                        <a:pt x="413402" y="129398"/>
                      </a:lnTo>
                      <a:lnTo>
                        <a:pt x="432486" y="118843"/>
                      </a:lnTo>
                      <a:lnTo>
                        <a:pt x="584199" y="118843"/>
                      </a:lnTo>
                      <a:lnTo>
                        <a:pt x="584199" y="531710"/>
                      </a:lnTo>
                      <a:lnTo>
                        <a:pt x="609050" y="531710"/>
                      </a:lnTo>
                      <a:lnTo>
                        <a:pt x="609050" y="586540"/>
                      </a:lnTo>
                      <a:lnTo>
                        <a:pt x="0" y="586540"/>
                      </a:lnTo>
                      <a:lnTo>
                        <a:pt x="0" y="531710"/>
                      </a:lnTo>
                      <a:lnTo>
                        <a:pt x="24851" y="531710"/>
                      </a:lnTo>
                      <a:lnTo>
                        <a:pt x="24851" y="155716"/>
                      </a:lnTo>
                      <a:lnTo>
                        <a:pt x="140867" y="1557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  <p:grpSp>
            <p:nvGrpSpPr>
              <p:cNvPr id="205" name="组合 204">
                <a:extLst>
                  <a:ext uri="{FF2B5EF4-FFF2-40B4-BE49-F238E27FC236}">
                    <a16:creationId xmlns:a16="http://schemas.microsoft.com/office/drawing/2014/main" id="{51A2959E-C47A-4FC6-A56F-F41D34B2FC43}"/>
                  </a:ext>
                </a:extLst>
              </p:cNvPr>
              <p:cNvGrpSpPr/>
              <p:nvPr/>
            </p:nvGrpSpPr>
            <p:grpSpPr>
              <a:xfrm>
                <a:off x="7831052" y="3636868"/>
                <a:ext cx="1707802" cy="309471"/>
                <a:chOff x="4831017" y="3636868"/>
                <a:chExt cx="1208170" cy="309471"/>
              </a:xfrm>
            </p:grpSpPr>
            <p:sp>
              <p:nvSpPr>
                <p:cNvPr id="206" name="圆角矩形 13">
                  <a:extLst>
                    <a:ext uri="{FF2B5EF4-FFF2-40B4-BE49-F238E27FC236}">
                      <a16:creationId xmlns:a16="http://schemas.microsoft.com/office/drawing/2014/main" id="{191DDBA0-1A44-4DBE-991C-AEB3A57E7658}"/>
                    </a:ext>
                  </a:extLst>
                </p:cNvPr>
                <p:cNvSpPr/>
                <p:nvPr/>
              </p:nvSpPr>
              <p:spPr>
                <a:xfrm flipV="1">
                  <a:off x="5398651" y="3636868"/>
                  <a:ext cx="596523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207" name="圆角矩形 13">
                  <a:extLst>
                    <a:ext uri="{FF2B5EF4-FFF2-40B4-BE49-F238E27FC236}">
                      <a16:creationId xmlns:a16="http://schemas.microsoft.com/office/drawing/2014/main" id="{EE3CBC0E-1160-4F37-93AD-C2418A86C7D6}"/>
                    </a:ext>
                  </a:extLst>
                </p:cNvPr>
                <p:cNvSpPr/>
                <p:nvPr/>
              </p:nvSpPr>
              <p:spPr>
                <a:xfrm flipV="1">
                  <a:off x="5398651" y="3718763"/>
                  <a:ext cx="418743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208" name="圆角矩形 13">
                  <a:extLst>
                    <a:ext uri="{FF2B5EF4-FFF2-40B4-BE49-F238E27FC236}">
                      <a16:creationId xmlns:a16="http://schemas.microsoft.com/office/drawing/2014/main" id="{70B5D0D9-5626-4F34-B165-2E2AC9134EBE}"/>
                    </a:ext>
                  </a:extLst>
                </p:cNvPr>
                <p:cNvSpPr/>
                <p:nvPr/>
              </p:nvSpPr>
              <p:spPr>
                <a:xfrm flipV="1">
                  <a:off x="5398651" y="3805806"/>
                  <a:ext cx="502087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209" name="圆角矩形 13">
                  <a:extLst>
                    <a:ext uri="{FF2B5EF4-FFF2-40B4-BE49-F238E27FC236}">
                      <a16:creationId xmlns:a16="http://schemas.microsoft.com/office/drawing/2014/main" id="{E4A7D5CE-0799-42EA-9107-18FF34C4B4A7}"/>
                    </a:ext>
                  </a:extLst>
                </p:cNvPr>
                <p:cNvSpPr/>
                <p:nvPr/>
              </p:nvSpPr>
              <p:spPr>
                <a:xfrm flipV="1">
                  <a:off x="4831017" y="3878980"/>
                  <a:ext cx="1208170" cy="6735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</p:grpSp>
      </p:grp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95323" y="4046"/>
            <a:ext cx="10825164" cy="1013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332"/>
            <a:r>
              <a:rPr lang="zh-CN" altLang="en-US" sz="2800" b="1" dirty="0"/>
              <a:t>更改页面中的图标  </a:t>
            </a:r>
            <a:r>
              <a:rPr lang="en-US" altLang="zh-CN" sz="2800" b="1" dirty="0"/>
              <a:t>Replace Icons</a:t>
            </a:r>
            <a:endParaRPr lang="zh-CN" altLang="en-US" sz="2800" b="1" dirty="0"/>
          </a:p>
        </p:txBody>
      </p:sp>
      <p:sp>
        <p:nvSpPr>
          <p:cNvPr id="351" name="文本框 350"/>
          <p:cNvSpPr txBox="1"/>
          <p:nvPr/>
        </p:nvSpPr>
        <p:spPr>
          <a:xfrm>
            <a:off x="959849" y="4744806"/>
            <a:ext cx="30893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选中图示中的图标</a:t>
            </a:r>
            <a:endParaRPr lang="en-US" altLang="zh-CN" sz="1000" dirty="0"/>
          </a:p>
          <a:p>
            <a:r>
              <a:rPr lang="en-US" altLang="zh-CN" sz="1000" dirty="0"/>
              <a:t>Select the icon need to be changed in the diagram</a:t>
            </a:r>
            <a:endParaRPr lang="zh-CN" altLang="en-US" sz="1000" dirty="0"/>
          </a:p>
        </p:txBody>
      </p:sp>
      <p:sp>
        <p:nvSpPr>
          <p:cNvPr id="350" name="椭圆 349"/>
          <p:cNvSpPr/>
          <p:nvPr/>
        </p:nvSpPr>
        <p:spPr>
          <a:xfrm>
            <a:off x="673100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1</a:t>
            </a:r>
            <a:endParaRPr lang="zh-CN" altLang="en-US" sz="1400" dirty="0"/>
          </a:p>
        </p:txBody>
      </p:sp>
      <p:sp>
        <p:nvSpPr>
          <p:cNvPr id="530" name="矩形 529">
            <a:extLst>
              <a:ext uri="{FF2B5EF4-FFF2-40B4-BE49-F238E27FC236}">
                <a16:creationId xmlns:a16="http://schemas.microsoft.com/office/drawing/2014/main" id="{D544CC29-B618-4FEC-9019-507758A2C346}"/>
              </a:ext>
            </a:extLst>
          </p:cNvPr>
          <p:cNvSpPr/>
          <p:nvPr/>
        </p:nvSpPr>
        <p:spPr>
          <a:xfrm>
            <a:off x="4745932" y="2018794"/>
            <a:ext cx="2700136" cy="2783090"/>
          </a:xfrm>
          <a:prstGeom prst="rect">
            <a:avLst/>
          </a:prstGeom>
          <a:solidFill>
            <a:schemeClr val="bg1"/>
          </a:solidFill>
          <a:ln w="12700" cap="flat" cmpd="sng" algn="ctr">
            <a:gradFill flip="none" rotWithShape="1">
              <a:gsLst>
                <a:gs pos="0">
                  <a:schemeClr val="accent1">
                    <a:lumMod val="0"/>
                    <a:lumOff val="100000"/>
                    <a:alpha val="0"/>
                  </a:schemeClr>
                </a:gs>
                <a:gs pos="51000">
                  <a:srgbClr val="CC4B4A"/>
                </a:gs>
              </a:gsLst>
              <a:lin ang="16200000" scaled="1"/>
              <a:tileRect/>
            </a:gra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31" name="矩形 530">
            <a:extLst>
              <a:ext uri="{FF2B5EF4-FFF2-40B4-BE49-F238E27FC236}">
                <a16:creationId xmlns:a16="http://schemas.microsoft.com/office/drawing/2014/main" id="{6981A32D-467A-4673-AE41-0197613DA6E5}"/>
              </a:ext>
            </a:extLst>
          </p:cNvPr>
          <p:cNvSpPr/>
          <p:nvPr/>
        </p:nvSpPr>
        <p:spPr>
          <a:xfrm>
            <a:off x="4745932" y="2018794"/>
            <a:ext cx="2700136" cy="202647"/>
          </a:xfrm>
          <a:prstGeom prst="rect">
            <a:avLst/>
          </a:prstGeom>
          <a:solidFill>
            <a:srgbClr val="CE4C4B"/>
          </a:solidFill>
          <a:ln w="12700" cap="flat" cmpd="sng" algn="ctr">
            <a:solidFill>
              <a:srgbClr val="CE4C4B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defRPr/>
            </a:pPr>
            <a:r>
              <a:rPr lang="zh-CN" altLang="en-US" sz="1000" kern="0" dirty="0">
                <a:solidFill>
                  <a:srgbClr val="FFFFFF"/>
                </a:solidFill>
                <a:latin typeface="Arial"/>
                <a:ea typeface="微软雅黑"/>
              </a:rPr>
              <a:t>图标库 </a:t>
            </a:r>
            <a:r>
              <a:rPr lang="en-US" altLang="zh-CN" sz="1000" kern="0" dirty="0">
                <a:solidFill>
                  <a:srgbClr val="FFFFFF"/>
                </a:solidFill>
                <a:latin typeface="Arial"/>
                <a:ea typeface="微软雅黑"/>
              </a:rPr>
              <a:t>/ Icon Library</a:t>
            </a:r>
            <a:endParaRPr lang="zh-CN" altLang="en-US" sz="1000" kern="0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33" name="乘号 532">
            <a:extLst>
              <a:ext uri="{FF2B5EF4-FFF2-40B4-BE49-F238E27FC236}">
                <a16:creationId xmlns:a16="http://schemas.microsoft.com/office/drawing/2014/main" id="{2DAEDA58-EF2A-40FF-A29F-F6B53347C5CF}"/>
              </a:ext>
            </a:extLst>
          </p:cNvPr>
          <p:cNvSpPr/>
          <p:nvPr/>
        </p:nvSpPr>
        <p:spPr>
          <a:xfrm>
            <a:off x="7275789" y="2051656"/>
            <a:ext cx="136922" cy="136922"/>
          </a:xfrm>
          <a:prstGeom prst="mathMultiply">
            <a:avLst>
              <a:gd name="adj1" fmla="val 13304"/>
            </a:avLst>
          </a:prstGeom>
          <a:solidFill>
            <a:srgbClr val="CE4C4B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34" name="push-pin-pointing-down_8930">
            <a:extLst>
              <a:ext uri="{FF2B5EF4-FFF2-40B4-BE49-F238E27FC236}">
                <a16:creationId xmlns:a16="http://schemas.microsoft.com/office/drawing/2014/main" id="{613F05E8-ABBF-4CDF-9AF2-BC93E58A0FF2}"/>
              </a:ext>
            </a:extLst>
          </p:cNvPr>
          <p:cNvSpPr>
            <a:spLocks noChangeAspect="1"/>
          </p:cNvSpPr>
          <p:nvPr/>
        </p:nvSpPr>
        <p:spPr bwMode="auto">
          <a:xfrm>
            <a:off x="7071719" y="2066769"/>
            <a:ext cx="105878" cy="105381"/>
          </a:xfrm>
          <a:prstGeom prst="ellipse">
            <a:avLst/>
          </a:prstGeom>
          <a:noFill/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defRPr/>
            </a:pPr>
            <a:r>
              <a:rPr lang="en-US" altLang="zh-CN" sz="1400" b="1" dirty="0">
                <a:solidFill>
                  <a:srgbClr val="CE4C4B">
                    <a:lumMod val="20000"/>
                    <a:lumOff val="80000"/>
                  </a:srgbClr>
                </a:solidFill>
                <a:latin typeface="Arial"/>
                <a:ea typeface="微软雅黑"/>
              </a:rPr>
              <a:t>?</a:t>
            </a:r>
            <a:endParaRPr lang="zh-CN" altLang="en-US" sz="1400" b="1" dirty="0">
              <a:solidFill>
                <a:srgbClr val="CE4C4B">
                  <a:lumMod val="20000"/>
                  <a:lumOff val="80000"/>
                </a:srgbClr>
              </a:solidFill>
              <a:latin typeface="Arial"/>
              <a:ea typeface="微软雅黑"/>
            </a:endParaRPr>
          </a:p>
        </p:txBody>
      </p:sp>
      <p:cxnSp>
        <p:nvCxnSpPr>
          <p:cNvPr id="535" name="直接连接符 534">
            <a:extLst>
              <a:ext uri="{FF2B5EF4-FFF2-40B4-BE49-F238E27FC236}">
                <a16:creationId xmlns:a16="http://schemas.microsoft.com/office/drawing/2014/main" id="{B965E895-3A05-439E-920E-0D00464467EB}"/>
              </a:ext>
            </a:extLst>
          </p:cNvPr>
          <p:cNvCxnSpPr>
            <a:cxnSpLocks/>
          </p:cNvCxnSpPr>
          <p:nvPr/>
        </p:nvCxnSpPr>
        <p:spPr>
          <a:xfrm>
            <a:off x="7231993" y="2072052"/>
            <a:ext cx="0" cy="100097"/>
          </a:xfrm>
          <a:prstGeom prst="line">
            <a:avLst/>
          </a:prstGeom>
          <a:noFill/>
          <a:ln w="6350" cap="flat" cmpd="sng" algn="ctr">
            <a:solidFill>
              <a:srgbClr val="CE4C4B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7FA11131-463E-4EC4-AA61-B2B73FCF6051}"/>
              </a:ext>
            </a:extLst>
          </p:cNvPr>
          <p:cNvGrpSpPr/>
          <p:nvPr/>
        </p:nvGrpSpPr>
        <p:grpSpPr>
          <a:xfrm>
            <a:off x="4845591" y="2864630"/>
            <a:ext cx="2514620" cy="1607638"/>
            <a:chOff x="4807641" y="2840368"/>
            <a:chExt cx="2552569" cy="1631899"/>
          </a:xfrm>
        </p:grpSpPr>
        <p:sp>
          <p:nvSpPr>
            <p:cNvPr id="540" name="矩形: 圆角 539">
              <a:extLst>
                <a:ext uri="{FF2B5EF4-FFF2-40B4-BE49-F238E27FC236}">
                  <a16:creationId xmlns:a16="http://schemas.microsoft.com/office/drawing/2014/main" id="{631B67DF-72DF-4477-8E07-5EA7D4B3E597}"/>
                </a:ext>
              </a:extLst>
            </p:cNvPr>
            <p:cNvSpPr/>
            <p:nvPr/>
          </p:nvSpPr>
          <p:spPr>
            <a:xfrm>
              <a:off x="5692212" y="3270624"/>
              <a:ext cx="341131" cy="341131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 w="28575" cap="flat" cmpd="sng" algn="ctr">
              <a:solidFill>
                <a:srgbClr val="CC4A4A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/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</a:endParaRPr>
            </a:p>
          </p:txBody>
        </p:sp>
        <p:grpSp>
          <p:nvGrpSpPr>
            <p:cNvPr id="541" name="组合 540">
              <a:extLst>
                <a:ext uri="{FF2B5EF4-FFF2-40B4-BE49-F238E27FC236}">
                  <a16:creationId xmlns:a16="http://schemas.microsoft.com/office/drawing/2014/main" id="{A9EEA562-FB59-459B-B2DF-EFD205959221}"/>
                </a:ext>
              </a:extLst>
            </p:cNvPr>
            <p:cNvGrpSpPr/>
            <p:nvPr/>
          </p:nvGrpSpPr>
          <p:grpSpPr>
            <a:xfrm>
              <a:off x="4807641" y="2840368"/>
              <a:ext cx="2552569" cy="1631899"/>
              <a:chOff x="4756589" y="3339876"/>
              <a:chExt cx="2552569" cy="1631899"/>
            </a:xfrm>
            <a:gradFill>
              <a:gsLst>
                <a:gs pos="0">
                  <a:schemeClr val="accent1">
                    <a:lumMod val="0"/>
                    <a:lumOff val="100000"/>
                    <a:alpha val="0"/>
                  </a:schemeClr>
                </a:gs>
                <a:gs pos="57000">
                  <a:schemeClr val="bg1">
                    <a:lumMod val="85000"/>
                  </a:schemeClr>
                </a:gs>
              </a:gsLst>
              <a:lin ang="16200000" scaled="1"/>
            </a:gradFill>
          </p:grpSpPr>
          <p:grpSp>
            <p:nvGrpSpPr>
              <p:cNvPr id="543" name="组合 542">
                <a:extLst>
                  <a:ext uri="{FF2B5EF4-FFF2-40B4-BE49-F238E27FC236}">
                    <a16:creationId xmlns:a16="http://schemas.microsoft.com/office/drawing/2014/main" id="{1BE68FA3-7EA6-48F0-81F2-AC528F54A95A}"/>
                  </a:ext>
                </a:extLst>
              </p:cNvPr>
              <p:cNvGrpSpPr/>
              <p:nvPr/>
            </p:nvGrpSpPr>
            <p:grpSpPr>
              <a:xfrm>
                <a:off x="4756597" y="3339876"/>
                <a:ext cx="2552561" cy="341131"/>
                <a:chOff x="5320062" y="2696210"/>
                <a:chExt cx="2424375" cy="324000"/>
              </a:xfrm>
              <a:grpFill/>
            </p:grpSpPr>
            <p:sp>
              <p:nvSpPr>
                <p:cNvPr id="563" name="矩形: 圆角 562">
                  <a:extLst>
                    <a:ext uri="{FF2B5EF4-FFF2-40B4-BE49-F238E27FC236}">
                      <a16:creationId xmlns:a16="http://schemas.microsoft.com/office/drawing/2014/main" id="{C984C854-65D6-4519-B390-F3D04F0D8F06}"/>
                    </a:ext>
                  </a:extLst>
                </p:cNvPr>
                <p:cNvSpPr/>
                <p:nvPr/>
              </p:nvSpPr>
              <p:spPr>
                <a:xfrm>
                  <a:off x="5320062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64" name="矩形: 圆角 563">
                  <a:extLst>
                    <a:ext uri="{FF2B5EF4-FFF2-40B4-BE49-F238E27FC236}">
                      <a16:creationId xmlns:a16="http://schemas.microsoft.com/office/drawing/2014/main" id="{E40F278A-0D51-46FA-A43F-25A34C6B98F6}"/>
                    </a:ext>
                  </a:extLst>
                </p:cNvPr>
                <p:cNvSpPr/>
                <p:nvPr/>
              </p:nvSpPr>
              <p:spPr>
                <a:xfrm>
                  <a:off x="5740137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65" name="矩形: 圆角 564">
                  <a:extLst>
                    <a:ext uri="{FF2B5EF4-FFF2-40B4-BE49-F238E27FC236}">
                      <a16:creationId xmlns:a16="http://schemas.microsoft.com/office/drawing/2014/main" id="{50312EA2-AC7B-4788-AC6C-0F4062AF6C60}"/>
                    </a:ext>
                  </a:extLst>
                </p:cNvPr>
                <p:cNvSpPr/>
                <p:nvPr/>
              </p:nvSpPr>
              <p:spPr>
                <a:xfrm>
                  <a:off x="6160212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66" name="矩形: 圆角 565">
                  <a:extLst>
                    <a:ext uri="{FF2B5EF4-FFF2-40B4-BE49-F238E27FC236}">
                      <a16:creationId xmlns:a16="http://schemas.microsoft.com/office/drawing/2014/main" id="{1D873D88-DD5E-4E44-965B-E1C335376241}"/>
                    </a:ext>
                  </a:extLst>
                </p:cNvPr>
                <p:cNvSpPr/>
                <p:nvPr/>
              </p:nvSpPr>
              <p:spPr>
                <a:xfrm>
                  <a:off x="6580287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67" name="矩形: 圆角 566">
                  <a:extLst>
                    <a:ext uri="{FF2B5EF4-FFF2-40B4-BE49-F238E27FC236}">
                      <a16:creationId xmlns:a16="http://schemas.microsoft.com/office/drawing/2014/main" id="{EC5A80BD-3B06-414B-8121-AD1661EA57F1}"/>
                    </a:ext>
                  </a:extLst>
                </p:cNvPr>
                <p:cNvSpPr/>
                <p:nvPr/>
              </p:nvSpPr>
              <p:spPr>
                <a:xfrm>
                  <a:off x="7000362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68" name="矩形: 圆角 567">
                  <a:extLst>
                    <a:ext uri="{FF2B5EF4-FFF2-40B4-BE49-F238E27FC236}">
                      <a16:creationId xmlns:a16="http://schemas.microsoft.com/office/drawing/2014/main" id="{C5E48AD5-F6A8-43C2-AF18-544DB3C44017}"/>
                    </a:ext>
                  </a:extLst>
                </p:cNvPr>
                <p:cNvSpPr/>
                <p:nvPr/>
              </p:nvSpPr>
              <p:spPr>
                <a:xfrm>
                  <a:off x="7420437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  <p:sp>
            <p:nvSpPr>
              <p:cNvPr id="544" name="矩形: 圆角 543">
                <a:extLst>
                  <a:ext uri="{FF2B5EF4-FFF2-40B4-BE49-F238E27FC236}">
                    <a16:creationId xmlns:a16="http://schemas.microsoft.com/office/drawing/2014/main" id="{4AA08BEE-8B48-43B6-BF85-54082D2AB0D9}"/>
                  </a:ext>
                </a:extLst>
              </p:cNvPr>
              <p:cNvSpPr/>
              <p:nvPr/>
            </p:nvSpPr>
            <p:spPr>
              <a:xfrm>
                <a:off x="4756589" y="3770132"/>
                <a:ext cx="341131" cy="341131"/>
              </a:xfrm>
              <a:prstGeom prst="roundRect">
                <a:avLst>
                  <a:gd name="adj" fmla="val 0"/>
                </a:avLst>
              </a:prstGeom>
              <a:grpFill/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sp>
            <p:nvSpPr>
              <p:cNvPr id="545" name="矩形: 圆角 544">
                <a:extLst>
                  <a:ext uri="{FF2B5EF4-FFF2-40B4-BE49-F238E27FC236}">
                    <a16:creationId xmlns:a16="http://schemas.microsoft.com/office/drawing/2014/main" id="{CEABC96B-35B1-4686-A234-576293E20115}"/>
                  </a:ext>
                </a:extLst>
              </p:cNvPr>
              <p:cNvSpPr/>
              <p:nvPr/>
            </p:nvSpPr>
            <p:spPr>
              <a:xfrm>
                <a:off x="5198874" y="3770132"/>
                <a:ext cx="341131" cy="341131"/>
              </a:xfrm>
              <a:prstGeom prst="roundRect">
                <a:avLst>
                  <a:gd name="adj" fmla="val 0"/>
                </a:avLst>
              </a:prstGeom>
              <a:grpFill/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sp>
            <p:nvSpPr>
              <p:cNvPr id="546" name="矩形: 圆角 545">
                <a:extLst>
                  <a:ext uri="{FF2B5EF4-FFF2-40B4-BE49-F238E27FC236}">
                    <a16:creationId xmlns:a16="http://schemas.microsoft.com/office/drawing/2014/main" id="{947F9D85-AE90-4F51-AA6B-BA29CAB1363B}"/>
                  </a:ext>
                </a:extLst>
              </p:cNvPr>
              <p:cNvSpPr/>
              <p:nvPr/>
            </p:nvSpPr>
            <p:spPr>
              <a:xfrm>
                <a:off x="6083445" y="3770132"/>
                <a:ext cx="341131" cy="341131"/>
              </a:xfrm>
              <a:prstGeom prst="roundRect">
                <a:avLst>
                  <a:gd name="adj" fmla="val 0"/>
                </a:avLst>
              </a:prstGeom>
              <a:grpFill/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sp>
            <p:nvSpPr>
              <p:cNvPr id="547" name="矩形: 圆角 546">
                <a:extLst>
                  <a:ext uri="{FF2B5EF4-FFF2-40B4-BE49-F238E27FC236}">
                    <a16:creationId xmlns:a16="http://schemas.microsoft.com/office/drawing/2014/main" id="{C29F77DE-FAB9-49E5-9180-FF7805F53258}"/>
                  </a:ext>
                </a:extLst>
              </p:cNvPr>
              <p:cNvSpPr/>
              <p:nvPr/>
            </p:nvSpPr>
            <p:spPr>
              <a:xfrm>
                <a:off x="6525730" y="3770132"/>
                <a:ext cx="341131" cy="341131"/>
              </a:xfrm>
              <a:prstGeom prst="roundRect">
                <a:avLst>
                  <a:gd name="adj" fmla="val 0"/>
                </a:avLst>
              </a:prstGeom>
              <a:grpFill/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sp>
            <p:nvSpPr>
              <p:cNvPr id="548" name="矩形: 圆角 547">
                <a:extLst>
                  <a:ext uri="{FF2B5EF4-FFF2-40B4-BE49-F238E27FC236}">
                    <a16:creationId xmlns:a16="http://schemas.microsoft.com/office/drawing/2014/main" id="{3C8EB9A4-5D18-4500-BFD1-8382D5FBF61D}"/>
                  </a:ext>
                </a:extLst>
              </p:cNvPr>
              <p:cNvSpPr/>
              <p:nvPr/>
            </p:nvSpPr>
            <p:spPr>
              <a:xfrm>
                <a:off x="6968015" y="3770132"/>
                <a:ext cx="341131" cy="341131"/>
              </a:xfrm>
              <a:prstGeom prst="roundRect">
                <a:avLst>
                  <a:gd name="adj" fmla="val 0"/>
                </a:avLst>
              </a:prstGeom>
              <a:grpFill/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zh-CN" altLang="en-US" kern="0" dirty="0">
                  <a:solidFill>
                    <a:srgbClr val="44546A">
                      <a:lumMod val="60000"/>
                      <a:lumOff val="40000"/>
                    </a:srgbClr>
                  </a:solidFill>
                </a:endParaRPr>
              </a:p>
            </p:txBody>
          </p:sp>
          <p:grpSp>
            <p:nvGrpSpPr>
              <p:cNvPr id="549" name="组合 548">
                <a:extLst>
                  <a:ext uri="{FF2B5EF4-FFF2-40B4-BE49-F238E27FC236}">
                    <a16:creationId xmlns:a16="http://schemas.microsoft.com/office/drawing/2014/main" id="{77C58978-8311-422E-8A39-FBD2C6466F2B}"/>
                  </a:ext>
                </a:extLst>
              </p:cNvPr>
              <p:cNvGrpSpPr/>
              <p:nvPr/>
            </p:nvGrpSpPr>
            <p:grpSpPr>
              <a:xfrm>
                <a:off x="4756597" y="4200388"/>
                <a:ext cx="2552561" cy="341131"/>
                <a:chOff x="5320062" y="2696210"/>
                <a:chExt cx="2424375" cy="324000"/>
              </a:xfrm>
              <a:grpFill/>
            </p:grpSpPr>
            <p:sp>
              <p:nvSpPr>
                <p:cNvPr id="557" name="矩形: 圆角 556">
                  <a:extLst>
                    <a:ext uri="{FF2B5EF4-FFF2-40B4-BE49-F238E27FC236}">
                      <a16:creationId xmlns:a16="http://schemas.microsoft.com/office/drawing/2014/main" id="{83EA3B9D-D39D-498B-A6D7-3293422F45F0}"/>
                    </a:ext>
                  </a:extLst>
                </p:cNvPr>
                <p:cNvSpPr/>
                <p:nvPr/>
              </p:nvSpPr>
              <p:spPr>
                <a:xfrm>
                  <a:off x="5320062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58" name="矩形: 圆角 557">
                  <a:extLst>
                    <a:ext uri="{FF2B5EF4-FFF2-40B4-BE49-F238E27FC236}">
                      <a16:creationId xmlns:a16="http://schemas.microsoft.com/office/drawing/2014/main" id="{CC29DE8D-EB02-48E7-A69D-CBFF7F34DDA6}"/>
                    </a:ext>
                  </a:extLst>
                </p:cNvPr>
                <p:cNvSpPr/>
                <p:nvPr/>
              </p:nvSpPr>
              <p:spPr>
                <a:xfrm>
                  <a:off x="5740137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59" name="矩形: 圆角 558">
                  <a:extLst>
                    <a:ext uri="{FF2B5EF4-FFF2-40B4-BE49-F238E27FC236}">
                      <a16:creationId xmlns:a16="http://schemas.microsoft.com/office/drawing/2014/main" id="{EC65A771-569B-4B8E-AFAF-E0C0BFE69E6F}"/>
                    </a:ext>
                  </a:extLst>
                </p:cNvPr>
                <p:cNvSpPr/>
                <p:nvPr/>
              </p:nvSpPr>
              <p:spPr>
                <a:xfrm>
                  <a:off x="6160212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60" name="矩形: 圆角 559">
                  <a:extLst>
                    <a:ext uri="{FF2B5EF4-FFF2-40B4-BE49-F238E27FC236}">
                      <a16:creationId xmlns:a16="http://schemas.microsoft.com/office/drawing/2014/main" id="{FDC5EBC2-DB98-43CA-B95F-C4A406E081E1}"/>
                    </a:ext>
                  </a:extLst>
                </p:cNvPr>
                <p:cNvSpPr/>
                <p:nvPr/>
              </p:nvSpPr>
              <p:spPr>
                <a:xfrm>
                  <a:off x="6580287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61" name="矩形: 圆角 560">
                  <a:extLst>
                    <a:ext uri="{FF2B5EF4-FFF2-40B4-BE49-F238E27FC236}">
                      <a16:creationId xmlns:a16="http://schemas.microsoft.com/office/drawing/2014/main" id="{CC6E7D00-B546-423B-8450-AD59E08E3B70}"/>
                    </a:ext>
                  </a:extLst>
                </p:cNvPr>
                <p:cNvSpPr/>
                <p:nvPr/>
              </p:nvSpPr>
              <p:spPr>
                <a:xfrm>
                  <a:off x="7000362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62" name="矩形: 圆角 561">
                  <a:extLst>
                    <a:ext uri="{FF2B5EF4-FFF2-40B4-BE49-F238E27FC236}">
                      <a16:creationId xmlns:a16="http://schemas.microsoft.com/office/drawing/2014/main" id="{E054B39E-5B9D-40F9-8647-CDE11FB0A341}"/>
                    </a:ext>
                  </a:extLst>
                </p:cNvPr>
                <p:cNvSpPr/>
                <p:nvPr/>
              </p:nvSpPr>
              <p:spPr>
                <a:xfrm>
                  <a:off x="7420437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  <p:grpSp>
            <p:nvGrpSpPr>
              <p:cNvPr id="550" name="组合 549">
                <a:extLst>
                  <a:ext uri="{FF2B5EF4-FFF2-40B4-BE49-F238E27FC236}">
                    <a16:creationId xmlns:a16="http://schemas.microsoft.com/office/drawing/2014/main" id="{FDBF7950-E4A8-4130-93E7-4534418E96FA}"/>
                  </a:ext>
                </a:extLst>
              </p:cNvPr>
              <p:cNvGrpSpPr/>
              <p:nvPr/>
            </p:nvGrpSpPr>
            <p:grpSpPr>
              <a:xfrm>
                <a:off x="4756597" y="4630644"/>
                <a:ext cx="2552561" cy="341131"/>
                <a:chOff x="5320062" y="2696210"/>
                <a:chExt cx="2424375" cy="324000"/>
              </a:xfrm>
              <a:grpFill/>
            </p:grpSpPr>
            <p:sp>
              <p:nvSpPr>
                <p:cNvPr id="551" name="矩形: 圆角 550">
                  <a:extLst>
                    <a:ext uri="{FF2B5EF4-FFF2-40B4-BE49-F238E27FC236}">
                      <a16:creationId xmlns:a16="http://schemas.microsoft.com/office/drawing/2014/main" id="{BF992E95-15E0-44CF-B3E4-1225382320C2}"/>
                    </a:ext>
                  </a:extLst>
                </p:cNvPr>
                <p:cNvSpPr/>
                <p:nvPr/>
              </p:nvSpPr>
              <p:spPr>
                <a:xfrm>
                  <a:off x="5320062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52" name="矩形: 圆角 551">
                  <a:extLst>
                    <a:ext uri="{FF2B5EF4-FFF2-40B4-BE49-F238E27FC236}">
                      <a16:creationId xmlns:a16="http://schemas.microsoft.com/office/drawing/2014/main" id="{D1B6AF55-6389-4AA3-B95A-89277A6DD083}"/>
                    </a:ext>
                  </a:extLst>
                </p:cNvPr>
                <p:cNvSpPr/>
                <p:nvPr/>
              </p:nvSpPr>
              <p:spPr>
                <a:xfrm>
                  <a:off x="5740137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53" name="矩形: 圆角 552">
                  <a:extLst>
                    <a:ext uri="{FF2B5EF4-FFF2-40B4-BE49-F238E27FC236}">
                      <a16:creationId xmlns:a16="http://schemas.microsoft.com/office/drawing/2014/main" id="{7D128BFC-954A-47F1-8C9F-33C79D8A342A}"/>
                    </a:ext>
                  </a:extLst>
                </p:cNvPr>
                <p:cNvSpPr/>
                <p:nvPr/>
              </p:nvSpPr>
              <p:spPr>
                <a:xfrm>
                  <a:off x="6160212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54" name="矩形: 圆角 553">
                  <a:extLst>
                    <a:ext uri="{FF2B5EF4-FFF2-40B4-BE49-F238E27FC236}">
                      <a16:creationId xmlns:a16="http://schemas.microsoft.com/office/drawing/2014/main" id="{25E180C2-4171-4DF0-94B7-E6E7F117F8A9}"/>
                    </a:ext>
                  </a:extLst>
                </p:cNvPr>
                <p:cNvSpPr/>
                <p:nvPr/>
              </p:nvSpPr>
              <p:spPr>
                <a:xfrm>
                  <a:off x="6580287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55" name="矩形: 圆角 554">
                  <a:extLst>
                    <a:ext uri="{FF2B5EF4-FFF2-40B4-BE49-F238E27FC236}">
                      <a16:creationId xmlns:a16="http://schemas.microsoft.com/office/drawing/2014/main" id="{FBB01AEF-AAFE-4FC8-93D3-8014FCF3CB27}"/>
                    </a:ext>
                  </a:extLst>
                </p:cNvPr>
                <p:cNvSpPr/>
                <p:nvPr/>
              </p:nvSpPr>
              <p:spPr>
                <a:xfrm>
                  <a:off x="7000362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56" name="矩形: 圆角 555">
                  <a:extLst>
                    <a:ext uri="{FF2B5EF4-FFF2-40B4-BE49-F238E27FC236}">
                      <a16:creationId xmlns:a16="http://schemas.microsoft.com/office/drawing/2014/main" id="{67C7BB7D-A95B-441D-85E7-DB9C0413611B}"/>
                    </a:ext>
                  </a:extLst>
                </p:cNvPr>
                <p:cNvSpPr/>
                <p:nvPr/>
              </p:nvSpPr>
              <p:spPr>
                <a:xfrm>
                  <a:off x="7420437" y="2696210"/>
                  <a:ext cx="324000" cy="324000"/>
                </a:xfrm>
                <a:prstGeom prst="roundRect">
                  <a:avLst>
                    <a:gd name="adj" fmla="val 0"/>
                  </a:avLst>
                </a:prstGeom>
                <a:grpFill/>
                <a:ln w="317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</p:grpSp>
        <p:sp>
          <p:nvSpPr>
            <p:cNvPr id="542" name="矩形 198">
              <a:extLst>
                <a:ext uri="{FF2B5EF4-FFF2-40B4-BE49-F238E27FC236}">
                  <a16:creationId xmlns:a16="http://schemas.microsoft.com/office/drawing/2014/main" id="{27E4792B-2059-4E01-B8AA-87C1130D8B06}"/>
                </a:ext>
              </a:extLst>
            </p:cNvPr>
            <p:cNvSpPr/>
            <p:nvPr/>
          </p:nvSpPr>
          <p:spPr>
            <a:xfrm>
              <a:off x="5747389" y="3324223"/>
              <a:ext cx="230775" cy="251880"/>
            </a:xfrm>
            <a:custGeom>
              <a:avLst/>
              <a:gdLst>
                <a:gd name="connsiteX0" fmla="*/ 243589 w 557114"/>
                <a:gd name="connsiteY0" fmla="*/ 355438 h 608062"/>
                <a:gd name="connsiteX1" fmla="*/ 277656 w 557114"/>
                <a:gd name="connsiteY1" fmla="*/ 355438 h 608062"/>
                <a:gd name="connsiteX2" fmla="*/ 277940 w 557114"/>
                <a:gd name="connsiteY2" fmla="*/ 355438 h 608062"/>
                <a:gd name="connsiteX3" fmla="*/ 278604 w 557114"/>
                <a:gd name="connsiteY3" fmla="*/ 355438 h 608062"/>
                <a:gd name="connsiteX4" fmla="*/ 279174 w 557114"/>
                <a:gd name="connsiteY4" fmla="*/ 355438 h 608062"/>
                <a:gd name="connsiteX5" fmla="*/ 279458 w 557114"/>
                <a:gd name="connsiteY5" fmla="*/ 355438 h 608062"/>
                <a:gd name="connsiteX6" fmla="*/ 279553 w 557114"/>
                <a:gd name="connsiteY6" fmla="*/ 355438 h 608062"/>
                <a:gd name="connsiteX7" fmla="*/ 313620 w 557114"/>
                <a:gd name="connsiteY7" fmla="*/ 355438 h 608062"/>
                <a:gd name="connsiteX8" fmla="*/ 324438 w 557114"/>
                <a:gd name="connsiteY8" fmla="*/ 375432 h 608062"/>
                <a:gd name="connsiteX9" fmla="*/ 298152 w 557114"/>
                <a:gd name="connsiteY9" fmla="*/ 430202 h 608062"/>
                <a:gd name="connsiteX10" fmla="*/ 301948 w 557114"/>
                <a:gd name="connsiteY10" fmla="*/ 510272 h 608062"/>
                <a:gd name="connsiteX11" fmla="*/ 356891 w 557114"/>
                <a:gd name="connsiteY11" fmla="*/ 389172 h 608062"/>
                <a:gd name="connsiteX12" fmla="*/ 356986 w 557114"/>
                <a:gd name="connsiteY12" fmla="*/ 389172 h 608062"/>
                <a:gd name="connsiteX13" fmla="*/ 376628 w 557114"/>
                <a:gd name="connsiteY13" fmla="*/ 375337 h 608062"/>
                <a:gd name="connsiteX14" fmla="*/ 383556 w 557114"/>
                <a:gd name="connsiteY14" fmla="*/ 376474 h 608062"/>
                <a:gd name="connsiteX15" fmla="*/ 383745 w 557114"/>
                <a:gd name="connsiteY15" fmla="*/ 376569 h 608062"/>
                <a:gd name="connsiteX16" fmla="*/ 518588 w 557114"/>
                <a:gd name="connsiteY16" fmla="*/ 438920 h 608062"/>
                <a:gd name="connsiteX17" fmla="*/ 557114 w 557114"/>
                <a:gd name="connsiteY17" fmla="*/ 482224 h 608062"/>
                <a:gd name="connsiteX18" fmla="*/ 557114 w 557114"/>
                <a:gd name="connsiteY18" fmla="*/ 608062 h 608062"/>
                <a:gd name="connsiteX19" fmla="*/ 279743 w 557114"/>
                <a:gd name="connsiteY19" fmla="*/ 608062 h 608062"/>
                <a:gd name="connsiteX20" fmla="*/ 279458 w 557114"/>
                <a:gd name="connsiteY20" fmla="*/ 608062 h 608062"/>
                <a:gd name="connsiteX21" fmla="*/ 279364 w 557114"/>
                <a:gd name="connsiteY21" fmla="*/ 608062 h 608062"/>
                <a:gd name="connsiteX22" fmla="*/ 279174 w 557114"/>
                <a:gd name="connsiteY22" fmla="*/ 608062 h 608062"/>
                <a:gd name="connsiteX23" fmla="*/ 278984 w 557114"/>
                <a:gd name="connsiteY23" fmla="*/ 608062 h 608062"/>
                <a:gd name="connsiteX24" fmla="*/ 278604 w 557114"/>
                <a:gd name="connsiteY24" fmla="*/ 608062 h 608062"/>
                <a:gd name="connsiteX25" fmla="*/ 278130 w 557114"/>
                <a:gd name="connsiteY25" fmla="*/ 608062 h 608062"/>
                <a:gd name="connsiteX26" fmla="*/ 277940 w 557114"/>
                <a:gd name="connsiteY26" fmla="*/ 608062 h 608062"/>
                <a:gd name="connsiteX27" fmla="*/ 277845 w 557114"/>
                <a:gd name="connsiteY27" fmla="*/ 608062 h 608062"/>
                <a:gd name="connsiteX28" fmla="*/ 277750 w 557114"/>
                <a:gd name="connsiteY28" fmla="*/ 608062 h 608062"/>
                <a:gd name="connsiteX29" fmla="*/ 277656 w 557114"/>
                <a:gd name="connsiteY29" fmla="*/ 608062 h 608062"/>
                <a:gd name="connsiteX30" fmla="*/ 277371 w 557114"/>
                <a:gd name="connsiteY30" fmla="*/ 608062 h 608062"/>
                <a:gd name="connsiteX31" fmla="*/ 0 w 557114"/>
                <a:gd name="connsiteY31" fmla="*/ 608062 h 608062"/>
                <a:gd name="connsiteX32" fmla="*/ 0 w 557114"/>
                <a:gd name="connsiteY32" fmla="*/ 482224 h 608062"/>
                <a:gd name="connsiteX33" fmla="*/ 38621 w 557114"/>
                <a:gd name="connsiteY33" fmla="*/ 438920 h 608062"/>
                <a:gd name="connsiteX34" fmla="*/ 173464 w 557114"/>
                <a:gd name="connsiteY34" fmla="*/ 376569 h 608062"/>
                <a:gd name="connsiteX35" fmla="*/ 173558 w 557114"/>
                <a:gd name="connsiteY35" fmla="*/ 376474 h 608062"/>
                <a:gd name="connsiteX36" fmla="*/ 180486 w 557114"/>
                <a:gd name="connsiteY36" fmla="*/ 375337 h 608062"/>
                <a:gd name="connsiteX37" fmla="*/ 200223 w 557114"/>
                <a:gd name="connsiteY37" fmla="*/ 389172 h 608062"/>
                <a:gd name="connsiteX38" fmla="*/ 255166 w 557114"/>
                <a:gd name="connsiteY38" fmla="*/ 510272 h 608062"/>
                <a:gd name="connsiteX39" fmla="*/ 258962 w 557114"/>
                <a:gd name="connsiteY39" fmla="*/ 430202 h 608062"/>
                <a:gd name="connsiteX40" fmla="*/ 232676 w 557114"/>
                <a:gd name="connsiteY40" fmla="*/ 375432 h 608062"/>
                <a:gd name="connsiteX41" fmla="*/ 243589 w 557114"/>
                <a:gd name="connsiteY41" fmla="*/ 355438 h 608062"/>
                <a:gd name="connsiteX42" fmla="*/ 276250 w 557114"/>
                <a:gd name="connsiteY42" fmla="*/ 0 h 608062"/>
                <a:gd name="connsiteX43" fmla="*/ 277674 w 557114"/>
                <a:gd name="connsiteY43" fmla="*/ 0 h 608062"/>
                <a:gd name="connsiteX44" fmla="*/ 277863 w 557114"/>
                <a:gd name="connsiteY44" fmla="*/ 0 h 608062"/>
                <a:gd name="connsiteX45" fmla="*/ 277958 w 557114"/>
                <a:gd name="connsiteY45" fmla="*/ 0 h 608062"/>
                <a:gd name="connsiteX46" fmla="*/ 279382 w 557114"/>
                <a:gd name="connsiteY46" fmla="*/ 0 h 608062"/>
                <a:gd name="connsiteX47" fmla="*/ 402570 w 557114"/>
                <a:gd name="connsiteY47" fmla="*/ 104895 h 608062"/>
                <a:gd name="connsiteX48" fmla="*/ 394693 w 557114"/>
                <a:gd name="connsiteY48" fmla="*/ 159001 h 608062"/>
                <a:gd name="connsiteX49" fmla="*/ 405892 w 557114"/>
                <a:gd name="connsiteY49" fmla="*/ 184774 h 608062"/>
                <a:gd name="connsiteX50" fmla="*/ 377040 w 557114"/>
                <a:gd name="connsiteY50" fmla="*/ 236890 h 608062"/>
                <a:gd name="connsiteX51" fmla="*/ 315731 w 557114"/>
                <a:gd name="connsiteY51" fmla="*/ 311274 h 608062"/>
                <a:gd name="connsiteX52" fmla="*/ 277958 w 557114"/>
                <a:gd name="connsiteY52" fmla="*/ 319707 h 608062"/>
                <a:gd name="connsiteX53" fmla="*/ 277958 w 557114"/>
                <a:gd name="connsiteY53" fmla="*/ 319802 h 608062"/>
                <a:gd name="connsiteX54" fmla="*/ 277863 w 557114"/>
                <a:gd name="connsiteY54" fmla="*/ 319802 h 608062"/>
                <a:gd name="connsiteX55" fmla="*/ 277674 w 557114"/>
                <a:gd name="connsiteY55" fmla="*/ 319802 h 608062"/>
                <a:gd name="connsiteX56" fmla="*/ 277674 w 557114"/>
                <a:gd name="connsiteY56" fmla="*/ 319707 h 608062"/>
                <a:gd name="connsiteX57" fmla="*/ 239901 w 557114"/>
                <a:gd name="connsiteY57" fmla="*/ 311274 h 608062"/>
                <a:gd name="connsiteX58" fmla="*/ 178592 w 557114"/>
                <a:gd name="connsiteY58" fmla="*/ 236890 h 608062"/>
                <a:gd name="connsiteX59" fmla="*/ 149740 w 557114"/>
                <a:gd name="connsiteY59" fmla="*/ 184774 h 608062"/>
                <a:gd name="connsiteX60" fmla="*/ 161034 w 557114"/>
                <a:gd name="connsiteY60" fmla="*/ 159001 h 608062"/>
                <a:gd name="connsiteX61" fmla="*/ 153062 w 557114"/>
                <a:gd name="connsiteY61" fmla="*/ 104895 h 608062"/>
                <a:gd name="connsiteX62" fmla="*/ 276250 w 557114"/>
                <a:gd name="connsiteY62" fmla="*/ 0 h 6080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557114" h="608062">
                  <a:moveTo>
                    <a:pt x="243589" y="355438"/>
                  </a:moveTo>
                  <a:lnTo>
                    <a:pt x="277656" y="355438"/>
                  </a:lnTo>
                  <a:lnTo>
                    <a:pt x="277940" y="355438"/>
                  </a:lnTo>
                  <a:lnTo>
                    <a:pt x="278604" y="355438"/>
                  </a:lnTo>
                  <a:lnTo>
                    <a:pt x="279174" y="355438"/>
                  </a:lnTo>
                  <a:lnTo>
                    <a:pt x="279458" y="355438"/>
                  </a:lnTo>
                  <a:lnTo>
                    <a:pt x="279553" y="355438"/>
                  </a:lnTo>
                  <a:lnTo>
                    <a:pt x="313620" y="355438"/>
                  </a:lnTo>
                  <a:cubicBezTo>
                    <a:pt x="325007" y="355438"/>
                    <a:pt x="330511" y="364630"/>
                    <a:pt x="324438" y="375432"/>
                  </a:cubicBezTo>
                  <a:cubicBezTo>
                    <a:pt x="321781" y="379980"/>
                    <a:pt x="298152" y="430202"/>
                    <a:pt x="298152" y="430202"/>
                  </a:cubicBezTo>
                  <a:lnTo>
                    <a:pt x="301948" y="510272"/>
                  </a:lnTo>
                  <a:cubicBezTo>
                    <a:pt x="317700" y="481655"/>
                    <a:pt x="343131" y="422432"/>
                    <a:pt x="356891" y="389172"/>
                  </a:cubicBezTo>
                  <a:cubicBezTo>
                    <a:pt x="356891" y="389172"/>
                    <a:pt x="356891" y="389172"/>
                    <a:pt x="356986" y="389172"/>
                  </a:cubicBezTo>
                  <a:cubicBezTo>
                    <a:pt x="359832" y="381117"/>
                    <a:pt x="367519" y="375337"/>
                    <a:pt x="376628" y="375337"/>
                  </a:cubicBezTo>
                  <a:cubicBezTo>
                    <a:pt x="379096" y="375337"/>
                    <a:pt x="381373" y="375716"/>
                    <a:pt x="383556" y="376474"/>
                  </a:cubicBezTo>
                  <a:cubicBezTo>
                    <a:pt x="383650" y="376474"/>
                    <a:pt x="383650" y="376474"/>
                    <a:pt x="383745" y="376569"/>
                  </a:cubicBezTo>
                  <a:cubicBezTo>
                    <a:pt x="387446" y="377706"/>
                    <a:pt x="464973" y="411724"/>
                    <a:pt x="518588" y="438920"/>
                  </a:cubicBezTo>
                  <a:cubicBezTo>
                    <a:pt x="542595" y="451049"/>
                    <a:pt x="557114" y="466305"/>
                    <a:pt x="557114" y="482224"/>
                  </a:cubicBezTo>
                  <a:lnTo>
                    <a:pt x="557114" y="608062"/>
                  </a:lnTo>
                  <a:lnTo>
                    <a:pt x="279743" y="608062"/>
                  </a:lnTo>
                  <a:lnTo>
                    <a:pt x="279458" y="608062"/>
                  </a:lnTo>
                  <a:lnTo>
                    <a:pt x="279364" y="608062"/>
                  </a:lnTo>
                  <a:lnTo>
                    <a:pt x="279174" y="608062"/>
                  </a:lnTo>
                  <a:lnTo>
                    <a:pt x="278984" y="608062"/>
                  </a:lnTo>
                  <a:lnTo>
                    <a:pt x="278604" y="608062"/>
                  </a:lnTo>
                  <a:lnTo>
                    <a:pt x="278130" y="608062"/>
                  </a:lnTo>
                  <a:lnTo>
                    <a:pt x="277940" y="608062"/>
                  </a:lnTo>
                  <a:lnTo>
                    <a:pt x="277845" y="608062"/>
                  </a:lnTo>
                  <a:lnTo>
                    <a:pt x="277750" y="608062"/>
                  </a:lnTo>
                  <a:lnTo>
                    <a:pt x="277656" y="608062"/>
                  </a:lnTo>
                  <a:lnTo>
                    <a:pt x="277371" y="608062"/>
                  </a:lnTo>
                  <a:lnTo>
                    <a:pt x="0" y="608062"/>
                  </a:lnTo>
                  <a:lnTo>
                    <a:pt x="0" y="482224"/>
                  </a:lnTo>
                  <a:cubicBezTo>
                    <a:pt x="0" y="466305"/>
                    <a:pt x="14519" y="451049"/>
                    <a:pt x="38621" y="438920"/>
                  </a:cubicBezTo>
                  <a:cubicBezTo>
                    <a:pt x="92141" y="411724"/>
                    <a:pt x="169668" y="377706"/>
                    <a:pt x="173464" y="376569"/>
                  </a:cubicBezTo>
                  <a:cubicBezTo>
                    <a:pt x="173464" y="376474"/>
                    <a:pt x="173464" y="376474"/>
                    <a:pt x="173558" y="376474"/>
                  </a:cubicBezTo>
                  <a:cubicBezTo>
                    <a:pt x="175741" y="375716"/>
                    <a:pt x="178018" y="375337"/>
                    <a:pt x="180486" y="375337"/>
                  </a:cubicBezTo>
                  <a:cubicBezTo>
                    <a:pt x="189595" y="375337"/>
                    <a:pt x="197282" y="381117"/>
                    <a:pt x="200223" y="389172"/>
                  </a:cubicBezTo>
                  <a:cubicBezTo>
                    <a:pt x="214078" y="422432"/>
                    <a:pt x="239414" y="481655"/>
                    <a:pt x="255166" y="510272"/>
                  </a:cubicBezTo>
                  <a:lnTo>
                    <a:pt x="258962" y="430202"/>
                  </a:lnTo>
                  <a:cubicBezTo>
                    <a:pt x="258962" y="430202"/>
                    <a:pt x="235333" y="379980"/>
                    <a:pt x="232676" y="375432"/>
                  </a:cubicBezTo>
                  <a:cubicBezTo>
                    <a:pt x="226603" y="364630"/>
                    <a:pt x="232107" y="355438"/>
                    <a:pt x="243589" y="355438"/>
                  </a:cubicBezTo>
                  <a:close/>
                  <a:moveTo>
                    <a:pt x="276250" y="0"/>
                  </a:moveTo>
                  <a:cubicBezTo>
                    <a:pt x="276725" y="0"/>
                    <a:pt x="277199" y="0"/>
                    <a:pt x="277674" y="0"/>
                  </a:cubicBezTo>
                  <a:cubicBezTo>
                    <a:pt x="277769" y="0"/>
                    <a:pt x="277769" y="0"/>
                    <a:pt x="277863" y="0"/>
                  </a:cubicBezTo>
                  <a:cubicBezTo>
                    <a:pt x="277863" y="0"/>
                    <a:pt x="277863" y="0"/>
                    <a:pt x="277958" y="0"/>
                  </a:cubicBezTo>
                  <a:cubicBezTo>
                    <a:pt x="278433" y="0"/>
                    <a:pt x="278907" y="0"/>
                    <a:pt x="279382" y="0"/>
                  </a:cubicBezTo>
                  <a:cubicBezTo>
                    <a:pt x="385487" y="0"/>
                    <a:pt x="405417" y="75615"/>
                    <a:pt x="402570" y="104895"/>
                  </a:cubicBezTo>
                  <a:cubicBezTo>
                    <a:pt x="400387" y="128395"/>
                    <a:pt x="394693" y="159001"/>
                    <a:pt x="394693" y="159001"/>
                  </a:cubicBezTo>
                  <a:cubicBezTo>
                    <a:pt x="394693" y="159001"/>
                    <a:pt x="405892" y="164118"/>
                    <a:pt x="405892" y="184774"/>
                  </a:cubicBezTo>
                  <a:cubicBezTo>
                    <a:pt x="402001" y="236511"/>
                    <a:pt x="381311" y="214149"/>
                    <a:pt x="377040" y="236890"/>
                  </a:cubicBezTo>
                  <a:cubicBezTo>
                    <a:pt x="370017" y="274603"/>
                    <a:pt x="336610" y="301893"/>
                    <a:pt x="315731" y="311274"/>
                  </a:cubicBezTo>
                  <a:cubicBezTo>
                    <a:pt x="303583" y="316770"/>
                    <a:pt x="291055" y="319518"/>
                    <a:pt x="277958" y="319707"/>
                  </a:cubicBezTo>
                  <a:lnTo>
                    <a:pt x="277958" y="319802"/>
                  </a:lnTo>
                  <a:cubicBezTo>
                    <a:pt x="277863" y="319802"/>
                    <a:pt x="277863" y="319802"/>
                    <a:pt x="277863" y="319802"/>
                  </a:cubicBezTo>
                  <a:cubicBezTo>
                    <a:pt x="277769" y="319802"/>
                    <a:pt x="277769" y="319802"/>
                    <a:pt x="277674" y="319802"/>
                  </a:cubicBezTo>
                  <a:lnTo>
                    <a:pt x="277674" y="319707"/>
                  </a:lnTo>
                  <a:cubicBezTo>
                    <a:pt x="264577" y="319518"/>
                    <a:pt x="252049" y="316770"/>
                    <a:pt x="239901" y="311274"/>
                  </a:cubicBezTo>
                  <a:cubicBezTo>
                    <a:pt x="219022" y="301893"/>
                    <a:pt x="185615" y="274603"/>
                    <a:pt x="178592" y="236890"/>
                  </a:cubicBezTo>
                  <a:cubicBezTo>
                    <a:pt x="174321" y="214149"/>
                    <a:pt x="153631" y="236511"/>
                    <a:pt x="149740" y="184774"/>
                  </a:cubicBezTo>
                  <a:cubicBezTo>
                    <a:pt x="149740" y="164118"/>
                    <a:pt x="161034" y="159001"/>
                    <a:pt x="161034" y="159001"/>
                  </a:cubicBezTo>
                  <a:cubicBezTo>
                    <a:pt x="161034" y="159001"/>
                    <a:pt x="155245" y="128395"/>
                    <a:pt x="153062" y="104895"/>
                  </a:cubicBezTo>
                  <a:cubicBezTo>
                    <a:pt x="150215" y="75615"/>
                    <a:pt x="170145" y="0"/>
                    <a:pt x="276250" y="0"/>
                  </a:cubicBezTo>
                  <a:close/>
                </a:path>
              </a:pathLst>
            </a:custGeom>
            <a:solidFill>
              <a:srgbClr val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</a:endParaRPr>
            </a:p>
          </p:txBody>
        </p:sp>
      </p:grpSp>
      <p:grpSp>
        <p:nvGrpSpPr>
          <p:cNvPr id="569" name="组合 568">
            <a:extLst>
              <a:ext uri="{FF2B5EF4-FFF2-40B4-BE49-F238E27FC236}">
                <a16:creationId xmlns:a16="http://schemas.microsoft.com/office/drawing/2014/main" id="{8F944836-D768-4ED0-AA8A-F716E4A6474E}"/>
              </a:ext>
            </a:extLst>
          </p:cNvPr>
          <p:cNvGrpSpPr/>
          <p:nvPr/>
        </p:nvGrpSpPr>
        <p:grpSpPr>
          <a:xfrm>
            <a:off x="8132956" y="2009760"/>
            <a:ext cx="3385944" cy="2144238"/>
            <a:chOff x="1223445" y="1639500"/>
            <a:chExt cx="6714551" cy="4252167"/>
          </a:xfrm>
        </p:grpSpPr>
        <p:grpSp>
          <p:nvGrpSpPr>
            <p:cNvPr id="570" name="Group 4">
              <a:extLst>
                <a:ext uri="{FF2B5EF4-FFF2-40B4-BE49-F238E27FC236}">
                  <a16:creationId xmlns:a16="http://schemas.microsoft.com/office/drawing/2014/main" id="{50CE8C8A-EC9F-41F6-B30C-802CF1FAB228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223445" y="1639500"/>
              <a:ext cx="6714551" cy="4252167"/>
              <a:chOff x="442" y="1130"/>
              <a:chExt cx="4123" cy="2611"/>
            </a:xfrm>
          </p:grpSpPr>
          <p:sp>
            <p:nvSpPr>
              <p:cNvPr id="585" name="Freeform 5">
                <a:extLst>
                  <a:ext uri="{FF2B5EF4-FFF2-40B4-BE49-F238E27FC236}">
                    <a16:creationId xmlns:a16="http://schemas.microsoft.com/office/drawing/2014/main" id="{B4596DAB-EC56-4536-979B-A7A11D9520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" y="1141"/>
                <a:ext cx="4099" cy="258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6" name="Freeform 6">
                <a:extLst>
                  <a:ext uri="{FF2B5EF4-FFF2-40B4-BE49-F238E27FC236}">
                    <a16:creationId xmlns:a16="http://schemas.microsoft.com/office/drawing/2014/main" id="{EDDF644E-A9C6-4574-9DA9-436F8B91D6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" y="1130"/>
                <a:ext cx="4123" cy="2611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EAECE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7" name="Rectangle 7">
                <a:extLst>
                  <a:ext uri="{FF2B5EF4-FFF2-40B4-BE49-F238E27FC236}">
                    <a16:creationId xmlns:a16="http://schemas.microsoft.com/office/drawing/2014/main" id="{BED25DE6-8870-459B-969A-4E5CAF69E0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309"/>
              </a:xfrm>
              <a:prstGeom prst="rect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8" name="Rectangle 8">
                <a:extLst>
                  <a:ext uri="{FF2B5EF4-FFF2-40B4-BE49-F238E27FC236}">
                    <a16:creationId xmlns:a16="http://schemas.microsoft.com/office/drawing/2014/main" id="{33E99F86-1DF0-4949-B1D7-ECCB18552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3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9" name="Rectangle 9">
                <a:extLst>
                  <a:ext uri="{FF2B5EF4-FFF2-40B4-BE49-F238E27FC236}">
                    <a16:creationId xmlns:a16="http://schemas.microsoft.com/office/drawing/2014/main" id="{B50FA1B1-0DC5-46F6-AABD-5F2E5CA83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180"/>
              </a:xfrm>
              <a:prstGeom prst="rect">
                <a:avLst/>
              </a:prstGeom>
              <a:solidFill>
                <a:srgbClr val="CC4A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0" name="Rectangle 10">
                <a:extLst>
                  <a:ext uri="{FF2B5EF4-FFF2-40B4-BE49-F238E27FC236}">
                    <a16:creationId xmlns:a16="http://schemas.microsoft.com/office/drawing/2014/main" id="{D5E96031-B15B-465C-BC63-AD36D48FA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397"/>
                <a:ext cx="3833" cy="1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1" name="Rectangle 11">
                <a:extLst>
                  <a:ext uri="{FF2B5EF4-FFF2-40B4-BE49-F238E27FC236}">
                    <a16:creationId xmlns:a16="http://schemas.microsoft.com/office/drawing/2014/main" id="{C2A0B42C-5EC2-4DA7-A920-29DF1BA4E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1907"/>
                <a:ext cx="666" cy="502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2" name="Rectangle 12">
                <a:extLst>
                  <a:ext uri="{FF2B5EF4-FFF2-40B4-BE49-F238E27FC236}">
                    <a16:creationId xmlns:a16="http://schemas.microsoft.com/office/drawing/2014/main" id="{DF679C4D-EB47-4AA3-BAC4-2E653D42B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2512"/>
                <a:ext cx="666" cy="502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3" name="Rectangle 13">
                <a:extLst>
                  <a:ext uri="{FF2B5EF4-FFF2-40B4-BE49-F238E27FC236}">
                    <a16:creationId xmlns:a16="http://schemas.microsoft.com/office/drawing/2014/main" id="{6B4275B3-CF9C-4847-947E-6776BC2C7B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3116"/>
                <a:ext cx="666" cy="503"/>
              </a:xfrm>
              <a:prstGeom prst="rect">
                <a:avLst/>
              </a:prstGeom>
              <a:solidFill>
                <a:srgbClr val="F4F4F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4" name="Oval 14">
                <a:extLst>
                  <a:ext uri="{FF2B5EF4-FFF2-40B4-BE49-F238E27FC236}">
                    <a16:creationId xmlns:a16="http://schemas.microsoft.com/office/drawing/2014/main" id="{47C12A7A-2A3A-4361-836D-1E71DC708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1" y="1268"/>
                <a:ext cx="62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5" name="Oval 15">
                <a:extLst>
                  <a:ext uri="{FF2B5EF4-FFF2-40B4-BE49-F238E27FC236}">
                    <a16:creationId xmlns:a16="http://schemas.microsoft.com/office/drawing/2014/main" id="{5EFED599-5FF1-4CFD-BD7D-BFDAD03329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0" y="1268"/>
                <a:ext cx="63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6" name="Oval 16">
                <a:extLst>
                  <a:ext uri="{FF2B5EF4-FFF2-40B4-BE49-F238E27FC236}">
                    <a16:creationId xmlns:a16="http://schemas.microsoft.com/office/drawing/2014/main" id="{A36CF736-DD11-4F05-B438-338F91421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9" y="1268"/>
                <a:ext cx="63" cy="62"/>
              </a:xfrm>
              <a:prstGeom prst="ellipse">
                <a:avLst/>
              </a:pr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7" name="Freeform 17">
                <a:extLst>
                  <a:ext uri="{FF2B5EF4-FFF2-40B4-BE49-F238E27FC236}">
                    <a16:creationId xmlns:a16="http://schemas.microsoft.com/office/drawing/2014/main" id="{8E7945E6-1CED-40DD-8296-D47EE2687A2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28" y="1909"/>
                <a:ext cx="3001" cy="1721"/>
              </a:xfrm>
              <a:custGeom>
                <a:avLst/>
                <a:gdLst>
                  <a:gd name="T0" fmla="*/ 81 w 3119"/>
                  <a:gd name="T1" fmla="*/ 1764 h 1788"/>
                  <a:gd name="T2" fmla="*/ 41 w 3119"/>
                  <a:gd name="T3" fmla="*/ 1747 h 1788"/>
                  <a:gd name="T4" fmla="*/ 24 w 3119"/>
                  <a:gd name="T5" fmla="*/ 1706 h 1788"/>
                  <a:gd name="T6" fmla="*/ 24 w 3119"/>
                  <a:gd name="T7" fmla="*/ 81 h 1788"/>
                  <a:gd name="T8" fmla="*/ 41 w 3119"/>
                  <a:gd name="T9" fmla="*/ 41 h 1788"/>
                  <a:gd name="T10" fmla="*/ 81 w 3119"/>
                  <a:gd name="T11" fmla="*/ 24 h 1788"/>
                  <a:gd name="T12" fmla="*/ 3037 w 3119"/>
                  <a:gd name="T13" fmla="*/ 24 h 1788"/>
                  <a:gd name="T14" fmla="*/ 3078 w 3119"/>
                  <a:gd name="T15" fmla="*/ 41 h 1788"/>
                  <a:gd name="T16" fmla="*/ 3095 w 3119"/>
                  <a:gd name="T17" fmla="*/ 81 h 1788"/>
                  <a:gd name="T18" fmla="*/ 3095 w 3119"/>
                  <a:gd name="T19" fmla="*/ 1706 h 1788"/>
                  <a:gd name="T20" fmla="*/ 3078 w 3119"/>
                  <a:gd name="T21" fmla="*/ 1747 h 1788"/>
                  <a:gd name="T22" fmla="*/ 3037 w 3119"/>
                  <a:gd name="T23" fmla="*/ 1764 h 1788"/>
                  <a:gd name="T24" fmla="*/ 3037 w 3119"/>
                  <a:gd name="T25" fmla="*/ 1764 h 1788"/>
                  <a:gd name="T26" fmla="*/ 81 w 3119"/>
                  <a:gd name="T27" fmla="*/ 1764 h 1788"/>
                  <a:gd name="T28" fmla="*/ 3037 w 3119"/>
                  <a:gd name="T29" fmla="*/ 0 h 1788"/>
                  <a:gd name="T30" fmla="*/ 3037 w 3119"/>
                  <a:gd name="T31" fmla="*/ 0 h 1788"/>
                  <a:gd name="T32" fmla="*/ 81 w 3119"/>
                  <a:gd name="T33" fmla="*/ 0 h 1788"/>
                  <a:gd name="T34" fmla="*/ 24 w 3119"/>
                  <a:gd name="T35" fmla="*/ 24 h 1788"/>
                  <a:gd name="T36" fmla="*/ 0 w 3119"/>
                  <a:gd name="T37" fmla="*/ 81 h 1788"/>
                  <a:gd name="T38" fmla="*/ 0 w 3119"/>
                  <a:gd name="T39" fmla="*/ 1706 h 1788"/>
                  <a:gd name="T40" fmla="*/ 24 w 3119"/>
                  <a:gd name="T41" fmla="*/ 1764 h 1788"/>
                  <a:gd name="T42" fmla="*/ 81 w 3119"/>
                  <a:gd name="T43" fmla="*/ 1788 h 1788"/>
                  <a:gd name="T44" fmla="*/ 81 w 3119"/>
                  <a:gd name="T45" fmla="*/ 1788 h 1788"/>
                  <a:gd name="T46" fmla="*/ 3037 w 3119"/>
                  <a:gd name="T47" fmla="*/ 1788 h 1788"/>
                  <a:gd name="T48" fmla="*/ 3095 w 3119"/>
                  <a:gd name="T49" fmla="*/ 1764 h 1788"/>
                  <a:gd name="T50" fmla="*/ 3119 w 3119"/>
                  <a:gd name="T51" fmla="*/ 1706 h 1788"/>
                  <a:gd name="T52" fmla="*/ 3119 w 3119"/>
                  <a:gd name="T53" fmla="*/ 81 h 1788"/>
                  <a:gd name="T54" fmla="*/ 3095 w 3119"/>
                  <a:gd name="T55" fmla="*/ 24 h 1788"/>
                  <a:gd name="T56" fmla="*/ 3037 w 3119"/>
                  <a:gd name="T57" fmla="*/ 0 h 17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119" h="1788">
                    <a:moveTo>
                      <a:pt x="81" y="1764"/>
                    </a:moveTo>
                    <a:cubicBezTo>
                      <a:pt x="65" y="1764"/>
                      <a:pt x="51" y="1757"/>
                      <a:pt x="41" y="1747"/>
                    </a:cubicBezTo>
                    <a:cubicBezTo>
                      <a:pt x="30" y="1737"/>
                      <a:pt x="24" y="1722"/>
                      <a:pt x="24" y="1706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66"/>
                      <a:pt x="30" y="51"/>
                      <a:pt x="41" y="41"/>
                    </a:cubicBezTo>
                    <a:cubicBezTo>
                      <a:pt x="51" y="30"/>
                      <a:pt x="65" y="24"/>
                      <a:pt x="81" y="24"/>
                    </a:cubicBezTo>
                    <a:cubicBezTo>
                      <a:pt x="3037" y="24"/>
                      <a:pt x="3037" y="24"/>
                      <a:pt x="3037" y="24"/>
                    </a:cubicBezTo>
                    <a:cubicBezTo>
                      <a:pt x="3053" y="24"/>
                      <a:pt x="3068" y="30"/>
                      <a:pt x="3078" y="41"/>
                    </a:cubicBezTo>
                    <a:cubicBezTo>
                      <a:pt x="3089" y="51"/>
                      <a:pt x="3095" y="66"/>
                      <a:pt x="3095" y="81"/>
                    </a:cubicBezTo>
                    <a:cubicBezTo>
                      <a:pt x="3095" y="1706"/>
                      <a:pt x="3095" y="1706"/>
                      <a:pt x="3095" y="1706"/>
                    </a:cubicBezTo>
                    <a:cubicBezTo>
                      <a:pt x="3095" y="1722"/>
                      <a:pt x="3089" y="1737"/>
                      <a:pt x="3078" y="1747"/>
                    </a:cubicBezTo>
                    <a:cubicBezTo>
                      <a:pt x="3068" y="1757"/>
                      <a:pt x="3053" y="1764"/>
                      <a:pt x="3037" y="1764"/>
                    </a:cubicBezTo>
                    <a:cubicBezTo>
                      <a:pt x="3037" y="1764"/>
                      <a:pt x="3037" y="1764"/>
                      <a:pt x="3037" y="1764"/>
                    </a:cubicBezTo>
                    <a:cubicBezTo>
                      <a:pt x="81" y="1764"/>
                      <a:pt x="81" y="1764"/>
                      <a:pt x="81" y="1764"/>
                    </a:cubicBezTo>
                    <a:moveTo>
                      <a:pt x="3037" y="0"/>
                    </a:moveTo>
                    <a:cubicBezTo>
                      <a:pt x="3037" y="0"/>
                      <a:pt x="3037" y="0"/>
                      <a:pt x="3037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59" y="0"/>
                      <a:pt x="38" y="9"/>
                      <a:pt x="24" y="24"/>
                    </a:cubicBezTo>
                    <a:cubicBezTo>
                      <a:pt x="9" y="39"/>
                      <a:pt x="0" y="59"/>
                      <a:pt x="0" y="81"/>
                    </a:cubicBezTo>
                    <a:cubicBezTo>
                      <a:pt x="0" y="1706"/>
                      <a:pt x="0" y="1706"/>
                      <a:pt x="0" y="1706"/>
                    </a:cubicBezTo>
                    <a:cubicBezTo>
                      <a:pt x="0" y="1729"/>
                      <a:pt x="9" y="1749"/>
                      <a:pt x="24" y="1764"/>
                    </a:cubicBezTo>
                    <a:cubicBezTo>
                      <a:pt x="38" y="1779"/>
                      <a:pt x="59" y="1788"/>
                      <a:pt x="81" y="1788"/>
                    </a:cubicBezTo>
                    <a:cubicBezTo>
                      <a:pt x="81" y="1788"/>
                      <a:pt x="81" y="1788"/>
                      <a:pt x="81" y="1788"/>
                    </a:cubicBezTo>
                    <a:cubicBezTo>
                      <a:pt x="3037" y="1788"/>
                      <a:pt x="3037" y="1788"/>
                      <a:pt x="3037" y="1788"/>
                    </a:cubicBezTo>
                    <a:cubicBezTo>
                      <a:pt x="3060" y="1788"/>
                      <a:pt x="3080" y="1779"/>
                      <a:pt x="3095" y="1764"/>
                    </a:cubicBezTo>
                    <a:cubicBezTo>
                      <a:pt x="3110" y="1749"/>
                      <a:pt x="3119" y="1729"/>
                      <a:pt x="3119" y="1706"/>
                    </a:cubicBezTo>
                    <a:cubicBezTo>
                      <a:pt x="3119" y="81"/>
                      <a:pt x="3119" y="81"/>
                      <a:pt x="3119" y="81"/>
                    </a:cubicBezTo>
                    <a:cubicBezTo>
                      <a:pt x="3119" y="59"/>
                      <a:pt x="3110" y="39"/>
                      <a:pt x="3095" y="24"/>
                    </a:cubicBezTo>
                    <a:cubicBezTo>
                      <a:pt x="3080" y="9"/>
                      <a:pt x="3060" y="0"/>
                      <a:pt x="3037" y="0"/>
                    </a:cubicBezTo>
                  </a:path>
                </a:pathLst>
              </a:custGeom>
              <a:solidFill>
                <a:srgbClr val="F6F7F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8" name="Freeform 18">
                <a:extLst>
                  <a:ext uri="{FF2B5EF4-FFF2-40B4-BE49-F238E27FC236}">
                    <a16:creationId xmlns:a16="http://schemas.microsoft.com/office/drawing/2014/main" id="{3160544B-ACA1-439F-B5ED-73D07542FF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3" y="1431"/>
                <a:ext cx="526" cy="163"/>
              </a:xfrm>
              <a:custGeom>
                <a:avLst/>
                <a:gdLst>
                  <a:gd name="T0" fmla="*/ 520 w 547"/>
                  <a:gd name="T1" fmla="*/ 170 h 170"/>
                  <a:gd name="T2" fmla="*/ 27 w 547"/>
                  <a:gd name="T3" fmla="*/ 170 h 170"/>
                  <a:gd name="T4" fmla="*/ 0 w 547"/>
                  <a:gd name="T5" fmla="*/ 143 h 170"/>
                  <a:gd name="T6" fmla="*/ 0 w 547"/>
                  <a:gd name="T7" fmla="*/ 27 h 170"/>
                  <a:gd name="T8" fmla="*/ 27 w 547"/>
                  <a:gd name="T9" fmla="*/ 0 h 170"/>
                  <a:gd name="T10" fmla="*/ 520 w 547"/>
                  <a:gd name="T11" fmla="*/ 0 h 170"/>
                  <a:gd name="T12" fmla="*/ 547 w 547"/>
                  <a:gd name="T13" fmla="*/ 27 h 170"/>
                  <a:gd name="T14" fmla="*/ 547 w 547"/>
                  <a:gd name="T15" fmla="*/ 143 h 170"/>
                  <a:gd name="T16" fmla="*/ 520 w 547"/>
                  <a:gd name="T17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7" h="170">
                    <a:moveTo>
                      <a:pt x="520" y="170"/>
                    </a:moveTo>
                    <a:cubicBezTo>
                      <a:pt x="27" y="170"/>
                      <a:pt x="27" y="170"/>
                      <a:pt x="27" y="170"/>
                    </a:cubicBezTo>
                    <a:cubicBezTo>
                      <a:pt x="12" y="170"/>
                      <a:pt x="0" y="158"/>
                      <a:pt x="0" y="143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12"/>
                      <a:pt x="12" y="0"/>
                      <a:pt x="27" y="0"/>
                    </a:cubicBezTo>
                    <a:cubicBezTo>
                      <a:pt x="520" y="0"/>
                      <a:pt x="520" y="0"/>
                      <a:pt x="520" y="0"/>
                    </a:cubicBezTo>
                    <a:cubicBezTo>
                      <a:pt x="535" y="0"/>
                      <a:pt x="547" y="12"/>
                      <a:pt x="547" y="27"/>
                    </a:cubicBezTo>
                    <a:cubicBezTo>
                      <a:pt x="547" y="143"/>
                      <a:pt x="547" y="143"/>
                      <a:pt x="547" y="143"/>
                    </a:cubicBezTo>
                    <a:cubicBezTo>
                      <a:pt x="547" y="158"/>
                      <a:pt x="535" y="170"/>
                      <a:pt x="520" y="170"/>
                    </a:cubicBezTo>
                    <a:close/>
                  </a:path>
                </a:pathLst>
              </a:custGeom>
              <a:solidFill>
                <a:srgbClr val="EDED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9" name="Rectangle 19">
                <a:extLst>
                  <a:ext uri="{FF2B5EF4-FFF2-40B4-BE49-F238E27FC236}">
                    <a16:creationId xmlns:a16="http://schemas.microsoft.com/office/drawing/2014/main" id="{106CB808-4E4B-4B78-BBF1-5A2DEF569E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0" y="1490"/>
                <a:ext cx="254" cy="25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0" name="Freeform 20">
                <a:extLst>
                  <a:ext uri="{FF2B5EF4-FFF2-40B4-BE49-F238E27FC236}">
                    <a16:creationId xmlns:a16="http://schemas.microsoft.com/office/drawing/2014/main" id="{EDB51B77-C292-4B41-9031-229A1D46EE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" y="1474"/>
                <a:ext cx="242" cy="49"/>
              </a:xfrm>
              <a:custGeom>
                <a:avLst/>
                <a:gdLst>
                  <a:gd name="T0" fmla="*/ 227 w 251"/>
                  <a:gd name="T1" fmla="*/ 0 h 51"/>
                  <a:gd name="T2" fmla="*/ 24 w 251"/>
                  <a:gd name="T3" fmla="*/ 0 h 51"/>
                  <a:gd name="T4" fmla="*/ 0 w 251"/>
                  <a:gd name="T5" fmla="*/ 24 h 51"/>
                  <a:gd name="T6" fmla="*/ 0 w 251"/>
                  <a:gd name="T7" fmla="*/ 27 h 51"/>
                  <a:gd name="T8" fmla="*/ 24 w 251"/>
                  <a:gd name="T9" fmla="*/ 51 h 51"/>
                  <a:gd name="T10" fmla="*/ 227 w 251"/>
                  <a:gd name="T11" fmla="*/ 51 h 51"/>
                  <a:gd name="T12" fmla="*/ 251 w 251"/>
                  <a:gd name="T13" fmla="*/ 27 h 51"/>
                  <a:gd name="T14" fmla="*/ 251 w 251"/>
                  <a:gd name="T15" fmla="*/ 24 h 51"/>
                  <a:gd name="T16" fmla="*/ 227 w 251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1" h="51">
                    <a:moveTo>
                      <a:pt x="22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7" y="51"/>
                      <a:pt x="227" y="51"/>
                      <a:pt x="227" y="51"/>
                    </a:cubicBezTo>
                    <a:cubicBezTo>
                      <a:pt x="240" y="51"/>
                      <a:pt x="251" y="41"/>
                      <a:pt x="251" y="27"/>
                    </a:cubicBezTo>
                    <a:cubicBezTo>
                      <a:pt x="251" y="24"/>
                      <a:pt x="251" y="24"/>
                      <a:pt x="251" y="24"/>
                    </a:cubicBezTo>
                    <a:cubicBezTo>
                      <a:pt x="251" y="11"/>
                      <a:pt x="240" y="0"/>
                      <a:pt x="227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1" name="Freeform 21">
                <a:extLst>
                  <a:ext uri="{FF2B5EF4-FFF2-40B4-BE49-F238E27FC236}">
                    <a16:creationId xmlns:a16="http://schemas.microsoft.com/office/drawing/2014/main" id="{4F16D132-ACE7-42AA-BBC8-A2836A042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4" y="1474"/>
                <a:ext cx="241" cy="49"/>
              </a:xfrm>
              <a:custGeom>
                <a:avLst/>
                <a:gdLst>
                  <a:gd name="T0" fmla="*/ 226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6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6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0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0" y="51"/>
                      <a:pt x="24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39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39" y="0"/>
                      <a:pt x="226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2" name="Freeform 22">
                <a:extLst>
                  <a:ext uri="{FF2B5EF4-FFF2-40B4-BE49-F238E27FC236}">
                    <a16:creationId xmlns:a16="http://schemas.microsoft.com/office/drawing/2014/main" id="{8C70D664-3A2C-4726-B905-9F70F69AA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2" y="1474"/>
                <a:ext cx="241" cy="49"/>
              </a:xfrm>
              <a:custGeom>
                <a:avLst/>
                <a:gdLst>
                  <a:gd name="T0" fmla="*/ 226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6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6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6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6" y="51"/>
                      <a:pt x="226" y="51"/>
                      <a:pt x="226" y="51"/>
                    </a:cubicBezTo>
                    <a:cubicBezTo>
                      <a:pt x="240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40" y="0"/>
                      <a:pt x="226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3" name="Freeform 23">
                <a:extLst>
                  <a:ext uri="{FF2B5EF4-FFF2-40B4-BE49-F238E27FC236}">
                    <a16:creationId xmlns:a16="http://schemas.microsoft.com/office/drawing/2014/main" id="{037412D7-FE0C-40D5-ABEB-5D8C5E38A6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" y="1474"/>
                <a:ext cx="241" cy="49"/>
              </a:xfrm>
              <a:custGeom>
                <a:avLst/>
                <a:gdLst>
                  <a:gd name="T0" fmla="*/ 227 w 250"/>
                  <a:gd name="T1" fmla="*/ 0 h 51"/>
                  <a:gd name="T2" fmla="*/ 24 w 250"/>
                  <a:gd name="T3" fmla="*/ 0 h 51"/>
                  <a:gd name="T4" fmla="*/ 0 w 250"/>
                  <a:gd name="T5" fmla="*/ 24 h 51"/>
                  <a:gd name="T6" fmla="*/ 0 w 250"/>
                  <a:gd name="T7" fmla="*/ 27 h 51"/>
                  <a:gd name="T8" fmla="*/ 24 w 250"/>
                  <a:gd name="T9" fmla="*/ 51 h 51"/>
                  <a:gd name="T10" fmla="*/ 227 w 250"/>
                  <a:gd name="T11" fmla="*/ 51 h 51"/>
                  <a:gd name="T12" fmla="*/ 250 w 250"/>
                  <a:gd name="T13" fmla="*/ 27 h 51"/>
                  <a:gd name="T14" fmla="*/ 250 w 250"/>
                  <a:gd name="T15" fmla="*/ 24 h 51"/>
                  <a:gd name="T16" fmla="*/ 227 w 250"/>
                  <a:gd name="T17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0" h="51">
                    <a:moveTo>
                      <a:pt x="227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11"/>
                      <a:pt x="0" y="24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41"/>
                      <a:pt x="11" y="51"/>
                      <a:pt x="24" y="51"/>
                    </a:cubicBezTo>
                    <a:cubicBezTo>
                      <a:pt x="227" y="51"/>
                      <a:pt x="227" y="51"/>
                      <a:pt x="227" y="51"/>
                    </a:cubicBezTo>
                    <a:cubicBezTo>
                      <a:pt x="240" y="51"/>
                      <a:pt x="250" y="41"/>
                      <a:pt x="250" y="27"/>
                    </a:cubicBezTo>
                    <a:cubicBezTo>
                      <a:pt x="250" y="24"/>
                      <a:pt x="250" y="24"/>
                      <a:pt x="250" y="24"/>
                    </a:cubicBezTo>
                    <a:cubicBezTo>
                      <a:pt x="250" y="11"/>
                      <a:pt x="240" y="0"/>
                      <a:pt x="227" y="0"/>
                    </a:cubicBezTo>
                  </a:path>
                </a:pathLst>
              </a:custGeom>
              <a:solidFill>
                <a:srgbClr val="EAECEF">
                  <a:alpha val="66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571" name="组合 570">
              <a:extLst>
                <a:ext uri="{FF2B5EF4-FFF2-40B4-BE49-F238E27FC236}">
                  <a16:creationId xmlns:a16="http://schemas.microsoft.com/office/drawing/2014/main" id="{32C0EA2B-E935-4E60-844F-250376718CD2}"/>
                </a:ext>
              </a:extLst>
            </p:cNvPr>
            <p:cNvGrpSpPr/>
            <p:nvPr/>
          </p:nvGrpSpPr>
          <p:grpSpPr>
            <a:xfrm>
              <a:off x="3151349" y="3390912"/>
              <a:ext cx="3824867" cy="1851649"/>
              <a:chOff x="7824354" y="3116336"/>
              <a:chExt cx="1714500" cy="830003"/>
            </a:xfrm>
          </p:grpSpPr>
          <p:grpSp>
            <p:nvGrpSpPr>
              <p:cNvPr id="572" name="组合 571">
                <a:extLst>
                  <a:ext uri="{FF2B5EF4-FFF2-40B4-BE49-F238E27FC236}">
                    <a16:creationId xmlns:a16="http://schemas.microsoft.com/office/drawing/2014/main" id="{15B71FBD-81C7-48F4-ACDD-BB9A22F499DB}"/>
                  </a:ext>
                </a:extLst>
              </p:cNvPr>
              <p:cNvGrpSpPr/>
              <p:nvPr/>
            </p:nvGrpSpPr>
            <p:grpSpPr>
              <a:xfrm>
                <a:off x="7824354" y="3116336"/>
                <a:ext cx="1659024" cy="685772"/>
                <a:chOff x="7824355" y="3116331"/>
                <a:chExt cx="2155352" cy="890932"/>
              </a:xfrm>
            </p:grpSpPr>
            <p:sp>
              <p:nvSpPr>
                <p:cNvPr id="578" name="六边形 577">
                  <a:extLst>
                    <a:ext uri="{FF2B5EF4-FFF2-40B4-BE49-F238E27FC236}">
                      <a16:creationId xmlns:a16="http://schemas.microsoft.com/office/drawing/2014/main" id="{45705068-15B7-4F2D-9A53-9B2F98DB1452}"/>
                    </a:ext>
                  </a:extLst>
                </p:cNvPr>
                <p:cNvSpPr/>
                <p:nvPr/>
              </p:nvSpPr>
              <p:spPr>
                <a:xfrm>
                  <a:off x="7824355" y="3116332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79" name="六边形 578">
                  <a:extLst>
                    <a:ext uri="{FF2B5EF4-FFF2-40B4-BE49-F238E27FC236}">
                      <a16:creationId xmlns:a16="http://schemas.microsoft.com/office/drawing/2014/main" id="{D625931C-EE95-45F3-8D58-2ABBAA3E9589}"/>
                    </a:ext>
                  </a:extLst>
                </p:cNvPr>
                <p:cNvSpPr/>
                <p:nvPr/>
              </p:nvSpPr>
              <p:spPr>
                <a:xfrm>
                  <a:off x="8242600" y="3350708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80" name="六边形 579">
                  <a:extLst>
                    <a:ext uri="{FF2B5EF4-FFF2-40B4-BE49-F238E27FC236}">
                      <a16:creationId xmlns:a16="http://schemas.microsoft.com/office/drawing/2014/main" id="{7E8322E2-0B64-43EB-A24A-DB2A1C25D5D0}"/>
                    </a:ext>
                  </a:extLst>
                </p:cNvPr>
                <p:cNvSpPr/>
                <p:nvPr/>
              </p:nvSpPr>
              <p:spPr>
                <a:xfrm>
                  <a:off x="8652142" y="3116331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81" name="六边形 580">
                  <a:extLst>
                    <a:ext uri="{FF2B5EF4-FFF2-40B4-BE49-F238E27FC236}">
                      <a16:creationId xmlns:a16="http://schemas.microsoft.com/office/drawing/2014/main" id="{96EB29EC-A372-43A0-AA19-907E25B230FF}"/>
                    </a:ext>
                  </a:extLst>
                </p:cNvPr>
                <p:cNvSpPr/>
                <p:nvPr/>
              </p:nvSpPr>
              <p:spPr>
                <a:xfrm>
                  <a:off x="7833058" y="3593491"/>
                  <a:ext cx="479976" cy="413772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82" name="六边形 581">
                  <a:extLst>
                    <a:ext uri="{FF2B5EF4-FFF2-40B4-BE49-F238E27FC236}">
                      <a16:creationId xmlns:a16="http://schemas.microsoft.com/office/drawing/2014/main" id="{20C1BB69-308B-4A58-8872-6B6FEAC3BEB1}"/>
                    </a:ext>
                  </a:extLst>
                </p:cNvPr>
                <p:cNvSpPr/>
                <p:nvPr/>
              </p:nvSpPr>
              <p:spPr>
                <a:xfrm>
                  <a:off x="9075532" y="3325133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83" name="六边形 582">
                  <a:extLst>
                    <a:ext uri="{FF2B5EF4-FFF2-40B4-BE49-F238E27FC236}">
                      <a16:creationId xmlns:a16="http://schemas.microsoft.com/office/drawing/2014/main" id="{4F596E90-F582-4D64-B556-B77E9C52A080}"/>
                    </a:ext>
                  </a:extLst>
                </p:cNvPr>
                <p:cNvSpPr/>
                <p:nvPr/>
              </p:nvSpPr>
              <p:spPr>
                <a:xfrm>
                  <a:off x="9499730" y="3117986"/>
                  <a:ext cx="479977" cy="413773"/>
                </a:xfrm>
                <a:prstGeom prst="hexagon">
                  <a:avLst/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84" name="矩形 198">
                  <a:extLst>
                    <a:ext uri="{FF2B5EF4-FFF2-40B4-BE49-F238E27FC236}">
                      <a16:creationId xmlns:a16="http://schemas.microsoft.com/office/drawing/2014/main" id="{0A5A30BC-8085-4A2F-96EC-058A4C88D129}"/>
                    </a:ext>
                  </a:extLst>
                </p:cNvPr>
                <p:cNvSpPr/>
                <p:nvPr/>
              </p:nvSpPr>
              <p:spPr>
                <a:xfrm>
                  <a:off x="8766095" y="3188615"/>
                  <a:ext cx="244287" cy="266628"/>
                </a:xfrm>
                <a:custGeom>
                  <a:avLst/>
                  <a:gdLst>
                    <a:gd name="connsiteX0" fmla="*/ 243589 w 557114"/>
                    <a:gd name="connsiteY0" fmla="*/ 355438 h 608062"/>
                    <a:gd name="connsiteX1" fmla="*/ 277656 w 557114"/>
                    <a:gd name="connsiteY1" fmla="*/ 355438 h 608062"/>
                    <a:gd name="connsiteX2" fmla="*/ 277940 w 557114"/>
                    <a:gd name="connsiteY2" fmla="*/ 355438 h 608062"/>
                    <a:gd name="connsiteX3" fmla="*/ 278604 w 557114"/>
                    <a:gd name="connsiteY3" fmla="*/ 355438 h 608062"/>
                    <a:gd name="connsiteX4" fmla="*/ 279174 w 557114"/>
                    <a:gd name="connsiteY4" fmla="*/ 355438 h 608062"/>
                    <a:gd name="connsiteX5" fmla="*/ 279458 w 557114"/>
                    <a:gd name="connsiteY5" fmla="*/ 355438 h 608062"/>
                    <a:gd name="connsiteX6" fmla="*/ 279553 w 557114"/>
                    <a:gd name="connsiteY6" fmla="*/ 355438 h 608062"/>
                    <a:gd name="connsiteX7" fmla="*/ 313620 w 557114"/>
                    <a:gd name="connsiteY7" fmla="*/ 355438 h 608062"/>
                    <a:gd name="connsiteX8" fmla="*/ 324438 w 557114"/>
                    <a:gd name="connsiteY8" fmla="*/ 375432 h 608062"/>
                    <a:gd name="connsiteX9" fmla="*/ 298152 w 557114"/>
                    <a:gd name="connsiteY9" fmla="*/ 430202 h 608062"/>
                    <a:gd name="connsiteX10" fmla="*/ 301948 w 557114"/>
                    <a:gd name="connsiteY10" fmla="*/ 510272 h 608062"/>
                    <a:gd name="connsiteX11" fmla="*/ 356891 w 557114"/>
                    <a:gd name="connsiteY11" fmla="*/ 389172 h 608062"/>
                    <a:gd name="connsiteX12" fmla="*/ 356986 w 557114"/>
                    <a:gd name="connsiteY12" fmla="*/ 389172 h 608062"/>
                    <a:gd name="connsiteX13" fmla="*/ 376628 w 557114"/>
                    <a:gd name="connsiteY13" fmla="*/ 375337 h 608062"/>
                    <a:gd name="connsiteX14" fmla="*/ 383556 w 557114"/>
                    <a:gd name="connsiteY14" fmla="*/ 376474 h 608062"/>
                    <a:gd name="connsiteX15" fmla="*/ 383745 w 557114"/>
                    <a:gd name="connsiteY15" fmla="*/ 376569 h 608062"/>
                    <a:gd name="connsiteX16" fmla="*/ 518588 w 557114"/>
                    <a:gd name="connsiteY16" fmla="*/ 438920 h 608062"/>
                    <a:gd name="connsiteX17" fmla="*/ 557114 w 557114"/>
                    <a:gd name="connsiteY17" fmla="*/ 482224 h 608062"/>
                    <a:gd name="connsiteX18" fmla="*/ 557114 w 557114"/>
                    <a:gd name="connsiteY18" fmla="*/ 608062 h 608062"/>
                    <a:gd name="connsiteX19" fmla="*/ 279743 w 557114"/>
                    <a:gd name="connsiteY19" fmla="*/ 608062 h 608062"/>
                    <a:gd name="connsiteX20" fmla="*/ 279458 w 557114"/>
                    <a:gd name="connsiteY20" fmla="*/ 608062 h 608062"/>
                    <a:gd name="connsiteX21" fmla="*/ 279364 w 557114"/>
                    <a:gd name="connsiteY21" fmla="*/ 608062 h 608062"/>
                    <a:gd name="connsiteX22" fmla="*/ 279174 w 557114"/>
                    <a:gd name="connsiteY22" fmla="*/ 608062 h 608062"/>
                    <a:gd name="connsiteX23" fmla="*/ 278984 w 557114"/>
                    <a:gd name="connsiteY23" fmla="*/ 608062 h 608062"/>
                    <a:gd name="connsiteX24" fmla="*/ 278604 w 557114"/>
                    <a:gd name="connsiteY24" fmla="*/ 608062 h 608062"/>
                    <a:gd name="connsiteX25" fmla="*/ 278130 w 557114"/>
                    <a:gd name="connsiteY25" fmla="*/ 608062 h 608062"/>
                    <a:gd name="connsiteX26" fmla="*/ 277940 w 557114"/>
                    <a:gd name="connsiteY26" fmla="*/ 608062 h 608062"/>
                    <a:gd name="connsiteX27" fmla="*/ 277845 w 557114"/>
                    <a:gd name="connsiteY27" fmla="*/ 608062 h 608062"/>
                    <a:gd name="connsiteX28" fmla="*/ 277750 w 557114"/>
                    <a:gd name="connsiteY28" fmla="*/ 608062 h 608062"/>
                    <a:gd name="connsiteX29" fmla="*/ 277656 w 557114"/>
                    <a:gd name="connsiteY29" fmla="*/ 608062 h 608062"/>
                    <a:gd name="connsiteX30" fmla="*/ 277371 w 557114"/>
                    <a:gd name="connsiteY30" fmla="*/ 608062 h 608062"/>
                    <a:gd name="connsiteX31" fmla="*/ 0 w 557114"/>
                    <a:gd name="connsiteY31" fmla="*/ 608062 h 608062"/>
                    <a:gd name="connsiteX32" fmla="*/ 0 w 557114"/>
                    <a:gd name="connsiteY32" fmla="*/ 482224 h 608062"/>
                    <a:gd name="connsiteX33" fmla="*/ 38621 w 557114"/>
                    <a:gd name="connsiteY33" fmla="*/ 438920 h 608062"/>
                    <a:gd name="connsiteX34" fmla="*/ 173464 w 557114"/>
                    <a:gd name="connsiteY34" fmla="*/ 376569 h 608062"/>
                    <a:gd name="connsiteX35" fmla="*/ 173558 w 557114"/>
                    <a:gd name="connsiteY35" fmla="*/ 376474 h 608062"/>
                    <a:gd name="connsiteX36" fmla="*/ 180486 w 557114"/>
                    <a:gd name="connsiteY36" fmla="*/ 375337 h 608062"/>
                    <a:gd name="connsiteX37" fmla="*/ 200223 w 557114"/>
                    <a:gd name="connsiteY37" fmla="*/ 389172 h 608062"/>
                    <a:gd name="connsiteX38" fmla="*/ 255166 w 557114"/>
                    <a:gd name="connsiteY38" fmla="*/ 510272 h 608062"/>
                    <a:gd name="connsiteX39" fmla="*/ 258962 w 557114"/>
                    <a:gd name="connsiteY39" fmla="*/ 430202 h 608062"/>
                    <a:gd name="connsiteX40" fmla="*/ 232676 w 557114"/>
                    <a:gd name="connsiteY40" fmla="*/ 375432 h 608062"/>
                    <a:gd name="connsiteX41" fmla="*/ 243589 w 557114"/>
                    <a:gd name="connsiteY41" fmla="*/ 355438 h 608062"/>
                    <a:gd name="connsiteX42" fmla="*/ 276250 w 557114"/>
                    <a:gd name="connsiteY42" fmla="*/ 0 h 608062"/>
                    <a:gd name="connsiteX43" fmla="*/ 277674 w 557114"/>
                    <a:gd name="connsiteY43" fmla="*/ 0 h 608062"/>
                    <a:gd name="connsiteX44" fmla="*/ 277863 w 557114"/>
                    <a:gd name="connsiteY44" fmla="*/ 0 h 608062"/>
                    <a:gd name="connsiteX45" fmla="*/ 277958 w 557114"/>
                    <a:gd name="connsiteY45" fmla="*/ 0 h 608062"/>
                    <a:gd name="connsiteX46" fmla="*/ 279382 w 557114"/>
                    <a:gd name="connsiteY46" fmla="*/ 0 h 608062"/>
                    <a:gd name="connsiteX47" fmla="*/ 402570 w 557114"/>
                    <a:gd name="connsiteY47" fmla="*/ 104895 h 608062"/>
                    <a:gd name="connsiteX48" fmla="*/ 394693 w 557114"/>
                    <a:gd name="connsiteY48" fmla="*/ 159001 h 608062"/>
                    <a:gd name="connsiteX49" fmla="*/ 405892 w 557114"/>
                    <a:gd name="connsiteY49" fmla="*/ 184774 h 608062"/>
                    <a:gd name="connsiteX50" fmla="*/ 377040 w 557114"/>
                    <a:gd name="connsiteY50" fmla="*/ 236890 h 608062"/>
                    <a:gd name="connsiteX51" fmla="*/ 315731 w 557114"/>
                    <a:gd name="connsiteY51" fmla="*/ 311274 h 608062"/>
                    <a:gd name="connsiteX52" fmla="*/ 277958 w 557114"/>
                    <a:gd name="connsiteY52" fmla="*/ 319707 h 608062"/>
                    <a:gd name="connsiteX53" fmla="*/ 277958 w 557114"/>
                    <a:gd name="connsiteY53" fmla="*/ 319802 h 608062"/>
                    <a:gd name="connsiteX54" fmla="*/ 277863 w 557114"/>
                    <a:gd name="connsiteY54" fmla="*/ 319802 h 608062"/>
                    <a:gd name="connsiteX55" fmla="*/ 277674 w 557114"/>
                    <a:gd name="connsiteY55" fmla="*/ 319802 h 608062"/>
                    <a:gd name="connsiteX56" fmla="*/ 277674 w 557114"/>
                    <a:gd name="connsiteY56" fmla="*/ 319707 h 608062"/>
                    <a:gd name="connsiteX57" fmla="*/ 239901 w 557114"/>
                    <a:gd name="connsiteY57" fmla="*/ 311274 h 608062"/>
                    <a:gd name="connsiteX58" fmla="*/ 178592 w 557114"/>
                    <a:gd name="connsiteY58" fmla="*/ 236890 h 608062"/>
                    <a:gd name="connsiteX59" fmla="*/ 149740 w 557114"/>
                    <a:gd name="connsiteY59" fmla="*/ 184774 h 608062"/>
                    <a:gd name="connsiteX60" fmla="*/ 161034 w 557114"/>
                    <a:gd name="connsiteY60" fmla="*/ 159001 h 608062"/>
                    <a:gd name="connsiteX61" fmla="*/ 153062 w 557114"/>
                    <a:gd name="connsiteY61" fmla="*/ 104895 h 608062"/>
                    <a:gd name="connsiteX62" fmla="*/ 276250 w 557114"/>
                    <a:gd name="connsiteY62" fmla="*/ 0 h 608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557114" h="608062">
                      <a:moveTo>
                        <a:pt x="243589" y="355438"/>
                      </a:moveTo>
                      <a:lnTo>
                        <a:pt x="277656" y="355438"/>
                      </a:lnTo>
                      <a:lnTo>
                        <a:pt x="277940" y="355438"/>
                      </a:lnTo>
                      <a:lnTo>
                        <a:pt x="278604" y="355438"/>
                      </a:lnTo>
                      <a:lnTo>
                        <a:pt x="279174" y="355438"/>
                      </a:lnTo>
                      <a:lnTo>
                        <a:pt x="279458" y="355438"/>
                      </a:lnTo>
                      <a:lnTo>
                        <a:pt x="279553" y="355438"/>
                      </a:lnTo>
                      <a:lnTo>
                        <a:pt x="313620" y="355438"/>
                      </a:lnTo>
                      <a:cubicBezTo>
                        <a:pt x="325007" y="355438"/>
                        <a:pt x="330511" y="364630"/>
                        <a:pt x="324438" y="375432"/>
                      </a:cubicBezTo>
                      <a:cubicBezTo>
                        <a:pt x="321781" y="379980"/>
                        <a:pt x="298152" y="430202"/>
                        <a:pt x="298152" y="430202"/>
                      </a:cubicBezTo>
                      <a:lnTo>
                        <a:pt x="301948" y="510272"/>
                      </a:lnTo>
                      <a:cubicBezTo>
                        <a:pt x="317700" y="481655"/>
                        <a:pt x="343131" y="422432"/>
                        <a:pt x="356891" y="389172"/>
                      </a:cubicBezTo>
                      <a:cubicBezTo>
                        <a:pt x="356891" y="389172"/>
                        <a:pt x="356891" y="389172"/>
                        <a:pt x="356986" y="389172"/>
                      </a:cubicBezTo>
                      <a:cubicBezTo>
                        <a:pt x="359832" y="381117"/>
                        <a:pt x="367519" y="375337"/>
                        <a:pt x="376628" y="375337"/>
                      </a:cubicBezTo>
                      <a:cubicBezTo>
                        <a:pt x="379096" y="375337"/>
                        <a:pt x="381373" y="375716"/>
                        <a:pt x="383556" y="376474"/>
                      </a:cubicBezTo>
                      <a:cubicBezTo>
                        <a:pt x="383650" y="376474"/>
                        <a:pt x="383650" y="376474"/>
                        <a:pt x="383745" y="376569"/>
                      </a:cubicBezTo>
                      <a:cubicBezTo>
                        <a:pt x="387446" y="377706"/>
                        <a:pt x="464973" y="411724"/>
                        <a:pt x="518588" y="438920"/>
                      </a:cubicBezTo>
                      <a:cubicBezTo>
                        <a:pt x="542595" y="451049"/>
                        <a:pt x="557114" y="466305"/>
                        <a:pt x="557114" y="482224"/>
                      </a:cubicBezTo>
                      <a:lnTo>
                        <a:pt x="557114" y="608062"/>
                      </a:lnTo>
                      <a:lnTo>
                        <a:pt x="279743" y="608062"/>
                      </a:lnTo>
                      <a:lnTo>
                        <a:pt x="279458" y="608062"/>
                      </a:lnTo>
                      <a:lnTo>
                        <a:pt x="279364" y="608062"/>
                      </a:lnTo>
                      <a:lnTo>
                        <a:pt x="279174" y="608062"/>
                      </a:lnTo>
                      <a:lnTo>
                        <a:pt x="278984" y="608062"/>
                      </a:lnTo>
                      <a:lnTo>
                        <a:pt x="278604" y="608062"/>
                      </a:lnTo>
                      <a:lnTo>
                        <a:pt x="278130" y="608062"/>
                      </a:lnTo>
                      <a:lnTo>
                        <a:pt x="277940" y="608062"/>
                      </a:lnTo>
                      <a:lnTo>
                        <a:pt x="277845" y="608062"/>
                      </a:lnTo>
                      <a:lnTo>
                        <a:pt x="277750" y="608062"/>
                      </a:lnTo>
                      <a:lnTo>
                        <a:pt x="277656" y="608062"/>
                      </a:lnTo>
                      <a:lnTo>
                        <a:pt x="277371" y="608062"/>
                      </a:lnTo>
                      <a:lnTo>
                        <a:pt x="0" y="608062"/>
                      </a:lnTo>
                      <a:lnTo>
                        <a:pt x="0" y="482224"/>
                      </a:lnTo>
                      <a:cubicBezTo>
                        <a:pt x="0" y="466305"/>
                        <a:pt x="14519" y="451049"/>
                        <a:pt x="38621" y="438920"/>
                      </a:cubicBezTo>
                      <a:cubicBezTo>
                        <a:pt x="92141" y="411724"/>
                        <a:pt x="169668" y="377706"/>
                        <a:pt x="173464" y="376569"/>
                      </a:cubicBezTo>
                      <a:cubicBezTo>
                        <a:pt x="173464" y="376474"/>
                        <a:pt x="173464" y="376474"/>
                        <a:pt x="173558" y="376474"/>
                      </a:cubicBezTo>
                      <a:cubicBezTo>
                        <a:pt x="175741" y="375716"/>
                        <a:pt x="178018" y="375337"/>
                        <a:pt x="180486" y="375337"/>
                      </a:cubicBezTo>
                      <a:cubicBezTo>
                        <a:pt x="189595" y="375337"/>
                        <a:pt x="197282" y="381117"/>
                        <a:pt x="200223" y="389172"/>
                      </a:cubicBezTo>
                      <a:cubicBezTo>
                        <a:pt x="214078" y="422432"/>
                        <a:pt x="239414" y="481655"/>
                        <a:pt x="255166" y="510272"/>
                      </a:cubicBezTo>
                      <a:lnTo>
                        <a:pt x="258962" y="430202"/>
                      </a:lnTo>
                      <a:cubicBezTo>
                        <a:pt x="258962" y="430202"/>
                        <a:pt x="235333" y="379980"/>
                        <a:pt x="232676" y="375432"/>
                      </a:cubicBezTo>
                      <a:cubicBezTo>
                        <a:pt x="226603" y="364630"/>
                        <a:pt x="232107" y="355438"/>
                        <a:pt x="243589" y="355438"/>
                      </a:cubicBezTo>
                      <a:close/>
                      <a:moveTo>
                        <a:pt x="276250" y="0"/>
                      </a:moveTo>
                      <a:cubicBezTo>
                        <a:pt x="276725" y="0"/>
                        <a:pt x="277199" y="0"/>
                        <a:pt x="277674" y="0"/>
                      </a:cubicBezTo>
                      <a:cubicBezTo>
                        <a:pt x="277769" y="0"/>
                        <a:pt x="277769" y="0"/>
                        <a:pt x="277863" y="0"/>
                      </a:cubicBezTo>
                      <a:cubicBezTo>
                        <a:pt x="277863" y="0"/>
                        <a:pt x="277863" y="0"/>
                        <a:pt x="277958" y="0"/>
                      </a:cubicBezTo>
                      <a:cubicBezTo>
                        <a:pt x="278433" y="0"/>
                        <a:pt x="278907" y="0"/>
                        <a:pt x="279382" y="0"/>
                      </a:cubicBezTo>
                      <a:cubicBezTo>
                        <a:pt x="385487" y="0"/>
                        <a:pt x="405417" y="75615"/>
                        <a:pt x="402570" y="104895"/>
                      </a:cubicBezTo>
                      <a:cubicBezTo>
                        <a:pt x="400387" y="128395"/>
                        <a:pt x="394693" y="159001"/>
                        <a:pt x="394693" y="159001"/>
                      </a:cubicBezTo>
                      <a:cubicBezTo>
                        <a:pt x="394693" y="159001"/>
                        <a:pt x="405892" y="164118"/>
                        <a:pt x="405892" y="184774"/>
                      </a:cubicBezTo>
                      <a:cubicBezTo>
                        <a:pt x="402001" y="236511"/>
                        <a:pt x="381311" y="214149"/>
                        <a:pt x="377040" y="236890"/>
                      </a:cubicBezTo>
                      <a:cubicBezTo>
                        <a:pt x="370017" y="274603"/>
                        <a:pt x="336610" y="301893"/>
                        <a:pt x="315731" y="311274"/>
                      </a:cubicBezTo>
                      <a:cubicBezTo>
                        <a:pt x="303583" y="316770"/>
                        <a:pt x="291055" y="319518"/>
                        <a:pt x="277958" y="319707"/>
                      </a:cubicBezTo>
                      <a:lnTo>
                        <a:pt x="277958" y="319802"/>
                      </a:lnTo>
                      <a:cubicBezTo>
                        <a:pt x="277863" y="319802"/>
                        <a:pt x="277863" y="319802"/>
                        <a:pt x="277863" y="319802"/>
                      </a:cubicBezTo>
                      <a:cubicBezTo>
                        <a:pt x="277769" y="319802"/>
                        <a:pt x="277769" y="319802"/>
                        <a:pt x="277674" y="319802"/>
                      </a:cubicBezTo>
                      <a:lnTo>
                        <a:pt x="277674" y="319707"/>
                      </a:lnTo>
                      <a:cubicBezTo>
                        <a:pt x="264577" y="319518"/>
                        <a:pt x="252049" y="316770"/>
                        <a:pt x="239901" y="311274"/>
                      </a:cubicBezTo>
                      <a:cubicBezTo>
                        <a:pt x="219022" y="301893"/>
                        <a:pt x="185615" y="274603"/>
                        <a:pt x="178592" y="236890"/>
                      </a:cubicBezTo>
                      <a:cubicBezTo>
                        <a:pt x="174321" y="214149"/>
                        <a:pt x="153631" y="236511"/>
                        <a:pt x="149740" y="184774"/>
                      </a:cubicBezTo>
                      <a:cubicBezTo>
                        <a:pt x="149740" y="164118"/>
                        <a:pt x="161034" y="159001"/>
                        <a:pt x="161034" y="159001"/>
                      </a:cubicBezTo>
                      <a:cubicBezTo>
                        <a:pt x="161034" y="159001"/>
                        <a:pt x="155245" y="128395"/>
                        <a:pt x="153062" y="104895"/>
                      </a:cubicBezTo>
                      <a:cubicBezTo>
                        <a:pt x="150215" y="75615"/>
                        <a:pt x="170145" y="0"/>
                        <a:pt x="27625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  <p:grpSp>
            <p:nvGrpSpPr>
              <p:cNvPr id="573" name="组合 572">
                <a:extLst>
                  <a:ext uri="{FF2B5EF4-FFF2-40B4-BE49-F238E27FC236}">
                    <a16:creationId xmlns:a16="http://schemas.microsoft.com/office/drawing/2014/main" id="{649D452A-4E94-48B1-A629-1F9DD853B86D}"/>
                  </a:ext>
                </a:extLst>
              </p:cNvPr>
              <p:cNvGrpSpPr/>
              <p:nvPr/>
            </p:nvGrpSpPr>
            <p:grpSpPr>
              <a:xfrm>
                <a:off x="7831052" y="3636868"/>
                <a:ext cx="1707802" cy="309471"/>
                <a:chOff x="4831017" y="3636868"/>
                <a:chExt cx="1208170" cy="309471"/>
              </a:xfrm>
            </p:grpSpPr>
            <p:sp>
              <p:nvSpPr>
                <p:cNvPr id="574" name="圆角矩形 13">
                  <a:extLst>
                    <a:ext uri="{FF2B5EF4-FFF2-40B4-BE49-F238E27FC236}">
                      <a16:creationId xmlns:a16="http://schemas.microsoft.com/office/drawing/2014/main" id="{6780001D-6431-4C2E-9B2C-3FB9B3C7FE78}"/>
                    </a:ext>
                  </a:extLst>
                </p:cNvPr>
                <p:cNvSpPr/>
                <p:nvPr/>
              </p:nvSpPr>
              <p:spPr>
                <a:xfrm flipV="1">
                  <a:off x="5398651" y="3636868"/>
                  <a:ext cx="596523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75" name="圆角矩形 13">
                  <a:extLst>
                    <a:ext uri="{FF2B5EF4-FFF2-40B4-BE49-F238E27FC236}">
                      <a16:creationId xmlns:a16="http://schemas.microsoft.com/office/drawing/2014/main" id="{B81884B4-8E0D-414F-97F0-1F907ACA7BEF}"/>
                    </a:ext>
                  </a:extLst>
                </p:cNvPr>
                <p:cNvSpPr/>
                <p:nvPr/>
              </p:nvSpPr>
              <p:spPr>
                <a:xfrm flipV="1">
                  <a:off x="5398651" y="3718763"/>
                  <a:ext cx="418743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76" name="圆角矩形 13">
                  <a:extLst>
                    <a:ext uri="{FF2B5EF4-FFF2-40B4-BE49-F238E27FC236}">
                      <a16:creationId xmlns:a16="http://schemas.microsoft.com/office/drawing/2014/main" id="{9BE01B0D-452C-44BC-A780-5E20B995EF22}"/>
                    </a:ext>
                  </a:extLst>
                </p:cNvPr>
                <p:cNvSpPr/>
                <p:nvPr/>
              </p:nvSpPr>
              <p:spPr>
                <a:xfrm flipV="1">
                  <a:off x="5398651" y="3805806"/>
                  <a:ext cx="502087" cy="4571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  <p:sp>
              <p:nvSpPr>
                <p:cNvPr id="577" name="圆角矩形 13">
                  <a:extLst>
                    <a:ext uri="{FF2B5EF4-FFF2-40B4-BE49-F238E27FC236}">
                      <a16:creationId xmlns:a16="http://schemas.microsoft.com/office/drawing/2014/main" id="{464AE177-ED07-42A6-8240-F6ABF1E9B627}"/>
                    </a:ext>
                  </a:extLst>
                </p:cNvPr>
                <p:cNvSpPr/>
                <p:nvPr/>
              </p:nvSpPr>
              <p:spPr>
                <a:xfrm flipV="1">
                  <a:off x="4831017" y="3878980"/>
                  <a:ext cx="1208170" cy="67359"/>
                </a:xfrm>
                <a:prstGeom prst="roundRect">
                  <a:avLst>
                    <a:gd name="adj" fmla="val 13146"/>
                  </a:avLst>
                </a:prstGeom>
                <a:solidFill>
                  <a:srgbClr val="867D98">
                    <a:lumMod val="20000"/>
                    <a:lumOff val="8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>
                    <a:defRPr/>
                  </a:pPr>
                  <a:endParaRPr lang="zh-CN" altLang="en-US" kern="0" dirty="0">
                    <a:solidFill>
                      <a:srgbClr val="44546A">
                        <a:lumMod val="60000"/>
                        <a:lumOff val="40000"/>
                      </a:srgbClr>
                    </a:solidFill>
                  </a:endParaRPr>
                </a:p>
              </p:txBody>
            </p:sp>
          </p:grp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6FA0FD1C-0A3B-41B2-8BD0-567EE9D840AC}"/>
              </a:ext>
            </a:extLst>
          </p:cNvPr>
          <p:cNvGrpSpPr/>
          <p:nvPr/>
        </p:nvGrpSpPr>
        <p:grpSpPr>
          <a:xfrm>
            <a:off x="2373354" y="2871146"/>
            <a:ext cx="380194" cy="380158"/>
            <a:chOff x="4979129" y="5045363"/>
            <a:chExt cx="209362" cy="209343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EBF91A39-460A-467B-895E-3BE4B2FEE191}"/>
                </a:ext>
              </a:extLst>
            </p:cNvPr>
            <p:cNvSpPr/>
            <p:nvPr/>
          </p:nvSpPr>
          <p:spPr>
            <a:xfrm>
              <a:off x="5001989" y="5068223"/>
              <a:ext cx="164175" cy="164176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id="{227A2234-9F27-472B-986C-B60F12A58C59}"/>
                </a:ext>
              </a:extLst>
            </p:cNvPr>
            <p:cNvSpPr/>
            <p:nvPr/>
          </p:nvSpPr>
          <p:spPr>
            <a:xfrm flipH="1">
              <a:off x="4979129" y="5045363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4" name="椭圆 603">
              <a:extLst>
                <a:ext uri="{FF2B5EF4-FFF2-40B4-BE49-F238E27FC236}">
                  <a16:creationId xmlns:a16="http://schemas.microsoft.com/office/drawing/2014/main" id="{43C5F93F-48D0-4552-885C-FB28B752209F}"/>
                </a:ext>
              </a:extLst>
            </p:cNvPr>
            <p:cNvSpPr/>
            <p:nvPr/>
          </p:nvSpPr>
          <p:spPr>
            <a:xfrm flipH="1">
              <a:off x="5060950" y="5045363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5" name="椭圆 604">
              <a:extLst>
                <a:ext uri="{FF2B5EF4-FFF2-40B4-BE49-F238E27FC236}">
                  <a16:creationId xmlns:a16="http://schemas.microsoft.com/office/drawing/2014/main" id="{3B76688A-0EF6-4A6B-9D2B-107FB5B5469D}"/>
                </a:ext>
              </a:extLst>
            </p:cNvPr>
            <p:cNvSpPr/>
            <p:nvPr/>
          </p:nvSpPr>
          <p:spPr>
            <a:xfrm flipH="1">
              <a:off x="5142771" y="5045363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7" name="椭圆 606">
              <a:extLst>
                <a:ext uri="{FF2B5EF4-FFF2-40B4-BE49-F238E27FC236}">
                  <a16:creationId xmlns:a16="http://schemas.microsoft.com/office/drawing/2014/main" id="{7F2546E1-D9F2-4894-AF24-7C02DE7D34DD}"/>
                </a:ext>
              </a:extLst>
            </p:cNvPr>
            <p:cNvSpPr/>
            <p:nvPr/>
          </p:nvSpPr>
          <p:spPr>
            <a:xfrm flipH="1">
              <a:off x="4979129" y="5208986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8" name="椭圆 607">
              <a:extLst>
                <a:ext uri="{FF2B5EF4-FFF2-40B4-BE49-F238E27FC236}">
                  <a16:creationId xmlns:a16="http://schemas.microsoft.com/office/drawing/2014/main" id="{C829A8E7-A024-4A56-A524-82980AB4353F}"/>
                </a:ext>
              </a:extLst>
            </p:cNvPr>
            <p:cNvSpPr/>
            <p:nvPr/>
          </p:nvSpPr>
          <p:spPr>
            <a:xfrm flipH="1">
              <a:off x="5060950" y="5208986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9" name="椭圆 608">
              <a:extLst>
                <a:ext uri="{FF2B5EF4-FFF2-40B4-BE49-F238E27FC236}">
                  <a16:creationId xmlns:a16="http://schemas.microsoft.com/office/drawing/2014/main" id="{CEC1F2C5-6024-4E97-88B6-E76FF6AF6BCB}"/>
                </a:ext>
              </a:extLst>
            </p:cNvPr>
            <p:cNvSpPr/>
            <p:nvPr/>
          </p:nvSpPr>
          <p:spPr>
            <a:xfrm flipH="1">
              <a:off x="5142771" y="5208986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0" name="椭圆 609">
              <a:extLst>
                <a:ext uri="{FF2B5EF4-FFF2-40B4-BE49-F238E27FC236}">
                  <a16:creationId xmlns:a16="http://schemas.microsoft.com/office/drawing/2014/main" id="{49B5EAD6-7741-442A-8156-EDCA36C85559}"/>
                </a:ext>
              </a:extLst>
            </p:cNvPr>
            <p:cNvSpPr/>
            <p:nvPr/>
          </p:nvSpPr>
          <p:spPr>
            <a:xfrm flipH="1">
              <a:off x="4979129" y="5123645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1" name="椭圆 610">
              <a:extLst>
                <a:ext uri="{FF2B5EF4-FFF2-40B4-BE49-F238E27FC236}">
                  <a16:creationId xmlns:a16="http://schemas.microsoft.com/office/drawing/2014/main" id="{5A05864F-87FC-40CD-8CA5-B8C5FB49A917}"/>
                </a:ext>
              </a:extLst>
            </p:cNvPr>
            <p:cNvSpPr/>
            <p:nvPr/>
          </p:nvSpPr>
          <p:spPr>
            <a:xfrm flipH="1">
              <a:off x="5142771" y="5123645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箭头: 右 16">
            <a:extLst>
              <a:ext uri="{FF2B5EF4-FFF2-40B4-BE49-F238E27FC236}">
                <a16:creationId xmlns:a16="http://schemas.microsoft.com/office/drawing/2014/main" id="{C18997BC-8A46-4480-BDE2-8A42CE9D6E96}"/>
              </a:ext>
            </a:extLst>
          </p:cNvPr>
          <p:cNvSpPr/>
          <p:nvPr/>
        </p:nvSpPr>
        <p:spPr>
          <a:xfrm>
            <a:off x="4337497" y="3210631"/>
            <a:ext cx="145928" cy="15534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箭头: 右 611">
            <a:extLst>
              <a:ext uri="{FF2B5EF4-FFF2-40B4-BE49-F238E27FC236}">
                <a16:creationId xmlns:a16="http://schemas.microsoft.com/office/drawing/2014/main" id="{80BFC189-8365-4FF6-91BD-F51DDDDCF48C}"/>
              </a:ext>
            </a:extLst>
          </p:cNvPr>
          <p:cNvSpPr/>
          <p:nvPr/>
        </p:nvSpPr>
        <p:spPr>
          <a:xfrm>
            <a:off x="7704524" y="3210631"/>
            <a:ext cx="145928" cy="15534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文本框 612">
            <a:extLst>
              <a:ext uri="{FF2B5EF4-FFF2-40B4-BE49-F238E27FC236}">
                <a16:creationId xmlns:a16="http://schemas.microsoft.com/office/drawing/2014/main" id="{8AD2200D-CA44-4767-84EF-C1856654B4FA}"/>
              </a:ext>
            </a:extLst>
          </p:cNvPr>
          <p:cNvSpPr txBox="1"/>
          <p:nvPr/>
        </p:nvSpPr>
        <p:spPr>
          <a:xfrm>
            <a:off x="5032681" y="4667862"/>
            <a:ext cx="2413387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点击</a:t>
            </a:r>
            <a:r>
              <a:rPr lang="en-US" altLang="zh-CN" sz="1000" dirty="0"/>
              <a:t>iSlide【</a:t>
            </a:r>
            <a:r>
              <a:rPr lang="zh-CN" altLang="en-US" sz="1000" dirty="0"/>
              <a:t>图标库</a:t>
            </a:r>
            <a:r>
              <a:rPr lang="en-US" altLang="zh-CN" sz="1000" dirty="0"/>
              <a:t>】</a:t>
            </a:r>
            <a:r>
              <a:rPr lang="zh-CN" altLang="en-US" sz="1000" dirty="0"/>
              <a:t>中的图标替换</a:t>
            </a:r>
            <a:endParaRPr lang="en-US" altLang="zh-CN" sz="1000" dirty="0"/>
          </a:p>
          <a:p>
            <a:r>
              <a:rPr lang="en-US" altLang="zh-CN" sz="1000" dirty="0"/>
              <a:t>Click the target icon in iSlide “Icon Library” to replace it.</a:t>
            </a:r>
            <a:endParaRPr lang="zh-CN" altLang="en-US" sz="1000" dirty="0"/>
          </a:p>
        </p:txBody>
      </p:sp>
      <p:sp>
        <p:nvSpPr>
          <p:cNvPr id="614" name="椭圆 613">
            <a:extLst>
              <a:ext uri="{FF2B5EF4-FFF2-40B4-BE49-F238E27FC236}">
                <a16:creationId xmlns:a16="http://schemas.microsoft.com/office/drawing/2014/main" id="{0EF98DBB-FD28-4F75-8C30-91D37F4F411F}"/>
              </a:ext>
            </a:extLst>
          </p:cNvPr>
          <p:cNvSpPr/>
          <p:nvPr/>
        </p:nvSpPr>
        <p:spPr>
          <a:xfrm>
            <a:off x="4745932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</a:t>
            </a:r>
            <a:endParaRPr lang="zh-CN" altLang="en-US" sz="1400" dirty="0"/>
          </a:p>
        </p:txBody>
      </p:sp>
      <p:sp>
        <p:nvSpPr>
          <p:cNvPr id="615" name="文本框 614">
            <a:extLst>
              <a:ext uri="{FF2B5EF4-FFF2-40B4-BE49-F238E27FC236}">
                <a16:creationId xmlns:a16="http://schemas.microsoft.com/office/drawing/2014/main" id="{EEB175D3-D48A-4111-896F-C8DF596AF06D}"/>
              </a:ext>
            </a:extLst>
          </p:cNvPr>
          <p:cNvSpPr txBox="1"/>
          <p:nvPr/>
        </p:nvSpPr>
        <p:spPr>
          <a:xfrm>
            <a:off x="8429560" y="4744806"/>
            <a:ext cx="30893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替换成功</a:t>
            </a:r>
            <a:endParaRPr lang="en-US" altLang="zh-CN" sz="1000" dirty="0"/>
          </a:p>
          <a:p>
            <a:r>
              <a:rPr lang="en-US" altLang="zh-CN" sz="1000" dirty="0"/>
              <a:t>Done</a:t>
            </a:r>
          </a:p>
        </p:txBody>
      </p:sp>
      <p:sp>
        <p:nvSpPr>
          <p:cNvPr id="616" name="椭圆 615">
            <a:extLst>
              <a:ext uri="{FF2B5EF4-FFF2-40B4-BE49-F238E27FC236}">
                <a16:creationId xmlns:a16="http://schemas.microsoft.com/office/drawing/2014/main" id="{B2712F4C-9095-4058-8D4F-160AE7823303}"/>
              </a:ext>
            </a:extLst>
          </p:cNvPr>
          <p:cNvSpPr/>
          <p:nvPr/>
        </p:nvSpPr>
        <p:spPr>
          <a:xfrm>
            <a:off x="8142811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3</a:t>
            </a:r>
            <a:endParaRPr lang="zh-CN" altLang="en-US" sz="1400" dirty="0"/>
          </a:p>
        </p:txBody>
      </p:sp>
      <p:sp>
        <p:nvSpPr>
          <p:cNvPr id="618" name="矩形 617">
            <a:extLst>
              <a:ext uri="{FF2B5EF4-FFF2-40B4-BE49-F238E27FC236}">
                <a16:creationId xmlns:a16="http://schemas.microsoft.com/office/drawing/2014/main" id="{4D01F01E-C352-49D4-BCC6-FBC90ECFD7D4}"/>
              </a:ext>
            </a:extLst>
          </p:cNvPr>
          <p:cNvSpPr/>
          <p:nvPr/>
        </p:nvSpPr>
        <p:spPr>
          <a:xfrm>
            <a:off x="9651125" y="128572"/>
            <a:ext cx="2540875" cy="771556"/>
          </a:xfrm>
          <a:prstGeom prst="rect">
            <a:avLst/>
          </a:prstGeom>
          <a:solidFill>
            <a:schemeClr val="tx1"/>
          </a:solidFill>
          <a:ln w="12700">
            <a:noFill/>
            <a:prstDash val="sysDash"/>
          </a:ln>
        </p:spPr>
        <p:txBody>
          <a:bodyPr wrap="square" lIns="91440" tIns="91440" rIns="91440" bIns="91440" rtlCol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b="1" dirty="0">
                <a:solidFill>
                  <a:schemeClr val="bg1"/>
                </a:solidFill>
              </a:rPr>
              <a:t>Note:</a:t>
            </a: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本页为主题使用说明页，使用时请删除本页内容。</a:t>
            </a:r>
            <a:endParaRPr lang="en-US" altLang="zh-CN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</a:rPr>
              <a:t>This is an instruction. Please delete this slide before use the template for presentation.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grpSp>
        <p:nvGrpSpPr>
          <p:cNvPr id="619" name="组合 618">
            <a:extLst>
              <a:ext uri="{FF2B5EF4-FFF2-40B4-BE49-F238E27FC236}">
                <a16:creationId xmlns:a16="http://schemas.microsoft.com/office/drawing/2014/main" id="{90DB983C-4F86-4676-B2C2-10649C11F628}"/>
              </a:ext>
            </a:extLst>
          </p:cNvPr>
          <p:cNvGrpSpPr/>
          <p:nvPr/>
        </p:nvGrpSpPr>
        <p:grpSpPr>
          <a:xfrm>
            <a:off x="4838699" y="2321739"/>
            <a:ext cx="2521499" cy="393791"/>
            <a:chOff x="4807641" y="2321739"/>
            <a:chExt cx="2552558" cy="393791"/>
          </a:xfrm>
        </p:grpSpPr>
        <p:sp>
          <p:nvSpPr>
            <p:cNvPr id="620" name="矩形 619">
              <a:extLst>
                <a:ext uri="{FF2B5EF4-FFF2-40B4-BE49-F238E27FC236}">
                  <a16:creationId xmlns:a16="http://schemas.microsoft.com/office/drawing/2014/main" id="{ADA48A54-EA9C-439F-B377-6257AF619BA5}"/>
                </a:ext>
              </a:extLst>
            </p:cNvPr>
            <p:cNvSpPr/>
            <p:nvPr/>
          </p:nvSpPr>
          <p:spPr>
            <a:xfrm>
              <a:off x="4809084" y="2321739"/>
              <a:ext cx="1666655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defRPr/>
              </a:pPr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621" name="矩形 620">
              <a:extLst>
                <a:ext uri="{FF2B5EF4-FFF2-40B4-BE49-F238E27FC236}">
                  <a16:creationId xmlns:a16="http://schemas.microsoft.com/office/drawing/2014/main" id="{49F09561-484E-43EA-9F8B-7A8B6E2E87B1}"/>
                </a:ext>
              </a:extLst>
            </p:cNvPr>
            <p:cNvSpPr/>
            <p:nvPr/>
          </p:nvSpPr>
          <p:spPr>
            <a:xfrm>
              <a:off x="4807641" y="2550423"/>
              <a:ext cx="750394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622" name="矩形 621">
              <a:extLst>
                <a:ext uri="{FF2B5EF4-FFF2-40B4-BE49-F238E27FC236}">
                  <a16:creationId xmlns:a16="http://schemas.microsoft.com/office/drawing/2014/main" id="{6D8A46BB-FA8A-46B8-AD01-FA9B85501F3E}"/>
                </a:ext>
              </a:extLst>
            </p:cNvPr>
            <p:cNvSpPr/>
            <p:nvPr/>
          </p:nvSpPr>
          <p:spPr>
            <a:xfrm>
              <a:off x="6643166" y="2323967"/>
              <a:ext cx="717032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defRPr/>
              </a:pPr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623" name="矩形 622">
              <a:extLst>
                <a:ext uri="{FF2B5EF4-FFF2-40B4-BE49-F238E27FC236}">
                  <a16:creationId xmlns:a16="http://schemas.microsoft.com/office/drawing/2014/main" id="{A3C4E4BF-B370-4619-B624-1A71E0831E9C}"/>
                </a:ext>
              </a:extLst>
            </p:cNvPr>
            <p:cNvSpPr/>
            <p:nvPr/>
          </p:nvSpPr>
          <p:spPr>
            <a:xfrm>
              <a:off x="5725404" y="2550423"/>
              <a:ext cx="750394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624" name="矩形 623">
              <a:extLst>
                <a:ext uri="{FF2B5EF4-FFF2-40B4-BE49-F238E27FC236}">
                  <a16:creationId xmlns:a16="http://schemas.microsoft.com/office/drawing/2014/main" id="{FAB3FECF-1FE5-4D97-BB54-79C9EC430CB4}"/>
                </a:ext>
              </a:extLst>
            </p:cNvPr>
            <p:cNvSpPr/>
            <p:nvPr/>
          </p:nvSpPr>
          <p:spPr>
            <a:xfrm>
              <a:off x="6643167" y="2550423"/>
              <a:ext cx="717032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6260157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95323" y="4046"/>
            <a:ext cx="10825164" cy="1013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332"/>
            <a:r>
              <a:rPr lang="zh-CN" altLang="en-US" sz="2800" b="1" dirty="0"/>
              <a:t>填充图示中的图片  </a:t>
            </a:r>
            <a:r>
              <a:rPr lang="en-US" altLang="zh-CN" sz="2800" b="1" dirty="0"/>
              <a:t>Picture Fill</a:t>
            </a:r>
            <a:endParaRPr lang="zh-CN" altLang="en-US" sz="2800" b="1" dirty="0"/>
          </a:p>
        </p:txBody>
      </p:sp>
      <p:sp>
        <p:nvSpPr>
          <p:cNvPr id="351" name="文本框 350"/>
          <p:cNvSpPr txBox="1"/>
          <p:nvPr/>
        </p:nvSpPr>
        <p:spPr>
          <a:xfrm>
            <a:off x="959849" y="4744806"/>
            <a:ext cx="30893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选中图示中的占位形状</a:t>
            </a:r>
            <a:endParaRPr lang="en-US" altLang="zh-CN" sz="1000" dirty="0"/>
          </a:p>
          <a:p>
            <a:r>
              <a:rPr lang="en-US" altLang="zh-CN" sz="1000" dirty="0"/>
              <a:t>Select the shape that</a:t>
            </a:r>
            <a:r>
              <a:rPr lang="zh-CN" altLang="en-US" sz="1000" dirty="0"/>
              <a:t> </a:t>
            </a:r>
            <a:r>
              <a:rPr lang="en-US" altLang="zh-CN" sz="1000" dirty="0"/>
              <a:t>need</a:t>
            </a:r>
            <a:r>
              <a:rPr lang="zh-CN" altLang="en-US" sz="1000" dirty="0"/>
              <a:t> </a:t>
            </a:r>
            <a:r>
              <a:rPr lang="en-US" altLang="zh-CN" sz="1000" dirty="0"/>
              <a:t>to</a:t>
            </a:r>
            <a:r>
              <a:rPr lang="zh-CN" altLang="en-US" sz="1000" dirty="0"/>
              <a:t> </a:t>
            </a:r>
            <a:r>
              <a:rPr lang="en-US" altLang="zh-CN" sz="1000" dirty="0"/>
              <a:t>be</a:t>
            </a:r>
            <a:r>
              <a:rPr lang="zh-CN" altLang="en-US" sz="1000" dirty="0"/>
              <a:t> </a:t>
            </a:r>
            <a:r>
              <a:rPr lang="en-US" altLang="zh-CN" sz="1000" dirty="0"/>
              <a:t>filled</a:t>
            </a:r>
            <a:r>
              <a:rPr lang="zh-CN" altLang="en-US" sz="1000" dirty="0"/>
              <a:t> </a:t>
            </a:r>
            <a:r>
              <a:rPr lang="en-US" altLang="zh-CN" sz="1000" dirty="0"/>
              <a:t>with</a:t>
            </a:r>
            <a:r>
              <a:rPr lang="zh-CN" altLang="en-US" sz="1000" dirty="0"/>
              <a:t> </a:t>
            </a:r>
            <a:r>
              <a:rPr lang="en-US" altLang="zh-CN" sz="1000" dirty="0"/>
              <a:t>picture</a:t>
            </a:r>
            <a:endParaRPr lang="zh-CN" altLang="en-US" sz="1000" dirty="0"/>
          </a:p>
        </p:txBody>
      </p:sp>
      <p:sp>
        <p:nvSpPr>
          <p:cNvPr id="350" name="椭圆 349"/>
          <p:cNvSpPr/>
          <p:nvPr/>
        </p:nvSpPr>
        <p:spPr>
          <a:xfrm>
            <a:off x="673100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1</a:t>
            </a:r>
            <a:endParaRPr lang="zh-CN" altLang="en-US" sz="1400" dirty="0"/>
          </a:p>
        </p:txBody>
      </p:sp>
      <p:sp>
        <p:nvSpPr>
          <p:cNvPr id="530" name="矩形 529">
            <a:extLst>
              <a:ext uri="{FF2B5EF4-FFF2-40B4-BE49-F238E27FC236}">
                <a16:creationId xmlns:a16="http://schemas.microsoft.com/office/drawing/2014/main" id="{D544CC29-B618-4FEC-9019-507758A2C346}"/>
              </a:ext>
            </a:extLst>
          </p:cNvPr>
          <p:cNvSpPr/>
          <p:nvPr/>
        </p:nvSpPr>
        <p:spPr>
          <a:xfrm>
            <a:off x="4745932" y="2018794"/>
            <a:ext cx="2700136" cy="2783090"/>
          </a:xfrm>
          <a:prstGeom prst="rect">
            <a:avLst/>
          </a:prstGeom>
          <a:solidFill>
            <a:schemeClr val="bg1"/>
          </a:solidFill>
          <a:ln w="12700" cap="flat" cmpd="sng" algn="ctr">
            <a:gradFill flip="none" rotWithShape="1">
              <a:gsLst>
                <a:gs pos="0">
                  <a:schemeClr val="accent1">
                    <a:lumMod val="0"/>
                    <a:lumOff val="100000"/>
                    <a:alpha val="0"/>
                  </a:schemeClr>
                </a:gs>
                <a:gs pos="51000">
                  <a:srgbClr val="CC4B4A"/>
                </a:gs>
              </a:gsLst>
              <a:lin ang="16200000" scaled="1"/>
              <a:tileRect/>
            </a:gra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31" name="矩形 530">
            <a:extLst>
              <a:ext uri="{FF2B5EF4-FFF2-40B4-BE49-F238E27FC236}">
                <a16:creationId xmlns:a16="http://schemas.microsoft.com/office/drawing/2014/main" id="{6981A32D-467A-4673-AE41-0197613DA6E5}"/>
              </a:ext>
            </a:extLst>
          </p:cNvPr>
          <p:cNvSpPr/>
          <p:nvPr/>
        </p:nvSpPr>
        <p:spPr>
          <a:xfrm>
            <a:off x="4745932" y="2018794"/>
            <a:ext cx="2700136" cy="202647"/>
          </a:xfrm>
          <a:prstGeom prst="rect">
            <a:avLst/>
          </a:prstGeom>
          <a:solidFill>
            <a:srgbClr val="CE4C4B"/>
          </a:solidFill>
          <a:ln w="12700" cap="flat" cmpd="sng" algn="ctr">
            <a:solidFill>
              <a:srgbClr val="CE4C4B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defRPr/>
            </a:pPr>
            <a:r>
              <a:rPr lang="zh-CN" altLang="en-US" sz="1000" kern="0" dirty="0">
                <a:solidFill>
                  <a:srgbClr val="FFFFFF"/>
                </a:solidFill>
                <a:latin typeface="Arial"/>
                <a:ea typeface="微软雅黑"/>
              </a:rPr>
              <a:t>图片库 </a:t>
            </a:r>
            <a:r>
              <a:rPr lang="en-US" altLang="zh-CN" sz="1000" kern="0" dirty="0">
                <a:solidFill>
                  <a:srgbClr val="FFFFFF"/>
                </a:solidFill>
                <a:latin typeface="Arial"/>
                <a:ea typeface="微软雅黑"/>
              </a:rPr>
              <a:t>/ Picture Library</a:t>
            </a:r>
            <a:endParaRPr lang="zh-CN" altLang="en-US" sz="1000" kern="0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33" name="乘号 532">
            <a:extLst>
              <a:ext uri="{FF2B5EF4-FFF2-40B4-BE49-F238E27FC236}">
                <a16:creationId xmlns:a16="http://schemas.microsoft.com/office/drawing/2014/main" id="{2DAEDA58-EF2A-40FF-A29F-F6B53347C5CF}"/>
              </a:ext>
            </a:extLst>
          </p:cNvPr>
          <p:cNvSpPr/>
          <p:nvPr/>
        </p:nvSpPr>
        <p:spPr>
          <a:xfrm>
            <a:off x="7275789" y="2051656"/>
            <a:ext cx="136922" cy="136922"/>
          </a:xfrm>
          <a:prstGeom prst="mathMultiply">
            <a:avLst>
              <a:gd name="adj1" fmla="val 13304"/>
            </a:avLst>
          </a:prstGeom>
          <a:solidFill>
            <a:srgbClr val="CE4C4B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34" name="push-pin-pointing-down_8930">
            <a:extLst>
              <a:ext uri="{FF2B5EF4-FFF2-40B4-BE49-F238E27FC236}">
                <a16:creationId xmlns:a16="http://schemas.microsoft.com/office/drawing/2014/main" id="{613F05E8-ABBF-4CDF-9AF2-BC93E58A0FF2}"/>
              </a:ext>
            </a:extLst>
          </p:cNvPr>
          <p:cNvSpPr>
            <a:spLocks noChangeAspect="1"/>
          </p:cNvSpPr>
          <p:nvPr/>
        </p:nvSpPr>
        <p:spPr bwMode="auto">
          <a:xfrm>
            <a:off x="7071719" y="2066769"/>
            <a:ext cx="105878" cy="105381"/>
          </a:xfrm>
          <a:prstGeom prst="ellipse">
            <a:avLst/>
          </a:prstGeom>
          <a:noFill/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defRPr/>
            </a:pPr>
            <a:r>
              <a:rPr lang="en-US" altLang="zh-CN" sz="1400" b="1" dirty="0">
                <a:solidFill>
                  <a:srgbClr val="CE4C4B">
                    <a:lumMod val="20000"/>
                    <a:lumOff val="80000"/>
                  </a:srgbClr>
                </a:solidFill>
                <a:latin typeface="Arial"/>
                <a:ea typeface="微软雅黑"/>
              </a:rPr>
              <a:t>?</a:t>
            </a:r>
            <a:endParaRPr lang="zh-CN" altLang="en-US" sz="1400" b="1" dirty="0">
              <a:solidFill>
                <a:srgbClr val="CE4C4B">
                  <a:lumMod val="20000"/>
                  <a:lumOff val="80000"/>
                </a:srgbClr>
              </a:solidFill>
              <a:latin typeface="Arial"/>
              <a:ea typeface="微软雅黑"/>
            </a:endParaRPr>
          </a:p>
        </p:txBody>
      </p:sp>
      <p:cxnSp>
        <p:nvCxnSpPr>
          <p:cNvPr id="535" name="直接连接符 534">
            <a:extLst>
              <a:ext uri="{FF2B5EF4-FFF2-40B4-BE49-F238E27FC236}">
                <a16:creationId xmlns:a16="http://schemas.microsoft.com/office/drawing/2014/main" id="{B965E895-3A05-439E-920E-0D00464467EB}"/>
              </a:ext>
            </a:extLst>
          </p:cNvPr>
          <p:cNvCxnSpPr>
            <a:cxnSpLocks/>
          </p:cNvCxnSpPr>
          <p:nvPr/>
        </p:nvCxnSpPr>
        <p:spPr>
          <a:xfrm>
            <a:off x="7231993" y="2072052"/>
            <a:ext cx="0" cy="100097"/>
          </a:xfrm>
          <a:prstGeom prst="line">
            <a:avLst/>
          </a:prstGeom>
          <a:noFill/>
          <a:ln w="6350" cap="flat" cmpd="sng" algn="ctr">
            <a:solidFill>
              <a:srgbClr val="CE4C4B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grpSp>
        <p:nvGrpSpPr>
          <p:cNvPr id="5" name="组合 4">
            <a:extLst>
              <a:ext uri="{FF2B5EF4-FFF2-40B4-BE49-F238E27FC236}">
                <a16:creationId xmlns:a16="http://schemas.microsoft.com/office/drawing/2014/main" id="{F11E68A0-3699-439D-A2B5-0F56A0C033AF}"/>
              </a:ext>
            </a:extLst>
          </p:cNvPr>
          <p:cNvGrpSpPr/>
          <p:nvPr/>
        </p:nvGrpSpPr>
        <p:grpSpPr>
          <a:xfrm>
            <a:off x="4838699" y="2321739"/>
            <a:ext cx="2521499" cy="393791"/>
            <a:chOff x="4807641" y="2321739"/>
            <a:chExt cx="2552558" cy="393791"/>
          </a:xfrm>
        </p:grpSpPr>
        <p:sp>
          <p:nvSpPr>
            <p:cNvPr id="532" name="矩形 531">
              <a:extLst>
                <a:ext uri="{FF2B5EF4-FFF2-40B4-BE49-F238E27FC236}">
                  <a16:creationId xmlns:a16="http://schemas.microsoft.com/office/drawing/2014/main" id="{B3571D0C-C65B-468E-B369-37EBD78D7853}"/>
                </a:ext>
              </a:extLst>
            </p:cNvPr>
            <p:cNvSpPr/>
            <p:nvPr/>
          </p:nvSpPr>
          <p:spPr>
            <a:xfrm>
              <a:off x="4809084" y="2321739"/>
              <a:ext cx="1666655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defRPr/>
              </a:pPr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536" name="矩形 535">
              <a:extLst>
                <a:ext uri="{FF2B5EF4-FFF2-40B4-BE49-F238E27FC236}">
                  <a16:creationId xmlns:a16="http://schemas.microsoft.com/office/drawing/2014/main" id="{34C6448E-F878-4415-95EB-A4E7C002AA70}"/>
                </a:ext>
              </a:extLst>
            </p:cNvPr>
            <p:cNvSpPr/>
            <p:nvPr/>
          </p:nvSpPr>
          <p:spPr>
            <a:xfrm>
              <a:off x="4807641" y="2550423"/>
              <a:ext cx="750394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537" name="矩形 536">
              <a:extLst>
                <a:ext uri="{FF2B5EF4-FFF2-40B4-BE49-F238E27FC236}">
                  <a16:creationId xmlns:a16="http://schemas.microsoft.com/office/drawing/2014/main" id="{954E08D0-3B42-4331-8B25-B5CD95D0EF30}"/>
                </a:ext>
              </a:extLst>
            </p:cNvPr>
            <p:cNvSpPr/>
            <p:nvPr/>
          </p:nvSpPr>
          <p:spPr>
            <a:xfrm>
              <a:off x="6643166" y="2323967"/>
              <a:ext cx="717032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defRPr/>
              </a:pPr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538" name="矩形 537">
              <a:extLst>
                <a:ext uri="{FF2B5EF4-FFF2-40B4-BE49-F238E27FC236}">
                  <a16:creationId xmlns:a16="http://schemas.microsoft.com/office/drawing/2014/main" id="{0AB04C5E-5920-4F66-B57B-BDF87B47DF29}"/>
                </a:ext>
              </a:extLst>
            </p:cNvPr>
            <p:cNvSpPr/>
            <p:nvPr/>
          </p:nvSpPr>
          <p:spPr>
            <a:xfrm>
              <a:off x="5725404" y="2550423"/>
              <a:ext cx="750394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539" name="矩形 538">
              <a:extLst>
                <a:ext uri="{FF2B5EF4-FFF2-40B4-BE49-F238E27FC236}">
                  <a16:creationId xmlns:a16="http://schemas.microsoft.com/office/drawing/2014/main" id="{C20F0B39-78DD-4F4D-98AE-AF0E2488ED5C}"/>
                </a:ext>
              </a:extLst>
            </p:cNvPr>
            <p:cNvSpPr/>
            <p:nvPr/>
          </p:nvSpPr>
          <p:spPr>
            <a:xfrm>
              <a:off x="6643167" y="2550423"/>
              <a:ext cx="717032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17" name="箭头: 右 16">
            <a:extLst>
              <a:ext uri="{FF2B5EF4-FFF2-40B4-BE49-F238E27FC236}">
                <a16:creationId xmlns:a16="http://schemas.microsoft.com/office/drawing/2014/main" id="{C18997BC-8A46-4480-BDE2-8A42CE9D6E96}"/>
              </a:ext>
            </a:extLst>
          </p:cNvPr>
          <p:cNvSpPr/>
          <p:nvPr/>
        </p:nvSpPr>
        <p:spPr>
          <a:xfrm>
            <a:off x="4337497" y="3210631"/>
            <a:ext cx="145928" cy="15534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箭头: 右 611">
            <a:extLst>
              <a:ext uri="{FF2B5EF4-FFF2-40B4-BE49-F238E27FC236}">
                <a16:creationId xmlns:a16="http://schemas.microsoft.com/office/drawing/2014/main" id="{80BFC189-8365-4FF6-91BD-F51DDDDCF48C}"/>
              </a:ext>
            </a:extLst>
          </p:cNvPr>
          <p:cNvSpPr/>
          <p:nvPr/>
        </p:nvSpPr>
        <p:spPr>
          <a:xfrm>
            <a:off x="7704524" y="3210631"/>
            <a:ext cx="145928" cy="15534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文本框 612">
            <a:extLst>
              <a:ext uri="{FF2B5EF4-FFF2-40B4-BE49-F238E27FC236}">
                <a16:creationId xmlns:a16="http://schemas.microsoft.com/office/drawing/2014/main" id="{8AD2200D-CA44-4767-84EF-C1856654B4FA}"/>
              </a:ext>
            </a:extLst>
          </p:cNvPr>
          <p:cNvSpPr txBox="1"/>
          <p:nvPr/>
        </p:nvSpPr>
        <p:spPr>
          <a:xfrm>
            <a:off x="5032681" y="4667862"/>
            <a:ext cx="2413387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点击</a:t>
            </a:r>
            <a:r>
              <a:rPr lang="en-US" altLang="zh-CN" sz="1000" dirty="0"/>
              <a:t>iSlide 【</a:t>
            </a:r>
            <a:r>
              <a:rPr lang="zh-CN" altLang="en-US" sz="1000" dirty="0"/>
              <a:t>图片库</a:t>
            </a:r>
            <a:r>
              <a:rPr lang="en-US" altLang="zh-CN" sz="1000" dirty="0"/>
              <a:t>】</a:t>
            </a:r>
            <a:r>
              <a:rPr lang="zh-CN" altLang="en-US" sz="1000" dirty="0"/>
              <a:t>中的图片替换</a:t>
            </a:r>
            <a:endParaRPr lang="en-US" altLang="zh-CN" sz="1000" dirty="0"/>
          </a:p>
          <a:p>
            <a:r>
              <a:rPr lang="en-US" altLang="zh-CN" sz="1000" dirty="0"/>
              <a:t>Click the target picture in iSlide “Picture Library” to insert it into the shape.</a:t>
            </a:r>
            <a:endParaRPr lang="zh-CN" altLang="en-US" sz="1000" dirty="0"/>
          </a:p>
        </p:txBody>
      </p:sp>
      <p:sp>
        <p:nvSpPr>
          <p:cNvPr id="614" name="椭圆 613">
            <a:extLst>
              <a:ext uri="{FF2B5EF4-FFF2-40B4-BE49-F238E27FC236}">
                <a16:creationId xmlns:a16="http://schemas.microsoft.com/office/drawing/2014/main" id="{0EF98DBB-FD28-4F75-8C30-91D37F4F411F}"/>
              </a:ext>
            </a:extLst>
          </p:cNvPr>
          <p:cNvSpPr/>
          <p:nvPr/>
        </p:nvSpPr>
        <p:spPr>
          <a:xfrm>
            <a:off x="4745932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</a:t>
            </a:r>
            <a:endParaRPr lang="zh-CN" altLang="en-US" sz="1400" dirty="0"/>
          </a:p>
        </p:txBody>
      </p:sp>
      <p:sp>
        <p:nvSpPr>
          <p:cNvPr id="615" name="文本框 614">
            <a:extLst>
              <a:ext uri="{FF2B5EF4-FFF2-40B4-BE49-F238E27FC236}">
                <a16:creationId xmlns:a16="http://schemas.microsoft.com/office/drawing/2014/main" id="{EEB175D3-D48A-4111-896F-C8DF596AF06D}"/>
              </a:ext>
            </a:extLst>
          </p:cNvPr>
          <p:cNvSpPr txBox="1"/>
          <p:nvPr/>
        </p:nvSpPr>
        <p:spPr>
          <a:xfrm>
            <a:off x="8429560" y="4667862"/>
            <a:ext cx="30893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自动填充，图片保持比例不变</a:t>
            </a:r>
            <a:endParaRPr lang="en-US" altLang="zh-CN" sz="1000" dirty="0"/>
          </a:p>
          <a:p>
            <a:r>
              <a:rPr lang="en-US" altLang="zh-CN" sz="1000" dirty="0"/>
              <a:t>The picture will be filled in the shape automatically while keeping height-to-width ratio the same.</a:t>
            </a:r>
            <a:endParaRPr lang="zh-CN" altLang="en-US" sz="1000" dirty="0"/>
          </a:p>
        </p:txBody>
      </p:sp>
      <p:sp>
        <p:nvSpPr>
          <p:cNvPr id="616" name="椭圆 615">
            <a:extLst>
              <a:ext uri="{FF2B5EF4-FFF2-40B4-BE49-F238E27FC236}">
                <a16:creationId xmlns:a16="http://schemas.microsoft.com/office/drawing/2014/main" id="{B2712F4C-9095-4058-8D4F-160AE7823303}"/>
              </a:ext>
            </a:extLst>
          </p:cNvPr>
          <p:cNvSpPr/>
          <p:nvPr/>
        </p:nvSpPr>
        <p:spPr>
          <a:xfrm>
            <a:off x="8142811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3</a:t>
            </a:r>
            <a:endParaRPr lang="zh-CN" altLang="en-US" sz="1400" dirty="0"/>
          </a:p>
        </p:txBody>
      </p:sp>
      <p:sp>
        <p:nvSpPr>
          <p:cNvPr id="618" name="矩形 617">
            <a:extLst>
              <a:ext uri="{FF2B5EF4-FFF2-40B4-BE49-F238E27FC236}">
                <a16:creationId xmlns:a16="http://schemas.microsoft.com/office/drawing/2014/main" id="{4D01F01E-C352-49D4-BCC6-FBC90ECFD7D4}"/>
              </a:ext>
            </a:extLst>
          </p:cNvPr>
          <p:cNvSpPr/>
          <p:nvPr/>
        </p:nvSpPr>
        <p:spPr>
          <a:xfrm>
            <a:off x="9651125" y="128572"/>
            <a:ext cx="2540875" cy="771556"/>
          </a:xfrm>
          <a:prstGeom prst="rect">
            <a:avLst/>
          </a:prstGeom>
          <a:solidFill>
            <a:schemeClr val="tx1"/>
          </a:solidFill>
          <a:ln w="12700">
            <a:noFill/>
            <a:prstDash val="sysDash"/>
          </a:ln>
        </p:spPr>
        <p:txBody>
          <a:bodyPr wrap="square" lIns="91440" tIns="91440" rIns="91440" bIns="91440" rtlCol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b="1" dirty="0">
                <a:solidFill>
                  <a:schemeClr val="bg1"/>
                </a:solidFill>
              </a:rPr>
              <a:t>Note:</a:t>
            </a: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本页为主题使用说明页，使用时请删除本页内容。</a:t>
            </a:r>
            <a:endParaRPr lang="en-US" altLang="zh-CN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</a:rPr>
              <a:t>This is an instruction. Please delete this slide before use the template for presentation.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grpSp>
        <p:nvGrpSpPr>
          <p:cNvPr id="202" name="Group 4">
            <a:extLst>
              <a:ext uri="{FF2B5EF4-FFF2-40B4-BE49-F238E27FC236}">
                <a16:creationId xmlns:a16="http://schemas.microsoft.com/office/drawing/2014/main" id="{7BAB53CA-2CE6-4B21-AEC7-0A596E6B54A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3100" y="2009760"/>
            <a:ext cx="3385944" cy="2144238"/>
            <a:chOff x="442" y="1130"/>
            <a:chExt cx="4123" cy="2611"/>
          </a:xfrm>
        </p:grpSpPr>
        <p:sp>
          <p:nvSpPr>
            <p:cNvPr id="217" name="Freeform 5">
              <a:extLst>
                <a:ext uri="{FF2B5EF4-FFF2-40B4-BE49-F238E27FC236}">
                  <a16:creationId xmlns:a16="http://schemas.microsoft.com/office/drawing/2014/main" id="{663AB67E-B93F-4A9B-92EE-58D0E2D2B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" y="1141"/>
              <a:ext cx="4099" cy="25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8" name="Freeform 6">
              <a:extLst>
                <a:ext uri="{FF2B5EF4-FFF2-40B4-BE49-F238E27FC236}">
                  <a16:creationId xmlns:a16="http://schemas.microsoft.com/office/drawing/2014/main" id="{C64C7F5E-AB12-44B8-A2CA-2038D58AD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" y="1130"/>
              <a:ext cx="4123" cy="26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EAECE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9" name="Rectangle 7">
              <a:extLst>
                <a:ext uri="{FF2B5EF4-FFF2-40B4-BE49-F238E27FC236}">
                  <a16:creationId xmlns:a16="http://schemas.microsoft.com/office/drawing/2014/main" id="{220BD6B8-8427-4C26-A2B9-440CE442B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309"/>
            </a:xfrm>
            <a:prstGeom prst="rect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0" name="Rectangle 8">
              <a:extLst>
                <a:ext uri="{FF2B5EF4-FFF2-40B4-BE49-F238E27FC236}">
                  <a16:creationId xmlns:a16="http://schemas.microsoft.com/office/drawing/2014/main" id="{8FA2B56D-8274-4816-B514-A73396232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1" name="Rectangle 9">
              <a:extLst>
                <a:ext uri="{FF2B5EF4-FFF2-40B4-BE49-F238E27FC236}">
                  <a16:creationId xmlns:a16="http://schemas.microsoft.com/office/drawing/2014/main" id="{1487F237-5DF3-4A3C-8B5A-8ABDD7816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180"/>
            </a:xfrm>
            <a:prstGeom prst="rect">
              <a:avLst/>
            </a:prstGeom>
            <a:solidFill>
              <a:srgbClr val="CC4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2" name="Rectangle 10">
              <a:extLst>
                <a:ext uri="{FF2B5EF4-FFF2-40B4-BE49-F238E27FC236}">
                  <a16:creationId xmlns:a16="http://schemas.microsoft.com/office/drawing/2014/main" id="{2310BB76-95C6-4249-AED3-AE6203897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3" name="Rectangle 11">
              <a:extLst>
                <a:ext uri="{FF2B5EF4-FFF2-40B4-BE49-F238E27FC236}">
                  <a16:creationId xmlns:a16="http://schemas.microsoft.com/office/drawing/2014/main" id="{66FF99B7-8257-4C10-BB2B-14C796787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907"/>
              <a:ext cx="666" cy="502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4" name="Rectangle 12">
              <a:extLst>
                <a:ext uri="{FF2B5EF4-FFF2-40B4-BE49-F238E27FC236}">
                  <a16:creationId xmlns:a16="http://schemas.microsoft.com/office/drawing/2014/main" id="{FE044FBD-1A1E-43DA-ADDB-A32A1701B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512"/>
              <a:ext cx="666" cy="502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5" name="Rectangle 13">
              <a:extLst>
                <a:ext uri="{FF2B5EF4-FFF2-40B4-BE49-F238E27FC236}">
                  <a16:creationId xmlns:a16="http://schemas.microsoft.com/office/drawing/2014/main" id="{59B8E2D7-56D0-4CDC-8012-FBCDEA8BD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3116"/>
              <a:ext cx="666" cy="503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6" name="Oval 14">
              <a:extLst>
                <a:ext uri="{FF2B5EF4-FFF2-40B4-BE49-F238E27FC236}">
                  <a16:creationId xmlns:a16="http://schemas.microsoft.com/office/drawing/2014/main" id="{194625DD-9908-4950-B5FE-F7742FCDE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" y="1268"/>
              <a:ext cx="62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7" name="Oval 15">
              <a:extLst>
                <a:ext uri="{FF2B5EF4-FFF2-40B4-BE49-F238E27FC236}">
                  <a16:creationId xmlns:a16="http://schemas.microsoft.com/office/drawing/2014/main" id="{6D5D9AA3-4FFA-4288-9335-5DCA5945E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" y="1268"/>
              <a:ext cx="63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8" name="Oval 16">
              <a:extLst>
                <a:ext uri="{FF2B5EF4-FFF2-40B4-BE49-F238E27FC236}">
                  <a16:creationId xmlns:a16="http://schemas.microsoft.com/office/drawing/2014/main" id="{E990C791-CEC5-49C1-B87F-9D5BCE7A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268"/>
              <a:ext cx="63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9" name="Freeform 17">
              <a:extLst>
                <a:ext uri="{FF2B5EF4-FFF2-40B4-BE49-F238E27FC236}">
                  <a16:creationId xmlns:a16="http://schemas.microsoft.com/office/drawing/2014/main" id="{6B976D12-057F-4F8B-BE8A-C2BDD8F755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8" y="1909"/>
              <a:ext cx="3001" cy="1721"/>
            </a:xfrm>
            <a:custGeom>
              <a:avLst/>
              <a:gdLst>
                <a:gd name="T0" fmla="*/ 81 w 3119"/>
                <a:gd name="T1" fmla="*/ 1764 h 1788"/>
                <a:gd name="T2" fmla="*/ 41 w 3119"/>
                <a:gd name="T3" fmla="*/ 1747 h 1788"/>
                <a:gd name="T4" fmla="*/ 24 w 3119"/>
                <a:gd name="T5" fmla="*/ 1706 h 1788"/>
                <a:gd name="T6" fmla="*/ 24 w 3119"/>
                <a:gd name="T7" fmla="*/ 81 h 1788"/>
                <a:gd name="T8" fmla="*/ 41 w 3119"/>
                <a:gd name="T9" fmla="*/ 41 h 1788"/>
                <a:gd name="T10" fmla="*/ 81 w 3119"/>
                <a:gd name="T11" fmla="*/ 24 h 1788"/>
                <a:gd name="T12" fmla="*/ 3037 w 3119"/>
                <a:gd name="T13" fmla="*/ 24 h 1788"/>
                <a:gd name="T14" fmla="*/ 3078 w 3119"/>
                <a:gd name="T15" fmla="*/ 41 h 1788"/>
                <a:gd name="T16" fmla="*/ 3095 w 3119"/>
                <a:gd name="T17" fmla="*/ 81 h 1788"/>
                <a:gd name="T18" fmla="*/ 3095 w 3119"/>
                <a:gd name="T19" fmla="*/ 1706 h 1788"/>
                <a:gd name="T20" fmla="*/ 3078 w 3119"/>
                <a:gd name="T21" fmla="*/ 1747 h 1788"/>
                <a:gd name="T22" fmla="*/ 3037 w 3119"/>
                <a:gd name="T23" fmla="*/ 1764 h 1788"/>
                <a:gd name="T24" fmla="*/ 3037 w 3119"/>
                <a:gd name="T25" fmla="*/ 1764 h 1788"/>
                <a:gd name="T26" fmla="*/ 81 w 3119"/>
                <a:gd name="T27" fmla="*/ 1764 h 1788"/>
                <a:gd name="T28" fmla="*/ 3037 w 3119"/>
                <a:gd name="T29" fmla="*/ 0 h 1788"/>
                <a:gd name="T30" fmla="*/ 3037 w 3119"/>
                <a:gd name="T31" fmla="*/ 0 h 1788"/>
                <a:gd name="T32" fmla="*/ 81 w 3119"/>
                <a:gd name="T33" fmla="*/ 0 h 1788"/>
                <a:gd name="T34" fmla="*/ 24 w 3119"/>
                <a:gd name="T35" fmla="*/ 24 h 1788"/>
                <a:gd name="T36" fmla="*/ 0 w 3119"/>
                <a:gd name="T37" fmla="*/ 81 h 1788"/>
                <a:gd name="T38" fmla="*/ 0 w 3119"/>
                <a:gd name="T39" fmla="*/ 1706 h 1788"/>
                <a:gd name="T40" fmla="*/ 24 w 3119"/>
                <a:gd name="T41" fmla="*/ 1764 h 1788"/>
                <a:gd name="T42" fmla="*/ 81 w 3119"/>
                <a:gd name="T43" fmla="*/ 1788 h 1788"/>
                <a:gd name="T44" fmla="*/ 81 w 3119"/>
                <a:gd name="T45" fmla="*/ 1788 h 1788"/>
                <a:gd name="T46" fmla="*/ 3037 w 3119"/>
                <a:gd name="T47" fmla="*/ 1788 h 1788"/>
                <a:gd name="T48" fmla="*/ 3095 w 3119"/>
                <a:gd name="T49" fmla="*/ 1764 h 1788"/>
                <a:gd name="T50" fmla="*/ 3119 w 3119"/>
                <a:gd name="T51" fmla="*/ 1706 h 1788"/>
                <a:gd name="T52" fmla="*/ 3119 w 3119"/>
                <a:gd name="T53" fmla="*/ 81 h 1788"/>
                <a:gd name="T54" fmla="*/ 3095 w 3119"/>
                <a:gd name="T55" fmla="*/ 24 h 1788"/>
                <a:gd name="T56" fmla="*/ 3037 w 3119"/>
                <a:gd name="T57" fmla="*/ 0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19" h="1788">
                  <a:moveTo>
                    <a:pt x="81" y="1764"/>
                  </a:moveTo>
                  <a:cubicBezTo>
                    <a:pt x="65" y="1764"/>
                    <a:pt x="51" y="1757"/>
                    <a:pt x="41" y="1747"/>
                  </a:cubicBezTo>
                  <a:cubicBezTo>
                    <a:pt x="30" y="1737"/>
                    <a:pt x="24" y="1722"/>
                    <a:pt x="24" y="1706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66"/>
                    <a:pt x="30" y="51"/>
                    <a:pt x="41" y="41"/>
                  </a:cubicBezTo>
                  <a:cubicBezTo>
                    <a:pt x="51" y="30"/>
                    <a:pt x="65" y="24"/>
                    <a:pt x="81" y="24"/>
                  </a:cubicBezTo>
                  <a:cubicBezTo>
                    <a:pt x="3037" y="24"/>
                    <a:pt x="3037" y="24"/>
                    <a:pt x="3037" y="24"/>
                  </a:cubicBezTo>
                  <a:cubicBezTo>
                    <a:pt x="3053" y="24"/>
                    <a:pt x="3068" y="30"/>
                    <a:pt x="3078" y="41"/>
                  </a:cubicBezTo>
                  <a:cubicBezTo>
                    <a:pt x="3089" y="51"/>
                    <a:pt x="3095" y="66"/>
                    <a:pt x="3095" y="81"/>
                  </a:cubicBezTo>
                  <a:cubicBezTo>
                    <a:pt x="3095" y="1706"/>
                    <a:pt x="3095" y="1706"/>
                    <a:pt x="3095" y="1706"/>
                  </a:cubicBezTo>
                  <a:cubicBezTo>
                    <a:pt x="3095" y="1722"/>
                    <a:pt x="3089" y="1737"/>
                    <a:pt x="3078" y="1747"/>
                  </a:cubicBezTo>
                  <a:cubicBezTo>
                    <a:pt x="3068" y="1757"/>
                    <a:pt x="3053" y="1764"/>
                    <a:pt x="3037" y="1764"/>
                  </a:cubicBezTo>
                  <a:cubicBezTo>
                    <a:pt x="3037" y="1764"/>
                    <a:pt x="3037" y="1764"/>
                    <a:pt x="3037" y="1764"/>
                  </a:cubicBezTo>
                  <a:cubicBezTo>
                    <a:pt x="81" y="1764"/>
                    <a:pt x="81" y="1764"/>
                    <a:pt x="81" y="1764"/>
                  </a:cubicBezTo>
                  <a:moveTo>
                    <a:pt x="3037" y="0"/>
                  </a:moveTo>
                  <a:cubicBezTo>
                    <a:pt x="3037" y="0"/>
                    <a:pt x="3037" y="0"/>
                    <a:pt x="3037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38" y="9"/>
                    <a:pt x="24" y="24"/>
                  </a:cubicBezTo>
                  <a:cubicBezTo>
                    <a:pt x="9" y="39"/>
                    <a:pt x="0" y="59"/>
                    <a:pt x="0" y="81"/>
                  </a:cubicBezTo>
                  <a:cubicBezTo>
                    <a:pt x="0" y="1706"/>
                    <a:pt x="0" y="1706"/>
                    <a:pt x="0" y="1706"/>
                  </a:cubicBezTo>
                  <a:cubicBezTo>
                    <a:pt x="0" y="1729"/>
                    <a:pt x="9" y="1749"/>
                    <a:pt x="24" y="1764"/>
                  </a:cubicBezTo>
                  <a:cubicBezTo>
                    <a:pt x="38" y="1779"/>
                    <a:pt x="59" y="1788"/>
                    <a:pt x="81" y="1788"/>
                  </a:cubicBezTo>
                  <a:cubicBezTo>
                    <a:pt x="81" y="1788"/>
                    <a:pt x="81" y="1788"/>
                    <a:pt x="81" y="1788"/>
                  </a:cubicBezTo>
                  <a:cubicBezTo>
                    <a:pt x="3037" y="1788"/>
                    <a:pt x="3037" y="1788"/>
                    <a:pt x="3037" y="1788"/>
                  </a:cubicBezTo>
                  <a:cubicBezTo>
                    <a:pt x="3060" y="1788"/>
                    <a:pt x="3080" y="1779"/>
                    <a:pt x="3095" y="1764"/>
                  </a:cubicBezTo>
                  <a:cubicBezTo>
                    <a:pt x="3110" y="1749"/>
                    <a:pt x="3119" y="1729"/>
                    <a:pt x="3119" y="1706"/>
                  </a:cubicBezTo>
                  <a:cubicBezTo>
                    <a:pt x="3119" y="81"/>
                    <a:pt x="3119" y="81"/>
                    <a:pt x="3119" y="81"/>
                  </a:cubicBezTo>
                  <a:cubicBezTo>
                    <a:pt x="3119" y="59"/>
                    <a:pt x="3110" y="39"/>
                    <a:pt x="3095" y="24"/>
                  </a:cubicBezTo>
                  <a:cubicBezTo>
                    <a:pt x="3080" y="9"/>
                    <a:pt x="3060" y="0"/>
                    <a:pt x="3037" y="0"/>
                  </a:cubicBezTo>
                </a:path>
              </a:pathLst>
            </a:custGeom>
            <a:solidFill>
              <a:srgbClr val="F6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0" name="Freeform 18">
              <a:extLst>
                <a:ext uri="{FF2B5EF4-FFF2-40B4-BE49-F238E27FC236}">
                  <a16:creationId xmlns:a16="http://schemas.microsoft.com/office/drawing/2014/main" id="{02B68954-1C30-4237-AFAE-42A4B3439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" y="1431"/>
              <a:ext cx="526" cy="163"/>
            </a:xfrm>
            <a:custGeom>
              <a:avLst/>
              <a:gdLst>
                <a:gd name="T0" fmla="*/ 520 w 547"/>
                <a:gd name="T1" fmla="*/ 170 h 170"/>
                <a:gd name="T2" fmla="*/ 27 w 547"/>
                <a:gd name="T3" fmla="*/ 170 h 170"/>
                <a:gd name="T4" fmla="*/ 0 w 547"/>
                <a:gd name="T5" fmla="*/ 143 h 170"/>
                <a:gd name="T6" fmla="*/ 0 w 547"/>
                <a:gd name="T7" fmla="*/ 27 h 170"/>
                <a:gd name="T8" fmla="*/ 27 w 547"/>
                <a:gd name="T9" fmla="*/ 0 h 170"/>
                <a:gd name="T10" fmla="*/ 520 w 547"/>
                <a:gd name="T11" fmla="*/ 0 h 170"/>
                <a:gd name="T12" fmla="*/ 547 w 547"/>
                <a:gd name="T13" fmla="*/ 27 h 170"/>
                <a:gd name="T14" fmla="*/ 547 w 547"/>
                <a:gd name="T15" fmla="*/ 143 h 170"/>
                <a:gd name="T16" fmla="*/ 520 w 547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7" h="170">
                  <a:moveTo>
                    <a:pt x="520" y="170"/>
                  </a:moveTo>
                  <a:cubicBezTo>
                    <a:pt x="27" y="170"/>
                    <a:pt x="27" y="170"/>
                    <a:pt x="27" y="170"/>
                  </a:cubicBezTo>
                  <a:cubicBezTo>
                    <a:pt x="12" y="170"/>
                    <a:pt x="0" y="158"/>
                    <a:pt x="0" y="14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520" y="0"/>
                    <a:pt x="520" y="0"/>
                    <a:pt x="520" y="0"/>
                  </a:cubicBezTo>
                  <a:cubicBezTo>
                    <a:pt x="535" y="0"/>
                    <a:pt x="547" y="12"/>
                    <a:pt x="547" y="27"/>
                  </a:cubicBezTo>
                  <a:cubicBezTo>
                    <a:pt x="547" y="143"/>
                    <a:pt x="547" y="143"/>
                    <a:pt x="547" y="143"/>
                  </a:cubicBezTo>
                  <a:cubicBezTo>
                    <a:pt x="547" y="158"/>
                    <a:pt x="535" y="170"/>
                    <a:pt x="520" y="170"/>
                  </a:cubicBezTo>
                  <a:close/>
                </a:path>
              </a:pathLst>
            </a:cu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1" name="Rectangle 19">
              <a:extLst>
                <a:ext uri="{FF2B5EF4-FFF2-40B4-BE49-F238E27FC236}">
                  <a16:creationId xmlns:a16="http://schemas.microsoft.com/office/drawing/2014/main" id="{9AEF6CA1-B76C-4E7D-97B1-E64E95E3F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490"/>
              <a:ext cx="254" cy="25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2" name="Freeform 20">
              <a:extLst>
                <a:ext uri="{FF2B5EF4-FFF2-40B4-BE49-F238E27FC236}">
                  <a16:creationId xmlns:a16="http://schemas.microsoft.com/office/drawing/2014/main" id="{FEB04C3B-E090-4F8E-9FD8-C09BE82F7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" y="1474"/>
              <a:ext cx="242" cy="49"/>
            </a:xfrm>
            <a:custGeom>
              <a:avLst/>
              <a:gdLst>
                <a:gd name="T0" fmla="*/ 227 w 251"/>
                <a:gd name="T1" fmla="*/ 0 h 51"/>
                <a:gd name="T2" fmla="*/ 24 w 251"/>
                <a:gd name="T3" fmla="*/ 0 h 51"/>
                <a:gd name="T4" fmla="*/ 0 w 251"/>
                <a:gd name="T5" fmla="*/ 24 h 51"/>
                <a:gd name="T6" fmla="*/ 0 w 251"/>
                <a:gd name="T7" fmla="*/ 27 h 51"/>
                <a:gd name="T8" fmla="*/ 24 w 251"/>
                <a:gd name="T9" fmla="*/ 51 h 51"/>
                <a:gd name="T10" fmla="*/ 227 w 251"/>
                <a:gd name="T11" fmla="*/ 51 h 51"/>
                <a:gd name="T12" fmla="*/ 251 w 251"/>
                <a:gd name="T13" fmla="*/ 27 h 51"/>
                <a:gd name="T14" fmla="*/ 251 w 251"/>
                <a:gd name="T15" fmla="*/ 24 h 51"/>
                <a:gd name="T16" fmla="*/ 227 w 251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51">
                  <a:moveTo>
                    <a:pt x="2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40" y="51"/>
                    <a:pt x="251" y="41"/>
                    <a:pt x="251" y="27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251" y="11"/>
                    <a:pt x="240" y="0"/>
                    <a:pt x="227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3" name="Freeform 21">
              <a:extLst>
                <a:ext uri="{FF2B5EF4-FFF2-40B4-BE49-F238E27FC236}">
                  <a16:creationId xmlns:a16="http://schemas.microsoft.com/office/drawing/2014/main" id="{F7505594-0B5C-4570-B61E-5423971C8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" y="1474"/>
              <a:ext cx="241" cy="49"/>
            </a:xfrm>
            <a:custGeom>
              <a:avLst/>
              <a:gdLst>
                <a:gd name="T0" fmla="*/ 226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6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6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0" y="51"/>
                    <a:pt x="24" y="51"/>
                  </a:cubicBezTo>
                  <a:cubicBezTo>
                    <a:pt x="226" y="51"/>
                    <a:pt x="226" y="51"/>
                    <a:pt x="226" y="51"/>
                  </a:cubicBezTo>
                  <a:cubicBezTo>
                    <a:pt x="239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39" y="0"/>
                    <a:pt x="226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4" name="Freeform 22">
              <a:extLst>
                <a:ext uri="{FF2B5EF4-FFF2-40B4-BE49-F238E27FC236}">
                  <a16:creationId xmlns:a16="http://schemas.microsoft.com/office/drawing/2014/main" id="{5DC06A08-16DA-4970-B1B7-EC867C010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1474"/>
              <a:ext cx="241" cy="49"/>
            </a:xfrm>
            <a:custGeom>
              <a:avLst/>
              <a:gdLst>
                <a:gd name="T0" fmla="*/ 226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6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6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6" y="51"/>
                    <a:pt x="226" y="51"/>
                    <a:pt x="226" y="51"/>
                  </a:cubicBezTo>
                  <a:cubicBezTo>
                    <a:pt x="240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40" y="0"/>
                    <a:pt x="226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5" name="Freeform 23">
              <a:extLst>
                <a:ext uri="{FF2B5EF4-FFF2-40B4-BE49-F238E27FC236}">
                  <a16:creationId xmlns:a16="http://schemas.microsoft.com/office/drawing/2014/main" id="{456779F5-4CE4-414F-B037-BDEA5A315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0" y="1474"/>
              <a:ext cx="241" cy="49"/>
            </a:xfrm>
            <a:custGeom>
              <a:avLst/>
              <a:gdLst>
                <a:gd name="T0" fmla="*/ 227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7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7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40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40" y="0"/>
                    <a:pt x="227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44" name="组合 143">
            <a:extLst>
              <a:ext uri="{FF2B5EF4-FFF2-40B4-BE49-F238E27FC236}">
                <a16:creationId xmlns:a16="http://schemas.microsoft.com/office/drawing/2014/main" id="{223F8D8A-0968-4229-B2FE-9B61900506EF}"/>
              </a:ext>
            </a:extLst>
          </p:cNvPr>
          <p:cNvGrpSpPr/>
          <p:nvPr/>
        </p:nvGrpSpPr>
        <p:grpSpPr>
          <a:xfrm>
            <a:off x="1657082" y="2901309"/>
            <a:ext cx="1925728" cy="945441"/>
            <a:chOff x="2500753" y="4459347"/>
            <a:chExt cx="1037259" cy="509245"/>
          </a:xfrm>
        </p:grpSpPr>
        <p:sp>
          <p:nvSpPr>
            <p:cNvPr id="145" name="圆角矩形 13">
              <a:extLst>
                <a:ext uri="{FF2B5EF4-FFF2-40B4-BE49-F238E27FC236}">
                  <a16:creationId xmlns:a16="http://schemas.microsoft.com/office/drawing/2014/main" id="{849436BE-537E-4068-A524-D88A61BAF430}"/>
                </a:ext>
              </a:extLst>
            </p:cNvPr>
            <p:cNvSpPr/>
            <p:nvPr/>
          </p:nvSpPr>
          <p:spPr>
            <a:xfrm>
              <a:off x="2858479" y="4607362"/>
              <a:ext cx="321807" cy="209620"/>
            </a:xfrm>
            <a:prstGeom prst="roundRect">
              <a:avLst>
                <a:gd name="adj" fmla="val 13146"/>
              </a:avLst>
            </a:prstGeom>
            <a:pattFill prst="pct5">
              <a:fgClr>
                <a:srgbClr val="E4E6EA"/>
              </a:fgClr>
              <a:bgClr>
                <a:srgbClr val="ADB5BF"/>
              </a:bgClr>
            </a:patt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lnSpcReduction="10000"/>
            </a:bodyPr>
            <a:lstStyle/>
            <a:p>
              <a:pPr algn="ctr" defTabSz="913765"/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46" name="圆角矩形 13">
              <a:extLst>
                <a:ext uri="{FF2B5EF4-FFF2-40B4-BE49-F238E27FC236}">
                  <a16:creationId xmlns:a16="http://schemas.microsoft.com/office/drawing/2014/main" id="{81513953-70B2-48A8-A3EE-F35E79F3EA1A}"/>
                </a:ext>
              </a:extLst>
            </p:cNvPr>
            <p:cNvSpPr/>
            <p:nvPr/>
          </p:nvSpPr>
          <p:spPr>
            <a:xfrm>
              <a:off x="2500753" y="4459347"/>
              <a:ext cx="1037259" cy="90268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47" name="圆角矩形 13">
              <a:extLst>
                <a:ext uri="{FF2B5EF4-FFF2-40B4-BE49-F238E27FC236}">
                  <a16:creationId xmlns:a16="http://schemas.microsoft.com/office/drawing/2014/main" id="{B2F0769A-074B-4509-8A83-A3B68F1DDF8C}"/>
                </a:ext>
              </a:extLst>
            </p:cNvPr>
            <p:cNvSpPr/>
            <p:nvPr/>
          </p:nvSpPr>
          <p:spPr>
            <a:xfrm>
              <a:off x="2500753" y="4874729"/>
              <a:ext cx="1037259" cy="93863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48" name="圆角矩形 13">
              <a:extLst>
                <a:ext uri="{FF2B5EF4-FFF2-40B4-BE49-F238E27FC236}">
                  <a16:creationId xmlns:a16="http://schemas.microsoft.com/office/drawing/2014/main" id="{39E0EA4B-DC96-437B-B781-3E87770D033B}"/>
                </a:ext>
              </a:extLst>
            </p:cNvPr>
            <p:cNvSpPr/>
            <p:nvPr/>
          </p:nvSpPr>
          <p:spPr>
            <a:xfrm flipV="1">
              <a:off x="2510491" y="4628992"/>
              <a:ext cx="161439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49" name="圆角矩形 13">
              <a:extLst>
                <a:ext uri="{FF2B5EF4-FFF2-40B4-BE49-F238E27FC236}">
                  <a16:creationId xmlns:a16="http://schemas.microsoft.com/office/drawing/2014/main" id="{B1EC389E-AF74-4DD3-B73A-D61B60C4A20A}"/>
                </a:ext>
              </a:extLst>
            </p:cNvPr>
            <p:cNvSpPr/>
            <p:nvPr/>
          </p:nvSpPr>
          <p:spPr>
            <a:xfrm flipV="1">
              <a:off x="2510490" y="4677599"/>
              <a:ext cx="249933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50" name="圆角矩形 13">
              <a:extLst>
                <a:ext uri="{FF2B5EF4-FFF2-40B4-BE49-F238E27FC236}">
                  <a16:creationId xmlns:a16="http://schemas.microsoft.com/office/drawing/2014/main" id="{E27FE8F4-4B6A-43B0-951C-14B0F45CEACE}"/>
                </a:ext>
              </a:extLst>
            </p:cNvPr>
            <p:cNvSpPr/>
            <p:nvPr/>
          </p:nvSpPr>
          <p:spPr>
            <a:xfrm flipV="1">
              <a:off x="2510491" y="4729262"/>
              <a:ext cx="210364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51" name="圆角矩形 13">
              <a:extLst>
                <a:ext uri="{FF2B5EF4-FFF2-40B4-BE49-F238E27FC236}">
                  <a16:creationId xmlns:a16="http://schemas.microsoft.com/office/drawing/2014/main" id="{4122DC90-CE9D-4F97-9410-2720031E9F0B}"/>
                </a:ext>
              </a:extLst>
            </p:cNvPr>
            <p:cNvSpPr/>
            <p:nvPr/>
          </p:nvSpPr>
          <p:spPr>
            <a:xfrm flipV="1">
              <a:off x="2507377" y="4781554"/>
              <a:ext cx="166303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52" name="圆角矩形 13">
              <a:extLst>
                <a:ext uri="{FF2B5EF4-FFF2-40B4-BE49-F238E27FC236}">
                  <a16:creationId xmlns:a16="http://schemas.microsoft.com/office/drawing/2014/main" id="{4E83F853-49C9-4D20-BAC9-54711F2DDCB7}"/>
                </a:ext>
              </a:extLst>
            </p:cNvPr>
            <p:cNvSpPr/>
            <p:nvPr/>
          </p:nvSpPr>
          <p:spPr>
            <a:xfrm flipV="1">
              <a:off x="3272597" y="4628992"/>
              <a:ext cx="161439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53" name="圆角矩形 13">
              <a:extLst>
                <a:ext uri="{FF2B5EF4-FFF2-40B4-BE49-F238E27FC236}">
                  <a16:creationId xmlns:a16="http://schemas.microsoft.com/office/drawing/2014/main" id="{B213D3D0-2CB6-4F44-ADA8-79C62AD27DA5}"/>
                </a:ext>
              </a:extLst>
            </p:cNvPr>
            <p:cNvSpPr/>
            <p:nvPr/>
          </p:nvSpPr>
          <p:spPr>
            <a:xfrm flipV="1">
              <a:off x="3272596" y="4677599"/>
              <a:ext cx="249933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54" name="圆角矩形 13">
              <a:extLst>
                <a:ext uri="{FF2B5EF4-FFF2-40B4-BE49-F238E27FC236}">
                  <a16:creationId xmlns:a16="http://schemas.microsoft.com/office/drawing/2014/main" id="{3388A7F4-9A03-458D-B81F-D0A66AD00DEC}"/>
                </a:ext>
              </a:extLst>
            </p:cNvPr>
            <p:cNvSpPr/>
            <p:nvPr/>
          </p:nvSpPr>
          <p:spPr>
            <a:xfrm flipV="1">
              <a:off x="3272597" y="4729262"/>
              <a:ext cx="210364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155" name="圆角矩形 13">
              <a:extLst>
                <a:ext uri="{FF2B5EF4-FFF2-40B4-BE49-F238E27FC236}">
                  <a16:creationId xmlns:a16="http://schemas.microsoft.com/office/drawing/2014/main" id="{B9675173-E392-4F0C-8ECB-FCB0F920DFCD}"/>
                </a:ext>
              </a:extLst>
            </p:cNvPr>
            <p:cNvSpPr/>
            <p:nvPr/>
          </p:nvSpPr>
          <p:spPr>
            <a:xfrm flipV="1">
              <a:off x="3269483" y="4781554"/>
              <a:ext cx="166303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</p:grpSp>
      <p:grpSp>
        <p:nvGrpSpPr>
          <p:cNvPr id="156" name="组合 155">
            <a:extLst>
              <a:ext uri="{FF2B5EF4-FFF2-40B4-BE49-F238E27FC236}">
                <a16:creationId xmlns:a16="http://schemas.microsoft.com/office/drawing/2014/main" id="{57F58FAB-4EC3-4D03-BB1E-26F48BCF25B1}"/>
              </a:ext>
            </a:extLst>
          </p:cNvPr>
          <p:cNvGrpSpPr/>
          <p:nvPr/>
        </p:nvGrpSpPr>
        <p:grpSpPr>
          <a:xfrm>
            <a:off x="2274141" y="3128866"/>
            <a:ext cx="688712" cy="469610"/>
            <a:chOff x="4979129" y="5045363"/>
            <a:chExt cx="379254" cy="258602"/>
          </a:xfrm>
        </p:grpSpPr>
        <p:sp>
          <p:nvSpPr>
            <p:cNvPr id="157" name="矩形 156">
              <a:extLst>
                <a:ext uri="{FF2B5EF4-FFF2-40B4-BE49-F238E27FC236}">
                  <a16:creationId xmlns:a16="http://schemas.microsoft.com/office/drawing/2014/main" id="{4E5B590F-4B27-4288-870D-AFD66FEEB46A}"/>
                </a:ext>
              </a:extLst>
            </p:cNvPr>
            <p:cNvSpPr/>
            <p:nvPr/>
          </p:nvSpPr>
          <p:spPr>
            <a:xfrm>
              <a:off x="5001992" y="5068224"/>
              <a:ext cx="332066" cy="217458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椭圆 157">
              <a:extLst>
                <a:ext uri="{FF2B5EF4-FFF2-40B4-BE49-F238E27FC236}">
                  <a16:creationId xmlns:a16="http://schemas.microsoft.com/office/drawing/2014/main" id="{73A248AC-0B9D-4A03-905A-776C394C05DC}"/>
                </a:ext>
              </a:extLst>
            </p:cNvPr>
            <p:cNvSpPr/>
            <p:nvPr/>
          </p:nvSpPr>
          <p:spPr>
            <a:xfrm flipH="1">
              <a:off x="4979129" y="5045363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椭圆 158">
              <a:extLst>
                <a:ext uri="{FF2B5EF4-FFF2-40B4-BE49-F238E27FC236}">
                  <a16:creationId xmlns:a16="http://schemas.microsoft.com/office/drawing/2014/main" id="{0F68D553-A7A0-42DD-9240-4ABD3A1FE07E}"/>
                </a:ext>
              </a:extLst>
            </p:cNvPr>
            <p:cNvSpPr/>
            <p:nvPr/>
          </p:nvSpPr>
          <p:spPr>
            <a:xfrm flipH="1">
              <a:off x="5145895" y="5045363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椭圆 159">
              <a:extLst>
                <a:ext uri="{FF2B5EF4-FFF2-40B4-BE49-F238E27FC236}">
                  <a16:creationId xmlns:a16="http://schemas.microsoft.com/office/drawing/2014/main" id="{814098C8-F8F6-4EAA-8A17-3B73CA6F0561}"/>
                </a:ext>
              </a:extLst>
            </p:cNvPr>
            <p:cNvSpPr/>
            <p:nvPr/>
          </p:nvSpPr>
          <p:spPr>
            <a:xfrm flipH="1">
              <a:off x="5312661" y="5045363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椭圆 160">
              <a:extLst>
                <a:ext uri="{FF2B5EF4-FFF2-40B4-BE49-F238E27FC236}">
                  <a16:creationId xmlns:a16="http://schemas.microsoft.com/office/drawing/2014/main" id="{3F63D9D2-FE32-49EA-8C27-D6E705B09FBA}"/>
                </a:ext>
              </a:extLst>
            </p:cNvPr>
            <p:cNvSpPr/>
            <p:nvPr/>
          </p:nvSpPr>
          <p:spPr>
            <a:xfrm flipH="1">
              <a:off x="4979129" y="5258244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椭圆 161">
              <a:extLst>
                <a:ext uri="{FF2B5EF4-FFF2-40B4-BE49-F238E27FC236}">
                  <a16:creationId xmlns:a16="http://schemas.microsoft.com/office/drawing/2014/main" id="{8B8140ED-A386-46BD-A31F-471F6B5921C9}"/>
                </a:ext>
              </a:extLst>
            </p:cNvPr>
            <p:cNvSpPr/>
            <p:nvPr/>
          </p:nvSpPr>
          <p:spPr>
            <a:xfrm flipH="1">
              <a:off x="5145896" y="5258244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3" name="椭圆 162">
              <a:extLst>
                <a:ext uri="{FF2B5EF4-FFF2-40B4-BE49-F238E27FC236}">
                  <a16:creationId xmlns:a16="http://schemas.microsoft.com/office/drawing/2014/main" id="{9650B780-9006-46AA-9E15-C82EB5841BB8}"/>
                </a:ext>
              </a:extLst>
            </p:cNvPr>
            <p:cNvSpPr/>
            <p:nvPr/>
          </p:nvSpPr>
          <p:spPr>
            <a:xfrm flipH="1">
              <a:off x="5312663" y="5258245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椭圆 163">
              <a:extLst>
                <a:ext uri="{FF2B5EF4-FFF2-40B4-BE49-F238E27FC236}">
                  <a16:creationId xmlns:a16="http://schemas.microsoft.com/office/drawing/2014/main" id="{5B99B48D-E574-4C4D-9014-1F26F5FFE484}"/>
                </a:ext>
              </a:extLst>
            </p:cNvPr>
            <p:cNvSpPr/>
            <p:nvPr/>
          </p:nvSpPr>
          <p:spPr>
            <a:xfrm flipH="1">
              <a:off x="4979129" y="5155670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椭圆 164">
              <a:extLst>
                <a:ext uri="{FF2B5EF4-FFF2-40B4-BE49-F238E27FC236}">
                  <a16:creationId xmlns:a16="http://schemas.microsoft.com/office/drawing/2014/main" id="{99C2F54E-D148-4571-BB0D-95399358500D}"/>
                </a:ext>
              </a:extLst>
            </p:cNvPr>
            <p:cNvSpPr/>
            <p:nvPr/>
          </p:nvSpPr>
          <p:spPr>
            <a:xfrm flipH="1">
              <a:off x="5310430" y="5155670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1" name="组合 170">
            <a:extLst>
              <a:ext uri="{FF2B5EF4-FFF2-40B4-BE49-F238E27FC236}">
                <a16:creationId xmlns:a16="http://schemas.microsoft.com/office/drawing/2014/main" id="{BAD2A8F7-3EBB-47F2-8B71-06B632BC8A12}"/>
              </a:ext>
            </a:extLst>
          </p:cNvPr>
          <p:cNvGrpSpPr/>
          <p:nvPr/>
        </p:nvGrpSpPr>
        <p:grpSpPr>
          <a:xfrm>
            <a:off x="4838054" y="2829288"/>
            <a:ext cx="2514806" cy="1641495"/>
            <a:chOff x="4809084" y="2830013"/>
            <a:chExt cx="2536144" cy="1641495"/>
          </a:xfrm>
          <a:gradFill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57000">
                <a:schemeClr val="bg1">
                  <a:lumMod val="85000"/>
                </a:schemeClr>
              </a:gs>
            </a:gsLst>
            <a:lin ang="16200000" scaled="1"/>
          </a:gradFill>
        </p:grpSpPr>
        <p:sp>
          <p:nvSpPr>
            <p:cNvPr id="172" name="矩形: 圆角 214">
              <a:extLst>
                <a:ext uri="{FF2B5EF4-FFF2-40B4-BE49-F238E27FC236}">
                  <a16:creationId xmlns:a16="http://schemas.microsoft.com/office/drawing/2014/main" id="{7C14E4EA-C569-4C80-9A98-14145BA8DE1E}"/>
                </a:ext>
              </a:extLst>
            </p:cNvPr>
            <p:cNvSpPr/>
            <p:nvPr/>
          </p:nvSpPr>
          <p:spPr>
            <a:xfrm>
              <a:off x="6099682" y="2830013"/>
              <a:ext cx="1245546" cy="769187"/>
            </a:xfrm>
            <a:prstGeom prst="roundRect">
              <a:avLst>
                <a:gd name="adj" fmla="val 0"/>
              </a:avLst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  <a:prstDash val="solid"/>
              <a:miter lim="800000"/>
              <a:headEnd/>
              <a:tailEnd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173" name="矩形: 圆角 220">
              <a:extLst>
                <a:ext uri="{FF2B5EF4-FFF2-40B4-BE49-F238E27FC236}">
                  <a16:creationId xmlns:a16="http://schemas.microsoft.com/office/drawing/2014/main" id="{DA8C2CCC-4E6B-48A2-B973-98D9D84F3256}"/>
                </a:ext>
              </a:extLst>
            </p:cNvPr>
            <p:cNvSpPr/>
            <p:nvPr/>
          </p:nvSpPr>
          <p:spPr>
            <a:xfrm>
              <a:off x="4809084" y="2832340"/>
              <a:ext cx="1245546" cy="770746"/>
            </a:xfrm>
            <a:prstGeom prst="roundRect">
              <a:avLst>
                <a:gd name="adj" fmla="val 0"/>
              </a:avLst>
            </a:prstGeom>
            <a:grpFill/>
            <a:ln w="3175">
              <a:noFill/>
              <a:prstDash val="solid"/>
              <a:miter lim="800000"/>
              <a:headEnd/>
              <a:tailEnd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174" name="矩形: 圆角 214">
              <a:extLst>
                <a:ext uri="{FF2B5EF4-FFF2-40B4-BE49-F238E27FC236}">
                  <a16:creationId xmlns:a16="http://schemas.microsoft.com/office/drawing/2014/main" id="{334ED5A5-423C-4986-A5FB-D430CE3EBA00}"/>
                </a:ext>
              </a:extLst>
            </p:cNvPr>
            <p:cNvSpPr/>
            <p:nvPr/>
          </p:nvSpPr>
          <p:spPr>
            <a:xfrm>
              <a:off x="6099682" y="3698435"/>
              <a:ext cx="1245546" cy="769187"/>
            </a:xfrm>
            <a:prstGeom prst="roundRect">
              <a:avLst>
                <a:gd name="adj" fmla="val 0"/>
              </a:avLst>
            </a:prstGeom>
            <a:grpFill/>
            <a:ln w="3175">
              <a:noFill/>
              <a:prstDash val="solid"/>
              <a:miter lim="800000"/>
              <a:headEnd/>
              <a:tailEnd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175" name="矩形: 圆角 220">
              <a:extLst>
                <a:ext uri="{FF2B5EF4-FFF2-40B4-BE49-F238E27FC236}">
                  <a16:creationId xmlns:a16="http://schemas.microsoft.com/office/drawing/2014/main" id="{1FBDB71B-CEF6-4BF0-B060-3BDF0766C9EA}"/>
                </a:ext>
              </a:extLst>
            </p:cNvPr>
            <p:cNvSpPr/>
            <p:nvPr/>
          </p:nvSpPr>
          <p:spPr>
            <a:xfrm>
              <a:off x="4809084" y="3700762"/>
              <a:ext cx="1245546" cy="770746"/>
            </a:xfrm>
            <a:prstGeom prst="roundRect">
              <a:avLst>
                <a:gd name="adj" fmla="val 0"/>
              </a:avLst>
            </a:prstGeom>
            <a:grpFill/>
            <a:ln w="3175">
              <a:noFill/>
              <a:prstDash val="solid"/>
              <a:miter lim="800000"/>
              <a:headEnd/>
              <a:tailEnd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</a:endParaRPr>
            </a:p>
          </p:txBody>
        </p:sp>
      </p:grpSp>
      <p:grpSp>
        <p:nvGrpSpPr>
          <p:cNvPr id="257" name="Group 4">
            <a:extLst>
              <a:ext uri="{FF2B5EF4-FFF2-40B4-BE49-F238E27FC236}">
                <a16:creationId xmlns:a16="http://schemas.microsoft.com/office/drawing/2014/main" id="{5D99EDE5-5665-4402-BBED-F200EB0B041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32956" y="2009760"/>
            <a:ext cx="3385944" cy="2144238"/>
            <a:chOff x="442" y="1130"/>
            <a:chExt cx="4123" cy="2611"/>
          </a:xfrm>
        </p:grpSpPr>
        <p:sp>
          <p:nvSpPr>
            <p:cNvPr id="280" name="Freeform 5">
              <a:extLst>
                <a:ext uri="{FF2B5EF4-FFF2-40B4-BE49-F238E27FC236}">
                  <a16:creationId xmlns:a16="http://schemas.microsoft.com/office/drawing/2014/main" id="{6F073218-B0F8-45B9-B973-291A14130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" y="1141"/>
              <a:ext cx="4099" cy="25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1" name="Freeform 6">
              <a:extLst>
                <a:ext uri="{FF2B5EF4-FFF2-40B4-BE49-F238E27FC236}">
                  <a16:creationId xmlns:a16="http://schemas.microsoft.com/office/drawing/2014/main" id="{D17E6052-019D-42A8-A670-0A4424305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" y="1130"/>
              <a:ext cx="4123" cy="26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EAECE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2" name="Rectangle 7">
              <a:extLst>
                <a:ext uri="{FF2B5EF4-FFF2-40B4-BE49-F238E27FC236}">
                  <a16:creationId xmlns:a16="http://schemas.microsoft.com/office/drawing/2014/main" id="{C23CBD80-5DED-4D66-92C3-0AE094F8A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309"/>
            </a:xfrm>
            <a:prstGeom prst="rect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3" name="Rectangle 8">
              <a:extLst>
                <a:ext uri="{FF2B5EF4-FFF2-40B4-BE49-F238E27FC236}">
                  <a16:creationId xmlns:a16="http://schemas.microsoft.com/office/drawing/2014/main" id="{75708DB0-A6E5-4916-84A4-9D09F6250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4" name="Rectangle 9">
              <a:extLst>
                <a:ext uri="{FF2B5EF4-FFF2-40B4-BE49-F238E27FC236}">
                  <a16:creationId xmlns:a16="http://schemas.microsoft.com/office/drawing/2014/main" id="{959B0638-E82F-461D-B9E0-EE580A7C6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180"/>
            </a:xfrm>
            <a:prstGeom prst="rect">
              <a:avLst/>
            </a:prstGeom>
            <a:solidFill>
              <a:srgbClr val="CC4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5" name="Rectangle 10">
              <a:extLst>
                <a:ext uri="{FF2B5EF4-FFF2-40B4-BE49-F238E27FC236}">
                  <a16:creationId xmlns:a16="http://schemas.microsoft.com/office/drawing/2014/main" id="{84928E87-6D83-4B26-8582-A3F8CD551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6" name="Rectangle 11">
              <a:extLst>
                <a:ext uri="{FF2B5EF4-FFF2-40B4-BE49-F238E27FC236}">
                  <a16:creationId xmlns:a16="http://schemas.microsoft.com/office/drawing/2014/main" id="{C2FB9B08-124C-49C0-BD2C-65B1B9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907"/>
              <a:ext cx="666" cy="502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7" name="Rectangle 12">
              <a:extLst>
                <a:ext uri="{FF2B5EF4-FFF2-40B4-BE49-F238E27FC236}">
                  <a16:creationId xmlns:a16="http://schemas.microsoft.com/office/drawing/2014/main" id="{05886495-E147-46C3-9263-810A692B8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512"/>
              <a:ext cx="666" cy="502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8" name="Rectangle 13">
              <a:extLst>
                <a:ext uri="{FF2B5EF4-FFF2-40B4-BE49-F238E27FC236}">
                  <a16:creationId xmlns:a16="http://schemas.microsoft.com/office/drawing/2014/main" id="{5BD3562E-BE44-4331-BA0B-2BD97D94A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3116"/>
              <a:ext cx="666" cy="503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9" name="Oval 14">
              <a:extLst>
                <a:ext uri="{FF2B5EF4-FFF2-40B4-BE49-F238E27FC236}">
                  <a16:creationId xmlns:a16="http://schemas.microsoft.com/office/drawing/2014/main" id="{9228A63F-DD82-4252-8206-9F1487F09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" y="1268"/>
              <a:ext cx="62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0" name="Oval 15">
              <a:extLst>
                <a:ext uri="{FF2B5EF4-FFF2-40B4-BE49-F238E27FC236}">
                  <a16:creationId xmlns:a16="http://schemas.microsoft.com/office/drawing/2014/main" id="{B0888EF7-9A67-407F-8019-55106DDE5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" y="1268"/>
              <a:ext cx="63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1" name="Oval 16">
              <a:extLst>
                <a:ext uri="{FF2B5EF4-FFF2-40B4-BE49-F238E27FC236}">
                  <a16:creationId xmlns:a16="http://schemas.microsoft.com/office/drawing/2014/main" id="{54F1C281-1007-4485-95A3-9EBD0832C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268"/>
              <a:ext cx="63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2" name="Freeform 17">
              <a:extLst>
                <a:ext uri="{FF2B5EF4-FFF2-40B4-BE49-F238E27FC236}">
                  <a16:creationId xmlns:a16="http://schemas.microsoft.com/office/drawing/2014/main" id="{F49FB17B-C2BA-4E54-8940-6C96D778CD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8" y="1909"/>
              <a:ext cx="3001" cy="1721"/>
            </a:xfrm>
            <a:custGeom>
              <a:avLst/>
              <a:gdLst>
                <a:gd name="T0" fmla="*/ 81 w 3119"/>
                <a:gd name="T1" fmla="*/ 1764 h 1788"/>
                <a:gd name="T2" fmla="*/ 41 w 3119"/>
                <a:gd name="T3" fmla="*/ 1747 h 1788"/>
                <a:gd name="T4" fmla="*/ 24 w 3119"/>
                <a:gd name="T5" fmla="*/ 1706 h 1788"/>
                <a:gd name="T6" fmla="*/ 24 w 3119"/>
                <a:gd name="T7" fmla="*/ 81 h 1788"/>
                <a:gd name="T8" fmla="*/ 41 w 3119"/>
                <a:gd name="T9" fmla="*/ 41 h 1788"/>
                <a:gd name="T10" fmla="*/ 81 w 3119"/>
                <a:gd name="T11" fmla="*/ 24 h 1788"/>
                <a:gd name="T12" fmla="*/ 3037 w 3119"/>
                <a:gd name="T13" fmla="*/ 24 h 1788"/>
                <a:gd name="T14" fmla="*/ 3078 w 3119"/>
                <a:gd name="T15" fmla="*/ 41 h 1788"/>
                <a:gd name="T16" fmla="*/ 3095 w 3119"/>
                <a:gd name="T17" fmla="*/ 81 h 1788"/>
                <a:gd name="T18" fmla="*/ 3095 w 3119"/>
                <a:gd name="T19" fmla="*/ 1706 h 1788"/>
                <a:gd name="T20" fmla="*/ 3078 w 3119"/>
                <a:gd name="T21" fmla="*/ 1747 h 1788"/>
                <a:gd name="T22" fmla="*/ 3037 w 3119"/>
                <a:gd name="T23" fmla="*/ 1764 h 1788"/>
                <a:gd name="T24" fmla="*/ 3037 w 3119"/>
                <a:gd name="T25" fmla="*/ 1764 h 1788"/>
                <a:gd name="T26" fmla="*/ 81 w 3119"/>
                <a:gd name="T27" fmla="*/ 1764 h 1788"/>
                <a:gd name="T28" fmla="*/ 3037 w 3119"/>
                <a:gd name="T29" fmla="*/ 0 h 1788"/>
                <a:gd name="T30" fmla="*/ 3037 w 3119"/>
                <a:gd name="T31" fmla="*/ 0 h 1788"/>
                <a:gd name="T32" fmla="*/ 81 w 3119"/>
                <a:gd name="T33" fmla="*/ 0 h 1788"/>
                <a:gd name="T34" fmla="*/ 24 w 3119"/>
                <a:gd name="T35" fmla="*/ 24 h 1788"/>
                <a:gd name="T36" fmla="*/ 0 w 3119"/>
                <a:gd name="T37" fmla="*/ 81 h 1788"/>
                <a:gd name="T38" fmla="*/ 0 w 3119"/>
                <a:gd name="T39" fmla="*/ 1706 h 1788"/>
                <a:gd name="T40" fmla="*/ 24 w 3119"/>
                <a:gd name="T41" fmla="*/ 1764 h 1788"/>
                <a:gd name="T42" fmla="*/ 81 w 3119"/>
                <a:gd name="T43" fmla="*/ 1788 h 1788"/>
                <a:gd name="T44" fmla="*/ 81 w 3119"/>
                <a:gd name="T45" fmla="*/ 1788 h 1788"/>
                <a:gd name="T46" fmla="*/ 3037 w 3119"/>
                <a:gd name="T47" fmla="*/ 1788 h 1788"/>
                <a:gd name="T48" fmla="*/ 3095 w 3119"/>
                <a:gd name="T49" fmla="*/ 1764 h 1788"/>
                <a:gd name="T50" fmla="*/ 3119 w 3119"/>
                <a:gd name="T51" fmla="*/ 1706 h 1788"/>
                <a:gd name="T52" fmla="*/ 3119 w 3119"/>
                <a:gd name="T53" fmla="*/ 81 h 1788"/>
                <a:gd name="T54" fmla="*/ 3095 w 3119"/>
                <a:gd name="T55" fmla="*/ 24 h 1788"/>
                <a:gd name="T56" fmla="*/ 3037 w 3119"/>
                <a:gd name="T57" fmla="*/ 0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19" h="1788">
                  <a:moveTo>
                    <a:pt x="81" y="1764"/>
                  </a:moveTo>
                  <a:cubicBezTo>
                    <a:pt x="65" y="1764"/>
                    <a:pt x="51" y="1757"/>
                    <a:pt x="41" y="1747"/>
                  </a:cubicBezTo>
                  <a:cubicBezTo>
                    <a:pt x="30" y="1737"/>
                    <a:pt x="24" y="1722"/>
                    <a:pt x="24" y="1706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66"/>
                    <a:pt x="30" y="51"/>
                    <a:pt x="41" y="41"/>
                  </a:cubicBezTo>
                  <a:cubicBezTo>
                    <a:pt x="51" y="30"/>
                    <a:pt x="65" y="24"/>
                    <a:pt x="81" y="24"/>
                  </a:cubicBezTo>
                  <a:cubicBezTo>
                    <a:pt x="3037" y="24"/>
                    <a:pt x="3037" y="24"/>
                    <a:pt x="3037" y="24"/>
                  </a:cubicBezTo>
                  <a:cubicBezTo>
                    <a:pt x="3053" y="24"/>
                    <a:pt x="3068" y="30"/>
                    <a:pt x="3078" y="41"/>
                  </a:cubicBezTo>
                  <a:cubicBezTo>
                    <a:pt x="3089" y="51"/>
                    <a:pt x="3095" y="66"/>
                    <a:pt x="3095" y="81"/>
                  </a:cubicBezTo>
                  <a:cubicBezTo>
                    <a:pt x="3095" y="1706"/>
                    <a:pt x="3095" y="1706"/>
                    <a:pt x="3095" y="1706"/>
                  </a:cubicBezTo>
                  <a:cubicBezTo>
                    <a:pt x="3095" y="1722"/>
                    <a:pt x="3089" y="1737"/>
                    <a:pt x="3078" y="1747"/>
                  </a:cubicBezTo>
                  <a:cubicBezTo>
                    <a:pt x="3068" y="1757"/>
                    <a:pt x="3053" y="1764"/>
                    <a:pt x="3037" y="1764"/>
                  </a:cubicBezTo>
                  <a:cubicBezTo>
                    <a:pt x="3037" y="1764"/>
                    <a:pt x="3037" y="1764"/>
                    <a:pt x="3037" y="1764"/>
                  </a:cubicBezTo>
                  <a:cubicBezTo>
                    <a:pt x="81" y="1764"/>
                    <a:pt x="81" y="1764"/>
                    <a:pt x="81" y="1764"/>
                  </a:cubicBezTo>
                  <a:moveTo>
                    <a:pt x="3037" y="0"/>
                  </a:moveTo>
                  <a:cubicBezTo>
                    <a:pt x="3037" y="0"/>
                    <a:pt x="3037" y="0"/>
                    <a:pt x="3037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38" y="9"/>
                    <a:pt x="24" y="24"/>
                  </a:cubicBezTo>
                  <a:cubicBezTo>
                    <a:pt x="9" y="39"/>
                    <a:pt x="0" y="59"/>
                    <a:pt x="0" y="81"/>
                  </a:cubicBezTo>
                  <a:cubicBezTo>
                    <a:pt x="0" y="1706"/>
                    <a:pt x="0" y="1706"/>
                    <a:pt x="0" y="1706"/>
                  </a:cubicBezTo>
                  <a:cubicBezTo>
                    <a:pt x="0" y="1729"/>
                    <a:pt x="9" y="1749"/>
                    <a:pt x="24" y="1764"/>
                  </a:cubicBezTo>
                  <a:cubicBezTo>
                    <a:pt x="38" y="1779"/>
                    <a:pt x="59" y="1788"/>
                    <a:pt x="81" y="1788"/>
                  </a:cubicBezTo>
                  <a:cubicBezTo>
                    <a:pt x="81" y="1788"/>
                    <a:pt x="81" y="1788"/>
                    <a:pt x="81" y="1788"/>
                  </a:cubicBezTo>
                  <a:cubicBezTo>
                    <a:pt x="3037" y="1788"/>
                    <a:pt x="3037" y="1788"/>
                    <a:pt x="3037" y="1788"/>
                  </a:cubicBezTo>
                  <a:cubicBezTo>
                    <a:pt x="3060" y="1788"/>
                    <a:pt x="3080" y="1779"/>
                    <a:pt x="3095" y="1764"/>
                  </a:cubicBezTo>
                  <a:cubicBezTo>
                    <a:pt x="3110" y="1749"/>
                    <a:pt x="3119" y="1729"/>
                    <a:pt x="3119" y="1706"/>
                  </a:cubicBezTo>
                  <a:cubicBezTo>
                    <a:pt x="3119" y="81"/>
                    <a:pt x="3119" y="81"/>
                    <a:pt x="3119" y="81"/>
                  </a:cubicBezTo>
                  <a:cubicBezTo>
                    <a:pt x="3119" y="59"/>
                    <a:pt x="3110" y="39"/>
                    <a:pt x="3095" y="24"/>
                  </a:cubicBezTo>
                  <a:cubicBezTo>
                    <a:pt x="3080" y="9"/>
                    <a:pt x="3060" y="0"/>
                    <a:pt x="3037" y="0"/>
                  </a:cubicBezTo>
                </a:path>
              </a:pathLst>
            </a:custGeom>
            <a:solidFill>
              <a:srgbClr val="F6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3" name="Freeform 18">
              <a:extLst>
                <a:ext uri="{FF2B5EF4-FFF2-40B4-BE49-F238E27FC236}">
                  <a16:creationId xmlns:a16="http://schemas.microsoft.com/office/drawing/2014/main" id="{5869D22B-EAFC-4262-BDC0-F899AC99B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" y="1431"/>
              <a:ext cx="526" cy="163"/>
            </a:xfrm>
            <a:custGeom>
              <a:avLst/>
              <a:gdLst>
                <a:gd name="T0" fmla="*/ 520 w 547"/>
                <a:gd name="T1" fmla="*/ 170 h 170"/>
                <a:gd name="T2" fmla="*/ 27 w 547"/>
                <a:gd name="T3" fmla="*/ 170 h 170"/>
                <a:gd name="T4" fmla="*/ 0 w 547"/>
                <a:gd name="T5" fmla="*/ 143 h 170"/>
                <a:gd name="T6" fmla="*/ 0 w 547"/>
                <a:gd name="T7" fmla="*/ 27 h 170"/>
                <a:gd name="T8" fmla="*/ 27 w 547"/>
                <a:gd name="T9" fmla="*/ 0 h 170"/>
                <a:gd name="T10" fmla="*/ 520 w 547"/>
                <a:gd name="T11" fmla="*/ 0 h 170"/>
                <a:gd name="T12" fmla="*/ 547 w 547"/>
                <a:gd name="T13" fmla="*/ 27 h 170"/>
                <a:gd name="T14" fmla="*/ 547 w 547"/>
                <a:gd name="T15" fmla="*/ 143 h 170"/>
                <a:gd name="T16" fmla="*/ 520 w 547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7" h="170">
                  <a:moveTo>
                    <a:pt x="520" y="170"/>
                  </a:moveTo>
                  <a:cubicBezTo>
                    <a:pt x="27" y="170"/>
                    <a:pt x="27" y="170"/>
                    <a:pt x="27" y="170"/>
                  </a:cubicBezTo>
                  <a:cubicBezTo>
                    <a:pt x="12" y="170"/>
                    <a:pt x="0" y="158"/>
                    <a:pt x="0" y="14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520" y="0"/>
                    <a:pt x="520" y="0"/>
                    <a:pt x="520" y="0"/>
                  </a:cubicBezTo>
                  <a:cubicBezTo>
                    <a:pt x="535" y="0"/>
                    <a:pt x="547" y="12"/>
                    <a:pt x="547" y="27"/>
                  </a:cubicBezTo>
                  <a:cubicBezTo>
                    <a:pt x="547" y="143"/>
                    <a:pt x="547" y="143"/>
                    <a:pt x="547" y="143"/>
                  </a:cubicBezTo>
                  <a:cubicBezTo>
                    <a:pt x="547" y="158"/>
                    <a:pt x="535" y="170"/>
                    <a:pt x="520" y="170"/>
                  </a:cubicBezTo>
                  <a:close/>
                </a:path>
              </a:pathLst>
            </a:cu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4" name="Rectangle 19">
              <a:extLst>
                <a:ext uri="{FF2B5EF4-FFF2-40B4-BE49-F238E27FC236}">
                  <a16:creationId xmlns:a16="http://schemas.microsoft.com/office/drawing/2014/main" id="{284CDF8C-AD81-436A-A41D-6F1B40607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490"/>
              <a:ext cx="254" cy="25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5" name="Freeform 20">
              <a:extLst>
                <a:ext uri="{FF2B5EF4-FFF2-40B4-BE49-F238E27FC236}">
                  <a16:creationId xmlns:a16="http://schemas.microsoft.com/office/drawing/2014/main" id="{3AA9633E-7139-4C56-8A41-3EF65253A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" y="1474"/>
              <a:ext cx="242" cy="49"/>
            </a:xfrm>
            <a:custGeom>
              <a:avLst/>
              <a:gdLst>
                <a:gd name="T0" fmla="*/ 227 w 251"/>
                <a:gd name="T1" fmla="*/ 0 h 51"/>
                <a:gd name="T2" fmla="*/ 24 w 251"/>
                <a:gd name="T3" fmla="*/ 0 h 51"/>
                <a:gd name="T4" fmla="*/ 0 w 251"/>
                <a:gd name="T5" fmla="*/ 24 h 51"/>
                <a:gd name="T6" fmla="*/ 0 w 251"/>
                <a:gd name="T7" fmla="*/ 27 h 51"/>
                <a:gd name="T8" fmla="*/ 24 w 251"/>
                <a:gd name="T9" fmla="*/ 51 h 51"/>
                <a:gd name="T10" fmla="*/ 227 w 251"/>
                <a:gd name="T11" fmla="*/ 51 h 51"/>
                <a:gd name="T12" fmla="*/ 251 w 251"/>
                <a:gd name="T13" fmla="*/ 27 h 51"/>
                <a:gd name="T14" fmla="*/ 251 w 251"/>
                <a:gd name="T15" fmla="*/ 24 h 51"/>
                <a:gd name="T16" fmla="*/ 227 w 251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51">
                  <a:moveTo>
                    <a:pt x="2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40" y="51"/>
                    <a:pt x="251" y="41"/>
                    <a:pt x="251" y="27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251" y="11"/>
                    <a:pt x="240" y="0"/>
                    <a:pt x="227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6" name="Freeform 21">
              <a:extLst>
                <a:ext uri="{FF2B5EF4-FFF2-40B4-BE49-F238E27FC236}">
                  <a16:creationId xmlns:a16="http://schemas.microsoft.com/office/drawing/2014/main" id="{4F02D331-FEEB-42DE-8D84-CF4DD863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" y="1474"/>
              <a:ext cx="241" cy="49"/>
            </a:xfrm>
            <a:custGeom>
              <a:avLst/>
              <a:gdLst>
                <a:gd name="T0" fmla="*/ 226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6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6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0" y="51"/>
                    <a:pt x="24" y="51"/>
                  </a:cubicBezTo>
                  <a:cubicBezTo>
                    <a:pt x="226" y="51"/>
                    <a:pt x="226" y="51"/>
                    <a:pt x="226" y="51"/>
                  </a:cubicBezTo>
                  <a:cubicBezTo>
                    <a:pt x="239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39" y="0"/>
                    <a:pt x="226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7" name="Freeform 22">
              <a:extLst>
                <a:ext uri="{FF2B5EF4-FFF2-40B4-BE49-F238E27FC236}">
                  <a16:creationId xmlns:a16="http://schemas.microsoft.com/office/drawing/2014/main" id="{20BB9D68-E92F-4F7B-9BE5-D372EEE33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1474"/>
              <a:ext cx="241" cy="49"/>
            </a:xfrm>
            <a:custGeom>
              <a:avLst/>
              <a:gdLst>
                <a:gd name="T0" fmla="*/ 226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6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6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6" y="51"/>
                    <a:pt x="226" y="51"/>
                    <a:pt x="226" y="51"/>
                  </a:cubicBezTo>
                  <a:cubicBezTo>
                    <a:pt x="240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40" y="0"/>
                    <a:pt x="226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8" name="Freeform 23">
              <a:extLst>
                <a:ext uri="{FF2B5EF4-FFF2-40B4-BE49-F238E27FC236}">
                  <a16:creationId xmlns:a16="http://schemas.microsoft.com/office/drawing/2014/main" id="{9442FBA8-0559-474B-813E-FFE85177B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0" y="1474"/>
              <a:ext cx="241" cy="49"/>
            </a:xfrm>
            <a:custGeom>
              <a:avLst/>
              <a:gdLst>
                <a:gd name="T0" fmla="*/ 227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7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7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40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40" y="0"/>
                    <a:pt x="227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58" name="组合 257">
            <a:extLst>
              <a:ext uri="{FF2B5EF4-FFF2-40B4-BE49-F238E27FC236}">
                <a16:creationId xmlns:a16="http://schemas.microsoft.com/office/drawing/2014/main" id="{12F3709B-7144-4A35-8495-F9DC9A56CCA9}"/>
              </a:ext>
            </a:extLst>
          </p:cNvPr>
          <p:cNvGrpSpPr/>
          <p:nvPr/>
        </p:nvGrpSpPr>
        <p:grpSpPr>
          <a:xfrm>
            <a:off x="9116938" y="2901309"/>
            <a:ext cx="1925728" cy="945441"/>
            <a:chOff x="2500753" y="4459347"/>
            <a:chExt cx="1037259" cy="509245"/>
          </a:xfrm>
        </p:grpSpPr>
        <p:sp>
          <p:nvSpPr>
            <p:cNvPr id="269" name="圆角矩形 13">
              <a:extLst>
                <a:ext uri="{FF2B5EF4-FFF2-40B4-BE49-F238E27FC236}">
                  <a16:creationId xmlns:a16="http://schemas.microsoft.com/office/drawing/2014/main" id="{DFC50B86-7A86-40E2-89B7-607E5C30BCE1}"/>
                </a:ext>
              </a:extLst>
            </p:cNvPr>
            <p:cNvSpPr/>
            <p:nvPr/>
          </p:nvSpPr>
          <p:spPr>
            <a:xfrm>
              <a:off x="2858479" y="4607362"/>
              <a:ext cx="321807" cy="209620"/>
            </a:xfrm>
            <a:prstGeom prst="roundRect">
              <a:avLst>
                <a:gd name="adj" fmla="val 13146"/>
              </a:avLst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  <a:prstDash val="solid"/>
              <a:miter lim="800000"/>
              <a:headEnd/>
              <a:tailEnd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rtlCol="0" anchor="ctr"/>
            <a:lstStyle/>
            <a:p>
              <a:pPr defTabSz="914377"/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270" name="圆角矩形 13">
              <a:extLst>
                <a:ext uri="{FF2B5EF4-FFF2-40B4-BE49-F238E27FC236}">
                  <a16:creationId xmlns:a16="http://schemas.microsoft.com/office/drawing/2014/main" id="{EFE5C7B6-B4C5-40D3-AF95-621D61C9E20C}"/>
                </a:ext>
              </a:extLst>
            </p:cNvPr>
            <p:cNvSpPr/>
            <p:nvPr/>
          </p:nvSpPr>
          <p:spPr>
            <a:xfrm>
              <a:off x="2500753" y="4459347"/>
              <a:ext cx="1037259" cy="90268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271" name="圆角矩形 13">
              <a:extLst>
                <a:ext uri="{FF2B5EF4-FFF2-40B4-BE49-F238E27FC236}">
                  <a16:creationId xmlns:a16="http://schemas.microsoft.com/office/drawing/2014/main" id="{9BED3B69-FFEE-4099-AD37-7E491CABCF9A}"/>
                </a:ext>
              </a:extLst>
            </p:cNvPr>
            <p:cNvSpPr/>
            <p:nvPr/>
          </p:nvSpPr>
          <p:spPr>
            <a:xfrm>
              <a:off x="2500753" y="4874729"/>
              <a:ext cx="1037259" cy="93863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272" name="圆角矩形 13">
              <a:extLst>
                <a:ext uri="{FF2B5EF4-FFF2-40B4-BE49-F238E27FC236}">
                  <a16:creationId xmlns:a16="http://schemas.microsoft.com/office/drawing/2014/main" id="{20628E42-2348-4C5A-8F7F-2916329DD59D}"/>
                </a:ext>
              </a:extLst>
            </p:cNvPr>
            <p:cNvSpPr/>
            <p:nvPr/>
          </p:nvSpPr>
          <p:spPr>
            <a:xfrm flipV="1">
              <a:off x="2510491" y="4628992"/>
              <a:ext cx="161439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273" name="圆角矩形 13">
              <a:extLst>
                <a:ext uri="{FF2B5EF4-FFF2-40B4-BE49-F238E27FC236}">
                  <a16:creationId xmlns:a16="http://schemas.microsoft.com/office/drawing/2014/main" id="{AB519081-8A1A-46F4-AC11-1210196C787F}"/>
                </a:ext>
              </a:extLst>
            </p:cNvPr>
            <p:cNvSpPr/>
            <p:nvPr/>
          </p:nvSpPr>
          <p:spPr>
            <a:xfrm flipV="1">
              <a:off x="2510490" y="4677599"/>
              <a:ext cx="249933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274" name="圆角矩形 13">
              <a:extLst>
                <a:ext uri="{FF2B5EF4-FFF2-40B4-BE49-F238E27FC236}">
                  <a16:creationId xmlns:a16="http://schemas.microsoft.com/office/drawing/2014/main" id="{DF1F84DA-2293-4CD3-872B-5672F6A8B96E}"/>
                </a:ext>
              </a:extLst>
            </p:cNvPr>
            <p:cNvSpPr/>
            <p:nvPr/>
          </p:nvSpPr>
          <p:spPr>
            <a:xfrm flipV="1">
              <a:off x="2510491" y="4729262"/>
              <a:ext cx="210364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275" name="圆角矩形 13">
              <a:extLst>
                <a:ext uri="{FF2B5EF4-FFF2-40B4-BE49-F238E27FC236}">
                  <a16:creationId xmlns:a16="http://schemas.microsoft.com/office/drawing/2014/main" id="{653894EC-0520-4549-928F-FCB3D7C85927}"/>
                </a:ext>
              </a:extLst>
            </p:cNvPr>
            <p:cNvSpPr/>
            <p:nvPr/>
          </p:nvSpPr>
          <p:spPr>
            <a:xfrm flipV="1">
              <a:off x="2507377" y="4781554"/>
              <a:ext cx="166303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276" name="圆角矩形 13">
              <a:extLst>
                <a:ext uri="{FF2B5EF4-FFF2-40B4-BE49-F238E27FC236}">
                  <a16:creationId xmlns:a16="http://schemas.microsoft.com/office/drawing/2014/main" id="{9272F1A9-D4FD-4426-AD24-92E4FAF0AFC5}"/>
                </a:ext>
              </a:extLst>
            </p:cNvPr>
            <p:cNvSpPr/>
            <p:nvPr/>
          </p:nvSpPr>
          <p:spPr>
            <a:xfrm flipV="1">
              <a:off x="3272597" y="4628992"/>
              <a:ext cx="161439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277" name="圆角矩形 13">
              <a:extLst>
                <a:ext uri="{FF2B5EF4-FFF2-40B4-BE49-F238E27FC236}">
                  <a16:creationId xmlns:a16="http://schemas.microsoft.com/office/drawing/2014/main" id="{1FAEA06F-DE0C-4186-974C-3C476B64E534}"/>
                </a:ext>
              </a:extLst>
            </p:cNvPr>
            <p:cNvSpPr/>
            <p:nvPr/>
          </p:nvSpPr>
          <p:spPr>
            <a:xfrm flipV="1">
              <a:off x="3272596" y="4677599"/>
              <a:ext cx="249933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278" name="圆角矩形 13">
              <a:extLst>
                <a:ext uri="{FF2B5EF4-FFF2-40B4-BE49-F238E27FC236}">
                  <a16:creationId xmlns:a16="http://schemas.microsoft.com/office/drawing/2014/main" id="{3616EAA9-E3A1-4402-9609-0D6DB16CD471}"/>
                </a:ext>
              </a:extLst>
            </p:cNvPr>
            <p:cNvSpPr/>
            <p:nvPr/>
          </p:nvSpPr>
          <p:spPr>
            <a:xfrm flipV="1">
              <a:off x="3272597" y="4729262"/>
              <a:ext cx="210364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279" name="圆角矩形 13">
              <a:extLst>
                <a:ext uri="{FF2B5EF4-FFF2-40B4-BE49-F238E27FC236}">
                  <a16:creationId xmlns:a16="http://schemas.microsoft.com/office/drawing/2014/main" id="{52CDB398-4ACB-42F4-962C-1AA5DD4A91A7}"/>
                </a:ext>
              </a:extLst>
            </p:cNvPr>
            <p:cNvSpPr/>
            <p:nvPr/>
          </p:nvSpPr>
          <p:spPr>
            <a:xfrm flipV="1">
              <a:off x="3269483" y="4781554"/>
              <a:ext cx="166303" cy="27136"/>
            </a:xfrm>
            <a:prstGeom prst="roundRect">
              <a:avLst>
                <a:gd name="adj" fmla="val 13146"/>
              </a:avLst>
            </a:prstGeom>
            <a:solidFill>
              <a:srgbClr val="867D98">
                <a:lumMod val="20000"/>
                <a:lumOff val="80000"/>
              </a:srgb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914377">
                <a:defRPr/>
              </a:pPr>
              <a:endParaRPr lang="zh-CN" altLang="en-US" kern="0" dirty="0">
                <a:solidFill>
                  <a:srgbClr val="44546A">
                    <a:lumMod val="60000"/>
                    <a:lumOff val="40000"/>
                  </a:srgbClr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299" name="矩形: 圆角 222">
            <a:extLst>
              <a:ext uri="{FF2B5EF4-FFF2-40B4-BE49-F238E27FC236}">
                <a16:creationId xmlns:a16="http://schemas.microsoft.com/office/drawing/2014/main" id="{0A12A380-0BE1-43C8-A4C8-77A088F1AFCB}"/>
              </a:ext>
            </a:extLst>
          </p:cNvPr>
          <p:cNvSpPr/>
          <p:nvPr/>
        </p:nvSpPr>
        <p:spPr>
          <a:xfrm>
            <a:off x="6107764" y="2831615"/>
            <a:ext cx="1245546" cy="770746"/>
          </a:xfrm>
          <a:prstGeom prst="roundRect">
            <a:avLst>
              <a:gd name="adj" fmla="val 0"/>
            </a:avLst>
          </a:prstGeom>
          <a:noFill/>
          <a:ln w="28575" cap="flat" cmpd="sng" algn="ctr">
            <a:solidFill>
              <a:srgbClr val="CC4A4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461859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95323" y="4046"/>
            <a:ext cx="10825164" cy="1013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332"/>
            <a:r>
              <a:rPr lang="zh-CN" altLang="en-US" sz="2800" b="1" dirty="0"/>
              <a:t>更改图示中的插图  </a:t>
            </a:r>
            <a:r>
              <a:rPr lang="en-US" altLang="zh-CN" sz="2800" b="1" dirty="0"/>
              <a:t>Replace Vectors</a:t>
            </a:r>
            <a:endParaRPr lang="zh-CN" altLang="en-US" sz="2800" b="1" dirty="0"/>
          </a:p>
        </p:txBody>
      </p:sp>
      <p:sp>
        <p:nvSpPr>
          <p:cNvPr id="351" name="文本框 350"/>
          <p:cNvSpPr txBox="1"/>
          <p:nvPr/>
        </p:nvSpPr>
        <p:spPr>
          <a:xfrm>
            <a:off x="959849" y="4667862"/>
            <a:ext cx="30893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解除组合，选中图示中的插图</a:t>
            </a:r>
            <a:endParaRPr lang="en-US" altLang="zh-CN" sz="1000" dirty="0"/>
          </a:p>
          <a:p>
            <a:r>
              <a:rPr lang="en-US" altLang="zh-CN" sz="1000" dirty="0"/>
              <a:t>Ungroup the elements in the diagram and select the vector that need to be replaced</a:t>
            </a:r>
            <a:endParaRPr lang="zh-CN" altLang="en-US" sz="1000" dirty="0"/>
          </a:p>
        </p:txBody>
      </p:sp>
      <p:sp>
        <p:nvSpPr>
          <p:cNvPr id="350" name="椭圆 349"/>
          <p:cNvSpPr/>
          <p:nvPr/>
        </p:nvSpPr>
        <p:spPr>
          <a:xfrm>
            <a:off x="673100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1</a:t>
            </a:r>
            <a:endParaRPr lang="zh-CN" altLang="en-US" sz="1400" dirty="0"/>
          </a:p>
        </p:txBody>
      </p:sp>
      <p:sp>
        <p:nvSpPr>
          <p:cNvPr id="530" name="矩形 529">
            <a:extLst>
              <a:ext uri="{FF2B5EF4-FFF2-40B4-BE49-F238E27FC236}">
                <a16:creationId xmlns:a16="http://schemas.microsoft.com/office/drawing/2014/main" id="{D544CC29-B618-4FEC-9019-507758A2C346}"/>
              </a:ext>
            </a:extLst>
          </p:cNvPr>
          <p:cNvSpPr/>
          <p:nvPr/>
        </p:nvSpPr>
        <p:spPr>
          <a:xfrm>
            <a:off x="4745932" y="2018794"/>
            <a:ext cx="2700136" cy="2783090"/>
          </a:xfrm>
          <a:prstGeom prst="rect">
            <a:avLst/>
          </a:prstGeom>
          <a:solidFill>
            <a:schemeClr val="bg1"/>
          </a:solidFill>
          <a:ln w="12700" cap="flat" cmpd="sng" algn="ctr">
            <a:gradFill flip="none" rotWithShape="1">
              <a:gsLst>
                <a:gs pos="0">
                  <a:schemeClr val="accent1">
                    <a:lumMod val="0"/>
                    <a:lumOff val="100000"/>
                    <a:alpha val="0"/>
                  </a:schemeClr>
                </a:gs>
                <a:gs pos="51000">
                  <a:srgbClr val="CC4B4A"/>
                </a:gs>
              </a:gsLst>
              <a:lin ang="16200000" scaled="1"/>
              <a:tileRect/>
            </a:gra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31" name="矩形 530">
            <a:extLst>
              <a:ext uri="{FF2B5EF4-FFF2-40B4-BE49-F238E27FC236}">
                <a16:creationId xmlns:a16="http://schemas.microsoft.com/office/drawing/2014/main" id="{6981A32D-467A-4673-AE41-0197613DA6E5}"/>
              </a:ext>
            </a:extLst>
          </p:cNvPr>
          <p:cNvSpPr/>
          <p:nvPr/>
        </p:nvSpPr>
        <p:spPr>
          <a:xfrm>
            <a:off x="4745932" y="2018794"/>
            <a:ext cx="2700136" cy="202647"/>
          </a:xfrm>
          <a:prstGeom prst="rect">
            <a:avLst/>
          </a:prstGeom>
          <a:solidFill>
            <a:srgbClr val="CE4C4B"/>
          </a:solidFill>
          <a:ln w="12700" cap="flat" cmpd="sng" algn="ctr">
            <a:solidFill>
              <a:srgbClr val="CE4C4B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377">
              <a:defRPr/>
            </a:pPr>
            <a:r>
              <a:rPr lang="zh-CN" altLang="en-US" sz="1000" kern="0" dirty="0">
                <a:solidFill>
                  <a:srgbClr val="FFFFFF"/>
                </a:solidFill>
                <a:latin typeface="Arial"/>
                <a:ea typeface="微软雅黑"/>
              </a:rPr>
              <a:t>插图库 </a:t>
            </a:r>
            <a:r>
              <a:rPr lang="en-US" altLang="zh-CN" sz="1000" kern="0" dirty="0">
                <a:solidFill>
                  <a:srgbClr val="FFFFFF"/>
                </a:solidFill>
                <a:latin typeface="Arial"/>
                <a:ea typeface="微软雅黑"/>
              </a:rPr>
              <a:t>/ Vector Library</a:t>
            </a:r>
            <a:endParaRPr lang="zh-CN" altLang="en-US" sz="1000" kern="0" dirty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33" name="乘号 532">
            <a:extLst>
              <a:ext uri="{FF2B5EF4-FFF2-40B4-BE49-F238E27FC236}">
                <a16:creationId xmlns:a16="http://schemas.microsoft.com/office/drawing/2014/main" id="{2DAEDA58-EF2A-40FF-A29F-F6B53347C5CF}"/>
              </a:ext>
            </a:extLst>
          </p:cNvPr>
          <p:cNvSpPr/>
          <p:nvPr/>
        </p:nvSpPr>
        <p:spPr>
          <a:xfrm>
            <a:off x="7275789" y="2051656"/>
            <a:ext cx="136922" cy="136922"/>
          </a:xfrm>
          <a:prstGeom prst="mathMultiply">
            <a:avLst>
              <a:gd name="adj1" fmla="val 13304"/>
            </a:avLst>
          </a:prstGeom>
          <a:solidFill>
            <a:srgbClr val="CE4C4B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defRPr/>
            </a:pPr>
            <a:endParaRPr lang="zh-CN" altLang="en-US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534" name="push-pin-pointing-down_8930">
            <a:extLst>
              <a:ext uri="{FF2B5EF4-FFF2-40B4-BE49-F238E27FC236}">
                <a16:creationId xmlns:a16="http://schemas.microsoft.com/office/drawing/2014/main" id="{613F05E8-ABBF-4CDF-9AF2-BC93E58A0FF2}"/>
              </a:ext>
            </a:extLst>
          </p:cNvPr>
          <p:cNvSpPr>
            <a:spLocks noChangeAspect="1"/>
          </p:cNvSpPr>
          <p:nvPr/>
        </p:nvSpPr>
        <p:spPr bwMode="auto">
          <a:xfrm>
            <a:off x="7071719" y="2066769"/>
            <a:ext cx="105878" cy="105381"/>
          </a:xfrm>
          <a:prstGeom prst="ellipse">
            <a:avLst/>
          </a:prstGeom>
          <a:noFill/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defRPr/>
            </a:pPr>
            <a:r>
              <a:rPr lang="en-US" altLang="zh-CN" sz="1400" b="1" dirty="0">
                <a:solidFill>
                  <a:srgbClr val="CE4C4B">
                    <a:lumMod val="20000"/>
                    <a:lumOff val="80000"/>
                  </a:srgbClr>
                </a:solidFill>
                <a:latin typeface="Arial"/>
                <a:ea typeface="微软雅黑"/>
              </a:rPr>
              <a:t>?</a:t>
            </a:r>
            <a:endParaRPr lang="zh-CN" altLang="en-US" sz="1400" b="1" dirty="0">
              <a:solidFill>
                <a:srgbClr val="CE4C4B">
                  <a:lumMod val="20000"/>
                  <a:lumOff val="80000"/>
                </a:srgbClr>
              </a:solidFill>
              <a:latin typeface="Arial"/>
              <a:ea typeface="微软雅黑"/>
            </a:endParaRPr>
          </a:p>
        </p:txBody>
      </p:sp>
      <p:cxnSp>
        <p:nvCxnSpPr>
          <p:cNvPr id="535" name="直接连接符 534">
            <a:extLst>
              <a:ext uri="{FF2B5EF4-FFF2-40B4-BE49-F238E27FC236}">
                <a16:creationId xmlns:a16="http://schemas.microsoft.com/office/drawing/2014/main" id="{B965E895-3A05-439E-920E-0D00464467EB}"/>
              </a:ext>
            </a:extLst>
          </p:cNvPr>
          <p:cNvCxnSpPr>
            <a:cxnSpLocks/>
          </p:cNvCxnSpPr>
          <p:nvPr/>
        </p:nvCxnSpPr>
        <p:spPr>
          <a:xfrm>
            <a:off x="7231993" y="2072052"/>
            <a:ext cx="0" cy="100097"/>
          </a:xfrm>
          <a:prstGeom prst="line">
            <a:avLst/>
          </a:prstGeom>
          <a:noFill/>
          <a:ln w="6350" cap="flat" cmpd="sng" algn="ctr">
            <a:solidFill>
              <a:srgbClr val="CE4C4B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grpSp>
        <p:nvGrpSpPr>
          <p:cNvPr id="5" name="组合 4">
            <a:extLst>
              <a:ext uri="{FF2B5EF4-FFF2-40B4-BE49-F238E27FC236}">
                <a16:creationId xmlns:a16="http://schemas.microsoft.com/office/drawing/2014/main" id="{F11E68A0-3699-439D-A2B5-0F56A0C033AF}"/>
              </a:ext>
            </a:extLst>
          </p:cNvPr>
          <p:cNvGrpSpPr/>
          <p:nvPr/>
        </p:nvGrpSpPr>
        <p:grpSpPr>
          <a:xfrm>
            <a:off x="4838699" y="2321739"/>
            <a:ext cx="2521499" cy="393791"/>
            <a:chOff x="4807641" y="2321739"/>
            <a:chExt cx="2552558" cy="393791"/>
          </a:xfrm>
        </p:grpSpPr>
        <p:sp>
          <p:nvSpPr>
            <p:cNvPr id="532" name="矩形 531">
              <a:extLst>
                <a:ext uri="{FF2B5EF4-FFF2-40B4-BE49-F238E27FC236}">
                  <a16:creationId xmlns:a16="http://schemas.microsoft.com/office/drawing/2014/main" id="{B3571D0C-C65B-468E-B369-37EBD78D7853}"/>
                </a:ext>
              </a:extLst>
            </p:cNvPr>
            <p:cNvSpPr/>
            <p:nvPr/>
          </p:nvSpPr>
          <p:spPr>
            <a:xfrm>
              <a:off x="4809084" y="2321739"/>
              <a:ext cx="1666655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defRPr/>
              </a:pPr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536" name="矩形 535">
              <a:extLst>
                <a:ext uri="{FF2B5EF4-FFF2-40B4-BE49-F238E27FC236}">
                  <a16:creationId xmlns:a16="http://schemas.microsoft.com/office/drawing/2014/main" id="{34C6448E-F878-4415-95EB-A4E7C002AA70}"/>
                </a:ext>
              </a:extLst>
            </p:cNvPr>
            <p:cNvSpPr/>
            <p:nvPr/>
          </p:nvSpPr>
          <p:spPr>
            <a:xfrm>
              <a:off x="4807641" y="2550423"/>
              <a:ext cx="750394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537" name="矩形 536">
              <a:extLst>
                <a:ext uri="{FF2B5EF4-FFF2-40B4-BE49-F238E27FC236}">
                  <a16:creationId xmlns:a16="http://schemas.microsoft.com/office/drawing/2014/main" id="{954E08D0-3B42-4331-8B25-B5CD95D0EF30}"/>
                </a:ext>
              </a:extLst>
            </p:cNvPr>
            <p:cNvSpPr/>
            <p:nvPr/>
          </p:nvSpPr>
          <p:spPr>
            <a:xfrm>
              <a:off x="6643166" y="2323967"/>
              <a:ext cx="717032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defRPr/>
              </a:pPr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538" name="矩形 537">
              <a:extLst>
                <a:ext uri="{FF2B5EF4-FFF2-40B4-BE49-F238E27FC236}">
                  <a16:creationId xmlns:a16="http://schemas.microsoft.com/office/drawing/2014/main" id="{0AB04C5E-5920-4F66-B57B-BDF87B47DF29}"/>
                </a:ext>
              </a:extLst>
            </p:cNvPr>
            <p:cNvSpPr/>
            <p:nvPr/>
          </p:nvSpPr>
          <p:spPr>
            <a:xfrm>
              <a:off x="5725404" y="2550423"/>
              <a:ext cx="750394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  <p:sp>
          <p:nvSpPr>
            <p:cNvPr id="539" name="矩形 538">
              <a:extLst>
                <a:ext uri="{FF2B5EF4-FFF2-40B4-BE49-F238E27FC236}">
                  <a16:creationId xmlns:a16="http://schemas.microsoft.com/office/drawing/2014/main" id="{C20F0B39-78DD-4F4D-98AE-AF0E2488ED5C}"/>
                </a:ext>
              </a:extLst>
            </p:cNvPr>
            <p:cNvSpPr/>
            <p:nvPr/>
          </p:nvSpPr>
          <p:spPr>
            <a:xfrm>
              <a:off x="6643167" y="2550423"/>
              <a:ext cx="717032" cy="165107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900" kern="0" dirty="0">
                <a:solidFill>
                  <a:srgbClr val="000000">
                    <a:lumMod val="85000"/>
                    <a:lumOff val="15000"/>
                  </a:srgbClr>
                </a:solidFill>
                <a:latin typeface="Arial"/>
                <a:ea typeface="微软雅黑"/>
              </a:endParaRPr>
            </a:p>
          </p:txBody>
        </p:sp>
      </p:grpSp>
      <p:sp>
        <p:nvSpPr>
          <p:cNvPr id="17" name="箭头: 右 16">
            <a:extLst>
              <a:ext uri="{FF2B5EF4-FFF2-40B4-BE49-F238E27FC236}">
                <a16:creationId xmlns:a16="http://schemas.microsoft.com/office/drawing/2014/main" id="{C18997BC-8A46-4480-BDE2-8A42CE9D6E96}"/>
              </a:ext>
            </a:extLst>
          </p:cNvPr>
          <p:cNvSpPr/>
          <p:nvPr/>
        </p:nvSpPr>
        <p:spPr>
          <a:xfrm>
            <a:off x="4337497" y="3210631"/>
            <a:ext cx="145928" cy="15534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2" name="箭头: 右 611">
            <a:extLst>
              <a:ext uri="{FF2B5EF4-FFF2-40B4-BE49-F238E27FC236}">
                <a16:creationId xmlns:a16="http://schemas.microsoft.com/office/drawing/2014/main" id="{80BFC189-8365-4FF6-91BD-F51DDDDCF48C}"/>
              </a:ext>
            </a:extLst>
          </p:cNvPr>
          <p:cNvSpPr/>
          <p:nvPr/>
        </p:nvSpPr>
        <p:spPr>
          <a:xfrm>
            <a:off x="7704524" y="3210631"/>
            <a:ext cx="145928" cy="15534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文本框 612">
            <a:extLst>
              <a:ext uri="{FF2B5EF4-FFF2-40B4-BE49-F238E27FC236}">
                <a16:creationId xmlns:a16="http://schemas.microsoft.com/office/drawing/2014/main" id="{8AD2200D-CA44-4767-84EF-C1856654B4FA}"/>
              </a:ext>
            </a:extLst>
          </p:cNvPr>
          <p:cNvSpPr txBox="1"/>
          <p:nvPr/>
        </p:nvSpPr>
        <p:spPr>
          <a:xfrm>
            <a:off x="5032681" y="4667862"/>
            <a:ext cx="2413387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点击</a:t>
            </a:r>
            <a:r>
              <a:rPr lang="en-US" altLang="zh-CN" sz="1000" dirty="0"/>
              <a:t>iSlide 【</a:t>
            </a:r>
            <a:r>
              <a:rPr lang="zh-CN" altLang="en-US" sz="1000" dirty="0"/>
              <a:t>插图库</a:t>
            </a:r>
            <a:r>
              <a:rPr lang="en-US" altLang="zh-CN" sz="1000" dirty="0"/>
              <a:t>】</a:t>
            </a:r>
            <a:r>
              <a:rPr lang="zh-CN" altLang="en-US" sz="1000" dirty="0"/>
              <a:t>中的插图替换</a:t>
            </a:r>
            <a:endParaRPr lang="en-US" altLang="zh-CN" sz="1000" dirty="0"/>
          </a:p>
          <a:p>
            <a:r>
              <a:rPr lang="en-US" altLang="zh-CN" sz="1000" dirty="0"/>
              <a:t>Click the target vector in iSlide “Vector Library” to insert it into the diagram</a:t>
            </a:r>
            <a:endParaRPr lang="zh-CN" altLang="en-US" sz="1000" dirty="0"/>
          </a:p>
        </p:txBody>
      </p:sp>
      <p:sp>
        <p:nvSpPr>
          <p:cNvPr id="614" name="椭圆 613">
            <a:extLst>
              <a:ext uri="{FF2B5EF4-FFF2-40B4-BE49-F238E27FC236}">
                <a16:creationId xmlns:a16="http://schemas.microsoft.com/office/drawing/2014/main" id="{0EF98DBB-FD28-4F75-8C30-91D37F4F411F}"/>
              </a:ext>
            </a:extLst>
          </p:cNvPr>
          <p:cNvSpPr/>
          <p:nvPr/>
        </p:nvSpPr>
        <p:spPr>
          <a:xfrm>
            <a:off x="4745932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</a:t>
            </a:r>
            <a:endParaRPr lang="zh-CN" altLang="en-US" sz="1400" dirty="0"/>
          </a:p>
        </p:txBody>
      </p:sp>
      <p:sp>
        <p:nvSpPr>
          <p:cNvPr id="615" name="文本框 614">
            <a:extLst>
              <a:ext uri="{FF2B5EF4-FFF2-40B4-BE49-F238E27FC236}">
                <a16:creationId xmlns:a16="http://schemas.microsoft.com/office/drawing/2014/main" id="{EEB175D3-D48A-4111-896F-C8DF596AF06D}"/>
              </a:ext>
            </a:extLst>
          </p:cNvPr>
          <p:cNvSpPr txBox="1"/>
          <p:nvPr/>
        </p:nvSpPr>
        <p:spPr>
          <a:xfrm>
            <a:off x="8429560" y="4744806"/>
            <a:ext cx="308934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替换成功</a:t>
            </a:r>
            <a:endParaRPr lang="en-US" altLang="zh-CN" sz="1000" dirty="0"/>
          </a:p>
          <a:p>
            <a:r>
              <a:rPr lang="en-US" altLang="zh-CN" sz="1000" dirty="0"/>
              <a:t>Done</a:t>
            </a:r>
            <a:endParaRPr lang="zh-CN" altLang="en-US" sz="1000" dirty="0"/>
          </a:p>
        </p:txBody>
      </p:sp>
      <p:sp>
        <p:nvSpPr>
          <p:cNvPr id="616" name="椭圆 615">
            <a:extLst>
              <a:ext uri="{FF2B5EF4-FFF2-40B4-BE49-F238E27FC236}">
                <a16:creationId xmlns:a16="http://schemas.microsoft.com/office/drawing/2014/main" id="{B2712F4C-9095-4058-8D4F-160AE7823303}"/>
              </a:ext>
            </a:extLst>
          </p:cNvPr>
          <p:cNvSpPr/>
          <p:nvPr/>
        </p:nvSpPr>
        <p:spPr>
          <a:xfrm>
            <a:off x="8142811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3</a:t>
            </a:r>
            <a:endParaRPr lang="zh-CN" altLang="en-US" sz="1400" dirty="0"/>
          </a:p>
        </p:txBody>
      </p:sp>
      <p:sp>
        <p:nvSpPr>
          <p:cNvPr id="618" name="矩形 617">
            <a:extLst>
              <a:ext uri="{FF2B5EF4-FFF2-40B4-BE49-F238E27FC236}">
                <a16:creationId xmlns:a16="http://schemas.microsoft.com/office/drawing/2014/main" id="{4D01F01E-C352-49D4-BCC6-FBC90ECFD7D4}"/>
              </a:ext>
            </a:extLst>
          </p:cNvPr>
          <p:cNvSpPr/>
          <p:nvPr/>
        </p:nvSpPr>
        <p:spPr>
          <a:xfrm>
            <a:off x="9651125" y="128572"/>
            <a:ext cx="2540875" cy="771556"/>
          </a:xfrm>
          <a:prstGeom prst="rect">
            <a:avLst/>
          </a:prstGeom>
          <a:solidFill>
            <a:schemeClr val="tx1"/>
          </a:solidFill>
          <a:ln w="12700">
            <a:noFill/>
            <a:prstDash val="sysDash"/>
          </a:ln>
        </p:spPr>
        <p:txBody>
          <a:bodyPr wrap="square" lIns="91440" tIns="91440" rIns="91440" bIns="91440" rtlCol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b="1" dirty="0">
                <a:solidFill>
                  <a:schemeClr val="bg1"/>
                </a:solidFill>
              </a:rPr>
              <a:t>Note:</a:t>
            </a: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本页为主题使用说明页，使用时请删除本页内容。</a:t>
            </a:r>
            <a:endParaRPr lang="en-US" altLang="zh-CN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</a:rPr>
              <a:t>This is an instruction. Please delete this slide before use the template for presentation.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grpSp>
        <p:nvGrpSpPr>
          <p:cNvPr id="202" name="Group 4">
            <a:extLst>
              <a:ext uri="{FF2B5EF4-FFF2-40B4-BE49-F238E27FC236}">
                <a16:creationId xmlns:a16="http://schemas.microsoft.com/office/drawing/2014/main" id="{7BAB53CA-2CE6-4B21-AEC7-0A596E6B54A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3099" y="2009754"/>
            <a:ext cx="3385938" cy="2144224"/>
            <a:chOff x="442" y="1130"/>
            <a:chExt cx="4123" cy="2611"/>
          </a:xfrm>
        </p:grpSpPr>
        <p:sp>
          <p:nvSpPr>
            <p:cNvPr id="217" name="Freeform 5">
              <a:extLst>
                <a:ext uri="{FF2B5EF4-FFF2-40B4-BE49-F238E27FC236}">
                  <a16:creationId xmlns:a16="http://schemas.microsoft.com/office/drawing/2014/main" id="{663AB67E-B93F-4A9B-92EE-58D0E2D2B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" y="1141"/>
              <a:ext cx="4099" cy="25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8" name="Freeform 6">
              <a:extLst>
                <a:ext uri="{FF2B5EF4-FFF2-40B4-BE49-F238E27FC236}">
                  <a16:creationId xmlns:a16="http://schemas.microsoft.com/office/drawing/2014/main" id="{C64C7F5E-AB12-44B8-A2CA-2038D58AD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" y="1130"/>
              <a:ext cx="4123" cy="26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EAECE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9" name="Rectangle 7">
              <a:extLst>
                <a:ext uri="{FF2B5EF4-FFF2-40B4-BE49-F238E27FC236}">
                  <a16:creationId xmlns:a16="http://schemas.microsoft.com/office/drawing/2014/main" id="{220BD6B8-8427-4C26-A2B9-440CE442B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309"/>
            </a:xfrm>
            <a:prstGeom prst="rect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0" name="Rectangle 8">
              <a:extLst>
                <a:ext uri="{FF2B5EF4-FFF2-40B4-BE49-F238E27FC236}">
                  <a16:creationId xmlns:a16="http://schemas.microsoft.com/office/drawing/2014/main" id="{8FA2B56D-8274-4816-B514-A73396232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1" name="Rectangle 9">
              <a:extLst>
                <a:ext uri="{FF2B5EF4-FFF2-40B4-BE49-F238E27FC236}">
                  <a16:creationId xmlns:a16="http://schemas.microsoft.com/office/drawing/2014/main" id="{1487F237-5DF3-4A3C-8B5A-8ABDD7816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180"/>
            </a:xfrm>
            <a:prstGeom prst="rect">
              <a:avLst/>
            </a:prstGeom>
            <a:solidFill>
              <a:srgbClr val="CC4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2" name="Rectangle 10">
              <a:extLst>
                <a:ext uri="{FF2B5EF4-FFF2-40B4-BE49-F238E27FC236}">
                  <a16:creationId xmlns:a16="http://schemas.microsoft.com/office/drawing/2014/main" id="{2310BB76-95C6-4249-AED3-AE6203897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3" name="Rectangle 11">
              <a:extLst>
                <a:ext uri="{FF2B5EF4-FFF2-40B4-BE49-F238E27FC236}">
                  <a16:creationId xmlns:a16="http://schemas.microsoft.com/office/drawing/2014/main" id="{66FF99B7-8257-4C10-BB2B-14C796787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907"/>
              <a:ext cx="666" cy="502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4" name="Rectangle 12">
              <a:extLst>
                <a:ext uri="{FF2B5EF4-FFF2-40B4-BE49-F238E27FC236}">
                  <a16:creationId xmlns:a16="http://schemas.microsoft.com/office/drawing/2014/main" id="{FE044FBD-1A1E-43DA-ADDB-A32A1701B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512"/>
              <a:ext cx="666" cy="502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5" name="Rectangle 13">
              <a:extLst>
                <a:ext uri="{FF2B5EF4-FFF2-40B4-BE49-F238E27FC236}">
                  <a16:creationId xmlns:a16="http://schemas.microsoft.com/office/drawing/2014/main" id="{59B8E2D7-56D0-4CDC-8012-FBCDEA8BD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3116"/>
              <a:ext cx="666" cy="503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6" name="Oval 14">
              <a:extLst>
                <a:ext uri="{FF2B5EF4-FFF2-40B4-BE49-F238E27FC236}">
                  <a16:creationId xmlns:a16="http://schemas.microsoft.com/office/drawing/2014/main" id="{194625DD-9908-4950-B5FE-F7742FCDE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" y="1268"/>
              <a:ext cx="62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7" name="Oval 15">
              <a:extLst>
                <a:ext uri="{FF2B5EF4-FFF2-40B4-BE49-F238E27FC236}">
                  <a16:creationId xmlns:a16="http://schemas.microsoft.com/office/drawing/2014/main" id="{6D5D9AA3-4FFA-4288-9335-5DCA5945E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" y="1268"/>
              <a:ext cx="63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8" name="Oval 16">
              <a:extLst>
                <a:ext uri="{FF2B5EF4-FFF2-40B4-BE49-F238E27FC236}">
                  <a16:creationId xmlns:a16="http://schemas.microsoft.com/office/drawing/2014/main" id="{E990C791-CEC5-49C1-B87F-9D5BCE7AB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268"/>
              <a:ext cx="63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9" name="Freeform 17">
              <a:extLst>
                <a:ext uri="{FF2B5EF4-FFF2-40B4-BE49-F238E27FC236}">
                  <a16:creationId xmlns:a16="http://schemas.microsoft.com/office/drawing/2014/main" id="{6B976D12-057F-4F8B-BE8A-C2BDD8F755D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8" y="1909"/>
              <a:ext cx="3001" cy="1721"/>
            </a:xfrm>
            <a:custGeom>
              <a:avLst/>
              <a:gdLst>
                <a:gd name="T0" fmla="*/ 81 w 3119"/>
                <a:gd name="T1" fmla="*/ 1764 h 1788"/>
                <a:gd name="T2" fmla="*/ 41 w 3119"/>
                <a:gd name="T3" fmla="*/ 1747 h 1788"/>
                <a:gd name="T4" fmla="*/ 24 w 3119"/>
                <a:gd name="T5" fmla="*/ 1706 h 1788"/>
                <a:gd name="T6" fmla="*/ 24 w 3119"/>
                <a:gd name="T7" fmla="*/ 81 h 1788"/>
                <a:gd name="T8" fmla="*/ 41 w 3119"/>
                <a:gd name="T9" fmla="*/ 41 h 1788"/>
                <a:gd name="T10" fmla="*/ 81 w 3119"/>
                <a:gd name="T11" fmla="*/ 24 h 1788"/>
                <a:gd name="T12" fmla="*/ 3037 w 3119"/>
                <a:gd name="T13" fmla="*/ 24 h 1788"/>
                <a:gd name="T14" fmla="*/ 3078 w 3119"/>
                <a:gd name="T15" fmla="*/ 41 h 1788"/>
                <a:gd name="T16" fmla="*/ 3095 w 3119"/>
                <a:gd name="T17" fmla="*/ 81 h 1788"/>
                <a:gd name="T18" fmla="*/ 3095 w 3119"/>
                <a:gd name="T19" fmla="*/ 1706 h 1788"/>
                <a:gd name="T20" fmla="*/ 3078 w 3119"/>
                <a:gd name="T21" fmla="*/ 1747 h 1788"/>
                <a:gd name="T22" fmla="*/ 3037 w 3119"/>
                <a:gd name="T23" fmla="*/ 1764 h 1788"/>
                <a:gd name="T24" fmla="*/ 3037 w 3119"/>
                <a:gd name="T25" fmla="*/ 1764 h 1788"/>
                <a:gd name="T26" fmla="*/ 81 w 3119"/>
                <a:gd name="T27" fmla="*/ 1764 h 1788"/>
                <a:gd name="T28" fmla="*/ 3037 w 3119"/>
                <a:gd name="T29" fmla="*/ 0 h 1788"/>
                <a:gd name="T30" fmla="*/ 3037 w 3119"/>
                <a:gd name="T31" fmla="*/ 0 h 1788"/>
                <a:gd name="T32" fmla="*/ 81 w 3119"/>
                <a:gd name="T33" fmla="*/ 0 h 1788"/>
                <a:gd name="T34" fmla="*/ 24 w 3119"/>
                <a:gd name="T35" fmla="*/ 24 h 1788"/>
                <a:gd name="T36" fmla="*/ 0 w 3119"/>
                <a:gd name="T37" fmla="*/ 81 h 1788"/>
                <a:gd name="T38" fmla="*/ 0 w 3119"/>
                <a:gd name="T39" fmla="*/ 1706 h 1788"/>
                <a:gd name="T40" fmla="*/ 24 w 3119"/>
                <a:gd name="T41" fmla="*/ 1764 h 1788"/>
                <a:gd name="T42" fmla="*/ 81 w 3119"/>
                <a:gd name="T43" fmla="*/ 1788 h 1788"/>
                <a:gd name="T44" fmla="*/ 81 w 3119"/>
                <a:gd name="T45" fmla="*/ 1788 h 1788"/>
                <a:gd name="T46" fmla="*/ 3037 w 3119"/>
                <a:gd name="T47" fmla="*/ 1788 h 1788"/>
                <a:gd name="T48" fmla="*/ 3095 w 3119"/>
                <a:gd name="T49" fmla="*/ 1764 h 1788"/>
                <a:gd name="T50" fmla="*/ 3119 w 3119"/>
                <a:gd name="T51" fmla="*/ 1706 h 1788"/>
                <a:gd name="T52" fmla="*/ 3119 w 3119"/>
                <a:gd name="T53" fmla="*/ 81 h 1788"/>
                <a:gd name="T54" fmla="*/ 3095 w 3119"/>
                <a:gd name="T55" fmla="*/ 24 h 1788"/>
                <a:gd name="T56" fmla="*/ 3037 w 3119"/>
                <a:gd name="T57" fmla="*/ 0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19" h="1788">
                  <a:moveTo>
                    <a:pt x="81" y="1764"/>
                  </a:moveTo>
                  <a:cubicBezTo>
                    <a:pt x="65" y="1764"/>
                    <a:pt x="51" y="1757"/>
                    <a:pt x="41" y="1747"/>
                  </a:cubicBezTo>
                  <a:cubicBezTo>
                    <a:pt x="30" y="1737"/>
                    <a:pt x="24" y="1722"/>
                    <a:pt x="24" y="1706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66"/>
                    <a:pt x="30" y="51"/>
                    <a:pt x="41" y="41"/>
                  </a:cubicBezTo>
                  <a:cubicBezTo>
                    <a:pt x="51" y="30"/>
                    <a:pt x="65" y="24"/>
                    <a:pt x="81" y="24"/>
                  </a:cubicBezTo>
                  <a:cubicBezTo>
                    <a:pt x="3037" y="24"/>
                    <a:pt x="3037" y="24"/>
                    <a:pt x="3037" y="24"/>
                  </a:cubicBezTo>
                  <a:cubicBezTo>
                    <a:pt x="3053" y="24"/>
                    <a:pt x="3068" y="30"/>
                    <a:pt x="3078" y="41"/>
                  </a:cubicBezTo>
                  <a:cubicBezTo>
                    <a:pt x="3089" y="51"/>
                    <a:pt x="3095" y="66"/>
                    <a:pt x="3095" y="81"/>
                  </a:cubicBezTo>
                  <a:cubicBezTo>
                    <a:pt x="3095" y="1706"/>
                    <a:pt x="3095" y="1706"/>
                    <a:pt x="3095" y="1706"/>
                  </a:cubicBezTo>
                  <a:cubicBezTo>
                    <a:pt x="3095" y="1722"/>
                    <a:pt x="3089" y="1737"/>
                    <a:pt x="3078" y="1747"/>
                  </a:cubicBezTo>
                  <a:cubicBezTo>
                    <a:pt x="3068" y="1757"/>
                    <a:pt x="3053" y="1764"/>
                    <a:pt x="3037" y="1764"/>
                  </a:cubicBezTo>
                  <a:cubicBezTo>
                    <a:pt x="3037" y="1764"/>
                    <a:pt x="3037" y="1764"/>
                    <a:pt x="3037" y="1764"/>
                  </a:cubicBezTo>
                  <a:cubicBezTo>
                    <a:pt x="81" y="1764"/>
                    <a:pt x="81" y="1764"/>
                    <a:pt x="81" y="1764"/>
                  </a:cubicBezTo>
                  <a:moveTo>
                    <a:pt x="3037" y="0"/>
                  </a:moveTo>
                  <a:cubicBezTo>
                    <a:pt x="3037" y="0"/>
                    <a:pt x="3037" y="0"/>
                    <a:pt x="3037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38" y="9"/>
                    <a:pt x="24" y="24"/>
                  </a:cubicBezTo>
                  <a:cubicBezTo>
                    <a:pt x="9" y="39"/>
                    <a:pt x="0" y="59"/>
                    <a:pt x="0" y="81"/>
                  </a:cubicBezTo>
                  <a:cubicBezTo>
                    <a:pt x="0" y="1706"/>
                    <a:pt x="0" y="1706"/>
                    <a:pt x="0" y="1706"/>
                  </a:cubicBezTo>
                  <a:cubicBezTo>
                    <a:pt x="0" y="1729"/>
                    <a:pt x="9" y="1749"/>
                    <a:pt x="24" y="1764"/>
                  </a:cubicBezTo>
                  <a:cubicBezTo>
                    <a:pt x="38" y="1779"/>
                    <a:pt x="59" y="1788"/>
                    <a:pt x="81" y="1788"/>
                  </a:cubicBezTo>
                  <a:cubicBezTo>
                    <a:pt x="81" y="1788"/>
                    <a:pt x="81" y="1788"/>
                    <a:pt x="81" y="1788"/>
                  </a:cubicBezTo>
                  <a:cubicBezTo>
                    <a:pt x="3037" y="1788"/>
                    <a:pt x="3037" y="1788"/>
                    <a:pt x="3037" y="1788"/>
                  </a:cubicBezTo>
                  <a:cubicBezTo>
                    <a:pt x="3060" y="1788"/>
                    <a:pt x="3080" y="1779"/>
                    <a:pt x="3095" y="1764"/>
                  </a:cubicBezTo>
                  <a:cubicBezTo>
                    <a:pt x="3110" y="1749"/>
                    <a:pt x="3119" y="1729"/>
                    <a:pt x="3119" y="1706"/>
                  </a:cubicBezTo>
                  <a:cubicBezTo>
                    <a:pt x="3119" y="81"/>
                    <a:pt x="3119" y="81"/>
                    <a:pt x="3119" y="81"/>
                  </a:cubicBezTo>
                  <a:cubicBezTo>
                    <a:pt x="3119" y="59"/>
                    <a:pt x="3110" y="39"/>
                    <a:pt x="3095" y="24"/>
                  </a:cubicBezTo>
                  <a:cubicBezTo>
                    <a:pt x="3080" y="9"/>
                    <a:pt x="3060" y="0"/>
                    <a:pt x="3037" y="0"/>
                  </a:cubicBezTo>
                </a:path>
              </a:pathLst>
            </a:custGeom>
            <a:solidFill>
              <a:srgbClr val="F6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0" name="Freeform 18">
              <a:extLst>
                <a:ext uri="{FF2B5EF4-FFF2-40B4-BE49-F238E27FC236}">
                  <a16:creationId xmlns:a16="http://schemas.microsoft.com/office/drawing/2014/main" id="{02B68954-1C30-4237-AFAE-42A4B34396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" y="1431"/>
              <a:ext cx="526" cy="163"/>
            </a:xfrm>
            <a:custGeom>
              <a:avLst/>
              <a:gdLst>
                <a:gd name="T0" fmla="*/ 520 w 547"/>
                <a:gd name="T1" fmla="*/ 170 h 170"/>
                <a:gd name="T2" fmla="*/ 27 w 547"/>
                <a:gd name="T3" fmla="*/ 170 h 170"/>
                <a:gd name="T4" fmla="*/ 0 w 547"/>
                <a:gd name="T5" fmla="*/ 143 h 170"/>
                <a:gd name="T6" fmla="*/ 0 w 547"/>
                <a:gd name="T7" fmla="*/ 27 h 170"/>
                <a:gd name="T8" fmla="*/ 27 w 547"/>
                <a:gd name="T9" fmla="*/ 0 h 170"/>
                <a:gd name="T10" fmla="*/ 520 w 547"/>
                <a:gd name="T11" fmla="*/ 0 h 170"/>
                <a:gd name="T12" fmla="*/ 547 w 547"/>
                <a:gd name="T13" fmla="*/ 27 h 170"/>
                <a:gd name="T14" fmla="*/ 547 w 547"/>
                <a:gd name="T15" fmla="*/ 143 h 170"/>
                <a:gd name="T16" fmla="*/ 520 w 547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7" h="170">
                  <a:moveTo>
                    <a:pt x="520" y="170"/>
                  </a:moveTo>
                  <a:cubicBezTo>
                    <a:pt x="27" y="170"/>
                    <a:pt x="27" y="170"/>
                    <a:pt x="27" y="170"/>
                  </a:cubicBezTo>
                  <a:cubicBezTo>
                    <a:pt x="12" y="170"/>
                    <a:pt x="0" y="158"/>
                    <a:pt x="0" y="14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520" y="0"/>
                    <a:pt x="520" y="0"/>
                    <a:pt x="520" y="0"/>
                  </a:cubicBezTo>
                  <a:cubicBezTo>
                    <a:pt x="535" y="0"/>
                    <a:pt x="547" y="12"/>
                    <a:pt x="547" y="27"/>
                  </a:cubicBezTo>
                  <a:cubicBezTo>
                    <a:pt x="547" y="143"/>
                    <a:pt x="547" y="143"/>
                    <a:pt x="547" y="143"/>
                  </a:cubicBezTo>
                  <a:cubicBezTo>
                    <a:pt x="547" y="158"/>
                    <a:pt x="535" y="170"/>
                    <a:pt x="520" y="170"/>
                  </a:cubicBezTo>
                  <a:close/>
                </a:path>
              </a:pathLst>
            </a:cu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1" name="Rectangle 19">
              <a:extLst>
                <a:ext uri="{FF2B5EF4-FFF2-40B4-BE49-F238E27FC236}">
                  <a16:creationId xmlns:a16="http://schemas.microsoft.com/office/drawing/2014/main" id="{9AEF6CA1-B76C-4E7D-97B1-E64E95E3F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490"/>
              <a:ext cx="254" cy="25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2" name="Freeform 20">
              <a:extLst>
                <a:ext uri="{FF2B5EF4-FFF2-40B4-BE49-F238E27FC236}">
                  <a16:creationId xmlns:a16="http://schemas.microsoft.com/office/drawing/2014/main" id="{FEB04C3B-E090-4F8E-9FD8-C09BE82F7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" y="1474"/>
              <a:ext cx="242" cy="49"/>
            </a:xfrm>
            <a:custGeom>
              <a:avLst/>
              <a:gdLst>
                <a:gd name="T0" fmla="*/ 227 w 251"/>
                <a:gd name="T1" fmla="*/ 0 h 51"/>
                <a:gd name="T2" fmla="*/ 24 w 251"/>
                <a:gd name="T3" fmla="*/ 0 h 51"/>
                <a:gd name="T4" fmla="*/ 0 w 251"/>
                <a:gd name="T5" fmla="*/ 24 h 51"/>
                <a:gd name="T6" fmla="*/ 0 w 251"/>
                <a:gd name="T7" fmla="*/ 27 h 51"/>
                <a:gd name="T8" fmla="*/ 24 w 251"/>
                <a:gd name="T9" fmla="*/ 51 h 51"/>
                <a:gd name="T10" fmla="*/ 227 w 251"/>
                <a:gd name="T11" fmla="*/ 51 h 51"/>
                <a:gd name="T12" fmla="*/ 251 w 251"/>
                <a:gd name="T13" fmla="*/ 27 h 51"/>
                <a:gd name="T14" fmla="*/ 251 w 251"/>
                <a:gd name="T15" fmla="*/ 24 h 51"/>
                <a:gd name="T16" fmla="*/ 227 w 251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51">
                  <a:moveTo>
                    <a:pt x="2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40" y="51"/>
                    <a:pt x="251" y="41"/>
                    <a:pt x="251" y="27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251" y="11"/>
                    <a:pt x="240" y="0"/>
                    <a:pt x="227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3" name="Freeform 21">
              <a:extLst>
                <a:ext uri="{FF2B5EF4-FFF2-40B4-BE49-F238E27FC236}">
                  <a16:creationId xmlns:a16="http://schemas.microsoft.com/office/drawing/2014/main" id="{F7505594-0B5C-4570-B61E-5423971C873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" y="1474"/>
              <a:ext cx="241" cy="49"/>
            </a:xfrm>
            <a:custGeom>
              <a:avLst/>
              <a:gdLst>
                <a:gd name="T0" fmla="*/ 226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6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6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0" y="51"/>
                    <a:pt x="24" y="51"/>
                  </a:cubicBezTo>
                  <a:cubicBezTo>
                    <a:pt x="226" y="51"/>
                    <a:pt x="226" y="51"/>
                    <a:pt x="226" y="51"/>
                  </a:cubicBezTo>
                  <a:cubicBezTo>
                    <a:pt x="239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39" y="0"/>
                    <a:pt x="226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4" name="Freeform 22">
              <a:extLst>
                <a:ext uri="{FF2B5EF4-FFF2-40B4-BE49-F238E27FC236}">
                  <a16:creationId xmlns:a16="http://schemas.microsoft.com/office/drawing/2014/main" id="{5DC06A08-16DA-4970-B1B7-EC867C0103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1474"/>
              <a:ext cx="241" cy="49"/>
            </a:xfrm>
            <a:custGeom>
              <a:avLst/>
              <a:gdLst>
                <a:gd name="T0" fmla="*/ 226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6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6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6" y="51"/>
                    <a:pt x="226" y="51"/>
                    <a:pt x="226" y="51"/>
                  </a:cubicBezTo>
                  <a:cubicBezTo>
                    <a:pt x="240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40" y="0"/>
                    <a:pt x="226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5" name="Freeform 23">
              <a:extLst>
                <a:ext uri="{FF2B5EF4-FFF2-40B4-BE49-F238E27FC236}">
                  <a16:creationId xmlns:a16="http://schemas.microsoft.com/office/drawing/2014/main" id="{456779F5-4CE4-414F-B037-BDEA5A315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0" y="1474"/>
              <a:ext cx="241" cy="49"/>
            </a:xfrm>
            <a:custGeom>
              <a:avLst/>
              <a:gdLst>
                <a:gd name="T0" fmla="*/ 227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7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7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40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40" y="0"/>
                    <a:pt x="227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19" name="组合 118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5AC498F-B9CE-4D82-9841-93E965A1D51D}"/>
              </a:ext>
            </a:extLst>
          </p:cNvPr>
          <p:cNvGrpSpPr/>
          <p:nvPr/>
        </p:nvGrpSpPr>
        <p:grpSpPr>
          <a:xfrm>
            <a:off x="2390718" y="3167761"/>
            <a:ext cx="439014" cy="405868"/>
            <a:chOff x="3614738" y="1136650"/>
            <a:chExt cx="4983163" cy="4606926"/>
          </a:xfrm>
        </p:grpSpPr>
        <p:sp>
          <p:nvSpPr>
            <p:cNvPr id="120" name="is1íḍe">
              <a:extLst>
                <a:ext uri="{FF2B5EF4-FFF2-40B4-BE49-F238E27FC236}">
                  <a16:creationId xmlns:a16="http://schemas.microsoft.com/office/drawing/2014/main" id="{E746F0D0-FA5D-408B-8511-0E42D1A5B609}"/>
                </a:ext>
              </a:extLst>
            </p:cNvPr>
            <p:cNvSpPr/>
            <p:nvPr/>
          </p:nvSpPr>
          <p:spPr bwMode="auto">
            <a:xfrm>
              <a:off x="3614738" y="2106613"/>
              <a:ext cx="749300" cy="3636963"/>
            </a:xfrm>
            <a:prstGeom prst="rect">
              <a:avLst/>
            </a:prstGeom>
            <a:solidFill>
              <a:srgbClr val="8FD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í$1idè">
              <a:extLst>
                <a:ext uri="{FF2B5EF4-FFF2-40B4-BE49-F238E27FC236}">
                  <a16:creationId xmlns:a16="http://schemas.microsoft.com/office/drawing/2014/main" id="{F00AB4E4-BA3E-4CDD-9ACA-12BA5E61DCE3}"/>
                </a:ext>
              </a:extLst>
            </p:cNvPr>
            <p:cNvSpPr/>
            <p:nvPr/>
          </p:nvSpPr>
          <p:spPr bwMode="auto">
            <a:xfrm>
              <a:off x="3614738" y="2106613"/>
              <a:ext cx="749300" cy="1123950"/>
            </a:xfrm>
            <a:prstGeom prst="rect">
              <a:avLst/>
            </a:prstGeom>
            <a:solidFill>
              <a:srgbClr val="378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ïšļíḋe">
              <a:extLst>
                <a:ext uri="{FF2B5EF4-FFF2-40B4-BE49-F238E27FC236}">
                  <a16:creationId xmlns:a16="http://schemas.microsoft.com/office/drawing/2014/main" id="{8708DA73-E4AC-4DD9-B843-CDB0DFA39650}"/>
                </a:ext>
              </a:extLst>
            </p:cNvPr>
            <p:cNvSpPr/>
            <p:nvPr/>
          </p:nvSpPr>
          <p:spPr bwMode="auto">
            <a:xfrm>
              <a:off x="4651376" y="2459038"/>
              <a:ext cx="771525" cy="3284538"/>
            </a:xfrm>
            <a:prstGeom prst="rect">
              <a:avLst/>
            </a:prstGeom>
            <a:solidFill>
              <a:srgbClr val="8FD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îŝ1iḑé">
              <a:extLst>
                <a:ext uri="{FF2B5EF4-FFF2-40B4-BE49-F238E27FC236}">
                  <a16:creationId xmlns:a16="http://schemas.microsoft.com/office/drawing/2014/main" id="{1802FD17-16BD-4864-A285-38C9A90334C6}"/>
                </a:ext>
              </a:extLst>
            </p:cNvPr>
            <p:cNvSpPr/>
            <p:nvPr/>
          </p:nvSpPr>
          <p:spPr bwMode="auto">
            <a:xfrm>
              <a:off x="4651376" y="2459038"/>
              <a:ext cx="771525" cy="573088"/>
            </a:xfrm>
            <a:prstGeom prst="rect">
              <a:avLst/>
            </a:prstGeom>
            <a:solidFill>
              <a:srgbClr val="378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iṥľiďè">
              <a:extLst>
                <a:ext uri="{FF2B5EF4-FFF2-40B4-BE49-F238E27FC236}">
                  <a16:creationId xmlns:a16="http://schemas.microsoft.com/office/drawing/2014/main" id="{A949737D-C8B3-48DA-AA04-DB7F6311C1C8}"/>
                </a:ext>
              </a:extLst>
            </p:cNvPr>
            <p:cNvSpPr/>
            <p:nvPr/>
          </p:nvSpPr>
          <p:spPr bwMode="auto">
            <a:xfrm>
              <a:off x="5708651" y="2833688"/>
              <a:ext cx="750888" cy="2909888"/>
            </a:xfrm>
            <a:prstGeom prst="rect">
              <a:avLst/>
            </a:prstGeom>
            <a:solidFill>
              <a:srgbClr val="8FD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ïšļiḓè">
              <a:extLst>
                <a:ext uri="{FF2B5EF4-FFF2-40B4-BE49-F238E27FC236}">
                  <a16:creationId xmlns:a16="http://schemas.microsoft.com/office/drawing/2014/main" id="{92024690-AFB4-4847-9F3E-A0401F3EDBD4}"/>
                </a:ext>
              </a:extLst>
            </p:cNvPr>
            <p:cNvSpPr/>
            <p:nvPr/>
          </p:nvSpPr>
          <p:spPr bwMode="auto">
            <a:xfrm>
              <a:off x="5708651" y="2833688"/>
              <a:ext cx="750888" cy="661988"/>
            </a:xfrm>
            <a:prstGeom prst="rect">
              <a:avLst/>
            </a:prstGeom>
            <a:solidFill>
              <a:srgbClr val="378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î$ḷîdê">
              <a:extLst>
                <a:ext uri="{FF2B5EF4-FFF2-40B4-BE49-F238E27FC236}">
                  <a16:creationId xmlns:a16="http://schemas.microsoft.com/office/drawing/2014/main" id="{15BF9794-1FDA-4552-A8FB-CFB42FBA178A}"/>
                </a:ext>
              </a:extLst>
            </p:cNvPr>
            <p:cNvSpPr/>
            <p:nvPr/>
          </p:nvSpPr>
          <p:spPr bwMode="auto">
            <a:xfrm>
              <a:off x="6745288" y="3605213"/>
              <a:ext cx="750888" cy="2138363"/>
            </a:xfrm>
            <a:prstGeom prst="rect">
              <a:avLst/>
            </a:prstGeom>
            <a:solidFill>
              <a:srgbClr val="8FD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ïṡḻïdê">
              <a:extLst>
                <a:ext uri="{FF2B5EF4-FFF2-40B4-BE49-F238E27FC236}">
                  <a16:creationId xmlns:a16="http://schemas.microsoft.com/office/drawing/2014/main" id="{83DCA01B-9CCC-4D73-9860-EC8FAA2519FF}"/>
                </a:ext>
              </a:extLst>
            </p:cNvPr>
            <p:cNvSpPr/>
            <p:nvPr/>
          </p:nvSpPr>
          <p:spPr bwMode="auto">
            <a:xfrm>
              <a:off x="6745288" y="3605213"/>
              <a:ext cx="750888" cy="396875"/>
            </a:xfrm>
            <a:prstGeom prst="rect">
              <a:avLst/>
            </a:prstGeom>
            <a:solidFill>
              <a:srgbClr val="378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ïšľïḑè">
              <a:extLst>
                <a:ext uri="{FF2B5EF4-FFF2-40B4-BE49-F238E27FC236}">
                  <a16:creationId xmlns:a16="http://schemas.microsoft.com/office/drawing/2014/main" id="{442C0180-70FE-4AB6-9CEA-E20EB97855AE}"/>
                </a:ext>
              </a:extLst>
            </p:cNvPr>
            <p:cNvSpPr/>
            <p:nvPr/>
          </p:nvSpPr>
          <p:spPr bwMode="auto">
            <a:xfrm>
              <a:off x="7781926" y="4464050"/>
              <a:ext cx="771525" cy="1279525"/>
            </a:xfrm>
            <a:prstGeom prst="rect">
              <a:avLst/>
            </a:prstGeom>
            <a:solidFill>
              <a:srgbClr val="8FD5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ïSľíḍê">
              <a:extLst>
                <a:ext uri="{FF2B5EF4-FFF2-40B4-BE49-F238E27FC236}">
                  <a16:creationId xmlns:a16="http://schemas.microsoft.com/office/drawing/2014/main" id="{CB3C8AE9-9B38-4A66-9FCC-E6259D9343E8}"/>
                </a:ext>
              </a:extLst>
            </p:cNvPr>
            <p:cNvSpPr/>
            <p:nvPr/>
          </p:nvSpPr>
          <p:spPr bwMode="auto">
            <a:xfrm>
              <a:off x="7781926" y="4464050"/>
              <a:ext cx="771525" cy="331788"/>
            </a:xfrm>
            <a:prstGeom prst="rect">
              <a:avLst/>
            </a:prstGeom>
            <a:solidFill>
              <a:srgbClr val="378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îṡlïḋe">
              <a:extLst>
                <a:ext uri="{FF2B5EF4-FFF2-40B4-BE49-F238E27FC236}">
                  <a16:creationId xmlns:a16="http://schemas.microsoft.com/office/drawing/2014/main" id="{8E2D6C5E-7508-4A46-A221-5DEB09E1A43D}"/>
                </a:ext>
              </a:extLst>
            </p:cNvPr>
            <p:cNvSpPr/>
            <p:nvPr/>
          </p:nvSpPr>
          <p:spPr bwMode="auto">
            <a:xfrm>
              <a:off x="3657601" y="1136650"/>
              <a:ext cx="4940300" cy="2865438"/>
            </a:xfrm>
            <a:custGeom>
              <a:avLst/>
              <a:gdLst>
                <a:gd name="T0" fmla="*/ 3112 w 3112"/>
                <a:gd name="T1" fmla="*/ 1305 h 1805"/>
                <a:gd name="T2" fmla="*/ 3112 w 3112"/>
                <a:gd name="T3" fmla="*/ 1805 h 1805"/>
                <a:gd name="T4" fmla="*/ 2612 w 3112"/>
                <a:gd name="T5" fmla="*/ 1624 h 1805"/>
                <a:gd name="T6" fmla="*/ 2765 w 3112"/>
                <a:gd name="T7" fmla="*/ 1527 h 1805"/>
                <a:gd name="T8" fmla="*/ 2515 w 3112"/>
                <a:gd name="T9" fmla="*/ 1166 h 1805"/>
                <a:gd name="T10" fmla="*/ 2195 w 3112"/>
                <a:gd name="T11" fmla="*/ 1222 h 1805"/>
                <a:gd name="T12" fmla="*/ 1890 w 3112"/>
                <a:gd name="T13" fmla="*/ 764 h 1805"/>
                <a:gd name="T14" fmla="*/ 1570 w 3112"/>
                <a:gd name="T15" fmla="*/ 875 h 1805"/>
                <a:gd name="T16" fmla="*/ 1084 w 3112"/>
                <a:gd name="T17" fmla="*/ 417 h 1805"/>
                <a:gd name="T18" fmla="*/ 848 w 3112"/>
                <a:gd name="T19" fmla="*/ 556 h 1805"/>
                <a:gd name="T20" fmla="*/ 0 w 3112"/>
                <a:gd name="T21" fmla="*/ 236 h 1805"/>
                <a:gd name="T22" fmla="*/ 84 w 3112"/>
                <a:gd name="T23" fmla="*/ 0 h 1805"/>
                <a:gd name="T24" fmla="*/ 820 w 3112"/>
                <a:gd name="T25" fmla="*/ 278 h 1805"/>
                <a:gd name="T26" fmla="*/ 1112 w 3112"/>
                <a:gd name="T27" fmla="*/ 111 h 1805"/>
                <a:gd name="T28" fmla="*/ 1626 w 3112"/>
                <a:gd name="T29" fmla="*/ 583 h 1805"/>
                <a:gd name="T30" fmla="*/ 1987 w 3112"/>
                <a:gd name="T31" fmla="*/ 458 h 1805"/>
                <a:gd name="T32" fmla="*/ 2320 w 3112"/>
                <a:gd name="T33" fmla="*/ 944 h 1805"/>
                <a:gd name="T34" fmla="*/ 2626 w 3112"/>
                <a:gd name="T35" fmla="*/ 875 h 1805"/>
                <a:gd name="T36" fmla="*/ 2973 w 3112"/>
                <a:gd name="T37" fmla="*/ 1388 h 1805"/>
                <a:gd name="T38" fmla="*/ 3112 w 3112"/>
                <a:gd name="T39" fmla="*/ 1305 h 18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112" h="1805">
                  <a:moveTo>
                    <a:pt x="3112" y="1305"/>
                  </a:moveTo>
                  <a:lnTo>
                    <a:pt x="3112" y="1805"/>
                  </a:lnTo>
                  <a:lnTo>
                    <a:pt x="2612" y="1624"/>
                  </a:lnTo>
                  <a:lnTo>
                    <a:pt x="2765" y="1527"/>
                  </a:lnTo>
                  <a:lnTo>
                    <a:pt x="2515" y="1166"/>
                  </a:lnTo>
                  <a:lnTo>
                    <a:pt x="2195" y="1222"/>
                  </a:lnTo>
                  <a:lnTo>
                    <a:pt x="1890" y="764"/>
                  </a:lnTo>
                  <a:lnTo>
                    <a:pt x="1570" y="875"/>
                  </a:lnTo>
                  <a:lnTo>
                    <a:pt x="1084" y="417"/>
                  </a:lnTo>
                  <a:lnTo>
                    <a:pt x="848" y="556"/>
                  </a:lnTo>
                  <a:lnTo>
                    <a:pt x="0" y="236"/>
                  </a:lnTo>
                  <a:lnTo>
                    <a:pt x="84" y="0"/>
                  </a:lnTo>
                  <a:lnTo>
                    <a:pt x="820" y="278"/>
                  </a:lnTo>
                  <a:lnTo>
                    <a:pt x="1112" y="111"/>
                  </a:lnTo>
                  <a:lnTo>
                    <a:pt x="1626" y="583"/>
                  </a:lnTo>
                  <a:lnTo>
                    <a:pt x="1987" y="458"/>
                  </a:lnTo>
                  <a:lnTo>
                    <a:pt x="2320" y="944"/>
                  </a:lnTo>
                  <a:lnTo>
                    <a:pt x="2626" y="875"/>
                  </a:lnTo>
                  <a:lnTo>
                    <a:pt x="2973" y="1388"/>
                  </a:lnTo>
                  <a:lnTo>
                    <a:pt x="3112" y="1305"/>
                  </a:lnTo>
                  <a:close/>
                </a:path>
              </a:pathLst>
            </a:custGeom>
            <a:solidFill>
              <a:srgbClr val="FD5A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46" name="圆角矩形 13">
            <a:extLst>
              <a:ext uri="{FF2B5EF4-FFF2-40B4-BE49-F238E27FC236}">
                <a16:creationId xmlns:a16="http://schemas.microsoft.com/office/drawing/2014/main" id="{81513953-70B2-48A8-A3EE-F35E79F3EA1A}"/>
              </a:ext>
            </a:extLst>
          </p:cNvPr>
          <p:cNvSpPr/>
          <p:nvPr/>
        </p:nvSpPr>
        <p:spPr>
          <a:xfrm>
            <a:off x="1657082" y="2901312"/>
            <a:ext cx="1925727" cy="167586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47" name="圆角矩形 13">
            <a:extLst>
              <a:ext uri="{FF2B5EF4-FFF2-40B4-BE49-F238E27FC236}">
                <a16:creationId xmlns:a16="http://schemas.microsoft.com/office/drawing/2014/main" id="{B2F0769A-074B-4509-8A83-A3B68F1DDF8C}"/>
              </a:ext>
            </a:extLst>
          </p:cNvPr>
          <p:cNvSpPr/>
          <p:nvPr/>
        </p:nvSpPr>
        <p:spPr>
          <a:xfrm>
            <a:off x="1657082" y="3672495"/>
            <a:ext cx="1925729" cy="174262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48" name="圆角矩形 13">
            <a:extLst>
              <a:ext uri="{FF2B5EF4-FFF2-40B4-BE49-F238E27FC236}">
                <a16:creationId xmlns:a16="http://schemas.microsoft.com/office/drawing/2014/main" id="{39E0EA4B-DC96-437B-B781-3E87770D033B}"/>
              </a:ext>
            </a:extLst>
          </p:cNvPr>
          <p:cNvSpPr/>
          <p:nvPr/>
        </p:nvSpPr>
        <p:spPr>
          <a:xfrm flipV="1">
            <a:off x="1675161" y="3216278"/>
            <a:ext cx="299719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49" name="圆角矩形 13">
            <a:extLst>
              <a:ext uri="{FF2B5EF4-FFF2-40B4-BE49-F238E27FC236}">
                <a16:creationId xmlns:a16="http://schemas.microsoft.com/office/drawing/2014/main" id="{B1EC389E-AF74-4DD3-B73A-D61B60C4A20A}"/>
              </a:ext>
            </a:extLst>
          </p:cNvPr>
          <p:cNvSpPr/>
          <p:nvPr/>
        </p:nvSpPr>
        <p:spPr>
          <a:xfrm flipV="1">
            <a:off x="1675159" y="3306520"/>
            <a:ext cx="464014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50" name="圆角矩形 13">
            <a:extLst>
              <a:ext uri="{FF2B5EF4-FFF2-40B4-BE49-F238E27FC236}">
                <a16:creationId xmlns:a16="http://schemas.microsoft.com/office/drawing/2014/main" id="{E27FE8F4-4B6A-43B0-951C-14B0F45CEACE}"/>
              </a:ext>
            </a:extLst>
          </p:cNvPr>
          <p:cNvSpPr/>
          <p:nvPr/>
        </p:nvSpPr>
        <p:spPr>
          <a:xfrm flipV="1">
            <a:off x="1675161" y="3402435"/>
            <a:ext cx="390551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51" name="圆角矩形 13">
            <a:extLst>
              <a:ext uri="{FF2B5EF4-FFF2-40B4-BE49-F238E27FC236}">
                <a16:creationId xmlns:a16="http://schemas.microsoft.com/office/drawing/2014/main" id="{4122DC90-CE9D-4F97-9410-2720031E9F0B}"/>
              </a:ext>
            </a:extLst>
          </p:cNvPr>
          <p:cNvSpPr/>
          <p:nvPr/>
        </p:nvSpPr>
        <p:spPr>
          <a:xfrm flipV="1">
            <a:off x="1669382" y="3499532"/>
            <a:ext cx="308751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52" name="圆角矩形 13">
            <a:extLst>
              <a:ext uri="{FF2B5EF4-FFF2-40B4-BE49-F238E27FC236}">
                <a16:creationId xmlns:a16="http://schemas.microsoft.com/office/drawing/2014/main" id="{4E83F853-49C9-4D20-BAC9-54711F2DDCB7}"/>
              </a:ext>
            </a:extLst>
          </p:cNvPr>
          <p:cNvSpPr/>
          <p:nvPr/>
        </p:nvSpPr>
        <p:spPr>
          <a:xfrm flipV="1">
            <a:off x="3090054" y="3216294"/>
            <a:ext cx="299719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53" name="圆角矩形 13">
            <a:extLst>
              <a:ext uri="{FF2B5EF4-FFF2-40B4-BE49-F238E27FC236}">
                <a16:creationId xmlns:a16="http://schemas.microsoft.com/office/drawing/2014/main" id="{B213D3D0-2CB6-4F44-ADA8-79C62AD27DA5}"/>
              </a:ext>
            </a:extLst>
          </p:cNvPr>
          <p:cNvSpPr/>
          <p:nvPr/>
        </p:nvSpPr>
        <p:spPr>
          <a:xfrm flipV="1">
            <a:off x="3090052" y="3306532"/>
            <a:ext cx="464014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54" name="圆角矩形 13">
            <a:extLst>
              <a:ext uri="{FF2B5EF4-FFF2-40B4-BE49-F238E27FC236}">
                <a16:creationId xmlns:a16="http://schemas.microsoft.com/office/drawing/2014/main" id="{3388A7F4-9A03-458D-B81F-D0A66AD00DEC}"/>
              </a:ext>
            </a:extLst>
          </p:cNvPr>
          <p:cNvSpPr/>
          <p:nvPr/>
        </p:nvSpPr>
        <p:spPr>
          <a:xfrm flipV="1">
            <a:off x="3090060" y="3402433"/>
            <a:ext cx="390553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55" name="圆角矩形 13">
            <a:extLst>
              <a:ext uri="{FF2B5EF4-FFF2-40B4-BE49-F238E27FC236}">
                <a16:creationId xmlns:a16="http://schemas.microsoft.com/office/drawing/2014/main" id="{B9675173-E392-4F0C-8ECB-FCB0F920DFCD}"/>
              </a:ext>
            </a:extLst>
          </p:cNvPr>
          <p:cNvSpPr/>
          <p:nvPr/>
        </p:nvSpPr>
        <p:spPr>
          <a:xfrm flipV="1">
            <a:off x="3084286" y="3499435"/>
            <a:ext cx="308751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173" name="矩形: 圆角 220">
            <a:extLst>
              <a:ext uri="{FF2B5EF4-FFF2-40B4-BE49-F238E27FC236}">
                <a16:creationId xmlns:a16="http://schemas.microsoft.com/office/drawing/2014/main" id="{DA8C2CCC-4E6B-48A2-B973-98D9D84F3256}"/>
              </a:ext>
            </a:extLst>
          </p:cNvPr>
          <p:cNvSpPr/>
          <p:nvPr/>
        </p:nvSpPr>
        <p:spPr>
          <a:xfrm>
            <a:off x="4838054" y="2831615"/>
            <a:ext cx="1235067" cy="770746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57000">
                <a:schemeClr val="bg1">
                  <a:lumMod val="85000"/>
                </a:schemeClr>
              </a:gs>
            </a:gsLst>
            <a:lin ang="16200000" scaled="1"/>
          </a:gradFill>
          <a:ln w="3175">
            <a:noFill/>
            <a:prstDash val="solid"/>
            <a:miter lim="800000"/>
            <a:headEnd/>
            <a:tailEnd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74" name="矩形: 圆角 214">
            <a:extLst>
              <a:ext uri="{FF2B5EF4-FFF2-40B4-BE49-F238E27FC236}">
                <a16:creationId xmlns:a16="http://schemas.microsoft.com/office/drawing/2014/main" id="{334ED5A5-423C-4986-A5FB-D430CE3EBA00}"/>
              </a:ext>
            </a:extLst>
          </p:cNvPr>
          <p:cNvSpPr/>
          <p:nvPr/>
        </p:nvSpPr>
        <p:spPr>
          <a:xfrm>
            <a:off x="6117793" y="3697710"/>
            <a:ext cx="1235067" cy="769187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57000">
                <a:schemeClr val="bg1">
                  <a:lumMod val="85000"/>
                </a:schemeClr>
              </a:gs>
            </a:gsLst>
            <a:lin ang="16200000" scaled="1"/>
          </a:gradFill>
          <a:ln w="3175">
            <a:noFill/>
            <a:prstDash val="solid"/>
            <a:miter lim="800000"/>
            <a:headEnd/>
            <a:tailEnd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75" name="矩形: 圆角 220">
            <a:extLst>
              <a:ext uri="{FF2B5EF4-FFF2-40B4-BE49-F238E27FC236}">
                <a16:creationId xmlns:a16="http://schemas.microsoft.com/office/drawing/2014/main" id="{1FBDB71B-CEF6-4BF0-B060-3BDF0766C9EA}"/>
              </a:ext>
            </a:extLst>
          </p:cNvPr>
          <p:cNvSpPr/>
          <p:nvPr/>
        </p:nvSpPr>
        <p:spPr>
          <a:xfrm>
            <a:off x="4838054" y="3700037"/>
            <a:ext cx="1235067" cy="770746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1">
                  <a:lumMod val="0"/>
                  <a:lumOff val="100000"/>
                  <a:alpha val="0"/>
                </a:schemeClr>
              </a:gs>
              <a:gs pos="57000">
                <a:schemeClr val="bg1">
                  <a:lumMod val="85000"/>
                </a:schemeClr>
              </a:gs>
            </a:gsLst>
            <a:lin ang="16200000" scaled="1"/>
          </a:gradFill>
          <a:ln w="3175">
            <a:noFill/>
            <a:prstDash val="solid"/>
            <a:miter lim="800000"/>
            <a:headEnd/>
            <a:tailEnd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</a:endParaRPr>
          </a:p>
        </p:txBody>
      </p:sp>
      <p:grpSp>
        <p:nvGrpSpPr>
          <p:cNvPr id="257" name="Group 4">
            <a:extLst>
              <a:ext uri="{FF2B5EF4-FFF2-40B4-BE49-F238E27FC236}">
                <a16:creationId xmlns:a16="http://schemas.microsoft.com/office/drawing/2014/main" id="{5D99EDE5-5665-4402-BBED-F200EB0B041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32956" y="2009760"/>
            <a:ext cx="3385944" cy="2144238"/>
            <a:chOff x="442" y="1130"/>
            <a:chExt cx="4123" cy="2611"/>
          </a:xfrm>
        </p:grpSpPr>
        <p:sp>
          <p:nvSpPr>
            <p:cNvPr id="280" name="Freeform 5">
              <a:extLst>
                <a:ext uri="{FF2B5EF4-FFF2-40B4-BE49-F238E27FC236}">
                  <a16:creationId xmlns:a16="http://schemas.microsoft.com/office/drawing/2014/main" id="{6F073218-B0F8-45B9-B973-291A14130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" y="1141"/>
              <a:ext cx="4099" cy="258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1" name="Freeform 6">
              <a:extLst>
                <a:ext uri="{FF2B5EF4-FFF2-40B4-BE49-F238E27FC236}">
                  <a16:creationId xmlns:a16="http://schemas.microsoft.com/office/drawing/2014/main" id="{D17E6052-019D-42A8-A670-0A44243055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" y="1130"/>
              <a:ext cx="4123" cy="261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EAECE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2" name="Rectangle 7">
              <a:extLst>
                <a:ext uri="{FF2B5EF4-FFF2-40B4-BE49-F238E27FC236}">
                  <a16:creationId xmlns:a16="http://schemas.microsoft.com/office/drawing/2014/main" id="{C23CBD80-5DED-4D66-92C3-0AE094F8A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309"/>
            </a:xfrm>
            <a:prstGeom prst="rect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3" name="Rectangle 8">
              <a:extLst>
                <a:ext uri="{FF2B5EF4-FFF2-40B4-BE49-F238E27FC236}">
                  <a16:creationId xmlns:a16="http://schemas.microsoft.com/office/drawing/2014/main" id="{75708DB0-A6E5-4916-84A4-9D09F6250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4" name="Rectangle 9">
              <a:extLst>
                <a:ext uri="{FF2B5EF4-FFF2-40B4-BE49-F238E27FC236}">
                  <a16:creationId xmlns:a16="http://schemas.microsoft.com/office/drawing/2014/main" id="{959B0638-E82F-461D-B9E0-EE580A7C6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180"/>
            </a:xfrm>
            <a:prstGeom prst="rect">
              <a:avLst/>
            </a:prstGeom>
            <a:solidFill>
              <a:srgbClr val="CC4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5" name="Rectangle 10">
              <a:extLst>
                <a:ext uri="{FF2B5EF4-FFF2-40B4-BE49-F238E27FC236}">
                  <a16:creationId xmlns:a16="http://schemas.microsoft.com/office/drawing/2014/main" id="{84928E87-6D83-4B26-8582-A3F8CD551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397"/>
              <a:ext cx="38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6" name="Rectangle 11">
              <a:extLst>
                <a:ext uri="{FF2B5EF4-FFF2-40B4-BE49-F238E27FC236}">
                  <a16:creationId xmlns:a16="http://schemas.microsoft.com/office/drawing/2014/main" id="{C2FB9B08-124C-49C0-BD2C-65B1B9221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1907"/>
              <a:ext cx="666" cy="502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7" name="Rectangle 12">
              <a:extLst>
                <a:ext uri="{FF2B5EF4-FFF2-40B4-BE49-F238E27FC236}">
                  <a16:creationId xmlns:a16="http://schemas.microsoft.com/office/drawing/2014/main" id="{05886495-E147-46C3-9263-810A692B8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2512"/>
              <a:ext cx="666" cy="502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8" name="Rectangle 13">
              <a:extLst>
                <a:ext uri="{FF2B5EF4-FFF2-40B4-BE49-F238E27FC236}">
                  <a16:creationId xmlns:a16="http://schemas.microsoft.com/office/drawing/2014/main" id="{5BD3562E-BE44-4331-BA0B-2BD97D94A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5" y="3116"/>
              <a:ext cx="666" cy="503"/>
            </a:xfrm>
            <a:prstGeom prst="rect">
              <a:avLst/>
            </a:prstGeom>
            <a:solidFill>
              <a:srgbClr val="F4F4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9" name="Oval 14">
              <a:extLst>
                <a:ext uri="{FF2B5EF4-FFF2-40B4-BE49-F238E27FC236}">
                  <a16:creationId xmlns:a16="http://schemas.microsoft.com/office/drawing/2014/main" id="{9228A63F-DD82-4252-8206-9F1487F09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1" y="1268"/>
              <a:ext cx="62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0" name="Oval 15">
              <a:extLst>
                <a:ext uri="{FF2B5EF4-FFF2-40B4-BE49-F238E27FC236}">
                  <a16:creationId xmlns:a16="http://schemas.microsoft.com/office/drawing/2014/main" id="{B0888EF7-9A67-407F-8019-55106DDE5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0" y="1268"/>
              <a:ext cx="63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1" name="Oval 16">
              <a:extLst>
                <a:ext uri="{FF2B5EF4-FFF2-40B4-BE49-F238E27FC236}">
                  <a16:creationId xmlns:a16="http://schemas.microsoft.com/office/drawing/2014/main" id="{54F1C281-1007-4485-95A3-9EBD0832C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1268"/>
              <a:ext cx="63" cy="62"/>
            </a:xfrm>
            <a:prstGeom prst="ellipse">
              <a:avLst/>
            </a:pr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2" name="Freeform 17">
              <a:extLst>
                <a:ext uri="{FF2B5EF4-FFF2-40B4-BE49-F238E27FC236}">
                  <a16:creationId xmlns:a16="http://schemas.microsoft.com/office/drawing/2014/main" id="{F49FB17B-C2BA-4E54-8940-6C96D778CD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28" y="1909"/>
              <a:ext cx="3001" cy="1721"/>
            </a:xfrm>
            <a:custGeom>
              <a:avLst/>
              <a:gdLst>
                <a:gd name="T0" fmla="*/ 81 w 3119"/>
                <a:gd name="T1" fmla="*/ 1764 h 1788"/>
                <a:gd name="T2" fmla="*/ 41 w 3119"/>
                <a:gd name="T3" fmla="*/ 1747 h 1788"/>
                <a:gd name="T4" fmla="*/ 24 w 3119"/>
                <a:gd name="T5" fmla="*/ 1706 h 1788"/>
                <a:gd name="T6" fmla="*/ 24 w 3119"/>
                <a:gd name="T7" fmla="*/ 81 h 1788"/>
                <a:gd name="T8" fmla="*/ 41 w 3119"/>
                <a:gd name="T9" fmla="*/ 41 h 1788"/>
                <a:gd name="T10" fmla="*/ 81 w 3119"/>
                <a:gd name="T11" fmla="*/ 24 h 1788"/>
                <a:gd name="T12" fmla="*/ 3037 w 3119"/>
                <a:gd name="T13" fmla="*/ 24 h 1788"/>
                <a:gd name="T14" fmla="*/ 3078 w 3119"/>
                <a:gd name="T15" fmla="*/ 41 h 1788"/>
                <a:gd name="T16" fmla="*/ 3095 w 3119"/>
                <a:gd name="T17" fmla="*/ 81 h 1788"/>
                <a:gd name="T18" fmla="*/ 3095 w 3119"/>
                <a:gd name="T19" fmla="*/ 1706 h 1788"/>
                <a:gd name="T20" fmla="*/ 3078 w 3119"/>
                <a:gd name="T21" fmla="*/ 1747 h 1788"/>
                <a:gd name="T22" fmla="*/ 3037 w 3119"/>
                <a:gd name="T23" fmla="*/ 1764 h 1788"/>
                <a:gd name="T24" fmla="*/ 3037 w 3119"/>
                <a:gd name="T25" fmla="*/ 1764 h 1788"/>
                <a:gd name="T26" fmla="*/ 81 w 3119"/>
                <a:gd name="T27" fmla="*/ 1764 h 1788"/>
                <a:gd name="T28" fmla="*/ 3037 w 3119"/>
                <a:gd name="T29" fmla="*/ 0 h 1788"/>
                <a:gd name="T30" fmla="*/ 3037 w 3119"/>
                <a:gd name="T31" fmla="*/ 0 h 1788"/>
                <a:gd name="T32" fmla="*/ 81 w 3119"/>
                <a:gd name="T33" fmla="*/ 0 h 1788"/>
                <a:gd name="T34" fmla="*/ 24 w 3119"/>
                <a:gd name="T35" fmla="*/ 24 h 1788"/>
                <a:gd name="T36" fmla="*/ 0 w 3119"/>
                <a:gd name="T37" fmla="*/ 81 h 1788"/>
                <a:gd name="T38" fmla="*/ 0 w 3119"/>
                <a:gd name="T39" fmla="*/ 1706 h 1788"/>
                <a:gd name="T40" fmla="*/ 24 w 3119"/>
                <a:gd name="T41" fmla="*/ 1764 h 1788"/>
                <a:gd name="T42" fmla="*/ 81 w 3119"/>
                <a:gd name="T43" fmla="*/ 1788 h 1788"/>
                <a:gd name="T44" fmla="*/ 81 w 3119"/>
                <a:gd name="T45" fmla="*/ 1788 h 1788"/>
                <a:gd name="T46" fmla="*/ 3037 w 3119"/>
                <a:gd name="T47" fmla="*/ 1788 h 1788"/>
                <a:gd name="T48" fmla="*/ 3095 w 3119"/>
                <a:gd name="T49" fmla="*/ 1764 h 1788"/>
                <a:gd name="T50" fmla="*/ 3119 w 3119"/>
                <a:gd name="T51" fmla="*/ 1706 h 1788"/>
                <a:gd name="T52" fmla="*/ 3119 w 3119"/>
                <a:gd name="T53" fmla="*/ 81 h 1788"/>
                <a:gd name="T54" fmla="*/ 3095 w 3119"/>
                <a:gd name="T55" fmla="*/ 24 h 1788"/>
                <a:gd name="T56" fmla="*/ 3037 w 3119"/>
                <a:gd name="T57" fmla="*/ 0 h 17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119" h="1788">
                  <a:moveTo>
                    <a:pt x="81" y="1764"/>
                  </a:moveTo>
                  <a:cubicBezTo>
                    <a:pt x="65" y="1764"/>
                    <a:pt x="51" y="1757"/>
                    <a:pt x="41" y="1747"/>
                  </a:cubicBezTo>
                  <a:cubicBezTo>
                    <a:pt x="30" y="1737"/>
                    <a:pt x="24" y="1722"/>
                    <a:pt x="24" y="1706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4" y="66"/>
                    <a:pt x="30" y="51"/>
                    <a:pt x="41" y="41"/>
                  </a:cubicBezTo>
                  <a:cubicBezTo>
                    <a:pt x="51" y="30"/>
                    <a:pt x="65" y="24"/>
                    <a:pt x="81" y="24"/>
                  </a:cubicBezTo>
                  <a:cubicBezTo>
                    <a:pt x="3037" y="24"/>
                    <a:pt x="3037" y="24"/>
                    <a:pt x="3037" y="24"/>
                  </a:cubicBezTo>
                  <a:cubicBezTo>
                    <a:pt x="3053" y="24"/>
                    <a:pt x="3068" y="30"/>
                    <a:pt x="3078" y="41"/>
                  </a:cubicBezTo>
                  <a:cubicBezTo>
                    <a:pt x="3089" y="51"/>
                    <a:pt x="3095" y="66"/>
                    <a:pt x="3095" y="81"/>
                  </a:cubicBezTo>
                  <a:cubicBezTo>
                    <a:pt x="3095" y="1706"/>
                    <a:pt x="3095" y="1706"/>
                    <a:pt x="3095" y="1706"/>
                  </a:cubicBezTo>
                  <a:cubicBezTo>
                    <a:pt x="3095" y="1722"/>
                    <a:pt x="3089" y="1737"/>
                    <a:pt x="3078" y="1747"/>
                  </a:cubicBezTo>
                  <a:cubicBezTo>
                    <a:pt x="3068" y="1757"/>
                    <a:pt x="3053" y="1764"/>
                    <a:pt x="3037" y="1764"/>
                  </a:cubicBezTo>
                  <a:cubicBezTo>
                    <a:pt x="3037" y="1764"/>
                    <a:pt x="3037" y="1764"/>
                    <a:pt x="3037" y="1764"/>
                  </a:cubicBezTo>
                  <a:cubicBezTo>
                    <a:pt x="81" y="1764"/>
                    <a:pt x="81" y="1764"/>
                    <a:pt x="81" y="1764"/>
                  </a:cubicBezTo>
                  <a:moveTo>
                    <a:pt x="3037" y="0"/>
                  </a:moveTo>
                  <a:cubicBezTo>
                    <a:pt x="3037" y="0"/>
                    <a:pt x="3037" y="0"/>
                    <a:pt x="3037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59" y="0"/>
                    <a:pt x="38" y="9"/>
                    <a:pt x="24" y="24"/>
                  </a:cubicBezTo>
                  <a:cubicBezTo>
                    <a:pt x="9" y="39"/>
                    <a:pt x="0" y="59"/>
                    <a:pt x="0" y="81"/>
                  </a:cubicBezTo>
                  <a:cubicBezTo>
                    <a:pt x="0" y="1706"/>
                    <a:pt x="0" y="1706"/>
                    <a:pt x="0" y="1706"/>
                  </a:cubicBezTo>
                  <a:cubicBezTo>
                    <a:pt x="0" y="1729"/>
                    <a:pt x="9" y="1749"/>
                    <a:pt x="24" y="1764"/>
                  </a:cubicBezTo>
                  <a:cubicBezTo>
                    <a:pt x="38" y="1779"/>
                    <a:pt x="59" y="1788"/>
                    <a:pt x="81" y="1788"/>
                  </a:cubicBezTo>
                  <a:cubicBezTo>
                    <a:pt x="81" y="1788"/>
                    <a:pt x="81" y="1788"/>
                    <a:pt x="81" y="1788"/>
                  </a:cubicBezTo>
                  <a:cubicBezTo>
                    <a:pt x="3037" y="1788"/>
                    <a:pt x="3037" y="1788"/>
                    <a:pt x="3037" y="1788"/>
                  </a:cubicBezTo>
                  <a:cubicBezTo>
                    <a:pt x="3060" y="1788"/>
                    <a:pt x="3080" y="1779"/>
                    <a:pt x="3095" y="1764"/>
                  </a:cubicBezTo>
                  <a:cubicBezTo>
                    <a:pt x="3110" y="1749"/>
                    <a:pt x="3119" y="1729"/>
                    <a:pt x="3119" y="1706"/>
                  </a:cubicBezTo>
                  <a:cubicBezTo>
                    <a:pt x="3119" y="81"/>
                    <a:pt x="3119" y="81"/>
                    <a:pt x="3119" y="81"/>
                  </a:cubicBezTo>
                  <a:cubicBezTo>
                    <a:pt x="3119" y="59"/>
                    <a:pt x="3110" y="39"/>
                    <a:pt x="3095" y="24"/>
                  </a:cubicBezTo>
                  <a:cubicBezTo>
                    <a:pt x="3080" y="9"/>
                    <a:pt x="3060" y="0"/>
                    <a:pt x="3037" y="0"/>
                  </a:cubicBezTo>
                </a:path>
              </a:pathLst>
            </a:custGeom>
            <a:solidFill>
              <a:srgbClr val="F6F7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3" name="Freeform 18">
              <a:extLst>
                <a:ext uri="{FF2B5EF4-FFF2-40B4-BE49-F238E27FC236}">
                  <a16:creationId xmlns:a16="http://schemas.microsoft.com/office/drawing/2014/main" id="{5869D22B-EAFC-4262-BDC0-F899AC99BD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3" y="1431"/>
              <a:ext cx="526" cy="163"/>
            </a:xfrm>
            <a:custGeom>
              <a:avLst/>
              <a:gdLst>
                <a:gd name="T0" fmla="*/ 520 w 547"/>
                <a:gd name="T1" fmla="*/ 170 h 170"/>
                <a:gd name="T2" fmla="*/ 27 w 547"/>
                <a:gd name="T3" fmla="*/ 170 h 170"/>
                <a:gd name="T4" fmla="*/ 0 w 547"/>
                <a:gd name="T5" fmla="*/ 143 h 170"/>
                <a:gd name="T6" fmla="*/ 0 w 547"/>
                <a:gd name="T7" fmla="*/ 27 h 170"/>
                <a:gd name="T8" fmla="*/ 27 w 547"/>
                <a:gd name="T9" fmla="*/ 0 h 170"/>
                <a:gd name="T10" fmla="*/ 520 w 547"/>
                <a:gd name="T11" fmla="*/ 0 h 170"/>
                <a:gd name="T12" fmla="*/ 547 w 547"/>
                <a:gd name="T13" fmla="*/ 27 h 170"/>
                <a:gd name="T14" fmla="*/ 547 w 547"/>
                <a:gd name="T15" fmla="*/ 143 h 170"/>
                <a:gd name="T16" fmla="*/ 520 w 547"/>
                <a:gd name="T1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7" h="170">
                  <a:moveTo>
                    <a:pt x="520" y="170"/>
                  </a:moveTo>
                  <a:cubicBezTo>
                    <a:pt x="27" y="170"/>
                    <a:pt x="27" y="170"/>
                    <a:pt x="27" y="170"/>
                  </a:cubicBezTo>
                  <a:cubicBezTo>
                    <a:pt x="12" y="170"/>
                    <a:pt x="0" y="158"/>
                    <a:pt x="0" y="143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520" y="0"/>
                    <a:pt x="520" y="0"/>
                    <a:pt x="520" y="0"/>
                  </a:cubicBezTo>
                  <a:cubicBezTo>
                    <a:pt x="535" y="0"/>
                    <a:pt x="547" y="12"/>
                    <a:pt x="547" y="27"/>
                  </a:cubicBezTo>
                  <a:cubicBezTo>
                    <a:pt x="547" y="143"/>
                    <a:pt x="547" y="143"/>
                    <a:pt x="547" y="143"/>
                  </a:cubicBezTo>
                  <a:cubicBezTo>
                    <a:pt x="547" y="158"/>
                    <a:pt x="535" y="170"/>
                    <a:pt x="520" y="170"/>
                  </a:cubicBezTo>
                  <a:close/>
                </a:path>
              </a:pathLst>
            </a:custGeom>
            <a:solidFill>
              <a:srgbClr val="EDED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4" name="Rectangle 19">
              <a:extLst>
                <a:ext uri="{FF2B5EF4-FFF2-40B4-BE49-F238E27FC236}">
                  <a16:creationId xmlns:a16="http://schemas.microsoft.com/office/drawing/2014/main" id="{284CDF8C-AD81-436A-A41D-6F1B40607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1490"/>
              <a:ext cx="254" cy="25"/>
            </a:xfrm>
            <a:prstGeom prst="rect">
              <a:avLst/>
            </a:pr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5" name="Freeform 20">
              <a:extLst>
                <a:ext uri="{FF2B5EF4-FFF2-40B4-BE49-F238E27FC236}">
                  <a16:creationId xmlns:a16="http://schemas.microsoft.com/office/drawing/2014/main" id="{3AA9633E-7139-4C56-8A41-3EF65253AC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" y="1474"/>
              <a:ext cx="242" cy="49"/>
            </a:xfrm>
            <a:custGeom>
              <a:avLst/>
              <a:gdLst>
                <a:gd name="T0" fmla="*/ 227 w 251"/>
                <a:gd name="T1" fmla="*/ 0 h 51"/>
                <a:gd name="T2" fmla="*/ 24 w 251"/>
                <a:gd name="T3" fmla="*/ 0 h 51"/>
                <a:gd name="T4" fmla="*/ 0 w 251"/>
                <a:gd name="T5" fmla="*/ 24 h 51"/>
                <a:gd name="T6" fmla="*/ 0 w 251"/>
                <a:gd name="T7" fmla="*/ 27 h 51"/>
                <a:gd name="T8" fmla="*/ 24 w 251"/>
                <a:gd name="T9" fmla="*/ 51 h 51"/>
                <a:gd name="T10" fmla="*/ 227 w 251"/>
                <a:gd name="T11" fmla="*/ 51 h 51"/>
                <a:gd name="T12" fmla="*/ 251 w 251"/>
                <a:gd name="T13" fmla="*/ 27 h 51"/>
                <a:gd name="T14" fmla="*/ 251 w 251"/>
                <a:gd name="T15" fmla="*/ 24 h 51"/>
                <a:gd name="T16" fmla="*/ 227 w 251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51">
                  <a:moveTo>
                    <a:pt x="2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40" y="51"/>
                    <a:pt x="251" y="41"/>
                    <a:pt x="251" y="27"/>
                  </a:cubicBezTo>
                  <a:cubicBezTo>
                    <a:pt x="251" y="24"/>
                    <a:pt x="251" y="24"/>
                    <a:pt x="251" y="24"/>
                  </a:cubicBezTo>
                  <a:cubicBezTo>
                    <a:pt x="251" y="11"/>
                    <a:pt x="240" y="0"/>
                    <a:pt x="227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6" name="Freeform 21">
              <a:extLst>
                <a:ext uri="{FF2B5EF4-FFF2-40B4-BE49-F238E27FC236}">
                  <a16:creationId xmlns:a16="http://schemas.microsoft.com/office/drawing/2014/main" id="{4F02D331-FEEB-42DE-8D84-CF4DD863C9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4" y="1474"/>
              <a:ext cx="241" cy="49"/>
            </a:xfrm>
            <a:custGeom>
              <a:avLst/>
              <a:gdLst>
                <a:gd name="T0" fmla="*/ 226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6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6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0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0" y="51"/>
                    <a:pt x="24" y="51"/>
                  </a:cubicBezTo>
                  <a:cubicBezTo>
                    <a:pt x="226" y="51"/>
                    <a:pt x="226" y="51"/>
                    <a:pt x="226" y="51"/>
                  </a:cubicBezTo>
                  <a:cubicBezTo>
                    <a:pt x="239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39" y="0"/>
                    <a:pt x="226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7" name="Freeform 22">
              <a:extLst>
                <a:ext uri="{FF2B5EF4-FFF2-40B4-BE49-F238E27FC236}">
                  <a16:creationId xmlns:a16="http://schemas.microsoft.com/office/drawing/2014/main" id="{20BB9D68-E92F-4F7B-9BE5-D372EEE33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2" y="1474"/>
              <a:ext cx="241" cy="49"/>
            </a:xfrm>
            <a:custGeom>
              <a:avLst/>
              <a:gdLst>
                <a:gd name="T0" fmla="*/ 226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6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6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6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6" y="51"/>
                    <a:pt x="226" y="51"/>
                    <a:pt x="226" y="51"/>
                  </a:cubicBezTo>
                  <a:cubicBezTo>
                    <a:pt x="240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40" y="0"/>
                    <a:pt x="226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8" name="Freeform 23">
              <a:extLst>
                <a:ext uri="{FF2B5EF4-FFF2-40B4-BE49-F238E27FC236}">
                  <a16:creationId xmlns:a16="http://schemas.microsoft.com/office/drawing/2014/main" id="{9442FBA8-0559-474B-813E-FFE85177B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0" y="1474"/>
              <a:ext cx="241" cy="49"/>
            </a:xfrm>
            <a:custGeom>
              <a:avLst/>
              <a:gdLst>
                <a:gd name="T0" fmla="*/ 227 w 250"/>
                <a:gd name="T1" fmla="*/ 0 h 51"/>
                <a:gd name="T2" fmla="*/ 24 w 250"/>
                <a:gd name="T3" fmla="*/ 0 h 51"/>
                <a:gd name="T4" fmla="*/ 0 w 250"/>
                <a:gd name="T5" fmla="*/ 24 h 51"/>
                <a:gd name="T6" fmla="*/ 0 w 250"/>
                <a:gd name="T7" fmla="*/ 27 h 51"/>
                <a:gd name="T8" fmla="*/ 24 w 250"/>
                <a:gd name="T9" fmla="*/ 51 h 51"/>
                <a:gd name="T10" fmla="*/ 227 w 250"/>
                <a:gd name="T11" fmla="*/ 51 h 51"/>
                <a:gd name="T12" fmla="*/ 250 w 250"/>
                <a:gd name="T13" fmla="*/ 27 h 51"/>
                <a:gd name="T14" fmla="*/ 250 w 250"/>
                <a:gd name="T15" fmla="*/ 24 h 51"/>
                <a:gd name="T16" fmla="*/ 227 w 250"/>
                <a:gd name="T1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0" h="51">
                  <a:moveTo>
                    <a:pt x="227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41"/>
                    <a:pt x="11" y="51"/>
                    <a:pt x="24" y="51"/>
                  </a:cubicBezTo>
                  <a:cubicBezTo>
                    <a:pt x="227" y="51"/>
                    <a:pt x="227" y="51"/>
                    <a:pt x="227" y="51"/>
                  </a:cubicBezTo>
                  <a:cubicBezTo>
                    <a:pt x="240" y="51"/>
                    <a:pt x="250" y="41"/>
                    <a:pt x="250" y="27"/>
                  </a:cubicBezTo>
                  <a:cubicBezTo>
                    <a:pt x="250" y="24"/>
                    <a:pt x="250" y="24"/>
                    <a:pt x="250" y="24"/>
                  </a:cubicBezTo>
                  <a:cubicBezTo>
                    <a:pt x="250" y="11"/>
                    <a:pt x="240" y="0"/>
                    <a:pt x="227" y="0"/>
                  </a:cubicBezTo>
                </a:path>
              </a:pathLst>
            </a:custGeom>
            <a:solidFill>
              <a:srgbClr val="EAECEF">
                <a:alpha val="6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70" name="圆角矩形 13">
            <a:extLst>
              <a:ext uri="{FF2B5EF4-FFF2-40B4-BE49-F238E27FC236}">
                <a16:creationId xmlns:a16="http://schemas.microsoft.com/office/drawing/2014/main" id="{EFE5C7B6-B4C5-40D3-AF95-621D61C9E20C}"/>
              </a:ext>
            </a:extLst>
          </p:cNvPr>
          <p:cNvSpPr/>
          <p:nvPr/>
        </p:nvSpPr>
        <p:spPr>
          <a:xfrm>
            <a:off x="9116938" y="2901309"/>
            <a:ext cx="1925728" cy="167587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71" name="圆角矩形 13">
            <a:extLst>
              <a:ext uri="{FF2B5EF4-FFF2-40B4-BE49-F238E27FC236}">
                <a16:creationId xmlns:a16="http://schemas.microsoft.com/office/drawing/2014/main" id="{9BED3B69-FFEE-4099-AD37-7E491CABCF9A}"/>
              </a:ext>
            </a:extLst>
          </p:cNvPr>
          <p:cNvSpPr/>
          <p:nvPr/>
        </p:nvSpPr>
        <p:spPr>
          <a:xfrm>
            <a:off x="9116938" y="3672488"/>
            <a:ext cx="1925728" cy="174262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72" name="圆角矩形 13">
            <a:extLst>
              <a:ext uri="{FF2B5EF4-FFF2-40B4-BE49-F238E27FC236}">
                <a16:creationId xmlns:a16="http://schemas.microsoft.com/office/drawing/2014/main" id="{20628E42-2348-4C5A-8F7F-2916329DD59D}"/>
              </a:ext>
            </a:extLst>
          </p:cNvPr>
          <p:cNvSpPr/>
          <p:nvPr/>
        </p:nvSpPr>
        <p:spPr>
          <a:xfrm flipV="1">
            <a:off x="9135017" y="3216264"/>
            <a:ext cx="299720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73" name="圆角矩形 13">
            <a:extLst>
              <a:ext uri="{FF2B5EF4-FFF2-40B4-BE49-F238E27FC236}">
                <a16:creationId xmlns:a16="http://schemas.microsoft.com/office/drawing/2014/main" id="{AB519081-8A1A-46F4-AC11-1210196C787F}"/>
              </a:ext>
            </a:extLst>
          </p:cNvPr>
          <p:cNvSpPr/>
          <p:nvPr/>
        </p:nvSpPr>
        <p:spPr>
          <a:xfrm flipV="1">
            <a:off x="9135015" y="3306506"/>
            <a:ext cx="464014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74" name="圆角矩形 13">
            <a:extLst>
              <a:ext uri="{FF2B5EF4-FFF2-40B4-BE49-F238E27FC236}">
                <a16:creationId xmlns:a16="http://schemas.microsoft.com/office/drawing/2014/main" id="{DF1F84DA-2293-4CD3-872B-5672F6A8B96E}"/>
              </a:ext>
            </a:extLst>
          </p:cNvPr>
          <p:cNvSpPr/>
          <p:nvPr/>
        </p:nvSpPr>
        <p:spPr>
          <a:xfrm flipV="1">
            <a:off x="9135017" y="3402421"/>
            <a:ext cx="390552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75" name="圆角矩形 13">
            <a:extLst>
              <a:ext uri="{FF2B5EF4-FFF2-40B4-BE49-F238E27FC236}">
                <a16:creationId xmlns:a16="http://schemas.microsoft.com/office/drawing/2014/main" id="{653894EC-0520-4549-928F-FCB3D7C85927}"/>
              </a:ext>
            </a:extLst>
          </p:cNvPr>
          <p:cNvSpPr/>
          <p:nvPr/>
        </p:nvSpPr>
        <p:spPr>
          <a:xfrm flipV="1">
            <a:off x="9129236" y="3499504"/>
            <a:ext cx="308751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76" name="圆角矩形 13">
            <a:extLst>
              <a:ext uri="{FF2B5EF4-FFF2-40B4-BE49-F238E27FC236}">
                <a16:creationId xmlns:a16="http://schemas.microsoft.com/office/drawing/2014/main" id="{9272F1A9-D4FD-4426-AD24-92E4FAF0AFC5}"/>
              </a:ext>
            </a:extLst>
          </p:cNvPr>
          <p:cNvSpPr/>
          <p:nvPr/>
        </p:nvSpPr>
        <p:spPr>
          <a:xfrm flipV="1">
            <a:off x="10549909" y="3216264"/>
            <a:ext cx="299720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77" name="圆角矩形 13">
            <a:extLst>
              <a:ext uri="{FF2B5EF4-FFF2-40B4-BE49-F238E27FC236}">
                <a16:creationId xmlns:a16="http://schemas.microsoft.com/office/drawing/2014/main" id="{1FAEA06F-DE0C-4186-974C-3C476B64E534}"/>
              </a:ext>
            </a:extLst>
          </p:cNvPr>
          <p:cNvSpPr/>
          <p:nvPr/>
        </p:nvSpPr>
        <p:spPr>
          <a:xfrm flipV="1">
            <a:off x="10549907" y="3306506"/>
            <a:ext cx="464014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78" name="圆角矩形 13">
            <a:extLst>
              <a:ext uri="{FF2B5EF4-FFF2-40B4-BE49-F238E27FC236}">
                <a16:creationId xmlns:a16="http://schemas.microsoft.com/office/drawing/2014/main" id="{3616EAA9-E3A1-4402-9609-0D6DB16CD471}"/>
              </a:ext>
            </a:extLst>
          </p:cNvPr>
          <p:cNvSpPr/>
          <p:nvPr/>
        </p:nvSpPr>
        <p:spPr>
          <a:xfrm flipV="1">
            <a:off x="10549909" y="3402421"/>
            <a:ext cx="390552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sp>
        <p:nvSpPr>
          <p:cNvPr id="279" name="圆角矩形 13">
            <a:extLst>
              <a:ext uri="{FF2B5EF4-FFF2-40B4-BE49-F238E27FC236}">
                <a16:creationId xmlns:a16="http://schemas.microsoft.com/office/drawing/2014/main" id="{52CDB398-4ACB-42F4-962C-1AA5DD4A91A7}"/>
              </a:ext>
            </a:extLst>
          </p:cNvPr>
          <p:cNvSpPr/>
          <p:nvPr/>
        </p:nvSpPr>
        <p:spPr>
          <a:xfrm flipV="1">
            <a:off x="10544127" y="3499504"/>
            <a:ext cx="308751" cy="50379"/>
          </a:xfrm>
          <a:prstGeom prst="roundRect">
            <a:avLst>
              <a:gd name="adj" fmla="val 13146"/>
            </a:avLst>
          </a:prstGeom>
          <a:solidFill>
            <a:srgbClr val="867D98">
              <a:lumMod val="20000"/>
              <a:lumOff val="80000"/>
            </a:srgbClr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  <a:latin typeface="Arial"/>
              <a:ea typeface="微软雅黑"/>
            </a:endParaRPr>
          </a:p>
        </p:txBody>
      </p:sp>
      <p:grpSp>
        <p:nvGrpSpPr>
          <p:cNvPr id="131" name="组合 130">
            <a:extLst>
              <a:ext uri="{FF2B5EF4-FFF2-40B4-BE49-F238E27FC236}">
                <a16:creationId xmlns:a16="http://schemas.microsoft.com/office/drawing/2014/main" id="{25379345-913D-466D-82C5-CA951F781224}"/>
              </a:ext>
            </a:extLst>
          </p:cNvPr>
          <p:cNvGrpSpPr/>
          <p:nvPr/>
        </p:nvGrpSpPr>
        <p:grpSpPr>
          <a:xfrm>
            <a:off x="2313599" y="3091768"/>
            <a:ext cx="551992" cy="551940"/>
            <a:chOff x="4979129" y="5045363"/>
            <a:chExt cx="209362" cy="209343"/>
          </a:xfrm>
        </p:grpSpPr>
        <p:sp>
          <p:nvSpPr>
            <p:cNvPr id="132" name="矩形 131">
              <a:extLst>
                <a:ext uri="{FF2B5EF4-FFF2-40B4-BE49-F238E27FC236}">
                  <a16:creationId xmlns:a16="http://schemas.microsoft.com/office/drawing/2014/main" id="{C047AC8F-2B14-4112-8666-7E8202E8D8AE}"/>
                </a:ext>
              </a:extLst>
            </p:cNvPr>
            <p:cNvSpPr/>
            <p:nvPr/>
          </p:nvSpPr>
          <p:spPr>
            <a:xfrm>
              <a:off x="5001989" y="5068223"/>
              <a:ext cx="164175" cy="164176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椭圆 132">
              <a:extLst>
                <a:ext uri="{FF2B5EF4-FFF2-40B4-BE49-F238E27FC236}">
                  <a16:creationId xmlns:a16="http://schemas.microsoft.com/office/drawing/2014/main" id="{00A6EB33-9B4F-4C99-927E-0FBD0C41D2CE}"/>
                </a:ext>
              </a:extLst>
            </p:cNvPr>
            <p:cNvSpPr/>
            <p:nvPr/>
          </p:nvSpPr>
          <p:spPr>
            <a:xfrm flipH="1">
              <a:off x="4979129" y="5045363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椭圆 133">
              <a:extLst>
                <a:ext uri="{FF2B5EF4-FFF2-40B4-BE49-F238E27FC236}">
                  <a16:creationId xmlns:a16="http://schemas.microsoft.com/office/drawing/2014/main" id="{23DCFEA5-4ACF-412F-977A-B26480A3F685}"/>
                </a:ext>
              </a:extLst>
            </p:cNvPr>
            <p:cNvSpPr/>
            <p:nvPr/>
          </p:nvSpPr>
          <p:spPr>
            <a:xfrm flipH="1">
              <a:off x="5060950" y="5045363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椭圆 134">
              <a:extLst>
                <a:ext uri="{FF2B5EF4-FFF2-40B4-BE49-F238E27FC236}">
                  <a16:creationId xmlns:a16="http://schemas.microsoft.com/office/drawing/2014/main" id="{1F796639-EB6D-4861-A7B7-304B1D12EB80}"/>
                </a:ext>
              </a:extLst>
            </p:cNvPr>
            <p:cNvSpPr/>
            <p:nvPr/>
          </p:nvSpPr>
          <p:spPr>
            <a:xfrm flipH="1">
              <a:off x="5142771" y="5045363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椭圆 135">
              <a:extLst>
                <a:ext uri="{FF2B5EF4-FFF2-40B4-BE49-F238E27FC236}">
                  <a16:creationId xmlns:a16="http://schemas.microsoft.com/office/drawing/2014/main" id="{773D1385-F0E0-43B6-8601-495C042222B8}"/>
                </a:ext>
              </a:extLst>
            </p:cNvPr>
            <p:cNvSpPr/>
            <p:nvPr/>
          </p:nvSpPr>
          <p:spPr>
            <a:xfrm flipH="1">
              <a:off x="4979129" y="5208986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椭圆 136">
              <a:extLst>
                <a:ext uri="{FF2B5EF4-FFF2-40B4-BE49-F238E27FC236}">
                  <a16:creationId xmlns:a16="http://schemas.microsoft.com/office/drawing/2014/main" id="{86E3186A-5165-45B6-A06B-B96339B5EB30}"/>
                </a:ext>
              </a:extLst>
            </p:cNvPr>
            <p:cNvSpPr/>
            <p:nvPr/>
          </p:nvSpPr>
          <p:spPr>
            <a:xfrm flipH="1">
              <a:off x="5060950" y="5208986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椭圆 137">
              <a:extLst>
                <a:ext uri="{FF2B5EF4-FFF2-40B4-BE49-F238E27FC236}">
                  <a16:creationId xmlns:a16="http://schemas.microsoft.com/office/drawing/2014/main" id="{EFE51572-3A6F-485D-B283-0C3278860EC6}"/>
                </a:ext>
              </a:extLst>
            </p:cNvPr>
            <p:cNvSpPr/>
            <p:nvPr/>
          </p:nvSpPr>
          <p:spPr>
            <a:xfrm flipH="1">
              <a:off x="5142771" y="5208986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椭圆 138">
              <a:extLst>
                <a:ext uri="{FF2B5EF4-FFF2-40B4-BE49-F238E27FC236}">
                  <a16:creationId xmlns:a16="http://schemas.microsoft.com/office/drawing/2014/main" id="{39513497-104D-4483-9ABD-E5C9F61DCA74}"/>
                </a:ext>
              </a:extLst>
            </p:cNvPr>
            <p:cNvSpPr/>
            <p:nvPr/>
          </p:nvSpPr>
          <p:spPr>
            <a:xfrm flipH="1">
              <a:off x="4979129" y="5123645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椭圆 139">
              <a:extLst>
                <a:ext uri="{FF2B5EF4-FFF2-40B4-BE49-F238E27FC236}">
                  <a16:creationId xmlns:a16="http://schemas.microsoft.com/office/drawing/2014/main" id="{060A4325-84EB-41DB-8DFF-CFA581DDFD27}"/>
                </a:ext>
              </a:extLst>
            </p:cNvPr>
            <p:cNvSpPr/>
            <p:nvPr/>
          </p:nvSpPr>
          <p:spPr>
            <a:xfrm flipH="1">
              <a:off x="5142771" y="5123645"/>
              <a:ext cx="45720" cy="4572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8" name="矩形: 圆角 222">
            <a:extLst>
              <a:ext uri="{FF2B5EF4-FFF2-40B4-BE49-F238E27FC236}">
                <a16:creationId xmlns:a16="http://schemas.microsoft.com/office/drawing/2014/main" id="{8038B63F-B795-4CE5-9A90-CFC3DCA9C0A7}"/>
              </a:ext>
            </a:extLst>
          </p:cNvPr>
          <p:cNvSpPr/>
          <p:nvPr/>
        </p:nvSpPr>
        <p:spPr>
          <a:xfrm>
            <a:off x="6107764" y="2831615"/>
            <a:ext cx="1245546" cy="770746"/>
          </a:xfrm>
          <a:prstGeom prst="roundRect">
            <a:avLst>
              <a:gd name="adj" fmla="val 0"/>
            </a:avLst>
          </a:prstGeom>
          <a:noFill/>
          <a:ln w="28575" cap="flat" cmpd="sng" algn="ctr">
            <a:solidFill>
              <a:srgbClr val="CC4A4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defTabSz="914377">
              <a:defRPr/>
            </a:pPr>
            <a:endParaRPr lang="zh-CN" altLang="en-US" kern="0" dirty="0">
              <a:solidFill>
                <a:srgbClr val="44546A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359C16FC-7786-4655-90AD-CC6D98EF9F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318" y="2902713"/>
            <a:ext cx="816935" cy="58526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5DCB6568-CE07-4D73-ACF6-91C4A57491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9823" y="3134391"/>
            <a:ext cx="597460" cy="43285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465327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95323" y="4046"/>
            <a:ext cx="10825164" cy="1013353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332"/>
            <a:r>
              <a:rPr lang="zh-CN" altLang="en-US" sz="2800" b="1" dirty="0"/>
              <a:t>编辑智能图表 </a:t>
            </a:r>
            <a:r>
              <a:rPr lang="en-US" altLang="zh-CN" sz="2800" b="1" dirty="0"/>
              <a:t>Edit Smart Diagram</a:t>
            </a:r>
            <a:endParaRPr lang="zh-CN" altLang="en-US" sz="2800" b="1" dirty="0"/>
          </a:p>
        </p:txBody>
      </p:sp>
      <p:sp>
        <p:nvSpPr>
          <p:cNvPr id="351" name="文本框 350"/>
          <p:cNvSpPr txBox="1"/>
          <p:nvPr/>
        </p:nvSpPr>
        <p:spPr>
          <a:xfrm>
            <a:off x="959849" y="4667862"/>
            <a:ext cx="308934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右键单击智能图表组合，选择编辑智能图表</a:t>
            </a:r>
            <a:endParaRPr lang="en-US" altLang="zh-CN" sz="1000" dirty="0"/>
          </a:p>
          <a:p>
            <a:r>
              <a:rPr lang="en-US" altLang="zh-CN" sz="1000" dirty="0"/>
              <a:t>Right click the smart diagram and choose “Edit Smart Diagram”</a:t>
            </a:r>
            <a:endParaRPr lang="zh-CN" altLang="en-US" sz="1000" dirty="0"/>
          </a:p>
        </p:txBody>
      </p:sp>
      <p:sp>
        <p:nvSpPr>
          <p:cNvPr id="350" name="椭圆 349"/>
          <p:cNvSpPr/>
          <p:nvPr/>
        </p:nvSpPr>
        <p:spPr>
          <a:xfrm>
            <a:off x="673100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1</a:t>
            </a:r>
            <a:endParaRPr lang="zh-CN" altLang="en-US" sz="1400" dirty="0"/>
          </a:p>
        </p:txBody>
      </p:sp>
      <p:sp>
        <p:nvSpPr>
          <p:cNvPr id="17" name="箭头: 右 16">
            <a:extLst>
              <a:ext uri="{FF2B5EF4-FFF2-40B4-BE49-F238E27FC236}">
                <a16:creationId xmlns:a16="http://schemas.microsoft.com/office/drawing/2014/main" id="{C18997BC-8A46-4480-BDE2-8A42CE9D6E96}"/>
              </a:ext>
            </a:extLst>
          </p:cNvPr>
          <p:cNvSpPr/>
          <p:nvPr/>
        </p:nvSpPr>
        <p:spPr>
          <a:xfrm>
            <a:off x="4706994" y="3210631"/>
            <a:ext cx="145928" cy="15534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3" name="文本框 612">
            <a:extLst>
              <a:ext uri="{FF2B5EF4-FFF2-40B4-BE49-F238E27FC236}">
                <a16:creationId xmlns:a16="http://schemas.microsoft.com/office/drawing/2014/main" id="{8AD2200D-CA44-4767-84EF-C1856654B4FA}"/>
              </a:ext>
            </a:extLst>
          </p:cNvPr>
          <p:cNvSpPr txBox="1"/>
          <p:nvPr/>
        </p:nvSpPr>
        <p:spPr>
          <a:xfrm>
            <a:off x="5935328" y="4737112"/>
            <a:ext cx="2413387" cy="4154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000" dirty="0"/>
              <a:t>在打开的编辑器中编辑智能图表</a:t>
            </a:r>
            <a:endParaRPr lang="en-US" altLang="zh-CN" sz="1000" dirty="0"/>
          </a:p>
          <a:p>
            <a:r>
              <a:rPr lang="en-US" altLang="zh-CN" sz="1000" dirty="0"/>
              <a:t>Edit the smart diagram in the “Editor”</a:t>
            </a:r>
            <a:endParaRPr lang="zh-CN" altLang="en-US" sz="1000" dirty="0"/>
          </a:p>
        </p:txBody>
      </p:sp>
      <p:sp>
        <p:nvSpPr>
          <p:cNvPr id="614" name="椭圆 613">
            <a:extLst>
              <a:ext uri="{FF2B5EF4-FFF2-40B4-BE49-F238E27FC236}">
                <a16:creationId xmlns:a16="http://schemas.microsoft.com/office/drawing/2014/main" id="{0EF98DBB-FD28-4F75-8C30-91D37F4F411F}"/>
              </a:ext>
            </a:extLst>
          </p:cNvPr>
          <p:cNvSpPr/>
          <p:nvPr/>
        </p:nvSpPr>
        <p:spPr>
          <a:xfrm>
            <a:off x="5648579" y="4820817"/>
            <a:ext cx="246501" cy="246501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/>
              <a:t>2</a:t>
            </a:r>
            <a:endParaRPr lang="zh-CN" altLang="en-US" sz="1400" dirty="0"/>
          </a:p>
        </p:txBody>
      </p:sp>
      <p:sp>
        <p:nvSpPr>
          <p:cNvPr id="618" name="矩形 617">
            <a:extLst>
              <a:ext uri="{FF2B5EF4-FFF2-40B4-BE49-F238E27FC236}">
                <a16:creationId xmlns:a16="http://schemas.microsoft.com/office/drawing/2014/main" id="{4D01F01E-C352-49D4-BCC6-FBC90ECFD7D4}"/>
              </a:ext>
            </a:extLst>
          </p:cNvPr>
          <p:cNvSpPr/>
          <p:nvPr/>
        </p:nvSpPr>
        <p:spPr>
          <a:xfrm>
            <a:off x="9651125" y="128572"/>
            <a:ext cx="2540875" cy="771556"/>
          </a:xfrm>
          <a:prstGeom prst="rect">
            <a:avLst/>
          </a:prstGeom>
          <a:solidFill>
            <a:schemeClr val="tx1"/>
          </a:solidFill>
          <a:ln w="12700">
            <a:noFill/>
            <a:prstDash val="sysDash"/>
          </a:ln>
        </p:spPr>
        <p:txBody>
          <a:bodyPr wrap="square" lIns="91440" tIns="91440" rIns="91440" bIns="91440" rtlCol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b="1" dirty="0">
                <a:solidFill>
                  <a:schemeClr val="bg1"/>
                </a:solidFill>
              </a:rPr>
              <a:t>Note:</a:t>
            </a: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/>
                </a:solidFill>
              </a:rPr>
              <a:t>本页为主题使用说明页，使用时请删除本页内容。</a:t>
            </a:r>
            <a:endParaRPr lang="en-US" altLang="zh-CN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/>
                </a:solidFill>
              </a:rPr>
              <a:t>This is an instruction. Please delete this slide before use the template for presentation.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217" name="Freeform 5">
            <a:extLst>
              <a:ext uri="{FF2B5EF4-FFF2-40B4-BE49-F238E27FC236}">
                <a16:creationId xmlns:a16="http://schemas.microsoft.com/office/drawing/2014/main" id="{663AB67E-B93F-4A9B-92EE-58D0E2D2BE37}"/>
              </a:ext>
            </a:extLst>
          </p:cNvPr>
          <p:cNvSpPr>
            <a:spLocks/>
          </p:cNvSpPr>
          <p:nvPr/>
        </p:nvSpPr>
        <p:spPr bwMode="auto">
          <a:xfrm>
            <a:off x="682954" y="2018787"/>
            <a:ext cx="3366228" cy="212615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18" name="Freeform 6">
            <a:extLst>
              <a:ext uri="{FF2B5EF4-FFF2-40B4-BE49-F238E27FC236}">
                <a16:creationId xmlns:a16="http://schemas.microsoft.com/office/drawing/2014/main" id="{C64C7F5E-AB12-44B8-A2CA-2038D58AD4B3}"/>
              </a:ext>
            </a:extLst>
          </p:cNvPr>
          <p:cNvSpPr>
            <a:spLocks/>
          </p:cNvSpPr>
          <p:nvPr/>
        </p:nvSpPr>
        <p:spPr bwMode="auto">
          <a:xfrm>
            <a:off x="673099" y="2009754"/>
            <a:ext cx="3385938" cy="2144224"/>
          </a:xfrm>
          <a:prstGeom prst="rect">
            <a:avLst/>
          </a:prstGeom>
          <a:solidFill>
            <a:schemeClr val="bg1"/>
          </a:solidFill>
          <a:ln w="9525">
            <a:solidFill>
              <a:srgbClr val="EAECE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19" name="Rectangle 7">
            <a:extLst>
              <a:ext uri="{FF2B5EF4-FFF2-40B4-BE49-F238E27FC236}">
                <a16:creationId xmlns:a16="http://schemas.microsoft.com/office/drawing/2014/main" id="{220BD6B8-8427-4C26-A2B9-440CE442B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35" y="2229022"/>
            <a:ext cx="3147781" cy="253759"/>
          </a:xfrm>
          <a:prstGeom prst="rect">
            <a:avLst/>
          </a:prstGeom>
          <a:solidFill>
            <a:srgbClr val="EDED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0" name="Rectangle 8">
            <a:extLst>
              <a:ext uri="{FF2B5EF4-FFF2-40B4-BE49-F238E27FC236}">
                <a16:creationId xmlns:a16="http://schemas.microsoft.com/office/drawing/2014/main" id="{8FA2B56D-8274-4816-B514-A73396232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35" y="2229022"/>
            <a:ext cx="3147781" cy="253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1" name="Rectangle 9">
            <a:extLst>
              <a:ext uri="{FF2B5EF4-FFF2-40B4-BE49-F238E27FC236}">
                <a16:creationId xmlns:a16="http://schemas.microsoft.com/office/drawing/2014/main" id="{1487F237-5DF3-4A3C-8B5A-8ABDD7816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35" y="2229022"/>
            <a:ext cx="3147781" cy="147821"/>
          </a:xfrm>
          <a:prstGeom prst="rect">
            <a:avLst/>
          </a:prstGeom>
          <a:solidFill>
            <a:srgbClr val="CC4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2" name="Rectangle 10">
            <a:extLst>
              <a:ext uri="{FF2B5EF4-FFF2-40B4-BE49-F238E27FC236}">
                <a16:creationId xmlns:a16="http://schemas.microsoft.com/office/drawing/2014/main" id="{2310BB76-95C6-4249-AED3-AE6203897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35" y="2229022"/>
            <a:ext cx="3147781" cy="147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3" name="Rectangle 11">
            <a:extLst>
              <a:ext uri="{FF2B5EF4-FFF2-40B4-BE49-F238E27FC236}">
                <a16:creationId xmlns:a16="http://schemas.microsoft.com/office/drawing/2014/main" id="{66FF99B7-8257-4C10-BB2B-14C796787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35" y="2647847"/>
            <a:ext cx="546940" cy="412256"/>
          </a:xfrm>
          <a:prstGeom prst="rect">
            <a:avLst/>
          </a:prstGeom>
          <a:solidFill>
            <a:srgbClr val="F4F4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4" name="Rectangle 12">
            <a:extLst>
              <a:ext uri="{FF2B5EF4-FFF2-40B4-BE49-F238E27FC236}">
                <a16:creationId xmlns:a16="http://schemas.microsoft.com/office/drawing/2014/main" id="{FE044FBD-1A1E-43DA-ADDB-A32A1701BD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35" y="3144690"/>
            <a:ext cx="546940" cy="412256"/>
          </a:xfrm>
          <a:prstGeom prst="rect">
            <a:avLst/>
          </a:prstGeom>
          <a:solidFill>
            <a:srgbClr val="F4F4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5" name="Rectangle 13">
            <a:extLst>
              <a:ext uri="{FF2B5EF4-FFF2-40B4-BE49-F238E27FC236}">
                <a16:creationId xmlns:a16="http://schemas.microsoft.com/office/drawing/2014/main" id="{59B8E2D7-56D0-4CDC-8012-FBCDEA8BDF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535" y="3640711"/>
            <a:ext cx="546940" cy="413077"/>
          </a:xfrm>
          <a:prstGeom prst="rect">
            <a:avLst/>
          </a:prstGeom>
          <a:solidFill>
            <a:srgbClr val="F4F4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6" name="Oval 14">
            <a:extLst>
              <a:ext uri="{FF2B5EF4-FFF2-40B4-BE49-F238E27FC236}">
                <a16:creationId xmlns:a16="http://schemas.microsoft.com/office/drawing/2014/main" id="{194625DD-9908-4950-B5FE-F7742FCDE7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9318" y="2123083"/>
            <a:ext cx="50916" cy="50916"/>
          </a:xfrm>
          <a:prstGeom prst="ellipse">
            <a:avLst/>
          </a:prstGeom>
          <a:solidFill>
            <a:srgbClr val="EDED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7" name="Oval 15">
            <a:extLst>
              <a:ext uri="{FF2B5EF4-FFF2-40B4-BE49-F238E27FC236}">
                <a16:creationId xmlns:a16="http://schemas.microsoft.com/office/drawing/2014/main" id="{6D5D9AA3-4FFA-4288-9335-5DCA5945E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8832" y="2123083"/>
            <a:ext cx="51738" cy="50916"/>
          </a:xfrm>
          <a:prstGeom prst="ellipse">
            <a:avLst/>
          </a:prstGeom>
          <a:solidFill>
            <a:srgbClr val="EDED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8" name="Oval 16">
            <a:extLst>
              <a:ext uri="{FF2B5EF4-FFF2-40B4-BE49-F238E27FC236}">
                <a16:creationId xmlns:a16="http://schemas.microsoft.com/office/drawing/2014/main" id="{E990C791-CEC5-49C1-B87F-9D5BCE7AB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8347" y="2123083"/>
            <a:ext cx="51738" cy="50916"/>
          </a:xfrm>
          <a:prstGeom prst="ellipse">
            <a:avLst/>
          </a:prstGeom>
          <a:solidFill>
            <a:srgbClr val="EDED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29" name="Freeform 17">
            <a:extLst>
              <a:ext uri="{FF2B5EF4-FFF2-40B4-BE49-F238E27FC236}">
                <a16:creationId xmlns:a16="http://schemas.microsoft.com/office/drawing/2014/main" id="{6B976D12-057F-4F8B-BE8A-C2BDD8F755D4}"/>
              </a:ext>
            </a:extLst>
          </p:cNvPr>
          <p:cNvSpPr>
            <a:spLocks noEditPoints="1"/>
          </p:cNvSpPr>
          <p:nvPr/>
        </p:nvSpPr>
        <p:spPr bwMode="auto">
          <a:xfrm>
            <a:off x="1482833" y="2649490"/>
            <a:ext cx="2464516" cy="1413332"/>
          </a:xfrm>
          <a:custGeom>
            <a:avLst/>
            <a:gdLst>
              <a:gd name="T0" fmla="*/ 81 w 3119"/>
              <a:gd name="T1" fmla="*/ 1764 h 1788"/>
              <a:gd name="T2" fmla="*/ 41 w 3119"/>
              <a:gd name="T3" fmla="*/ 1747 h 1788"/>
              <a:gd name="T4" fmla="*/ 24 w 3119"/>
              <a:gd name="T5" fmla="*/ 1706 h 1788"/>
              <a:gd name="T6" fmla="*/ 24 w 3119"/>
              <a:gd name="T7" fmla="*/ 81 h 1788"/>
              <a:gd name="T8" fmla="*/ 41 w 3119"/>
              <a:gd name="T9" fmla="*/ 41 h 1788"/>
              <a:gd name="T10" fmla="*/ 81 w 3119"/>
              <a:gd name="T11" fmla="*/ 24 h 1788"/>
              <a:gd name="T12" fmla="*/ 3037 w 3119"/>
              <a:gd name="T13" fmla="*/ 24 h 1788"/>
              <a:gd name="T14" fmla="*/ 3078 w 3119"/>
              <a:gd name="T15" fmla="*/ 41 h 1788"/>
              <a:gd name="T16" fmla="*/ 3095 w 3119"/>
              <a:gd name="T17" fmla="*/ 81 h 1788"/>
              <a:gd name="T18" fmla="*/ 3095 w 3119"/>
              <a:gd name="T19" fmla="*/ 1706 h 1788"/>
              <a:gd name="T20" fmla="*/ 3078 w 3119"/>
              <a:gd name="T21" fmla="*/ 1747 h 1788"/>
              <a:gd name="T22" fmla="*/ 3037 w 3119"/>
              <a:gd name="T23" fmla="*/ 1764 h 1788"/>
              <a:gd name="T24" fmla="*/ 3037 w 3119"/>
              <a:gd name="T25" fmla="*/ 1764 h 1788"/>
              <a:gd name="T26" fmla="*/ 81 w 3119"/>
              <a:gd name="T27" fmla="*/ 1764 h 1788"/>
              <a:gd name="T28" fmla="*/ 3037 w 3119"/>
              <a:gd name="T29" fmla="*/ 0 h 1788"/>
              <a:gd name="T30" fmla="*/ 3037 w 3119"/>
              <a:gd name="T31" fmla="*/ 0 h 1788"/>
              <a:gd name="T32" fmla="*/ 81 w 3119"/>
              <a:gd name="T33" fmla="*/ 0 h 1788"/>
              <a:gd name="T34" fmla="*/ 24 w 3119"/>
              <a:gd name="T35" fmla="*/ 24 h 1788"/>
              <a:gd name="T36" fmla="*/ 0 w 3119"/>
              <a:gd name="T37" fmla="*/ 81 h 1788"/>
              <a:gd name="T38" fmla="*/ 0 w 3119"/>
              <a:gd name="T39" fmla="*/ 1706 h 1788"/>
              <a:gd name="T40" fmla="*/ 24 w 3119"/>
              <a:gd name="T41" fmla="*/ 1764 h 1788"/>
              <a:gd name="T42" fmla="*/ 81 w 3119"/>
              <a:gd name="T43" fmla="*/ 1788 h 1788"/>
              <a:gd name="T44" fmla="*/ 81 w 3119"/>
              <a:gd name="T45" fmla="*/ 1788 h 1788"/>
              <a:gd name="T46" fmla="*/ 3037 w 3119"/>
              <a:gd name="T47" fmla="*/ 1788 h 1788"/>
              <a:gd name="T48" fmla="*/ 3095 w 3119"/>
              <a:gd name="T49" fmla="*/ 1764 h 1788"/>
              <a:gd name="T50" fmla="*/ 3119 w 3119"/>
              <a:gd name="T51" fmla="*/ 1706 h 1788"/>
              <a:gd name="T52" fmla="*/ 3119 w 3119"/>
              <a:gd name="T53" fmla="*/ 81 h 1788"/>
              <a:gd name="T54" fmla="*/ 3095 w 3119"/>
              <a:gd name="T55" fmla="*/ 24 h 1788"/>
              <a:gd name="T56" fmla="*/ 3037 w 3119"/>
              <a:gd name="T57" fmla="*/ 0 h 1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3119" h="1788">
                <a:moveTo>
                  <a:pt x="81" y="1764"/>
                </a:moveTo>
                <a:cubicBezTo>
                  <a:pt x="65" y="1764"/>
                  <a:pt x="51" y="1757"/>
                  <a:pt x="41" y="1747"/>
                </a:cubicBezTo>
                <a:cubicBezTo>
                  <a:pt x="30" y="1737"/>
                  <a:pt x="24" y="1722"/>
                  <a:pt x="24" y="1706"/>
                </a:cubicBezTo>
                <a:cubicBezTo>
                  <a:pt x="24" y="81"/>
                  <a:pt x="24" y="81"/>
                  <a:pt x="24" y="81"/>
                </a:cubicBezTo>
                <a:cubicBezTo>
                  <a:pt x="24" y="66"/>
                  <a:pt x="30" y="51"/>
                  <a:pt x="41" y="41"/>
                </a:cubicBezTo>
                <a:cubicBezTo>
                  <a:pt x="51" y="30"/>
                  <a:pt x="65" y="24"/>
                  <a:pt x="81" y="24"/>
                </a:cubicBezTo>
                <a:cubicBezTo>
                  <a:pt x="3037" y="24"/>
                  <a:pt x="3037" y="24"/>
                  <a:pt x="3037" y="24"/>
                </a:cubicBezTo>
                <a:cubicBezTo>
                  <a:pt x="3053" y="24"/>
                  <a:pt x="3068" y="30"/>
                  <a:pt x="3078" y="41"/>
                </a:cubicBezTo>
                <a:cubicBezTo>
                  <a:pt x="3089" y="51"/>
                  <a:pt x="3095" y="66"/>
                  <a:pt x="3095" y="81"/>
                </a:cubicBezTo>
                <a:cubicBezTo>
                  <a:pt x="3095" y="1706"/>
                  <a:pt x="3095" y="1706"/>
                  <a:pt x="3095" y="1706"/>
                </a:cubicBezTo>
                <a:cubicBezTo>
                  <a:pt x="3095" y="1722"/>
                  <a:pt x="3089" y="1737"/>
                  <a:pt x="3078" y="1747"/>
                </a:cubicBezTo>
                <a:cubicBezTo>
                  <a:pt x="3068" y="1757"/>
                  <a:pt x="3053" y="1764"/>
                  <a:pt x="3037" y="1764"/>
                </a:cubicBezTo>
                <a:cubicBezTo>
                  <a:pt x="3037" y="1764"/>
                  <a:pt x="3037" y="1764"/>
                  <a:pt x="3037" y="1764"/>
                </a:cubicBezTo>
                <a:cubicBezTo>
                  <a:pt x="81" y="1764"/>
                  <a:pt x="81" y="1764"/>
                  <a:pt x="81" y="1764"/>
                </a:cubicBezTo>
                <a:moveTo>
                  <a:pt x="3037" y="0"/>
                </a:moveTo>
                <a:cubicBezTo>
                  <a:pt x="3037" y="0"/>
                  <a:pt x="3037" y="0"/>
                  <a:pt x="3037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59" y="0"/>
                  <a:pt x="38" y="9"/>
                  <a:pt x="24" y="24"/>
                </a:cubicBezTo>
                <a:cubicBezTo>
                  <a:pt x="9" y="39"/>
                  <a:pt x="0" y="59"/>
                  <a:pt x="0" y="81"/>
                </a:cubicBezTo>
                <a:cubicBezTo>
                  <a:pt x="0" y="1706"/>
                  <a:pt x="0" y="1706"/>
                  <a:pt x="0" y="1706"/>
                </a:cubicBezTo>
                <a:cubicBezTo>
                  <a:pt x="0" y="1729"/>
                  <a:pt x="9" y="1749"/>
                  <a:pt x="24" y="1764"/>
                </a:cubicBezTo>
                <a:cubicBezTo>
                  <a:pt x="38" y="1779"/>
                  <a:pt x="59" y="1788"/>
                  <a:pt x="81" y="1788"/>
                </a:cubicBezTo>
                <a:cubicBezTo>
                  <a:pt x="81" y="1788"/>
                  <a:pt x="81" y="1788"/>
                  <a:pt x="81" y="1788"/>
                </a:cubicBezTo>
                <a:cubicBezTo>
                  <a:pt x="3037" y="1788"/>
                  <a:pt x="3037" y="1788"/>
                  <a:pt x="3037" y="1788"/>
                </a:cubicBezTo>
                <a:cubicBezTo>
                  <a:pt x="3060" y="1788"/>
                  <a:pt x="3080" y="1779"/>
                  <a:pt x="3095" y="1764"/>
                </a:cubicBezTo>
                <a:cubicBezTo>
                  <a:pt x="3110" y="1749"/>
                  <a:pt x="3119" y="1729"/>
                  <a:pt x="3119" y="1706"/>
                </a:cubicBezTo>
                <a:cubicBezTo>
                  <a:pt x="3119" y="81"/>
                  <a:pt x="3119" y="81"/>
                  <a:pt x="3119" y="81"/>
                </a:cubicBezTo>
                <a:cubicBezTo>
                  <a:pt x="3119" y="59"/>
                  <a:pt x="3110" y="39"/>
                  <a:pt x="3095" y="24"/>
                </a:cubicBezTo>
                <a:cubicBezTo>
                  <a:pt x="3080" y="9"/>
                  <a:pt x="3060" y="0"/>
                  <a:pt x="3037" y="0"/>
                </a:cubicBezTo>
              </a:path>
            </a:pathLst>
          </a:custGeom>
          <a:solidFill>
            <a:srgbClr val="F6F7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30" name="Freeform 18">
            <a:extLst>
              <a:ext uri="{FF2B5EF4-FFF2-40B4-BE49-F238E27FC236}">
                <a16:creationId xmlns:a16="http://schemas.microsoft.com/office/drawing/2014/main" id="{02B68954-1C30-4237-AFAE-42A4B34396B7}"/>
              </a:ext>
            </a:extLst>
          </p:cNvPr>
          <p:cNvSpPr>
            <a:spLocks/>
          </p:cNvSpPr>
          <p:nvPr/>
        </p:nvSpPr>
        <p:spPr bwMode="auto">
          <a:xfrm>
            <a:off x="1478727" y="2256943"/>
            <a:ext cx="431968" cy="133860"/>
          </a:xfrm>
          <a:custGeom>
            <a:avLst/>
            <a:gdLst>
              <a:gd name="T0" fmla="*/ 520 w 547"/>
              <a:gd name="T1" fmla="*/ 170 h 170"/>
              <a:gd name="T2" fmla="*/ 27 w 547"/>
              <a:gd name="T3" fmla="*/ 170 h 170"/>
              <a:gd name="T4" fmla="*/ 0 w 547"/>
              <a:gd name="T5" fmla="*/ 143 h 170"/>
              <a:gd name="T6" fmla="*/ 0 w 547"/>
              <a:gd name="T7" fmla="*/ 27 h 170"/>
              <a:gd name="T8" fmla="*/ 27 w 547"/>
              <a:gd name="T9" fmla="*/ 0 h 170"/>
              <a:gd name="T10" fmla="*/ 520 w 547"/>
              <a:gd name="T11" fmla="*/ 0 h 170"/>
              <a:gd name="T12" fmla="*/ 547 w 547"/>
              <a:gd name="T13" fmla="*/ 27 h 170"/>
              <a:gd name="T14" fmla="*/ 547 w 547"/>
              <a:gd name="T15" fmla="*/ 143 h 170"/>
              <a:gd name="T16" fmla="*/ 520 w 547"/>
              <a:gd name="T17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7" h="170">
                <a:moveTo>
                  <a:pt x="520" y="170"/>
                </a:moveTo>
                <a:cubicBezTo>
                  <a:pt x="27" y="170"/>
                  <a:pt x="27" y="170"/>
                  <a:pt x="27" y="170"/>
                </a:cubicBezTo>
                <a:cubicBezTo>
                  <a:pt x="12" y="170"/>
                  <a:pt x="0" y="158"/>
                  <a:pt x="0" y="143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520" y="0"/>
                  <a:pt x="520" y="0"/>
                  <a:pt x="520" y="0"/>
                </a:cubicBezTo>
                <a:cubicBezTo>
                  <a:pt x="535" y="0"/>
                  <a:pt x="547" y="12"/>
                  <a:pt x="547" y="27"/>
                </a:cubicBezTo>
                <a:cubicBezTo>
                  <a:pt x="547" y="143"/>
                  <a:pt x="547" y="143"/>
                  <a:pt x="547" y="143"/>
                </a:cubicBezTo>
                <a:cubicBezTo>
                  <a:pt x="547" y="158"/>
                  <a:pt x="535" y="170"/>
                  <a:pt x="520" y="170"/>
                </a:cubicBezTo>
                <a:close/>
              </a:path>
            </a:pathLst>
          </a:custGeom>
          <a:solidFill>
            <a:srgbClr val="EDED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31" name="Rectangle 19">
            <a:extLst>
              <a:ext uri="{FF2B5EF4-FFF2-40B4-BE49-F238E27FC236}">
                <a16:creationId xmlns:a16="http://schemas.microsoft.com/office/drawing/2014/main" id="{9AEF6CA1-B76C-4E7D-97B1-E64E95E3F7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024" y="2305396"/>
            <a:ext cx="208593" cy="20531"/>
          </a:xfrm>
          <a:prstGeom prst="rect">
            <a:avLst/>
          </a:prstGeom>
          <a:solidFill>
            <a:srgbClr val="C4C4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32" name="Freeform 20">
            <a:extLst>
              <a:ext uri="{FF2B5EF4-FFF2-40B4-BE49-F238E27FC236}">
                <a16:creationId xmlns:a16="http://schemas.microsoft.com/office/drawing/2014/main" id="{FEB04C3B-E090-4F8E-9FD8-C09BE82F796D}"/>
              </a:ext>
            </a:extLst>
          </p:cNvPr>
          <p:cNvSpPr>
            <a:spLocks/>
          </p:cNvSpPr>
          <p:nvPr/>
        </p:nvSpPr>
        <p:spPr bwMode="auto">
          <a:xfrm>
            <a:off x="1072218" y="2292256"/>
            <a:ext cx="198738" cy="40240"/>
          </a:xfrm>
          <a:custGeom>
            <a:avLst/>
            <a:gdLst>
              <a:gd name="T0" fmla="*/ 227 w 251"/>
              <a:gd name="T1" fmla="*/ 0 h 51"/>
              <a:gd name="T2" fmla="*/ 24 w 251"/>
              <a:gd name="T3" fmla="*/ 0 h 51"/>
              <a:gd name="T4" fmla="*/ 0 w 251"/>
              <a:gd name="T5" fmla="*/ 24 h 51"/>
              <a:gd name="T6" fmla="*/ 0 w 251"/>
              <a:gd name="T7" fmla="*/ 27 h 51"/>
              <a:gd name="T8" fmla="*/ 24 w 251"/>
              <a:gd name="T9" fmla="*/ 51 h 51"/>
              <a:gd name="T10" fmla="*/ 227 w 251"/>
              <a:gd name="T11" fmla="*/ 51 h 51"/>
              <a:gd name="T12" fmla="*/ 251 w 251"/>
              <a:gd name="T13" fmla="*/ 27 h 51"/>
              <a:gd name="T14" fmla="*/ 251 w 251"/>
              <a:gd name="T15" fmla="*/ 24 h 51"/>
              <a:gd name="T16" fmla="*/ 227 w 251"/>
              <a:gd name="T1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1" h="51">
                <a:moveTo>
                  <a:pt x="227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41"/>
                  <a:pt x="11" y="51"/>
                  <a:pt x="24" y="51"/>
                </a:cubicBezTo>
                <a:cubicBezTo>
                  <a:pt x="227" y="51"/>
                  <a:pt x="227" y="51"/>
                  <a:pt x="227" y="51"/>
                </a:cubicBezTo>
                <a:cubicBezTo>
                  <a:pt x="240" y="51"/>
                  <a:pt x="251" y="41"/>
                  <a:pt x="251" y="27"/>
                </a:cubicBezTo>
                <a:cubicBezTo>
                  <a:pt x="251" y="24"/>
                  <a:pt x="251" y="24"/>
                  <a:pt x="251" y="24"/>
                </a:cubicBezTo>
                <a:cubicBezTo>
                  <a:pt x="251" y="11"/>
                  <a:pt x="240" y="0"/>
                  <a:pt x="227" y="0"/>
                </a:cubicBezTo>
              </a:path>
            </a:pathLst>
          </a:custGeom>
          <a:solidFill>
            <a:srgbClr val="EAECEF">
              <a:alpha val="66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33" name="Freeform 21">
            <a:extLst>
              <a:ext uri="{FF2B5EF4-FFF2-40B4-BE49-F238E27FC236}">
                <a16:creationId xmlns:a16="http://schemas.microsoft.com/office/drawing/2014/main" id="{F7505594-0B5C-4570-B61E-5423971C8739}"/>
              </a:ext>
            </a:extLst>
          </p:cNvPr>
          <p:cNvSpPr>
            <a:spLocks/>
          </p:cNvSpPr>
          <p:nvPr/>
        </p:nvSpPr>
        <p:spPr bwMode="auto">
          <a:xfrm>
            <a:off x="2079048" y="2292256"/>
            <a:ext cx="197917" cy="40240"/>
          </a:xfrm>
          <a:custGeom>
            <a:avLst/>
            <a:gdLst>
              <a:gd name="T0" fmla="*/ 226 w 250"/>
              <a:gd name="T1" fmla="*/ 0 h 51"/>
              <a:gd name="T2" fmla="*/ 24 w 250"/>
              <a:gd name="T3" fmla="*/ 0 h 51"/>
              <a:gd name="T4" fmla="*/ 0 w 250"/>
              <a:gd name="T5" fmla="*/ 24 h 51"/>
              <a:gd name="T6" fmla="*/ 0 w 250"/>
              <a:gd name="T7" fmla="*/ 27 h 51"/>
              <a:gd name="T8" fmla="*/ 24 w 250"/>
              <a:gd name="T9" fmla="*/ 51 h 51"/>
              <a:gd name="T10" fmla="*/ 226 w 250"/>
              <a:gd name="T11" fmla="*/ 51 h 51"/>
              <a:gd name="T12" fmla="*/ 250 w 250"/>
              <a:gd name="T13" fmla="*/ 27 h 51"/>
              <a:gd name="T14" fmla="*/ 250 w 250"/>
              <a:gd name="T15" fmla="*/ 24 h 51"/>
              <a:gd name="T16" fmla="*/ 226 w 250"/>
              <a:gd name="T1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" h="51">
                <a:moveTo>
                  <a:pt x="226" y="0"/>
                </a:move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0" y="11"/>
                  <a:pt x="0" y="2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41"/>
                  <a:pt x="10" y="51"/>
                  <a:pt x="24" y="51"/>
                </a:cubicBezTo>
                <a:cubicBezTo>
                  <a:pt x="226" y="51"/>
                  <a:pt x="226" y="51"/>
                  <a:pt x="226" y="51"/>
                </a:cubicBezTo>
                <a:cubicBezTo>
                  <a:pt x="239" y="51"/>
                  <a:pt x="250" y="41"/>
                  <a:pt x="250" y="27"/>
                </a:cubicBezTo>
                <a:cubicBezTo>
                  <a:pt x="250" y="24"/>
                  <a:pt x="250" y="24"/>
                  <a:pt x="250" y="24"/>
                </a:cubicBezTo>
                <a:cubicBezTo>
                  <a:pt x="250" y="11"/>
                  <a:pt x="239" y="0"/>
                  <a:pt x="226" y="0"/>
                </a:cubicBezTo>
              </a:path>
            </a:pathLst>
          </a:custGeom>
          <a:solidFill>
            <a:srgbClr val="EAECEF">
              <a:alpha val="66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34" name="Freeform 22">
            <a:extLst>
              <a:ext uri="{FF2B5EF4-FFF2-40B4-BE49-F238E27FC236}">
                <a16:creationId xmlns:a16="http://schemas.microsoft.com/office/drawing/2014/main" id="{5DC06A08-16DA-4970-B1B7-EC867C0103FC}"/>
              </a:ext>
            </a:extLst>
          </p:cNvPr>
          <p:cNvSpPr>
            <a:spLocks/>
          </p:cNvSpPr>
          <p:nvPr/>
        </p:nvSpPr>
        <p:spPr bwMode="auto">
          <a:xfrm>
            <a:off x="2455172" y="2292256"/>
            <a:ext cx="197917" cy="40240"/>
          </a:xfrm>
          <a:custGeom>
            <a:avLst/>
            <a:gdLst>
              <a:gd name="T0" fmla="*/ 226 w 250"/>
              <a:gd name="T1" fmla="*/ 0 h 51"/>
              <a:gd name="T2" fmla="*/ 24 w 250"/>
              <a:gd name="T3" fmla="*/ 0 h 51"/>
              <a:gd name="T4" fmla="*/ 0 w 250"/>
              <a:gd name="T5" fmla="*/ 24 h 51"/>
              <a:gd name="T6" fmla="*/ 0 w 250"/>
              <a:gd name="T7" fmla="*/ 27 h 51"/>
              <a:gd name="T8" fmla="*/ 24 w 250"/>
              <a:gd name="T9" fmla="*/ 51 h 51"/>
              <a:gd name="T10" fmla="*/ 226 w 250"/>
              <a:gd name="T11" fmla="*/ 51 h 51"/>
              <a:gd name="T12" fmla="*/ 250 w 250"/>
              <a:gd name="T13" fmla="*/ 27 h 51"/>
              <a:gd name="T14" fmla="*/ 250 w 250"/>
              <a:gd name="T15" fmla="*/ 24 h 51"/>
              <a:gd name="T16" fmla="*/ 226 w 250"/>
              <a:gd name="T1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" h="51">
                <a:moveTo>
                  <a:pt x="226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41"/>
                  <a:pt x="11" y="51"/>
                  <a:pt x="24" y="51"/>
                </a:cubicBezTo>
                <a:cubicBezTo>
                  <a:pt x="226" y="51"/>
                  <a:pt x="226" y="51"/>
                  <a:pt x="226" y="51"/>
                </a:cubicBezTo>
                <a:cubicBezTo>
                  <a:pt x="240" y="51"/>
                  <a:pt x="250" y="41"/>
                  <a:pt x="250" y="27"/>
                </a:cubicBezTo>
                <a:cubicBezTo>
                  <a:pt x="250" y="24"/>
                  <a:pt x="250" y="24"/>
                  <a:pt x="250" y="24"/>
                </a:cubicBezTo>
                <a:cubicBezTo>
                  <a:pt x="250" y="11"/>
                  <a:pt x="240" y="0"/>
                  <a:pt x="226" y="0"/>
                </a:cubicBezTo>
              </a:path>
            </a:pathLst>
          </a:custGeom>
          <a:solidFill>
            <a:srgbClr val="EAECEF">
              <a:alpha val="66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235" name="Freeform 23">
            <a:extLst>
              <a:ext uri="{FF2B5EF4-FFF2-40B4-BE49-F238E27FC236}">
                <a16:creationId xmlns:a16="http://schemas.microsoft.com/office/drawing/2014/main" id="{456779F5-4CE4-414F-B037-BDEA5A31579A}"/>
              </a:ext>
            </a:extLst>
          </p:cNvPr>
          <p:cNvSpPr>
            <a:spLocks/>
          </p:cNvSpPr>
          <p:nvPr/>
        </p:nvSpPr>
        <p:spPr bwMode="auto">
          <a:xfrm>
            <a:off x="2831296" y="2292256"/>
            <a:ext cx="197917" cy="40240"/>
          </a:xfrm>
          <a:custGeom>
            <a:avLst/>
            <a:gdLst>
              <a:gd name="T0" fmla="*/ 227 w 250"/>
              <a:gd name="T1" fmla="*/ 0 h 51"/>
              <a:gd name="T2" fmla="*/ 24 w 250"/>
              <a:gd name="T3" fmla="*/ 0 h 51"/>
              <a:gd name="T4" fmla="*/ 0 w 250"/>
              <a:gd name="T5" fmla="*/ 24 h 51"/>
              <a:gd name="T6" fmla="*/ 0 w 250"/>
              <a:gd name="T7" fmla="*/ 27 h 51"/>
              <a:gd name="T8" fmla="*/ 24 w 250"/>
              <a:gd name="T9" fmla="*/ 51 h 51"/>
              <a:gd name="T10" fmla="*/ 227 w 250"/>
              <a:gd name="T11" fmla="*/ 51 h 51"/>
              <a:gd name="T12" fmla="*/ 250 w 250"/>
              <a:gd name="T13" fmla="*/ 27 h 51"/>
              <a:gd name="T14" fmla="*/ 250 w 250"/>
              <a:gd name="T15" fmla="*/ 24 h 51"/>
              <a:gd name="T16" fmla="*/ 227 w 250"/>
              <a:gd name="T17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" h="51">
                <a:moveTo>
                  <a:pt x="227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27"/>
                  <a:pt x="0" y="27"/>
                  <a:pt x="0" y="27"/>
                </a:cubicBezTo>
                <a:cubicBezTo>
                  <a:pt x="0" y="41"/>
                  <a:pt x="11" y="51"/>
                  <a:pt x="24" y="51"/>
                </a:cubicBezTo>
                <a:cubicBezTo>
                  <a:pt x="227" y="51"/>
                  <a:pt x="227" y="51"/>
                  <a:pt x="227" y="51"/>
                </a:cubicBezTo>
                <a:cubicBezTo>
                  <a:pt x="240" y="51"/>
                  <a:pt x="250" y="41"/>
                  <a:pt x="250" y="27"/>
                </a:cubicBezTo>
                <a:cubicBezTo>
                  <a:pt x="250" y="24"/>
                  <a:pt x="250" y="24"/>
                  <a:pt x="250" y="24"/>
                </a:cubicBezTo>
                <a:cubicBezTo>
                  <a:pt x="250" y="11"/>
                  <a:pt x="240" y="0"/>
                  <a:pt x="227" y="0"/>
                </a:cubicBezTo>
              </a:path>
            </a:pathLst>
          </a:custGeom>
          <a:solidFill>
            <a:srgbClr val="EAECEF">
              <a:alpha val="66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482" name="4ce2bbc8-f473-4d45-83c3-5134e7b75b8b" descr="+gYAAB+LCAAAAAAABAC9VEtvozAQ/i/e7o1WBKVNl1u2XSoOfUiJuodVDi6eBldgImOqVBH/vWPHvArZhEvFBYZvZr5vXjtypj42QHyySKlUt5yuJU1DBSlxSMiIL4okcchvLhgX6zuZFZuc+P92tVv7z1+u4pssyeQzTQrQAQRXnCb7T7/n1ME+SY4MPoztEBZhvViPr688gmUMKVSYJRdqLtgipgwR7oWLAiRfx0pAnlvD48sbRKrl5l9qVJHHGPNHEEynM+9mqoOZNG5ZOmQBUSbYd5G8Pk7yNvgzCy67JA8Vu6rzPRc8LVILM3nv6bZlmrh7I2csgTYsFArke93OibaZ94WSmCDIZEoVJty55c+mCNOrC8MrFAy2GKkiSzrdtyT14A3Ol/5Rj5cZtsbpieLIAnIbUN33a9AOmYt1UqmrSliHxc5s4AGxmpAVqk0TsupqqOhgZBCqr650DtKas7ciVym6jZPT+LXl2BJ7X5t8/mugzd4MjcfVei21HbYdtUeFLmE7UqL2aIsbGrL/0jcpG/KWwTja1bKOnbQ2cdz9HNQ8ijCv3eL9BTL23mE6eQ69r3M4OIKkXA3oq891iBft+KE2qKEdtu6nbm8Xfko1tUeDG7ecNlunJnslK3w+AXmNuwj6BgAA">
            <a:extLst>
              <a:ext uri="{FF2B5EF4-FFF2-40B4-BE49-F238E27FC236}">
                <a16:creationId xmlns:a16="http://schemas.microsoft.com/office/drawing/2014/main" id="{983DC5FE-7EFC-4C18-8C8C-5C2580422A25}"/>
              </a:ext>
            </a:extLst>
          </p:cNvPr>
          <p:cNvGrpSpPr>
            <a:grpSpLocks noChangeAspect="1"/>
          </p:cNvGrpSpPr>
          <p:nvPr/>
        </p:nvGrpSpPr>
        <p:grpSpPr>
          <a:xfrm>
            <a:off x="1803159" y="2926718"/>
            <a:ext cx="1706126" cy="846640"/>
            <a:chOff x="-5339368" y="-309856"/>
            <a:chExt cx="7633777" cy="3788147"/>
          </a:xfrm>
        </p:grpSpPr>
        <p:sp>
          <p:nvSpPr>
            <p:cNvPr id="483" name="CustomText1">
              <a:extLst>
                <a:ext uri="{FF2B5EF4-FFF2-40B4-BE49-F238E27FC236}">
                  <a16:creationId xmlns:a16="http://schemas.microsoft.com/office/drawing/2014/main" id="{B1393D9A-2327-4B16-9B2E-24082CBC6B7E}"/>
                </a:ext>
              </a:extLst>
            </p:cNvPr>
            <p:cNvSpPr/>
            <p:nvPr/>
          </p:nvSpPr>
          <p:spPr>
            <a:xfrm>
              <a:off x="-5339368" y="2461819"/>
              <a:ext cx="401961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normAutofit fontScale="25000" lnSpcReduction="20000"/>
            </a:bodyPr>
            <a:lstStyle/>
            <a:p>
              <a:r>
                <a:rPr lang="en-US" altLang="zh-CN" dirty="0"/>
                <a:t>Supporting text here</a:t>
              </a:r>
            </a:p>
          </p:txBody>
        </p:sp>
        <p:sp>
          <p:nvSpPr>
            <p:cNvPr id="484" name="BackShape">
              <a:extLst>
                <a:ext uri="{FF2B5EF4-FFF2-40B4-BE49-F238E27FC236}">
                  <a16:creationId xmlns:a16="http://schemas.microsoft.com/office/drawing/2014/main" id="{13567628-D649-4EAA-89BF-9EF57D6E4274}"/>
                </a:ext>
              </a:extLst>
            </p:cNvPr>
            <p:cNvSpPr/>
            <p:nvPr/>
          </p:nvSpPr>
          <p:spPr>
            <a:xfrm>
              <a:off x="-430364" y="619557"/>
              <a:ext cx="2214064" cy="2214067"/>
            </a:xfrm>
            <a:prstGeom prst="ellipse">
              <a:avLst/>
            </a:prstGeom>
            <a:pattFill prst="dkDnDiag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5" name="ValueShape2">
              <a:extLst>
                <a:ext uri="{FF2B5EF4-FFF2-40B4-BE49-F238E27FC236}">
                  <a16:creationId xmlns:a16="http://schemas.microsoft.com/office/drawing/2014/main" id="{BCD07642-08B7-4AEA-9292-BAF97DA12517}"/>
                </a:ext>
              </a:extLst>
            </p:cNvPr>
            <p:cNvSpPr/>
            <p:nvPr/>
          </p:nvSpPr>
          <p:spPr>
            <a:xfrm>
              <a:off x="-657480" y="392440"/>
              <a:ext cx="2668300" cy="2668302"/>
            </a:xfrm>
            <a:prstGeom prst="pie">
              <a:avLst>
                <a:gd name="adj1" fmla="val 16200000"/>
                <a:gd name="adj2" fmla="val 4536000"/>
              </a:avLst>
            </a:prstGeom>
            <a:solidFill>
              <a:schemeClr val="accent1">
                <a:lumMod val="100000"/>
              </a:schemeClr>
            </a:solidFill>
            <a:ln w="22225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6" name="ValueText">
              <a:extLst>
                <a:ext uri="{FF2B5EF4-FFF2-40B4-BE49-F238E27FC236}">
                  <a16:creationId xmlns:a16="http://schemas.microsoft.com/office/drawing/2014/main" id="{99B4787C-9D38-4F51-A680-28AA3A7A54C6}"/>
                </a:ext>
              </a:extLst>
            </p:cNvPr>
            <p:cNvSpPr txBox="1"/>
            <p:nvPr/>
          </p:nvSpPr>
          <p:spPr>
            <a:xfrm>
              <a:off x="1532559" y="-309856"/>
              <a:ext cx="704951" cy="52871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>
              <a:prstTxWarp prst="textPlain">
                <a:avLst/>
              </a:prstTxWarp>
              <a:normAutofit fontScale="47500" lnSpcReduction="20000"/>
            </a:bodyPr>
            <a:lstStyle/>
            <a:p>
              <a:r>
                <a:rPr lang="en-US">
                  <a:solidFill>
                    <a:schemeClr val="accent1">
                      <a:lumMod val="100000"/>
                    </a:schemeClr>
                  </a:solidFill>
                  <a:latin typeface="Impact" panose="020B0806030902050204" pitchFamily="34" charset="0"/>
                </a:rPr>
                <a:t>46%</a:t>
              </a:r>
            </a:p>
          </p:txBody>
        </p:sp>
        <p:sp>
          <p:nvSpPr>
            <p:cNvPr id="487" name="CustomText2">
              <a:extLst>
                <a:ext uri="{FF2B5EF4-FFF2-40B4-BE49-F238E27FC236}">
                  <a16:creationId xmlns:a16="http://schemas.microsoft.com/office/drawing/2014/main" id="{FFCD4060-DE48-4443-8373-F52A5E94BBA4}"/>
                </a:ext>
              </a:extLst>
            </p:cNvPr>
            <p:cNvSpPr/>
            <p:nvPr/>
          </p:nvSpPr>
          <p:spPr>
            <a:xfrm>
              <a:off x="-549529" y="3136659"/>
              <a:ext cx="2452394" cy="341632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en-US" altLang="zh-CN" sz="400" dirty="0"/>
                <a:t>Supporting text here</a:t>
              </a:r>
            </a:p>
          </p:txBody>
        </p:sp>
        <p:cxnSp>
          <p:nvCxnSpPr>
            <p:cNvPr id="488" name="ExtraShape">
              <a:extLst>
                <a:ext uri="{FF2B5EF4-FFF2-40B4-BE49-F238E27FC236}">
                  <a16:creationId xmlns:a16="http://schemas.microsoft.com/office/drawing/2014/main" id="{EBB53FF8-AD56-41FB-9087-EFBF6CEE8F06}"/>
                </a:ext>
              </a:extLst>
            </p:cNvPr>
            <p:cNvCxnSpPr/>
            <p:nvPr/>
          </p:nvCxnSpPr>
          <p:spPr>
            <a:xfrm>
              <a:off x="-5195781" y="2456107"/>
              <a:ext cx="4510046" cy="0"/>
            </a:xfrm>
            <a:prstGeom prst="lin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489" name="CustomText3">
              <a:extLst>
                <a:ext uri="{FF2B5EF4-FFF2-40B4-BE49-F238E27FC236}">
                  <a16:creationId xmlns:a16="http://schemas.microsoft.com/office/drawing/2014/main" id="{93F4ED90-80F3-46CA-9824-0C342BB2EE04}"/>
                </a:ext>
              </a:extLst>
            </p:cNvPr>
            <p:cNvSpPr txBox="1"/>
            <p:nvPr/>
          </p:nvSpPr>
          <p:spPr>
            <a:xfrm flipH="1">
              <a:off x="1475658" y="241240"/>
              <a:ext cx="818751" cy="302400"/>
            </a:xfrm>
            <a:prstGeom prst="rect">
              <a:avLst/>
            </a:prstGeom>
            <a:noFill/>
          </p:spPr>
          <p:txBody>
            <a:bodyPr wrap="none" lIns="0" tIns="0" rIns="0" bIns="0" anchor="ctr" anchorCtr="0">
              <a:normAutofit fontScale="25000" lnSpcReduction="20000"/>
            </a:bodyPr>
            <a:lstStyle/>
            <a:p>
              <a:pPr algn="r"/>
              <a:r>
                <a:rPr lang="en-US" altLang="zh-CN" dirty="0">
                  <a:solidFill>
                    <a:schemeClr val="accent1">
                      <a:lumMod val="100000"/>
                    </a:schemeClr>
                  </a:solidFill>
                </a:rPr>
                <a:t>Text here</a:t>
              </a:r>
            </a:p>
          </p:txBody>
        </p:sp>
        <p:sp>
          <p:nvSpPr>
            <p:cNvPr id="490" name="ValueShape1">
              <a:extLst>
                <a:ext uri="{FF2B5EF4-FFF2-40B4-BE49-F238E27FC236}">
                  <a16:creationId xmlns:a16="http://schemas.microsoft.com/office/drawing/2014/main" id="{4D3ACBE6-BE43-454D-81B0-7AE4BA09E5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5195781" y="908449"/>
              <a:ext cx="697510" cy="1443027"/>
            </a:xfrm>
            <a:custGeom>
              <a:avLst/>
              <a:gdLst>
                <a:gd name="connsiteX0" fmla="*/ 82742 w 294085"/>
                <a:gd name="connsiteY0" fmla="*/ 160192 h 608410"/>
                <a:gd name="connsiteX1" fmla="*/ 91183 w 294085"/>
                <a:gd name="connsiteY1" fmla="*/ 160192 h 608410"/>
                <a:gd name="connsiteX2" fmla="*/ 97638 w 294085"/>
                <a:gd name="connsiteY2" fmla="*/ 160192 h 608410"/>
                <a:gd name="connsiteX3" fmla="*/ 196448 w 294085"/>
                <a:gd name="connsiteY3" fmla="*/ 160192 h 608410"/>
                <a:gd name="connsiteX4" fmla="*/ 202903 w 294085"/>
                <a:gd name="connsiteY4" fmla="*/ 160192 h 608410"/>
                <a:gd name="connsiteX5" fmla="*/ 211344 w 294085"/>
                <a:gd name="connsiteY5" fmla="*/ 160192 h 608410"/>
                <a:gd name="connsiteX6" fmla="*/ 235178 w 294085"/>
                <a:gd name="connsiteY6" fmla="*/ 177050 h 608410"/>
                <a:gd name="connsiteX7" fmla="*/ 293272 w 294085"/>
                <a:gd name="connsiteY7" fmla="*/ 357031 h 608410"/>
                <a:gd name="connsiteX8" fmla="*/ 291286 w 294085"/>
                <a:gd name="connsiteY8" fmla="*/ 371906 h 608410"/>
                <a:gd name="connsiteX9" fmla="*/ 277383 w 294085"/>
                <a:gd name="connsiteY9" fmla="*/ 378351 h 608410"/>
                <a:gd name="connsiteX10" fmla="*/ 262487 w 294085"/>
                <a:gd name="connsiteY10" fmla="*/ 378351 h 608410"/>
                <a:gd name="connsiteX11" fmla="*/ 239150 w 294085"/>
                <a:gd name="connsiteY11" fmla="*/ 360998 h 608410"/>
                <a:gd name="connsiteX12" fmla="*/ 222765 w 294085"/>
                <a:gd name="connsiteY12" fmla="*/ 309929 h 608410"/>
                <a:gd name="connsiteX13" fmla="*/ 222765 w 294085"/>
                <a:gd name="connsiteY13" fmla="*/ 379343 h 608410"/>
                <a:gd name="connsiteX14" fmla="*/ 222765 w 294085"/>
                <a:gd name="connsiteY14" fmla="*/ 382318 h 608410"/>
                <a:gd name="connsiteX15" fmla="*/ 222765 w 294085"/>
                <a:gd name="connsiteY15" fmla="*/ 575190 h 608410"/>
                <a:gd name="connsiteX16" fmla="*/ 189497 w 294085"/>
                <a:gd name="connsiteY16" fmla="*/ 608410 h 608410"/>
                <a:gd name="connsiteX17" fmla="*/ 187014 w 294085"/>
                <a:gd name="connsiteY17" fmla="*/ 608410 h 608410"/>
                <a:gd name="connsiteX18" fmla="*/ 154243 w 294085"/>
                <a:gd name="connsiteY18" fmla="*/ 575190 h 608410"/>
                <a:gd name="connsiteX19" fmla="*/ 154243 w 294085"/>
                <a:gd name="connsiteY19" fmla="*/ 402150 h 608410"/>
                <a:gd name="connsiteX20" fmla="*/ 139843 w 294085"/>
                <a:gd name="connsiteY20" fmla="*/ 402150 h 608410"/>
                <a:gd name="connsiteX21" fmla="*/ 139843 w 294085"/>
                <a:gd name="connsiteY21" fmla="*/ 575190 h 608410"/>
                <a:gd name="connsiteX22" fmla="*/ 107072 w 294085"/>
                <a:gd name="connsiteY22" fmla="*/ 608410 h 608410"/>
                <a:gd name="connsiteX23" fmla="*/ 104589 w 294085"/>
                <a:gd name="connsiteY23" fmla="*/ 608410 h 608410"/>
                <a:gd name="connsiteX24" fmla="*/ 71322 w 294085"/>
                <a:gd name="connsiteY24" fmla="*/ 575190 h 608410"/>
                <a:gd name="connsiteX25" fmla="*/ 71322 w 294085"/>
                <a:gd name="connsiteY25" fmla="*/ 382318 h 608410"/>
                <a:gd name="connsiteX26" fmla="*/ 71322 w 294085"/>
                <a:gd name="connsiteY26" fmla="*/ 379343 h 608410"/>
                <a:gd name="connsiteX27" fmla="*/ 71322 w 294085"/>
                <a:gd name="connsiteY27" fmla="*/ 309929 h 608410"/>
                <a:gd name="connsiteX28" fmla="*/ 54936 w 294085"/>
                <a:gd name="connsiteY28" fmla="*/ 360998 h 608410"/>
                <a:gd name="connsiteX29" fmla="*/ 31102 w 294085"/>
                <a:gd name="connsiteY29" fmla="*/ 378351 h 608410"/>
                <a:gd name="connsiteX30" fmla="*/ 16206 w 294085"/>
                <a:gd name="connsiteY30" fmla="*/ 378351 h 608410"/>
                <a:gd name="connsiteX31" fmla="*/ 2800 w 294085"/>
                <a:gd name="connsiteY31" fmla="*/ 371906 h 608410"/>
                <a:gd name="connsiteX32" fmla="*/ 814 w 294085"/>
                <a:gd name="connsiteY32" fmla="*/ 357031 h 608410"/>
                <a:gd name="connsiteX33" fmla="*/ 58908 w 294085"/>
                <a:gd name="connsiteY33" fmla="*/ 177050 h 608410"/>
                <a:gd name="connsiteX34" fmla="*/ 82742 w 294085"/>
                <a:gd name="connsiteY34" fmla="*/ 160192 h 608410"/>
                <a:gd name="connsiteX35" fmla="*/ 147004 w 294085"/>
                <a:gd name="connsiteY35" fmla="*/ 0 h 608410"/>
                <a:gd name="connsiteX36" fmla="*/ 218732 w 294085"/>
                <a:gd name="connsiteY36" fmla="*/ 71648 h 608410"/>
                <a:gd name="connsiteX37" fmla="*/ 147004 w 294085"/>
                <a:gd name="connsiteY37" fmla="*/ 143296 h 608410"/>
                <a:gd name="connsiteX38" fmla="*/ 75276 w 294085"/>
                <a:gd name="connsiteY38" fmla="*/ 71648 h 608410"/>
                <a:gd name="connsiteX39" fmla="*/ 147004 w 294085"/>
                <a:gd name="connsiteY39" fmla="*/ 0 h 60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94085" h="608410">
                  <a:moveTo>
                    <a:pt x="82742" y="160192"/>
                  </a:moveTo>
                  <a:lnTo>
                    <a:pt x="91183" y="160192"/>
                  </a:lnTo>
                  <a:lnTo>
                    <a:pt x="97638" y="160192"/>
                  </a:lnTo>
                  <a:lnTo>
                    <a:pt x="196448" y="160192"/>
                  </a:lnTo>
                  <a:lnTo>
                    <a:pt x="202903" y="160192"/>
                  </a:lnTo>
                  <a:lnTo>
                    <a:pt x="211344" y="160192"/>
                  </a:lnTo>
                  <a:cubicBezTo>
                    <a:pt x="221275" y="160192"/>
                    <a:pt x="231702" y="167629"/>
                    <a:pt x="235178" y="177050"/>
                  </a:cubicBezTo>
                  <a:lnTo>
                    <a:pt x="293272" y="357031"/>
                  </a:lnTo>
                  <a:cubicBezTo>
                    <a:pt x="294762" y="362485"/>
                    <a:pt x="294265" y="367939"/>
                    <a:pt x="291286" y="371906"/>
                  </a:cubicBezTo>
                  <a:cubicBezTo>
                    <a:pt x="288307" y="375872"/>
                    <a:pt x="283342" y="378351"/>
                    <a:pt x="277383" y="378351"/>
                  </a:cubicBezTo>
                  <a:lnTo>
                    <a:pt x="262487" y="378351"/>
                  </a:lnTo>
                  <a:cubicBezTo>
                    <a:pt x="252557" y="378351"/>
                    <a:pt x="242129" y="370914"/>
                    <a:pt x="239150" y="360998"/>
                  </a:cubicBezTo>
                  <a:lnTo>
                    <a:pt x="222765" y="309929"/>
                  </a:lnTo>
                  <a:lnTo>
                    <a:pt x="222765" y="379343"/>
                  </a:lnTo>
                  <a:lnTo>
                    <a:pt x="222765" y="382318"/>
                  </a:lnTo>
                  <a:lnTo>
                    <a:pt x="222765" y="575190"/>
                  </a:lnTo>
                  <a:cubicBezTo>
                    <a:pt x="222765" y="593536"/>
                    <a:pt x="207868" y="608410"/>
                    <a:pt x="189497" y="608410"/>
                  </a:cubicBezTo>
                  <a:lnTo>
                    <a:pt x="187014" y="608410"/>
                  </a:lnTo>
                  <a:cubicBezTo>
                    <a:pt x="168642" y="608410"/>
                    <a:pt x="154243" y="593536"/>
                    <a:pt x="154243" y="575190"/>
                  </a:cubicBezTo>
                  <a:lnTo>
                    <a:pt x="154243" y="402150"/>
                  </a:lnTo>
                  <a:lnTo>
                    <a:pt x="139843" y="402150"/>
                  </a:lnTo>
                  <a:lnTo>
                    <a:pt x="139843" y="575190"/>
                  </a:lnTo>
                  <a:cubicBezTo>
                    <a:pt x="139843" y="593536"/>
                    <a:pt x="124947" y="608410"/>
                    <a:pt x="107072" y="608410"/>
                  </a:cubicBezTo>
                  <a:lnTo>
                    <a:pt x="104589" y="608410"/>
                  </a:lnTo>
                  <a:cubicBezTo>
                    <a:pt x="86218" y="608410"/>
                    <a:pt x="71322" y="593536"/>
                    <a:pt x="71322" y="575190"/>
                  </a:cubicBezTo>
                  <a:lnTo>
                    <a:pt x="71322" y="382318"/>
                  </a:lnTo>
                  <a:lnTo>
                    <a:pt x="71322" y="379343"/>
                  </a:lnTo>
                  <a:lnTo>
                    <a:pt x="71322" y="309929"/>
                  </a:lnTo>
                  <a:lnTo>
                    <a:pt x="54936" y="360998"/>
                  </a:lnTo>
                  <a:cubicBezTo>
                    <a:pt x="51957" y="370914"/>
                    <a:pt x="41529" y="378351"/>
                    <a:pt x="31102" y="378351"/>
                  </a:cubicBezTo>
                  <a:lnTo>
                    <a:pt x="16206" y="378351"/>
                  </a:lnTo>
                  <a:cubicBezTo>
                    <a:pt x="10744" y="378351"/>
                    <a:pt x="5779" y="375872"/>
                    <a:pt x="2800" y="371906"/>
                  </a:cubicBezTo>
                  <a:cubicBezTo>
                    <a:pt x="-179" y="367939"/>
                    <a:pt x="-676" y="362485"/>
                    <a:pt x="814" y="357031"/>
                  </a:cubicBezTo>
                  <a:lnTo>
                    <a:pt x="58908" y="177050"/>
                  </a:lnTo>
                  <a:cubicBezTo>
                    <a:pt x="61887" y="167629"/>
                    <a:pt x="72315" y="160192"/>
                    <a:pt x="82742" y="160192"/>
                  </a:cubicBezTo>
                  <a:close/>
                  <a:moveTo>
                    <a:pt x="147004" y="0"/>
                  </a:moveTo>
                  <a:cubicBezTo>
                    <a:pt x="186618" y="0"/>
                    <a:pt x="218732" y="32078"/>
                    <a:pt x="218732" y="71648"/>
                  </a:cubicBezTo>
                  <a:cubicBezTo>
                    <a:pt x="218732" y="111218"/>
                    <a:pt x="186618" y="143296"/>
                    <a:pt x="147004" y="143296"/>
                  </a:cubicBezTo>
                  <a:cubicBezTo>
                    <a:pt x="107390" y="143296"/>
                    <a:pt x="75276" y="111218"/>
                    <a:pt x="75276" y="71648"/>
                  </a:cubicBezTo>
                  <a:cubicBezTo>
                    <a:pt x="75276" y="32078"/>
                    <a:pt x="107390" y="0"/>
                    <a:pt x="147004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</p:sp>
        <p:sp>
          <p:nvSpPr>
            <p:cNvPr id="491" name="ValueShape1">
              <a:extLst>
                <a:ext uri="{FF2B5EF4-FFF2-40B4-BE49-F238E27FC236}">
                  <a16:creationId xmlns:a16="http://schemas.microsoft.com/office/drawing/2014/main" id="{2C1CCD9F-0EFF-435F-A528-362948310C5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4433274" y="908449"/>
              <a:ext cx="697510" cy="1443027"/>
            </a:xfrm>
            <a:custGeom>
              <a:avLst/>
              <a:gdLst>
                <a:gd name="connsiteX0" fmla="*/ 82742 w 294085"/>
                <a:gd name="connsiteY0" fmla="*/ 160192 h 608410"/>
                <a:gd name="connsiteX1" fmla="*/ 91183 w 294085"/>
                <a:gd name="connsiteY1" fmla="*/ 160192 h 608410"/>
                <a:gd name="connsiteX2" fmla="*/ 97638 w 294085"/>
                <a:gd name="connsiteY2" fmla="*/ 160192 h 608410"/>
                <a:gd name="connsiteX3" fmla="*/ 196448 w 294085"/>
                <a:gd name="connsiteY3" fmla="*/ 160192 h 608410"/>
                <a:gd name="connsiteX4" fmla="*/ 202903 w 294085"/>
                <a:gd name="connsiteY4" fmla="*/ 160192 h 608410"/>
                <a:gd name="connsiteX5" fmla="*/ 211344 w 294085"/>
                <a:gd name="connsiteY5" fmla="*/ 160192 h 608410"/>
                <a:gd name="connsiteX6" fmla="*/ 235178 w 294085"/>
                <a:gd name="connsiteY6" fmla="*/ 177050 h 608410"/>
                <a:gd name="connsiteX7" fmla="*/ 293272 w 294085"/>
                <a:gd name="connsiteY7" fmla="*/ 357031 h 608410"/>
                <a:gd name="connsiteX8" fmla="*/ 291286 w 294085"/>
                <a:gd name="connsiteY8" fmla="*/ 371906 h 608410"/>
                <a:gd name="connsiteX9" fmla="*/ 277383 w 294085"/>
                <a:gd name="connsiteY9" fmla="*/ 378351 h 608410"/>
                <a:gd name="connsiteX10" fmla="*/ 262487 w 294085"/>
                <a:gd name="connsiteY10" fmla="*/ 378351 h 608410"/>
                <a:gd name="connsiteX11" fmla="*/ 239150 w 294085"/>
                <a:gd name="connsiteY11" fmla="*/ 360998 h 608410"/>
                <a:gd name="connsiteX12" fmla="*/ 222765 w 294085"/>
                <a:gd name="connsiteY12" fmla="*/ 309929 h 608410"/>
                <a:gd name="connsiteX13" fmla="*/ 222765 w 294085"/>
                <a:gd name="connsiteY13" fmla="*/ 379343 h 608410"/>
                <a:gd name="connsiteX14" fmla="*/ 222765 w 294085"/>
                <a:gd name="connsiteY14" fmla="*/ 382318 h 608410"/>
                <a:gd name="connsiteX15" fmla="*/ 222765 w 294085"/>
                <a:gd name="connsiteY15" fmla="*/ 575190 h 608410"/>
                <a:gd name="connsiteX16" fmla="*/ 189497 w 294085"/>
                <a:gd name="connsiteY16" fmla="*/ 608410 h 608410"/>
                <a:gd name="connsiteX17" fmla="*/ 187014 w 294085"/>
                <a:gd name="connsiteY17" fmla="*/ 608410 h 608410"/>
                <a:gd name="connsiteX18" fmla="*/ 154243 w 294085"/>
                <a:gd name="connsiteY18" fmla="*/ 575190 h 608410"/>
                <a:gd name="connsiteX19" fmla="*/ 154243 w 294085"/>
                <a:gd name="connsiteY19" fmla="*/ 402150 h 608410"/>
                <a:gd name="connsiteX20" fmla="*/ 139843 w 294085"/>
                <a:gd name="connsiteY20" fmla="*/ 402150 h 608410"/>
                <a:gd name="connsiteX21" fmla="*/ 139843 w 294085"/>
                <a:gd name="connsiteY21" fmla="*/ 575190 h 608410"/>
                <a:gd name="connsiteX22" fmla="*/ 107072 w 294085"/>
                <a:gd name="connsiteY22" fmla="*/ 608410 h 608410"/>
                <a:gd name="connsiteX23" fmla="*/ 104589 w 294085"/>
                <a:gd name="connsiteY23" fmla="*/ 608410 h 608410"/>
                <a:gd name="connsiteX24" fmla="*/ 71322 w 294085"/>
                <a:gd name="connsiteY24" fmla="*/ 575190 h 608410"/>
                <a:gd name="connsiteX25" fmla="*/ 71322 w 294085"/>
                <a:gd name="connsiteY25" fmla="*/ 382318 h 608410"/>
                <a:gd name="connsiteX26" fmla="*/ 71322 w 294085"/>
                <a:gd name="connsiteY26" fmla="*/ 379343 h 608410"/>
                <a:gd name="connsiteX27" fmla="*/ 71322 w 294085"/>
                <a:gd name="connsiteY27" fmla="*/ 309929 h 608410"/>
                <a:gd name="connsiteX28" fmla="*/ 54936 w 294085"/>
                <a:gd name="connsiteY28" fmla="*/ 360998 h 608410"/>
                <a:gd name="connsiteX29" fmla="*/ 31102 w 294085"/>
                <a:gd name="connsiteY29" fmla="*/ 378351 h 608410"/>
                <a:gd name="connsiteX30" fmla="*/ 16206 w 294085"/>
                <a:gd name="connsiteY30" fmla="*/ 378351 h 608410"/>
                <a:gd name="connsiteX31" fmla="*/ 2800 w 294085"/>
                <a:gd name="connsiteY31" fmla="*/ 371906 h 608410"/>
                <a:gd name="connsiteX32" fmla="*/ 814 w 294085"/>
                <a:gd name="connsiteY32" fmla="*/ 357031 h 608410"/>
                <a:gd name="connsiteX33" fmla="*/ 58908 w 294085"/>
                <a:gd name="connsiteY33" fmla="*/ 177050 h 608410"/>
                <a:gd name="connsiteX34" fmla="*/ 82742 w 294085"/>
                <a:gd name="connsiteY34" fmla="*/ 160192 h 608410"/>
                <a:gd name="connsiteX35" fmla="*/ 147004 w 294085"/>
                <a:gd name="connsiteY35" fmla="*/ 0 h 608410"/>
                <a:gd name="connsiteX36" fmla="*/ 218732 w 294085"/>
                <a:gd name="connsiteY36" fmla="*/ 71648 h 608410"/>
                <a:gd name="connsiteX37" fmla="*/ 147004 w 294085"/>
                <a:gd name="connsiteY37" fmla="*/ 143296 h 608410"/>
                <a:gd name="connsiteX38" fmla="*/ 75276 w 294085"/>
                <a:gd name="connsiteY38" fmla="*/ 71648 h 608410"/>
                <a:gd name="connsiteX39" fmla="*/ 147004 w 294085"/>
                <a:gd name="connsiteY39" fmla="*/ 0 h 60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94085" h="608410">
                  <a:moveTo>
                    <a:pt x="82742" y="160192"/>
                  </a:moveTo>
                  <a:lnTo>
                    <a:pt x="91183" y="160192"/>
                  </a:lnTo>
                  <a:lnTo>
                    <a:pt x="97638" y="160192"/>
                  </a:lnTo>
                  <a:lnTo>
                    <a:pt x="196448" y="160192"/>
                  </a:lnTo>
                  <a:lnTo>
                    <a:pt x="202903" y="160192"/>
                  </a:lnTo>
                  <a:lnTo>
                    <a:pt x="211344" y="160192"/>
                  </a:lnTo>
                  <a:cubicBezTo>
                    <a:pt x="221275" y="160192"/>
                    <a:pt x="231702" y="167629"/>
                    <a:pt x="235178" y="177050"/>
                  </a:cubicBezTo>
                  <a:lnTo>
                    <a:pt x="293272" y="357031"/>
                  </a:lnTo>
                  <a:cubicBezTo>
                    <a:pt x="294762" y="362485"/>
                    <a:pt x="294265" y="367939"/>
                    <a:pt x="291286" y="371906"/>
                  </a:cubicBezTo>
                  <a:cubicBezTo>
                    <a:pt x="288307" y="375872"/>
                    <a:pt x="283342" y="378351"/>
                    <a:pt x="277383" y="378351"/>
                  </a:cubicBezTo>
                  <a:lnTo>
                    <a:pt x="262487" y="378351"/>
                  </a:lnTo>
                  <a:cubicBezTo>
                    <a:pt x="252557" y="378351"/>
                    <a:pt x="242129" y="370914"/>
                    <a:pt x="239150" y="360998"/>
                  </a:cubicBezTo>
                  <a:lnTo>
                    <a:pt x="222765" y="309929"/>
                  </a:lnTo>
                  <a:lnTo>
                    <a:pt x="222765" y="379343"/>
                  </a:lnTo>
                  <a:lnTo>
                    <a:pt x="222765" y="382318"/>
                  </a:lnTo>
                  <a:lnTo>
                    <a:pt x="222765" y="575190"/>
                  </a:lnTo>
                  <a:cubicBezTo>
                    <a:pt x="222765" y="593536"/>
                    <a:pt x="207868" y="608410"/>
                    <a:pt x="189497" y="608410"/>
                  </a:cubicBezTo>
                  <a:lnTo>
                    <a:pt x="187014" y="608410"/>
                  </a:lnTo>
                  <a:cubicBezTo>
                    <a:pt x="168642" y="608410"/>
                    <a:pt x="154243" y="593536"/>
                    <a:pt x="154243" y="575190"/>
                  </a:cubicBezTo>
                  <a:lnTo>
                    <a:pt x="154243" y="402150"/>
                  </a:lnTo>
                  <a:lnTo>
                    <a:pt x="139843" y="402150"/>
                  </a:lnTo>
                  <a:lnTo>
                    <a:pt x="139843" y="575190"/>
                  </a:lnTo>
                  <a:cubicBezTo>
                    <a:pt x="139843" y="593536"/>
                    <a:pt x="124947" y="608410"/>
                    <a:pt x="107072" y="608410"/>
                  </a:cubicBezTo>
                  <a:lnTo>
                    <a:pt x="104589" y="608410"/>
                  </a:lnTo>
                  <a:cubicBezTo>
                    <a:pt x="86218" y="608410"/>
                    <a:pt x="71322" y="593536"/>
                    <a:pt x="71322" y="575190"/>
                  </a:cubicBezTo>
                  <a:lnTo>
                    <a:pt x="71322" y="382318"/>
                  </a:lnTo>
                  <a:lnTo>
                    <a:pt x="71322" y="379343"/>
                  </a:lnTo>
                  <a:lnTo>
                    <a:pt x="71322" y="309929"/>
                  </a:lnTo>
                  <a:lnTo>
                    <a:pt x="54936" y="360998"/>
                  </a:lnTo>
                  <a:cubicBezTo>
                    <a:pt x="51957" y="370914"/>
                    <a:pt x="41529" y="378351"/>
                    <a:pt x="31102" y="378351"/>
                  </a:cubicBezTo>
                  <a:lnTo>
                    <a:pt x="16206" y="378351"/>
                  </a:lnTo>
                  <a:cubicBezTo>
                    <a:pt x="10744" y="378351"/>
                    <a:pt x="5779" y="375872"/>
                    <a:pt x="2800" y="371906"/>
                  </a:cubicBezTo>
                  <a:cubicBezTo>
                    <a:pt x="-179" y="367939"/>
                    <a:pt x="-676" y="362485"/>
                    <a:pt x="814" y="357031"/>
                  </a:cubicBezTo>
                  <a:lnTo>
                    <a:pt x="58908" y="177050"/>
                  </a:lnTo>
                  <a:cubicBezTo>
                    <a:pt x="61887" y="167629"/>
                    <a:pt x="72315" y="160192"/>
                    <a:pt x="82742" y="160192"/>
                  </a:cubicBezTo>
                  <a:close/>
                  <a:moveTo>
                    <a:pt x="147004" y="0"/>
                  </a:moveTo>
                  <a:cubicBezTo>
                    <a:pt x="186618" y="0"/>
                    <a:pt x="218732" y="32078"/>
                    <a:pt x="218732" y="71648"/>
                  </a:cubicBezTo>
                  <a:cubicBezTo>
                    <a:pt x="218732" y="111218"/>
                    <a:pt x="186618" y="143296"/>
                    <a:pt x="147004" y="143296"/>
                  </a:cubicBezTo>
                  <a:cubicBezTo>
                    <a:pt x="107390" y="143296"/>
                    <a:pt x="75276" y="111218"/>
                    <a:pt x="75276" y="71648"/>
                  </a:cubicBezTo>
                  <a:cubicBezTo>
                    <a:pt x="75276" y="32078"/>
                    <a:pt x="107390" y="0"/>
                    <a:pt x="147004" y="0"/>
                  </a:cubicBezTo>
                  <a:close/>
                </a:path>
              </a:pathLst>
            </a:custGeom>
            <a:solidFill>
              <a:schemeClr val="accent1">
                <a:lumMod val="100000"/>
              </a:schemeClr>
            </a:solidFill>
            <a:ln>
              <a:noFill/>
            </a:ln>
          </p:spPr>
        </p:sp>
        <p:sp>
          <p:nvSpPr>
            <p:cNvPr id="492" name="ValueShape1">
              <a:extLst>
                <a:ext uri="{FF2B5EF4-FFF2-40B4-BE49-F238E27FC236}">
                  <a16:creationId xmlns:a16="http://schemas.microsoft.com/office/drawing/2014/main" id="{B998D676-A34D-4D58-90D5-AE4CD331EDC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3670767" y="908449"/>
              <a:ext cx="697510" cy="1443027"/>
            </a:xfrm>
            <a:custGeom>
              <a:avLst/>
              <a:gdLst>
                <a:gd name="connsiteX0" fmla="*/ 82742 w 294085"/>
                <a:gd name="connsiteY0" fmla="*/ 160192 h 608410"/>
                <a:gd name="connsiteX1" fmla="*/ 91183 w 294085"/>
                <a:gd name="connsiteY1" fmla="*/ 160192 h 608410"/>
                <a:gd name="connsiteX2" fmla="*/ 97638 w 294085"/>
                <a:gd name="connsiteY2" fmla="*/ 160192 h 608410"/>
                <a:gd name="connsiteX3" fmla="*/ 196448 w 294085"/>
                <a:gd name="connsiteY3" fmla="*/ 160192 h 608410"/>
                <a:gd name="connsiteX4" fmla="*/ 202903 w 294085"/>
                <a:gd name="connsiteY4" fmla="*/ 160192 h 608410"/>
                <a:gd name="connsiteX5" fmla="*/ 211344 w 294085"/>
                <a:gd name="connsiteY5" fmla="*/ 160192 h 608410"/>
                <a:gd name="connsiteX6" fmla="*/ 235178 w 294085"/>
                <a:gd name="connsiteY6" fmla="*/ 177050 h 608410"/>
                <a:gd name="connsiteX7" fmla="*/ 293272 w 294085"/>
                <a:gd name="connsiteY7" fmla="*/ 357031 h 608410"/>
                <a:gd name="connsiteX8" fmla="*/ 291286 w 294085"/>
                <a:gd name="connsiteY8" fmla="*/ 371906 h 608410"/>
                <a:gd name="connsiteX9" fmla="*/ 277383 w 294085"/>
                <a:gd name="connsiteY9" fmla="*/ 378351 h 608410"/>
                <a:gd name="connsiteX10" fmla="*/ 262487 w 294085"/>
                <a:gd name="connsiteY10" fmla="*/ 378351 h 608410"/>
                <a:gd name="connsiteX11" fmla="*/ 239150 w 294085"/>
                <a:gd name="connsiteY11" fmla="*/ 360998 h 608410"/>
                <a:gd name="connsiteX12" fmla="*/ 222765 w 294085"/>
                <a:gd name="connsiteY12" fmla="*/ 309929 h 608410"/>
                <a:gd name="connsiteX13" fmla="*/ 222765 w 294085"/>
                <a:gd name="connsiteY13" fmla="*/ 379343 h 608410"/>
                <a:gd name="connsiteX14" fmla="*/ 222765 w 294085"/>
                <a:gd name="connsiteY14" fmla="*/ 382318 h 608410"/>
                <a:gd name="connsiteX15" fmla="*/ 222765 w 294085"/>
                <a:gd name="connsiteY15" fmla="*/ 575190 h 608410"/>
                <a:gd name="connsiteX16" fmla="*/ 189497 w 294085"/>
                <a:gd name="connsiteY16" fmla="*/ 608410 h 608410"/>
                <a:gd name="connsiteX17" fmla="*/ 187014 w 294085"/>
                <a:gd name="connsiteY17" fmla="*/ 608410 h 608410"/>
                <a:gd name="connsiteX18" fmla="*/ 154243 w 294085"/>
                <a:gd name="connsiteY18" fmla="*/ 575190 h 608410"/>
                <a:gd name="connsiteX19" fmla="*/ 154243 w 294085"/>
                <a:gd name="connsiteY19" fmla="*/ 402150 h 608410"/>
                <a:gd name="connsiteX20" fmla="*/ 139843 w 294085"/>
                <a:gd name="connsiteY20" fmla="*/ 402150 h 608410"/>
                <a:gd name="connsiteX21" fmla="*/ 139843 w 294085"/>
                <a:gd name="connsiteY21" fmla="*/ 575190 h 608410"/>
                <a:gd name="connsiteX22" fmla="*/ 107072 w 294085"/>
                <a:gd name="connsiteY22" fmla="*/ 608410 h 608410"/>
                <a:gd name="connsiteX23" fmla="*/ 104589 w 294085"/>
                <a:gd name="connsiteY23" fmla="*/ 608410 h 608410"/>
                <a:gd name="connsiteX24" fmla="*/ 71322 w 294085"/>
                <a:gd name="connsiteY24" fmla="*/ 575190 h 608410"/>
                <a:gd name="connsiteX25" fmla="*/ 71322 w 294085"/>
                <a:gd name="connsiteY25" fmla="*/ 382318 h 608410"/>
                <a:gd name="connsiteX26" fmla="*/ 71322 w 294085"/>
                <a:gd name="connsiteY26" fmla="*/ 379343 h 608410"/>
                <a:gd name="connsiteX27" fmla="*/ 71322 w 294085"/>
                <a:gd name="connsiteY27" fmla="*/ 309929 h 608410"/>
                <a:gd name="connsiteX28" fmla="*/ 54936 w 294085"/>
                <a:gd name="connsiteY28" fmla="*/ 360998 h 608410"/>
                <a:gd name="connsiteX29" fmla="*/ 31102 w 294085"/>
                <a:gd name="connsiteY29" fmla="*/ 378351 h 608410"/>
                <a:gd name="connsiteX30" fmla="*/ 16206 w 294085"/>
                <a:gd name="connsiteY30" fmla="*/ 378351 h 608410"/>
                <a:gd name="connsiteX31" fmla="*/ 2800 w 294085"/>
                <a:gd name="connsiteY31" fmla="*/ 371906 h 608410"/>
                <a:gd name="connsiteX32" fmla="*/ 814 w 294085"/>
                <a:gd name="connsiteY32" fmla="*/ 357031 h 608410"/>
                <a:gd name="connsiteX33" fmla="*/ 58908 w 294085"/>
                <a:gd name="connsiteY33" fmla="*/ 177050 h 608410"/>
                <a:gd name="connsiteX34" fmla="*/ 82742 w 294085"/>
                <a:gd name="connsiteY34" fmla="*/ 160192 h 608410"/>
                <a:gd name="connsiteX35" fmla="*/ 147004 w 294085"/>
                <a:gd name="connsiteY35" fmla="*/ 0 h 608410"/>
                <a:gd name="connsiteX36" fmla="*/ 218732 w 294085"/>
                <a:gd name="connsiteY36" fmla="*/ 71648 h 608410"/>
                <a:gd name="connsiteX37" fmla="*/ 147004 w 294085"/>
                <a:gd name="connsiteY37" fmla="*/ 143296 h 608410"/>
                <a:gd name="connsiteX38" fmla="*/ 75276 w 294085"/>
                <a:gd name="connsiteY38" fmla="*/ 71648 h 608410"/>
                <a:gd name="connsiteX39" fmla="*/ 147004 w 294085"/>
                <a:gd name="connsiteY39" fmla="*/ 0 h 60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94085" h="608410">
                  <a:moveTo>
                    <a:pt x="82742" y="160192"/>
                  </a:moveTo>
                  <a:lnTo>
                    <a:pt x="91183" y="160192"/>
                  </a:lnTo>
                  <a:lnTo>
                    <a:pt x="97638" y="160192"/>
                  </a:lnTo>
                  <a:lnTo>
                    <a:pt x="196448" y="160192"/>
                  </a:lnTo>
                  <a:lnTo>
                    <a:pt x="202903" y="160192"/>
                  </a:lnTo>
                  <a:lnTo>
                    <a:pt x="211344" y="160192"/>
                  </a:lnTo>
                  <a:cubicBezTo>
                    <a:pt x="221275" y="160192"/>
                    <a:pt x="231702" y="167629"/>
                    <a:pt x="235178" y="177050"/>
                  </a:cubicBezTo>
                  <a:lnTo>
                    <a:pt x="293272" y="357031"/>
                  </a:lnTo>
                  <a:cubicBezTo>
                    <a:pt x="294762" y="362485"/>
                    <a:pt x="294265" y="367939"/>
                    <a:pt x="291286" y="371906"/>
                  </a:cubicBezTo>
                  <a:cubicBezTo>
                    <a:pt x="288307" y="375872"/>
                    <a:pt x="283342" y="378351"/>
                    <a:pt x="277383" y="378351"/>
                  </a:cubicBezTo>
                  <a:lnTo>
                    <a:pt x="262487" y="378351"/>
                  </a:lnTo>
                  <a:cubicBezTo>
                    <a:pt x="252557" y="378351"/>
                    <a:pt x="242129" y="370914"/>
                    <a:pt x="239150" y="360998"/>
                  </a:cubicBezTo>
                  <a:lnTo>
                    <a:pt x="222765" y="309929"/>
                  </a:lnTo>
                  <a:lnTo>
                    <a:pt x="222765" y="379343"/>
                  </a:lnTo>
                  <a:lnTo>
                    <a:pt x="222765" y="382318"/>
                  </a:lnTo>
                  <a:lnTo>
                    <a:pt x="222765" y="575190"/>
                  </a:lnTo>
                  <a:cubicBezTo>
                    <a:pt x="222765" y="593536"/>
                    <a:pt x="207868" y="608410"/>
                    <a:pt x="189497" y="608410"/>
                  </a:cubicBezTo>
                  <a:lnTo>
                    <a:pt x="187014" y="608410"/>
                  </a:lnTo>
                  <a:cubicBezTo>
                    <a:pt x="168642" y="608410"/>
                    <a:pt x="154243" y="593536"/>
                    <a:pt x="154243" y="575190"/>
                  </a:cubicBezTo>
                  <a:lnTo>
                    <a:pt x="154243" y="402150"/>
                  </a:lnTo>
                  <a:lnTo>
                    <a:pt x="139843" y="402150"/>
                  </a:lnTo>
                  <a:lnTo>
                    <a:pt x="139843" y="575190"/>
                  </a:lnTo>
                  <a:cubicBezTo>
                    <a:pt x="139843" y="593536"/>
                    <a:pt x="124947" y="608410"/>
                    <a:pt x="107072" y="608410"/>
                  </a:cubicBezTo>
                  <a:lnTo>
                    <a:pt x="104589" y="608410"/>
                  </a:lnTo>
                  <a:cubicBezTo>
                    <a:pt x="86218" y="608410"/>
                    <a:pt x="71322" y="593536"/>
                    <a:pt x="71322" y="575190"/>
                  </a:cubicBezTo>
                  <a:lnTo>
                    <a:pt x="71322" y="382318"/>
                  </a:lnTo>
                  <a:lnTo>
                    <a:pt x="71322" y="379343"/>
                  </a:lnTo>
                  <a:lnTo>
                    <a:pt x="71322" y="309929"/>
                  </a:lnTo>
                  <a:lnTo>
                    <a:pt x="54936" y="360998"/>
                  </a:lnTo>
                  <a:cubicBezTo>
                    <a:pt x="51957" y="370914"/>
                    <a:pt x="41529" y="378351"/>
                    <a:pt x="31102" y="378351"/>
                  </a:cubicBezTo>
                  <a:lnTo>
                    <a:pt x="16206" y="378351"/>
                  </a:lnTo>
                  <a:cubicBezTo>
                    <a:pt x="10744" y="378351"/>
                    <a:pt x="5779" y="375872"/>
                    <a:pt x="2800" y="371906"/>
                  </a:cubicBezTo>
                  <a:cubicBezTo>
                    <a:pt x="-179" y="367939"/>
                    <a:pt x="-676" y="362485"/>
                    <a:pt x="814" y="357031"/>
                  </a:cubicBezTo>
                  <a:lnTo>
                    <a:pt x="58908" y="177050"/>
                  </a:lnTo>
                  <a:cubicBezTo>
                    <a:pt x="61887" y="167629"/>
                    <a:pt x="72315" y="160192"/>
                    <a:pt x="82742" y="160192"/>
                  </a:cubicBezTo>
                  <a:close/>
                  <a:moveTo>
                    <a:pt x="147004" y="0"/>
                  </a:moveTo>
                  <a:cubicBezTo>
                    <a:pt x="186618" y="0"/>
                    <a:pt x="218732" y="32078"/>
                    <a:pt x="218732" y="71648"/>
                  </a:cubicBezTo>
                  <a:cubicBezTo>
                    <a:pt x="218732" y="111218"/>
                    <a:pt x="186618" y="143296"/>
                    <a:pt x="147004" y="143296"/>
                  </a:cubicBezTo>
                  <a:cubicBezTo>
                    <a:pt x="107390" y="143296"/>
                    <a:pt x="75276" y="111218"/>
                    <a:pt x="75276" y="71648"/>
                  </a:cubicBezTo>
                  <a:cubicBezTo>
                    <a:pt x="75276" y="32078"/>
                    <a:pt x="107390" y="0"/>
                    <a:pt x="147004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10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  <a:gs pos="76000">
                  <a:schemeClr val="accent1">
                    <a:lumMod val="100000"/>
                  </a:schemeClr>
                </a:gs>
                <a:gs pos="76100">
                  <a:schemeClr val="accent1">
                    <a:lumMod val="20000"/>
                    <a:lumOff val="80000"/>
                  </a:schemeClr>
                </a:gs>
              </a:gsLst>
              <a:lin ang="0" scaled="1"/>
              <a:tileRect/>
            </a:gradFill>
            <a:ln>
              <a:noFill/>
            </a:ln>
          </p:spPr>
        </p:sp>
        <p:sp>
          <p:nvSpPr>
            <p:cNvPr id="493" name="ValueShape1">
              <a:extLst>
                <a:ext uri="{FF2B5EF4-FFF2-40B4-BE49-F238E27FC236}">
                  <a16:creationId xmlns:a16="http://schemas.microsoft.com/office/drawing/2014/main" id="{1A3AA9AE-2DE5-4983-A830-8113360858A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2908260" y="908449"/>
              <a:ext cx="697510" cy="1443027"/>
            </a:xfrm>
            <a:custGeom>
              <a:avLst/>
              <a:gdLst>
                <a:gd name="connsiteX0" fmla="*/ 82742 w 294085"/>
                <a:gd name="connsiteY0" fmla="*/ 160192 h 608410"/>
                <a:gd name="connsiteX1" fmla="*/ 91183 w 294085"/>
                <a:gd name="connsiteY1" fmla="*/ 160192 h 608410"/>
                <a:gd name="connsiteX2" fmla="*/ 97638 w 294085"/>
                <a:gd name="connsiteY2" fmla="*/ 160192 h 608410"/>
                <a:gd name="connsiteX3" fmla="*/ 196448 w 294085"/>
                <a:gd name="connsiteY3" fmla="*/ 160192 h 608410"/>
                <a:gd name="connsiteX4" fmla="*/ 202903 w 294085"/>
                <a:gd name="connsiteY4" fmla="*/ 160192 h 608410"/>
                <a:gd name="connsiteX5" fmla="*/ 211344 w 294085"/>
                <a:gd name="connsiteY5" fmla="*/ 160192 h 608410"/>
                <a:gd name="connsiteX6" fmla="*/ 235178 w 294085"/>
                <a:gd name="connsiteY6" fmla="*/ 177050 h 608410"/>
                <a:gd name="connsiteX7" fmla="*/ 293272 w 294085"/>
                <a:gd name="connsiteY7" fmla="*/ 357031 h 608410"/>
                <a:gd name="connsiteX8" fmla="*/ 291286 w 294085"/>
                <a:gd name="connsiteY8" fmla="*/ 371906 h 608410"/>
                <a:gd name="connsiteX9" fmla="*/ 277383 w 294085"/>
                <a:gd name="connsiteY9" fmla="*/ 378351 h 608410"/>
                <a:gd name="connsiteX10" fmla="*/ 262487 w 294085"/>
                <a:gd name="connsiteY10" fmla="*/ 378351 h 608410"/>
                <a:gd name="connsiteX11" fmla="*/ 239150 w 294085"/>
                <a:gd name="connsiteY11" fmla="*/ 360998 h 608410"/>
                <a:gd name="connsiteX12" fmla="*/ 222765 w 294085"/>
                <a:gd name="connsiteY12" fmla="*/ 309929 h 608410"/>
                <a:gd name="connsiteX13" fmla="*/ 222765 w 294085"/>
                <a:gd name="connsiteY13" fmla="*/ 379343 h 608410"/>
                <a:gd name="connsiteX14" fmla="*/ 222765 w 294085"/>
                <a:gd name="connsiteY14" fmla="*/ 382318 h 608410"/>
                <a:gd name="connsiteX15" fmla="*/ 222765 w 294085"/>
                <a:gd name="connsiteY15" fmla="*/ 575190 h 608410"/>
                <a:gd name="connsiteX16" fmla="*/ 189497 w 294085"/>
                <a:gd name="connsiteY16" fmla="*/ 608410 h 608410"/>
                <a:gd name="connsiteX17" fmla="*/ 187014 w 294085"/>
                <a:gd name="connsiteY17" fmla="*/ 608410 h 608410"/>
                <a:gd name="connsiteX18" fmla="*/ 154243 w 294085"/>
                <a:gd name="connsiteY18" fmla="*/ 575190 h 608410"/>
                <a:gd name="connsiteX19" fmla="*/ 154243 w 294085"/>
                <a:gd name="connsiteY19" fmla="*/ 402150 h 608410"/>
                <a:gd name="connsiteX20" fmla="*/ 139843 w 294085"/>
                <a:gd name="connsiteY20" fmla="*/ 402150 h 608410"/>
                <a:gd name="connsiteX21" fmla="*/ 139843 w 294085"/>
                <a:gd name="connsiteY21" fmla="*/ 575190 h 608410"/>
                <a:gd name="connsiteX22" fmla="*/ 107072 w 294085"/>
                <a:gd name="connsiteY22" fmla="*/ 608410 h 608410"/>
                <a:gd name="connsiteX23" fmla="*/ 104589 w 294085"/>
                <a:gd name="connsiteY23" fmla="*/ 608410 h 608410"/>
                <a:gd name="connsiteX24" fmla="*/ 71322 w 294085"/>
                <a:gd name="connsiteY24" fmla="*/ 575190 h 608410"/>
                <a:gd name="connsiteX25" fmla="*/ 71322 w 294085"/>
                <a:gd name="connsiteY25" fmla="*/ 382318 h 608410"/>
                <a:gd name="connsiteX26" fmla="*/ 71322 w 294085"/>
                <a:gd name="connsiteY26" fmla="*/ 379343 h 608410"/>
                <a:gd name="connsiteX27" fmla="*/ 71322 w 294085"/>
                <a:gd name="connsiteY27" fmla="*/ 309929 h 608410"/>
                <a:gd name="connsiteX28" fmla="*/ 54936 w 294085"/>
                <a:gd name="connsiteY28" fmla="*/ 360998 h 608410"/>
                <a:gd name="connsiteX29" fmla="*/ 31102 w 294085"/>
                <a:gd name="connsiteY29" fmla="*/ 378351 h 608410"/>
                <a:gd name="connsiteX30" fmla="*/ 16206 w 294085"/>
                <a:gd name="connsiteY30" fmla="*/ 378351 h 608410"/>
                <a:gd name="connsiteX31" fmla="*/ 2800 w 294085"/>
                <a:gd name="connsiteY31" fmla="*/ 371906 h 608410"/>
                <a:gd name="connsiteX32" fmla="*/ 814 w 294085"/>
                <a:gd name="connsiteY32" fmla="*/ 357031 h 608410"/>
                <a:gd name="connsiteX33" fmla="*/ 58908 w 294085"/>
                <a:gd name="connsiteY33" fmla="*/ 177050 h 608410"/>
                <a:gd name="connsiteX34" fmla="*/ 82742 w 294085"/>
                <a:gd name="connsiteY34" fmla="*/ 160192 h 608410"/>
                <a:gd name="connsiteX35" fmla="*/ 147004 w 294085"/>
                <a:gd name="connsiteY35" fmla="*/ 0 h 608410"/>
                <a:gd name="connsiteX36" fmla="*/ 218732 w 294085"/>
                <a:gd name="connsiteY36" fmla="*/ 71648 h 608410"/>
                <a:gd name="connsiteX37" fmla="*/ 147004 w 294085"/>
                <a:gd name="connsiteY37" fmla="*/ 143296 h 608410"/>
                <a:gd name="connsiteX38" fmla="*/ 75276 w 294085"/>
                <a:gd name="connsiteY38" fmla="*/ 71648 h 608410"/>
                <a:gd name="connsiteX39" fmla="*/ 147004 w 294085"/>
                <a:gd name="connsiteY39" fmla="*/ 0 h 60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94085" h="608410">
                  <a:moveTo>
                    <a:pt x="82742" y="160192"/>
                  </a:moveTo>
                  <a:lnTo>
                    <a:pt x="91183" y="160192"/>
                  </a:lnTo>
                  <a:lnTo>
                    <a:pt x="97638" y="160192"/>
                  </a:lnTo>
                  <a:lnTo>
                    <a:pt x="196448" y="160192"/>
                  </a:lnTo>
                  <a:lnTo>
                    <a:pt x="202903" y="160192"/>
                  </a:lnTo>
                  <a:lnTo>
                    <a:pt x="211344" y="160192"/>
                  </a:lnTo>
                  <a:cubicBezTo>
                    <a:pt x="221275" y="160192"/>
                    <a:pt x="231702" y="167629"/>
                    <a:pt x="235178" y="177050"/>
                  </a:cubicBezTo>
                  <a:lnTo>
                    <a:pt x="293272" y="357031"/>
                  </a:lnTo>
                  <a:cubicBezTo>
                    <a:pt x="294762" y="362485"/>
                    <a:pt x="294265" y="367939"/>
                    <a:pt x="291286" y="371906"/>
                  </a:cubicBezTo>
                  <a:cubicBezTo>
                    <a:pt x="288307" y="375872"/>
                    <a:pt x="283342" y="378351"/>
                    <a:pt x="277383" y="378351"/>
                  </a:cubicBezTo>
                  <a:lnTo>
                    <a:pt x="262487" y="378351"/>
                  </a:lnTo>
                  <a:cubicBezTo>
                    <a:pt x="252557" y="378351"/>
                    <a:pt x="242129" y="370914"/>
                    <a:pt x="239150" y="360998"/>
                  </a:cubicBezTo>
                  <a:lnTo>
                    <a:pt x="222765" y="309929"/>
                  </a:lnTo>
                  <a:lnTo>
                    <a:pt x="222765" y="379343"/>
                  </a:lnTo>
                  <a:lnTo>
                    <a:pt x="222765" y="382318"/>
                  </a:lnTo>
                  <a:lnTo>
                    <a:pt x="222765" y="575190"/>
                  </a:lnTo>
                  <a:cubicBezTo>
                    <a:pt x="222765" y="593536"/>
                    <a:pt x="207868" y="608410"/>
                    <a:pt x="189497" y="608410"/>
                  </a:cubicBezTo>
                  <a:lnTo>
                    <a:pt x="187014" y="608410"/>
                  </a:lnTo>
                  <a:cubicBezTo>
                    <a:pt x="168642" y="608410"/>
                    <a:pt x="154243" y="593536"/>
                    <a:pt x="154243" y="575190"/>
                  </a:cubicBezTo>
                  <a:lnTo>
                    <a:pt x="154243" y="402150"/>
                  </a:lnTo>
                  <a:lnTo>
                    <a:pt x="139843" y="402150"/>
                  </a:lnTo>
                  <a:lnTo>
                    <a:pt x="139843" y="575190"/>
                  </a:lnTo>
                  <a:cubicBezTo>
                    <a:pt x="139843" y="593536"/>
                    <a:pt x="124947" y="608410"/>
                    <a:pt x="107072" y="608410"/>
                  </a:cubicBezTo>
                  <a:lnTo>
                    <a:pt x="104589" y="608410"/>
                  </a:lnTo>
                  <a:cubicBezTo>
                    <a:pt x="86218" y="608410"/>
                    <a:pt x="71322" y="593536"/>
                    <a:pt x="71322" y="575190"/>
                  </a:cubicBezTo>
                  <a:lnTo>
                    <a:pt x="71322" y="382318"/>
                  </a:lnTo>
                  <a:lnTo>
                    <a:pt x="71322" y="379343"/>
                  </a:lnTo>
                  <a:lnTo>
                    <a:pt x="71322" y="309929"/>
                  </a:lnTo>
                  <a:lnTo>
                    <a:pt x="54936" y="360998"/>
                  </a:lnTo>
                  <a:cubicBezTo>
                    <a:pt x="51957" y="370914"/>
                    <a:pt x="41529" y="378351"/>
                    <a:pt x="31102" y="378351"/>
                  </a:cubicBezTo>
                  <a:lnTo>
                    <a:pt x="16206" y="378351"/>
                  </a:lnTo>
                  <a:cubicBezTo>
                    <a:pt x="10744" y="378351"/>
                    <a:pt x="5779" y="375872"/>
                    <a:pt x="2800" y="371906"/>
                  </a:cubicBezTo>
                  <a:cubicBezTo>
                    <a:pt x="-179" y="367939"/>
                    <a:pt x="-676" y="362485"/>
                    <a:pt x="814" y="357031"/>
                  </a:cubicBezTo>
                  <a:lnTo>
                    <a:pt x="58908" y="177050"/>
                  </a:lnTo>
                  <a:cubicBezTo>
                    <a:pt x="61887" y="167629"/>
                    <a:pt x="72315" y="160192"/>
                    <a:pt x="82742" y="160192"/>
                  </a:cubicBezTo>
                  <a:close/>
                  <a:moveTo>
                    <a:pt x="147004" y="0"/>
                  </a:moveTo>
                  <a:cubicBezTo>
                    <a:pt x="186618" y="0"/>
                    <a:pt x="218732" y="32078"/>
                    <a:pt x="218732" y="71648"/>
                  </a:cubicBezTo>
                  <a:cubicBezTo>
                    <a:pt x="218732" y="111218"/>
                    <a:pt x="186618" y="143296"/>
                    <a:pt x="147004" y="143296"/>
                  </a:cubicBezTo>
                  <a:cubicBezTo>
                    <a:pt x="107390" y="143296"/>
                    <a:pt x="75276" y="111218"/>
                    <a:pt x="75276" y="71648"/>
                  </a:cubicBezTo>
                  <a:cubicBezTo>
                    <a:pt x="75276" y="32078"/>
                    <a:pt x="107390" y="0"/>
                    <a:pt x="147004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</p:sp>
        <p:sp>
          <p:nvSpPr>
            <p:cNvPr id="494" name="ValueShape1">
              <a:extLst>
                <a:ext uri="{FF2B5EF4-FFF2-40B4-BE49-F238E27FC236}">
                  <a16:creationId xmlns:a16="http://schemas.microsoft.com/office/drawing/2014/main" id="{7082410B-24A5-4993-937F-24320F8F59B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2145752" y="908449"/>
              <a:ext cx="697510" cy="1443027"/>
            </a:xfrm>
            <a:custGeom>
              <a:avLst/>
              <a:gdLst>
                <a:gd name="connsiteX0" fmla="*/ 82742 w 294085"/>
                <a:gd name="connsiteY0" fmla="*/ 160192 h 608410"/>
                <a:gd name="connsiteX1" fmla="*/ 91183 w 294085"/>
                <a:gd name="connsiteY1" fmla="*/ 160192 h 608410"/>
                <a:gd name="connsiteX2" fmla="*/ 97638 w 294085"/>
                <a:gd name="connsiteY2" fmla="*/ 160192 h 608410"/>
                <a:gd name="connsiteX3" fmla="*/ 196448 w 294085"/>
                <a:gd name="connsiteY3" fmla="*/ 160192 h 608410"/>
                <a:gd name="connsiteX4" fmla="*/ 202903 w 294085"/>
                <a:gd name="connsiteY4" fmla="*/ 160192 h 608410"/>
                <a:gd name="connsiteX5" fmla="*/ 211344 w 294085"/>
                <a:gd name="connsiteY5" fmla="*/ 160192 h 608410"/>
                <a:gd name="connsiteX6" fmla="*/ 235178 w 294085"/>
                <a:gd name="connsiteY6" fmla="*/ 177050 h 608410"/>
                <a:gd name="connsiteX7" fmla="*/ 293272 w 294085"/>
                <a:gd name="connsiteY7" fmla="*/ 357031 h 608410"/>
                <a:gd name="connsiteX8" fmla="*/ 291286 w 294085"/>
                <a:gd name="connsiteY8" fmla="*/ 371906 h 608410"/>
                <a:gd name="connsiteX9" fmla="*/ 277383 w 294085"/>
                <a:gd name="connsiteY9" fmla="*/ 378351 h 608410"/>
                <a:gd name="connsiteX10" fmla="*/ 262487 w 294085"/>
                <a:gd name="connsiteY10" fmla="*/ 378351 h 608410"/>
                <a:gd name="connsiteX11" fmla="*/ 239150 w 294085"/>
                <a:gd name="connsiteY11" fmla="*/ 360998 h 608410"/>
                <a:gd name="connsiteX12" fmla="*/ 222765 w 294085"/>
                <a:gd name="connsiteY12" fmla="*/ 309929 h 608410"/>
                <a:gd name="connsiteX13" fmla="*/ 222765 w 294085"/>
                <a:gd name="connsiteY13" fmla="*/ 379343 h 608410"/>
                <a:gd name="connsiteX14" fmla="*/ 222765 w 294085"/>
                <a:gd name="connsiteY14" fmla="*/ 382318 h 608410"/>
                <a:gd name="connsiteX15" fmla="*/ 222765 w 294085"/>
                <a:gd name="connsiteY15" fmla="*/ 575190 h 608410"/>
                <a:gd name="connsiteX16" fmla="*/ 189497 w 294085"/>
                <a:gd name="connsiteY16" fmla="*/ 608410 h 608410"/>
                <a:gd name="connsiteX17" fmla="*/ 187014 w 294085"/>
                <a:gd name="connsiteY17" fmla="*/ 608410 h 608410"/>
                <a:gd name="connsiteX18" fmla="*/ 154243 w 294085"/>
                <a:gd name="connsiteY18" fmla="*/ 575190 h 608410"/>
                <a:gd name="connsiteX19" fmla="*/ 154243 w 294085"/>
                <a:gd name="connsiteY19" fmla="*/ 402150 h 608410"/>
                <a:gd name="connsiteX20" fmla="*/ 139843 w 294085"/>
                <a:gd name="connsiteY20" fmla="*/ 402150 h 608410"/>
                <a:gd name="connsiteX21" fmla="*/ 139843 w 294085"/>
                <a:gd name="connsiteY21" fmla="*/ 575190 h 608410"/>
                <a:gd name="connsiteX22" fmla="*/ 107072 w 294085"/>
                <a:gd name="connsiteY22" fmla="*/ 608410 h 608410"/>
                <a:gd name="connsiteX23" fmla="*/ 104589 w 294085"/>
                <a:gd name="connsiteY23" fmla="*/ 608410 h 608410"/>
                <a:gd name="connsiteX24" fmla="*/ 71322 w 294085"/>
                <a:gd name="connsiteY24" fmla="*/ 575190 h 608410"/>
                <a:gd name="connsiteX25" fmla="*/ 71322 w 294085"/>
                <a:gd name="connsiteY25" fmla="*/ 382318 h 608410"/>
                <a:gd name="connsiteX26" fmla="*/ 71322 w 294085"/>
                <a:gd name="connsiteY26" fmla="*/ 379343 h 608410"/>
                <a:gd name="connsiteX27" fmla="*/ 71322 w 294085"/>
                <a:gd name="connsiteY27" fmla="*/ 309929 h 608410"/>
                <a:gd name="connsiteX28" fmla="*/ 54936 w 294085"/>
                <a:gd name="connsiteY28" fmla="*/ 360998 h 608410"/>
                <a:gd name="connsiteX29" fmla="*/ 31102 w 294085"/>
                <a:gd name="connsiteY29" fmla="*/ 378351 h 608410"/>
                <a:gd name="connsiteX30" fmla="*/ 16206 w 294085"/>
                <a:gd name="connsiteY30" fmla="*/ 378351 h 608410"/>
                <a:gd name="connsiteX31" fmla="*/ 2800 w 294085"/>
                <a:gd name="connsiteY31" fmla="*/ 371906 h 608410"/>
                <a:gd name="connsiteX32" fmla="*/ 814 w 294085"/>
                <a:gd name="connsiteY32" fmla="*/ 357031 h 608410"/>
                <a:gd name="connsiteX33" fmla="*/ 58908 w 294085"/>
                <a:gd name="connsiteY33" fmla="*/ 177050 h 608410"/>
                <a:gd name="connsiteX34" fmla="*/ 82742 w 294085"/>
                <a:gd name="connsiteY34" fmla="*/ 160192 h 608410"/>
                <a:gd name="connsiteX35" fmla="*/ 147004 w 294085"/>
                <a:gd name="connsiteY35" fmla="*/ 0 h 608410"/>
                <a:gd name="connsiteX36" fmla="*/ 218732 w 294085"/>
                <a:gd name="connsiteY36" fmla="*/ 71648 h 608410"/>
                <a:gd name="connsiteX37" fmla="*/ 147004 w 294085"/>
                <a:gd name="connsiteY37" fmla="*/ 143296 h 608410"/>
                <a:gd name="connsiteX38" fmla="*/ 75276 w 294085"/>
                <a:gd name="connsiteY38" fmla="*/ 71648 h 608410"/>
                <a:gd name="connsiteX39" fmla="*/ 147004 w 294085"/>
                <a:gd name="connsiteY39" fmla="*/ 0 h 60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94085" h="608410">
                  <a:moveTo>
                    <a:pt x="82742" y="160192"/>
                  </a:moveTo>
                  <a:lnTo>
                    <a:pt x="91183" y="160192"/>
                  </a:lnTo>
                  <a:lnTo>
                    <a:pt x="97638" y="160192"/>
                  </a:lnTo>
                  <a:lnTo>
                    <a:pt x="196448" y="160192"/>
                  </a:lnTo>
                  <a:lnTo>
                    <a:pt x="202903" y="160192"/>
                  </a:lnTo>
                  <a:lnTo>
                    <a:pt x="211344" y="160192"/>
                  </a:lnTo>
                  <a:cubicBezTo>
                    <a:pt x="221275" y="160192"/>
                    <a:pt x="231702" y="167629"/>
                    <a:pt x="235178" y="177050"/>
                  </a:cubicBezTo>
                  <a:lnTo>
                    <a:pt x="293272" y="357031"/>
                  </a:lnTo>
                  <a:cubicBezTo>
                    <a:pt x="294762" y="362485"/>
                    <a:pt x="294265" y="367939"/>
                    <a:pt x="291286" y="371906"/>
                  </a:cubicBezTo>
                  <a:cubicBezTo>
                    <a:pt x="288307" y="375872"/>
                    <a:pt x="283342" y="378351"/>
                    <a:pt x="277383" y="378351"/>
                  </a:cubicBezTo>
                  <a:lnTo>
                    <a:pt x="262487" y="378351"/>
                  </a:lnTo>
                  <a:cubicBezTo>
                    <a:pt x="252557" y="378351"/>
                    <a:pt x="242129" y="370914"/>
                    <a:pt x="239150" y="360998"/>
                  </a:cubicBezTo>
                  <a:lnTo>
                    <a:pt x="222765" y="309929"/>
                  </a:lnTo>
                  <a:lnTo>
                    <a:pt x="222765" y="379343"/>
                  </a:lnTo>
                  <a:lnTo>
                    <a:pt x="222765" y="382318"/>
                  </a:lnTo>
                  <a:lnTo>
                    <a:pt x="222765" y="575190"/>
                  </a:lnTo>
                  <a:cubicBezTo>
                    <a:pt x="222765" y="593536"/>
                    <a:pt x="207868" y="608410"/>
                    <a:pt x="189497" y="608410"/>
                  </a:cubicBezTo>
                  <a:lnTo>
                    <a:pt x="187014" y="608410"/>
                  </a:lnTo>
                  <a:cubicBezTo>
                    <a:pt x="168642" y="608410"/>
                    <a:pt x="154243" y="593536"/>
                    <a:pt x="154243" y="575190"/>
                  </a:cubicBezTo>
                  <a:lnTo>
                    <a:pt x="154243" y="402150"/>
                  </a:lnTo>
                  <a:lnTo>
                    <a:pt x="139843" y="402150"/>
                  </a:lnTo>
                  <a:lnTo>
                    <a:pt x="139843" y="575190"/>
                  </a:lnTo>
                  <a:cubicBezTo>
                    <a:pt x="139843" y="593536"/>
                    <a:pt x="124947" y="608410"/>
                    <a:pt x="107072" y="608410"/>
                  </a:cubicBezTo>
                  <a:lnTo>
                    <a:pt x="104589" y="608410"/>
                  </a:lnTo>
                  <a:cubicBezTo>
                    <a:pt x="86218" y="608410"/>
                    <a:pt x="71322" y="593536"/>
                    <a:pt x="71322" y="575190"/>
                  </a:cubicBezTo>
                  <a:lnTo>
                    <a:pt x="71322" y="382318"/>
                  </a:lnTo>
                  <a:lnTo>
                    <a:pt x="71322" y="379343"/>
                  </a:lnTo>
                  <a:lnTo>
                    <a:pt x="71322" y="309929"/>
                  </a:lnTo>
                  <a:lnTo>
                    <a:pt x="54936" y="360998"/>
                  </a:lnTo>
                  <a:cubicBezTo>
                    <a:pt x="51957" y="370914"/>
                    <a:pt x="41529" y="378351"/>
                    <a:pt x="31102" y="378351"/>
                  </a:cubicBezTo>
                  <a:lnTo>
                    <a:pt x="16206" y="378351"/>
                  </a:lnTo>
                  <a:cubicBezTo>
                    <a:pt x="10744" y="378351"/>
                    <a:pt x="5779" y="375872"/>
                    <a:pt x="2800" y="371906"/>
                  </a:cubicBezTo>
                  <a:cubicBezTo>
                    <a:pt x="-179" y="367939"/>
                    <a:pt x="-676" y="362485"/>
                    <a:pt x="814" y="357031"/>
                  </a:cubicBezTo>
                  <a:lnTo>
                    <a:pt x="58908" y="177050"/>
                  </a:lnTo>
                  <a:cubicBezTo>
                    <a:pt x="61887" y="167629"/>
                    <a:pt x="72315" y="160192"/>
                    <a:pt x="82742" y="160192"/>
                  </a:cubicBezTo>
                  <a:close/>
                  <a:moveTo>
                    <a:pt x="147004" y="0"/>
                  </a:moveTo>
                  <a:cubicBezTo>
                    <a:pt x="186618" y="0"/>
                    <a:pt x="218732" y="32078"/>
                    <a:pt x="218732" y="71648"/>
                  </a:cubicBezTo>
                  <a:cubicBezTo>
                    <a:pt x="218732" y="111218"/>
                    <a:pt x="186618" y="143296"/>
                    <a:pt x="147004" y="143296"/>
                  </a:cubicBezTo>
                  <a:cubicBezTo>
                    <a:pt x="107390" y="143296"/>
                    <a:pt x="75276" y="111218"/>
                    <a:pt x="75276" y="71648"/>
                  </a:cubicBezTo>
                  <a:cubicBezTo>
                    <a:pt x="75276" y="32078"/>
                    <a:pt x="107390" y="0"/>
                    <a:pt x="147004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</p:sp>
        <p:sp>
          <p:nvSpPr>
            <p:cNvPr id="495" name="ValueShape1">
              <a:extLst>
                <a:ext uri="{FF2B5EF4-FFF2-40B4-BE49-F238E27FC236}">
                  <a16:creationId xmlns:a16="http://schemas.microsoft.com/office/drawing/2014/main" id="{E52CD02D-EBD7-433F-AA4E-23A756278A1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-1383245" y="908449"/>
              <a:ext cx="697510" cy="1443027"/>
            </a:xfrm>
            <a:custGeom>
              <a:avLst/>
              <a:gdLst>
                <a:gd name="connsiteX0" fmla="*/ 82742 w 294085"/>
                <a:gd name="connsiteY0" fmla="*/ 160192 h 608410"/>
                <a:gd name="connsiteX1" fmla="*/ 91183 w 294085"/>
                <a:gd name="connsiteY1" fmla="*/ 160192 h 608410"/>
                <a:gd name="connsiteX2" fmla="*/ 97638 w 294085"/>
                <a:gd name="connsiteY2" fmla="*/ 160192 h 608410"/>
                <a:gd name="connsiteX3" fmla="*/ 196448 w 294085"/>
                <a:gd name="connsiteY3" fmla="*/ 160192 h 608410"/>
                <a:gd name="connsiteX4" fmla="*/ 202903 w 294085"/>
                <a:gd name="connsiteY4" fmla="*/ 160192 h 608410"/>
                <a:gd name="connsiteX5" fmla="*/ 211344 w 294085"/>
                <a:gd name="connsiteY5" fmla="*/ 160192 h 608410"/>
                <a:gd name="connsiteX6" fmla="*/ 235178 w 294085"/>
                <a:gd name="connsiteY6" fmla="*/ 177050 h 608410"/>
                <a:gd name="connsiteX7" fmla="*/ 293272 w 294085"/>
                <a:gd name="connsiteY7" fmla="*/ 357031 h 608410"/>
                <a:gd name="connsiteX8" fmla="*/ 291286 w 294085"/>
                <a:gd name="connsiteY8" fmla="*/ 371906 h 608410"/>
                <a:gd name="connsiteX9" fmla="*/ 277383 w 294085"/>
                <a:gd name="connsiteY9" fmla="*/ 378351 h 608410"/>
                <a:gd name="connsiteX10" fmla="*/ 262487 w 294085"/>
                <a:gd name="connsiteY10" fmla="*/ 378351 h 608410"/>
                <a:gd name="connsiteX11" fmla="*/ 239150 w 294085"/>
                <a:gd name="connsiteY11" fmla="*/ 360998 h 608410"/>
                <a:gd name="connsiteX12" fmla="*/ 222765 w 294085"/>
                <a:gd name="connsiteY12" fmla="*/ 309929 h 608410"/>
                <a:gd name="connsiteX13" fmla="*/ 222765 w 294085"/>
                <a:gd name="connsiteY13" fmla="*/ 379343 h 608410"/>
                <a:gd name="connsiteX14" fmla="*/ 222765 w 294085"/>
                <a:gd name="connsiteY14" fmla="*/ 382318 h 608410"/>
                <a:gd name="connsiteX15" fmla="*/ 222765 w 294085"/>
                <a:gd name="connsiteY15" fmla="*/ 575190 h 608410"/>
                <a:gd name="connsiteX16" fmla="*/ 189497 w 294085"/>
                <a:gd name="connsiteY16" fmla="*/ 608410 h 608410"/>
                <a:gd name="connsiteX17" fmla="*/ 187014 w 294085"/>
                <a:gd name="connsiteY17" fmla="*/ 608410 h 608410"/>
                <a:gd name="connsiteX18" fmla="*/ 154243 w 294085"/>
                <a:gd name="connsiteY18" fmla="*/ 575190 h 608410"/>
                <a:gd name="connsiteX19" fmla="*/ 154243 w 294085"/>
                <a:gd name="connsiteY19" fmla="*/ 402150 h 608410"/>
                <a:gd name="connsiteX20" fmla="*/ 139843 w 294085"/>
                <a:gd name="connsiteY20" fmla="*/ 402150 h 608410"/>
                <a:gd name="connsiteX21" fmla="*/ 139843 w 294085"/>
                <a:gd name="connsiteY21" fmla="*/ 575190 h 608410"/>
                <a:gd name="connsiteX22" fmla="*/ 107072 w 294085"/>
                <a:gd name="connsiteY22" fmla="*/ 608410 h 608410"/>
                <a:gd name="connsiteX23" fmla="*/ 104589 w 294085"/>
                <a:gd name="connsiteY23" fmla="*/ 608410 h 608410"/>
                <a:gd name="connsiteX24" fmla="*/ 71322 w 294085"/>
                <a:gd name="connsiteY24" fmla="*/ 575190 h 608410"/>
                <a:gd name="connsiteX25" fmla="*/ 71322 w 294085"/>
                <a:gd name="connsiteY25" fmla="*/ 382318 h 608410"/>
                <a:gd name="connsiteX26" fmla="*/ 71322 w 294085"/>
                <a:gd name="connsiteY26" fmla="*/ 379343 h 608410"/>
                <a:gd name="connsiteX27" fmla="*/ 71322 w 294085"/>
                <a:gd name="connsiteY27" fmla="*/ 309929 h 608410"/>
                <a:gd name="connsiteX28" fmla="*/ 54936 w 294085"/>
                <a:gd name="connsiteY28" fmla="*/ 360998 h 608410"/>
                <a:gd name="connsiteX29" fmla="*/ 31102 w 294085"/>
                <a:gd name="connsiteY29" fmla="*/ 378351 h 608410"/>
                <a:gd name="connsiteX30" fmla="*/ 16206 w 294085"/>
                <a:gd name="connsiteY30" fmla="*/ 378351 h 608410"/>
                <a:gd name="connsiteX31" fmla="*/ 2800 w 294085"/>
                <a:gd name="connsiteY31" fmla="*/ 371906 h 608410"/>
                <a:gd name="connsiteX32" fmla="*/ 814 w 294085"/>
                <a:gd name="connsiteY32" fmla="*/ 357031 h 608410"/>
                <a:gd name="connsiteX33" fmla="*/ 58908 w 294085"/>
                <a:gd name="connsiteY33" fmla="*/ 177050 h 608410"/>
                <a:gd name="connsiteX34" fmla="*/ 82742 w 294085"/>
                <a:gd name="connsiteY34" fmla="*/ 160192 h 608410"/>
                <a:gd name="connsiteX35" fmla="*/ 147004 w 294085"/>
                <a:gd name="connsiteY35" fmla="*/ 0 h 608410"/>
                <a:gd name="connsiteX36" fmla="*/ 218732 w 294085"/>
                <a:gd name="connsiteY36" fmla="*/ 71648 h 608410"/>
                <a:gd name="connsiteX37" fmla="*/ 147004 w 294085"/>
                <a:gd name="connsiteY37" fmla="*/ 143296 h 608410"/>
                <a:gd name="connsiteX38" fmla="*/ 75276 w 294085"/>
                <a:gd name="connsiteY38" fmla="*/ 71648 h 608410"/>
                <a:gd name="connsiteX39" fmla="*/ 147004 w 294085"/>
                <a:gd name="connsiteY39" fmla="*/ 0 h 608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94085" h="608410">
                  <a:moveTo>
                    <a:pt x="82742" y="160192"/>
                  </a:moveTo>
                  <a:lnTo>
                    <a:pt x="91183" y="160192"/>
                  </a:lnTo>
                  <a:lnTo>
                    <a:pt x="97638" y="160192"/>
                  </a:lnTo>
                  <a:lnTo>
                    <a:pt x="196448" y="160192"/>
                  </a:lnTo>
                  <a:lnTo>
                    <a:pt x="202903" y="160192"/>
                  </a:lnTo>
                  <a:lnTo>
                    <a:pt x="211344" y="160192"/>
                  </a:lnTo>
                  <a:cubicBezTo>
                    <a:pt x="221275" y="160192"/>
                    <a:pt x="231702" y="167629"/>
                    <a:pt x="235178" y="177050"/>
                  </a:cubicBezTo>
                  <a:lnTo>
                    <a:pt x="293272" y="357031"/>
                  </a:lnTo>
                  <a:cubicBezTo>
                    <a:pt x="294762" y="362485"/>
                    <a:pt x="294265" y="367939"/>
                    <a:pt x="291286" y="371906"/>
                  </a:cubicBezTo>
                  <a:cubicBezTo>
                    <a:pt x="288307" y="375872"/>
                    <a:pt x="283342" y="378351"/>
                    <a:pt x="277383" y="378351"/>
                  </a:cubicBezTo>
                  <a:lnTo>
                    <a:pt x="262487" y="378351"/>
                  </a:lnTo>
                  <a:cubicBezTo>
                    <a:pt x="252557" y="378351"/>
                    <a:pt x="242129" y="370914"/>
                    <a:pt x="239150" y="360998"/>
                  </a:cubicBezTo>
                  <a:lnTo>
                    <a:pt x="222765" y="309929"/>
                  </a:lnTo>
                  <a:lnTo>
                    <a:pt x="222765" y="379343"/>
                  </a:lnTo>
                  <a:lnTo>
                    <a:pt x="222765" y="382318"/>
                  </a:lnTo>
                  <a:lnTo>
                    <a:pt x="222765" y="575190"/>
                  </a:lnTo>
                  <a:cubicBezTo>
                    <a:pt x="222765" y="593536"/>
                    <a:pt x="207868" y="608410"/>
                    <a:pt x="189497" y="608410"/>
                  </a:cubicBezTo>
                  <a:lnTo>
                    <a:pt x="187014" y="608410"/>
                  </a:lnTo>
                  <a:cubicBezTo>
                    <a:pt x="168642" y="608410"/>
                    <a:pt x="154243" y="593536"/>
                    <a:pt x="154243" y="575190"/>
                  </a:cubicBezTo>
                  <a:lnTo>
                    <a:pt x="154243" y="402150"/>
                  </a:lnTo>
                  <a:lnTo>
                    <a:pt x="139843" y="402150"/>
                  </a:lnTo>
                  <a:lnTo>
                    <a:pt x="139843" y="575190"/>
                  </a:lnTo>
                  <a:cubicBezTo>
                    <a:pt x="139843" y="593536"/>
                    <a:pt x="124947" y="608410"/>
                    <a:pt x="107072" y="608410"/>
                  </a:cubicBezTo>
                  <a:lnTo>
                    <a:pt x="104589" y="608410"/>
                  </a:lnTo>
                  <a:cubicBezTo>
                    <a:pt x="86218" y="608410"/>
                    <a:pt x="71322" y="593536"/>
                    <a:pt x="71322" y="575190"/>
                  </a:cubicBezTo>
                  <a:lnTo>
                    <a:pt x="71322" y="382318"/>
                  </a:lnTo>
                  <a:lnTo>
                    <a:pt x="71322" y="379343"/>
                  </a:lnTo>
                  <a:lnTo>
                    <a:pt x="71322" y="309929"/>
                  </a:lnTo>
                  <a:lnTo>
                    <a:pt x="54936" y="360998"/>
                  </a:lnTo>
                  <a:cubicBezTo>
                    <a:pt x="51957" y="370914"/>
                    <a:pt x="41529" y="378351"/>
                    <a:pt x="31102" y="378351"/>
                  </a:cubicBezTo>
                  <a:lnTo>
                    <a:pt x="16206" y="378351"/>
                  </a:lnTo>
                  <a:cubicBezTo>
                    <a:pt x="10744" y="378351"/>
                    <a:pt x="5779" y="375872"/>
                    <a:pt x="2800" y="371906"/>
                  </a:cubicBezTo>
                  <a:cubicBezTo>
                    <a:pt x="-179" y="367939"/>
                    <a:pt x="-676" y="362485"/>
                    <a:pt x="814" y="357031"/>
                  </a:cubicBezTo>
                  <a:lnTo>
                    <a:pt x="58908" y="177050"/>
                  </a:lnTo>
                  <a:cubicBezTo>
                    <a:pt x="61887" y="167629"/>
                    <a:pt x="72315" y="160192"/>
                    <a:pt x="82742" y="160192"/>
                  </a:cubicBezTo>
                  <a:close/>
                  <a:moveTo>
                    <a:pt x="147004" y="0"/>
                  </a:moveTo>
                  <a:cubicBezTo>
                    <a:pt x="186618" y="0"/>
                    <a:pt x="218732" y="32078"/>
                    <a:pt x="218732" y="71648"/>
                  </a:cubicBezTo>
                  <a:cubicBezTo>
                    <a:pt x="218732" y="111218"/>
                    <a:pt x="186618" y="143296"/>
                    <a:pt x="147004" y="143296"/>
                  </a:cubicBezTo>
                  <a:cubicBezTo>
                    <a:pt x="107390" y="143296"/>
                    <a:pt x="75276" y="111218"/>
                    <a:pt x="75276" y="71648"/>
                  </a:cubicBezTo>
                  <a:cubicBezTo>
                    <a:pt x="75276" y="32078"/>
                    <a:pt x="107390" y="0"/>
                    <a:pt x="147004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D375B73B-2473-4698-A312-34E6BCCFD285}"/>
              </a:ext>
            </a:extLst>
          </p:cNvPr>
          <p:cNvGrpSpPr/>
          <p:nvPr/>
        </p:nvGrpSpPr>
        <p:grpSpPr>
          <a:xfrm>
            <a:off x="1735678" y="2662661"/>
            <a:ext cx="2015029" cy="1320574"/>
            <a:chOff x="1735678" y="2662661"/>
            <a:chExt cx="2015029" cy="1320574"/>
          </a:xfrm>
        </p:grpSpPr>
        <p:sp>
          <p:nvSpPr>
            <p:cNvPr id="497" name="矩形 496">
              <a:extLst>
                <a:ext uri="{FF2B5EF4-FFF2-40B4-BE49-F238E27FC236}">
                  <a16:creationId xmlns:a16="http://schemas.microsoft.com/office/drawing/2014/main" id="{A08449B0-BCFE-4542-9CFC-AD69807DEC1D}"/>
                </a:ext>
              </a:extLst>
            </p:cNvPr>
            <p:cNvSpPr/>
            <p:nvPr/>
          </p:nvSpPr>
          <p:spPr>
            <a:xfrm>
              <a:off x="1783333" y="2710304"/>
              <a:ext cx="1911305" cy="1251639"/>
            </a:xfrm>
            <a:prstGeom prst="rect">
              <a:avLst/>
            </a:prstGeom>
            <a:noFill/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98" name="椭圆 497">
              <a:extLst>
                <a:ext uri="{FF2B5EF4-FFF2-40B4-BE49-F238E27FC236}">
                  <a16:creationId xmlns:a16="http://schemas.microsoft.com/office/drawing/2014/main" id="{C58C3997-0486-4168-AB97-831EBBA103EE}"/>
                </a:ext>
              </a:extLst>
            </p:cNvPr>
            <p:cNvSpPr/>
            <p:nvPr/>
          </p:nvSpPr>
          <p:spPr>
            <a:xfrm flipH="1">
              <a:off x="1735678" y="2662661"/>
              <a:ext cx="95274" cy="95274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9" name="椭圆 498">
              <a:extLst>
                <a:ext uri="{FF2B5EF4-FFF2-40B4-BE49-F238E27FC236}">
                  <a16:creationId xmlns:a16="http://schemas.microsoft.com/office/drawing/2014/main" id="{92AABE16-E364-41C0-A42E-9E79510E784F}"/>
                </a:ext>
              </a:extLst>
            </p:cNvPr>
            <p:cNvSpPr/>
            <p:nvPr/>
          </p:nvSpPr>
          <p:spPr>
            <a:xfrm flipH="1">
              <a:off x="2695550" y="2662661"/>
              <a:ext cx="95274" cy="95274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0" name="椭圆 499">
              <a:extLst>
                <a:ext uri="{FF2B5EF4-FFF2-40B4-BE49-F238E27FC236}">
                  <a16:creationId xmlns:a16="http://schemas.microsoft.com/office/drawing/2014/main" id="{04207A7D-CE86-417C-9C7E-62490874C2EB}"/>
                </a:ext>
              </a:extLst>
            </p:cNvPr>
            <p:cNvSpPr/>
            <p:nvPr/>
          </p:nvSpPr>
          <p:spPr>
            <a:xfrm flipH="1">
              <a:off x="3655421" y="2662661"/>
              <a:ext cx="95274" cy="95274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1" name="椭圆 500">
              <a:extLst>
                <a:ext uri="{FF2B5EF4-FFF2-40B4-BE49-F238E27FC236}">
                  <a16:creationId xmlns:a16="http://schemas.microsoft.com/office/drawing/2014/main" id="{F450C75D-7EFC-4590-A358-77F6740707BC}"/>
                </a:ext>
              </a:extLst>
            </p:cNvPr>
            <p:cNvSpPr/>
            <p:nvPr/>
          </p:nvSpPr>
          <p:spPr>
            <a:xfrm flipH="1">
              <a:off x="1735678" y="3887955"/>
              <a:ext cx="95274" cy="95274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2" name="椭圆 501">
              <a:extLst>
                <a:ext uri="{FF2B5EF4-FFF2-40B4-BE49-F238E27FC236}">
                  <a16:creationId xmlns:a16="http://schemas.microsoft.com/office/drawing/2014/main" id="{A8C536A9-D1CC-4EF4-9189-57314B8FEBE0}"/>
                </a:ext>
              </a:extLst>
            </p:cNvPr>
            <p:cNvSpPr/>
            <p:nvPr/>
          </p:nvSpPr>
          <p:spPr>
            <a:xfrm flipH="1">
              <a:off x="2695555" y="3887955"/>
              <a:ext cx="95274" cy="95274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3" name="椭圆 502">
              <a:extLst>
                <a:ext uri="{FF2B5EF4-FFF2-40B4-BE49-F238E27FC236}">
                  <a16:creationId xmlns:a16="http://schemas.microsoft.com/office/drawing/2014/main" id="{01B1AFE8-BBEA-41FD-95B2-ACD2AF07AC5B}"/>
                </a:ext>
              </a:extLst>
            </p:cNvPr>
            <p:cNvSpPr/>
            <p:nvPr/>
          </p:nvSpPr>
          <p:spPr>
            <a:xfrm flipH="1">
              <a:off x="3655433" y="3887961"/>
              <a:ext cx="95274" cy="95274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4" name="椭圆 503">
              <a:extLst>
                <a:ext uri="{FF2B5EF4-FFF2-40B4-BE49-F238E27FC236}">
                  <a16:creationId xmlns:a16="http://schemas.microsoft.com/office/drawing/2014/main" id="{74E9E24A-1FF1-4D68-A0EE-285CD3E7D687}"/>
                </a:ext>
              </a:extLst>
            </p:cNvPr>
            <p:cNvSpPr/>
            <p:nvPr/>
          </p:nvSpPr>
          <p:spPr>
            <a:xfrm flipH="1">
              <a:off x="1735678" y="3297563"/>
              <a:ext cx="95274" cy="95274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5" name="椭圆 504">
              <a:extLst>
                <a:ext uri="{FF2B5EF4-FFF2-40B4-BE49-F238E27FC236}">
                  <a16:creationId xmlns:a16="http://schemas.microsoft.com/office/drawing/2014/main" id="{0B564A3E-8BA3-4B7A-82B5-9B62DA678FEE}"/>
                </a:ext>
              </a:extLst>
            </p:cNvPr>
            <p:cNvSpPr/>
            <p:nvPr/>
          </p:nvSpPr>
          <p:spPr>
            <a:xfrm flipH="1">
              <a:off x="3642580" y="3297563"/>
              <a:ext cx="95274" cy="95274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CDF19ADC-4BFE-4B14-9F80-4226065210AC}"/>
              </a:ext>
            </a:extLst>
          </p:cNvPr>
          <p:cNvGrpSpPr/>
          <p:nvPr/>
        </p:nvGrpSpPr>
        <p:grpSpPr>
          <a:xfrm>
            <a:off x="5648579" y="2018794"/>
            <a:ext cx="2700136" cy="2783090"/>
            <a:chOff x="4745932" y="2018794"/>
            <a:chExt cx="2700136" cy="2783090"/>
          </a:xfrm>
        </p:grpSpPr>
        <p:sp>
          <p:nvSpPr>
            <p:cNvPr id="530" name="矩形 529">
              <a:extLst>
                <a:ext uri="{FF2B5EF4-FFF2-40B4-BE49-F238E27FC236}">
                  <a16:creationId xmlns:a16="http://schemas.microsoft.com/office/drawing/2014/main" id="{D544CC29-B618-4FEC-9019-507758A2C346}"/>
                </a:ext>
              </a:extLst>
            </p:cNvPr>
            <p:cNvSpPr/>
            <p:nvPr/>
          </p:nvSpPr>
          <p:spPr>
            <a:xfrm>
              <a:off x="4745932" y="2018794"/>
              <a:ext cx="2700136" cy="278309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gradFill flip="none" rotWithShape="1">
                <a:gsLst>
                  <a:gs pos="0">
                    <a:schemeClr val="accent1">
                      <a:lumMod val="0"/>
                      <a:lumOff val="100000"/>
                      <a:alpha val="0"/>
                    </a:schemeClr>
                  </a:gs>
                  <a:gs pos="51000">
                    <a:srgbClr val="CC4B4A"/>
                  </a:gs>
                </a:gsLst>
                <a:lin ang="16200000" scaled="1"/>
                <a:tileRect/>
              </a:gra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31" name="矩形 530">
              <a:extLst>
                <a:ext uri="{FF2B5EF4-FFF2-40B4-BE49-F238E27FC236}">
                  <a16:creationId xmlns:a16="http://schemas.microsoft.com/office/drawing/2014/main" id="{6981A32D-467A-4673-AE41-0197613DA6E5}"/>
                </a:ext>
              </a:extLst>
            </p:cNvPr>
            <p:cNvSpPr/>
            <p:nvPr/>
          </p:nvSpPr>
          <p:spPr>
            <a:xfrm>
              <a:off x="4745932" y="2018794"/>
              <a:ext cx="2700136" cy="202647"/>
            </a:xfrm>
            <a:prstGeom prst="rect">
              <a:avLst/>
            </a:prstGeom>
            <a:solidFill>
              <a:srgbClr val="CE4C4B"/>
            </a:solidFill>
            <a:ln w="12700" cap="flat" cmpd="sng" algn="ctr">
              <a:solidFill>
                <a:srgbClr val="CE4C4B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7">
                <a:defRPr/>
              </a:pPr>
              <a:r>
                <a:rPr lang="zh-CN" altLang="en-US" sz="1000" kern="0" dirty="0">
                  <a:solidFill>
                    <a:srgbClr val="FFFFFF"/>
                  </a:solidFill>
                  <a:latin typeface="Arial"/>
                  <a:ea typeface="微软雅黑"/>
                </a:rPr>
                <a:t>编辑器 </a:t>
              </a:r>
              <a:r>
                <a:rPr lang="en-US" altLang="zh-CN" sz="1000" kern="0" dirty="0">
                  <a:solidFill>
                    <a:srgbClr val="FFFFFF"/>
                  </a:solidFill>
                  <a:latin typeface="Arial"/>
                  <a:ea typeface="微软雅黑"/>
                </a:rPr>
                <a:t>/ Editor</a:t>
              </a:r>
              <a:endParaRPr lang="zh-CN" altLang="en-US" sz="1000" kern="0" dirty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33" name="乘号 532">
              <a:extLst>
                <a:ext uri="{FF2B5EF4-FFF2-40B4-BE49-F238E27FC236}">
                  <a16:creationId xmlns:a16="http://schemas.microsoft.com/office/drawing/2014/main" id="{2DAEDA58-EF2A-40FF-A29F-F6B53347C5CF}"/>
                </a:ext>
              </a:extLst>
            </p:cNvPr>
            <p:cNvSpPr/>
            <p:nvPr/>
          </p:nvSpPr>
          <p:spPr>
            <a:xfrm>
              <a:off x="7275789" y="2051656"/>
              <a:ext cx="136922" cy="136922"/>
            </a:xfrm>
            <a:prstGeom prst="mathMultiply">
              <a:avLst>
                <a:gd name="adj1" fmla="val 13304"/>
              </a:avLst>
            </a:prstGeom>
            <a:solidFill>
              <a:srgbClr val="CE4C4B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>
                <a:defRPr/>
              </a:pPr>
              <a:endParaRPr lang="zh-CN" altLang="en-US" kern="0">
                <a:solidFill>
                  <a:srgbClr val="FFFFFF"/>
                </a:solidFill>
                <a:latin typeface="Arial"/>
                <a:ea typeface="微软雅黑"/>
              </a:endParaRPr>
            </a:p>
          </p:txBody>
        </p:sp>
        <p:sp>
          <p:nvSpPr>
            <p:cNvPr id="534" name="push-pin-pointing-down_8930">
              <a:extLst>
                <a:ext uri="{FF2B5EF4-FFF2-40B4-BE49-F238E27FC236}">
                  <a16:creationId xmlns:a16="http://schemas.microsoft.com/office/drawing/2014/main" id="{613F05E8-ABBF-4CDF-9AF2-BC93E58A0FF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71719" y="2066769"/>
              <a:ext cx="105878" cy="105381"/>
            </a:xfrm>
            <a:prstGeom prst="ellipse">
              <a:avLst/>
            </a:prstGeom>
            <a:noFill/>
            <a:ln>
              <a:noFill/>
            </a:ln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>
                <a:defRPr/>
              </a:pPr>
              <a:r>
                <a:rPr lang="en-US" altLang="zh-CN" sz="1400" b="1" dirty="0">
                  <a:solidFill>
                    <a:srgbClr val="CE4C4B">
                      <a:lumMod val="20000"/>
                      <a:lumOff val="80000"/>
                    </a:srgbClr>
                  </a:solidFill>
                  <a:latin typeface="Arial"/>
                  <a:ea typeface="微软雅黑"/>
                </a:rPr>
                <a:t>?</a:t>
              </a:r>
              <a:endParaRPr lang="zh-CN" altLang="en-US" sz="1400" b="1" dirty="0">
                <a:solidFill>
                  <a:srgbClr val="CE4C4B">
                    <a:lumMod val="20000"/>
                    <a:lumOff val="80000"/>
                  </a:srgbClr>
                </a:solidFill>
                <a:latin typeface="Arial"/>
                <a:ea typeface="微软雅黑"/>
              </a:endParaRPr>
            </a:p>
          </p:txBody>
        </p:sp>
        <p:cxnSp>
          <p:nvCxnSpPr>
            <p:cNvPr id="535" name="直接连接符 534">
              <a:extLst>
                <a:ext uri="{FF2B5EF4-FFF2-40B4-BE49-F238E27FC236}">
                  <a16:creationId xmlns:a16="http://schemas.microsoft.com/office/drawing/2014/main" id="{B965E895-3A05-439E-920E-0D00464467EB}"/>
                </a:ext>
              </a:extLst>
            </p:cNvPr>
            <p:cNvCxnSpPr>
              <a:cxnSpLocks/>
            </p:cNvCxnSpPr>
            <p:nvPr/>
          </p:nvCxnSpPr>
          <p:spPr>
            <a:xfrm>
              <a:off x="7231993" y="2072052"/>
              <a:ext cx="0" cy="100097"/>
            </a:xfrm>
            <a:prstGeom prst="line">
              <a:avLst/>
            </a:prstGeom>
            <a:noFill/>
            <a:ln w="6350" cap="flat" cmpd="sng" algn="ctr">
              <a:solidFill>
                <a:srgbClr val="CE4C4B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</p:cxn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1D8168CC-49D7-4A4F-96ED-7DCE970742F6}"/>
                </a:ext>
              </a:extLst>
            </p:cNvPr>
            <p:cNvGrpSpPr/>
            <p:nvPr/>
          </p:nvGrpSpPr>
          <p:grpSpPr>
            <a:xfrm>
              <a:off x="4838700" y="2669729"/>
              <a:ext cx="2508993" cy="215031"/>
              <a:chOff x="4838700" y="2929659"/>
              <a:chExt cx="2508993" cy="215031"/>
            </a:xfrm>
          </p:grpSpPr>
          <p:sp>
            <p:nvSpPr>
              <p:cNvPr id="511" name="矩形 510">
                <a:extLst>
                  <a:ext uri="{FF2B5EF4-FFF2-40B4-BE49-F238E27FC236}">
                    <a16:creationId xmlns:a16="http://schemas.microsoft.com/office/drawing/2014/main" id="{1626C598-4FC3-41E4-A80C-25DACAD75524}"/>
                  </a:ext>
                </a:extLst>
              </p:cNvPr>
              <p:cNvSpPr/>
              <p:nvPr/>
            </p:nvSpPr>
            <p:spPr>
              <a:xfrm>
                <a:off x="4838700" y="2954621"/>
                <a:ext cx="354070" cy="165107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9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12" name="矩形 511">
                <a:extLst>
                  <a:ext uri="{FF2B5EF4-FFF2-40B4-BE49-F238E27FC236}">
                    <a16:creationId xmlns:a16="http://schemas.microsoft.com/office/drawing/2014/main" id="{44B8F862-EF4F-451A-B6A0-1562F1E881F2}"/>
                  </a:ext>
                </a:extLst>
              </p:cNvPr>
              <p:cNvSpPr/>
              <p:nvPr/>
            </p:nvSpPr>
            <p:spPr>
              <a:xfrm>
                <a:off x="5364835" y="3014315"/>
                <a:ext cx="1240497" cy="45719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9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13" name="矩形 512">
                <a:extLst>
                  <a:ext uri="{FF2B5EF4-FFF2-40B4-BE49-F238E27FC236}">
                    <a16:creationId xmlns:a16="http://schemas.microsoft.com/office/drawing/2014/main" id="{6FF06DEE-6C9B-40D4-A7F1-F235600E502D}"/>
                  </a:ext>
                </a:extLst>
              </p:cNvPr>
              <p:cNvSpPr/>
              <p:nvPr/>
            </p:nvSpPr>
            <p:spPr>
              <a:xfrm>
                <a:off x="6750691" y="2929659"/>
                <a:ext cx="597002" cy="215031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9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14" name="矩形 513">
                <a:extLst>
                  <a:ext uri="{FF2B5EF4-FFF2-40B4-BE49-F238E27FC236}">
                    <a16:creationId xmlns:a16="http://schemas.microsoft.com/office/drawing/2014/main" id="{88BBA550-162B-4C56-AE54-A480C19989D2}"/>
                  </a:ext>
                </a:extLst>
              </p:cNvPr>
              <p:cNvSpPr/>
              <p:nvPr/>
            </p:nvSpPr>
            <p:spPr>
              <a:xfrm>
                <a:off x="5701632" y="2929659"/>
                <a:ext cx="65567" cy="21503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9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Arial"/>
                  <a:ea typeface="微软雅黑"/>
                </a:endParaRPr>
              </a:p>
            </p:txBody>
          </p:sp>
        </p:grpSp>
        <p:grpSp>
          <p:nvGrpSpPr>
            <p:cNvPr id="515" name="组合 514">
              <a:extLst>
                <a:ext uri="{FF2B5EF4-FFF2-40B4-BE49-F238E27FC236}">
                  <a16:creationId xmlns:a16="http://schemas.microsoft.com/office/drawing/2014/main" id="{EB2E83E7-E917-414E-9226-A642A099F1E6}"/>
                </a:ext>
              </a:extLst>
            </p:cNvPr>
            <p:cNvGrpSpPr/>
            <p:nvPr/>
          </p:nvGrpSpPr>
          <p:grpSpPr>
            <a:xfrm>
              <a:off x="4838700" y="3037633"/>
              <a:ext cx="2508993" cy="602902"/>
              <a:chOff x="4838700" y="2929659"/>
              <a:chExt cx="2508993" cy="602902"/>
            </a:xfrm>
          </p:grpSpPr>
          <p:sp>
            <p:nvSpPr>
              <p:cNvPr id="516" name="矩形 515">
                <a:extLst>
                  <a:ext uri="{FF2B5EF4-FFF2-40B4-BE49-F238E27FC236}">
                    <a16:creationId xmlns:a16="http://schemas.microsoft.com/office/drawing/2014/main" id="{09DA46ED-DF86-4663-8393-C86148180688}"/>
                  </a:ext>
                </a:extLst>
              </p:cNvPr>
              <p:cNvSpPr/>
              <p:nvPr/>
            </p:nvSpPr>
            <p:spPr>
              <a:xfrm>
                <a:off x="4838700" y="2954621"/>
                <a:ext cx="354070" cy="165107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9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17" name="矩形 516">
                <a:extLst>
                  <a:ext uri="{FF2B5EF4-FFF2-40B4-BE49-F238E27FC236}">
                    <a16:creationId xmlns:a16="http://schemas.microsoft.com/office/drawing/2014/main" id="{4D823444-5257-4B73-8532-EF8B65370F43}"/>
                  </a:ext>
                </a:extLst>
              </p:cNvPr>
              <p:cNvSpPr/>
              <p:nvPr/>
            </p:nvSpPr>
            <p:spPr>
              <a:xfrm>
                <a:off x="5364835" y="3014315"/>
                <a:ext cx="1240497" cy="45719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9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18" name="矩形 517">
                <a:extLst>
                  <a:ext uri="{FF2B5EF4-FFF2-40B4-BE49-F238E27FC236}">
                    <a16:creationId xmlns:a16="http://schemas.microsoft.com/office/drawing/2014/main" id="{93A1DFA1-5EDB-4521-AA60-5D801260B657}"/>
                  </a:ext>
                </a:extLst>
              </p:cNvPr>
              <p:cNvSpPr/>
              <p:nvPr/>
            </p:nvSpPr>
            <p:spPr>
              <a:xfrm>
                <a:off x="6750691" y="2929659"/>
                <a:ext cx="597002" cy="215031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9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19" name="矩形 518">
                <a:extLst>
                  <a:ext uri="{FF2B5EF4-FFF2-40B4-BE49-F238E27FC236}">
                    <a16:creationId xmlns:a16="http://schemas.microsoft.com/office/drawing/2014/main" id="{13665FF8-7B2E-4AD4-8BB2-45DE4CD352F7}"/>
                  </a:ext>
                </a:extLst>
              </p:cNvPr>
              <p:cNvSpPr/>
              <p:nvPr/>
            </p:nvSpPr>
            <p:spPr>
              <a:xfrm>
                <a:off x="5988427" y="2929659"/>
                <a:ext cx="65567" cy="215031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9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Arial"/>
                  <a:ea typeface="微软雅黑"/>
                </a:endParaRPr>
              </a:p>
            </p:txBody>
          </p:sp>
          <p:sp>
            <p:nvSpPr>
              <p:cNvPr id="520" name="矩形 519">
                <a:extLst>
                  <a:ext uri="{FF2B5EF4-FFF2-40B4-BE49-F238E27FC236}">
                    <a16:creationId xmlns:a16="http://schemas.microsoft.com/office/drawing/2014/main" id="{00C04C9F-248A-48A0-91E9-64BB2C64E71F}"/>
                  </a:ext>
                </a:extLst>
              </p:cNvPr>
              <p:cNvSpPr/>
              <p:nvPr/>
            </p:nvSpPr>
            <p:spPr>
              <a:xfrm>
                <a:off x="6750691" y="3317530"/>
                <a:ext cx="597002" cy="215031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900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Arial"/>
                  <a:ea typeface="微软雅黑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744068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CD9ACA-30E7-4357-A9F1-9317A22607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6C51A8F-BC9E-4973-BEE8-CF321F700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83E98AA-7FAD-4BC0-A311-6F0794C93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5" name="20648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7DED3DF-308A-4960-9C4D-9DDFF0C3D7B6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691439"/>
            <a:ext cx="10850564" cy="4452186"/>
            <a:chOff x="669925" y="1691439"/>
            <a:chExt cx="10850564" cy="4452186"/>
          </a:xfrm>
        </p:grpSpPr>
        <p:sp>
          <p:nvSpPr>
            <p:cNvPr id="6" name="ïs1ïḋè">
              <a:extLst>
                <a:ext uri="{FF2B5EF4-FFF2-40B4-BE49-F238E27FC236}">
                  <a16:creationId xmlns:a16="http://schemas.microsoft.com/office/drawing/2014/main" id="{87F632C4-87AA-4987-9B27-620E6A9CA7F4}"/>
                </a:ext>
              </a:extLst>
            </p:cNvPr>
            <p:cNvSpPr/>
            <p:nvPr/>
          </p:nvSpPr>
          <p:spPr>
            <a:xfrm>
              <a:off x="669925" y="3743325"/>
              <a:ext cx="10850564" cy="24003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îšliḓê">
              <a:extLst>
                <a:ext uri="{FF2B5EF4-FFF2-40B4-BE49-F238E27FC236}">
                  <a16:creationId xmlns:a16="http://schemas.microsoft.com/office/drawing/2014/main" id="{567C167D-CDCF-4AE8-A9AC-64D9194DC087}"/>
                </a:ext>
              </a:extLst>
            </p:cNvPr>
            <p:cNvSpPr/>
            <p:nvPr/>
          </p:nvSpPr>
          <p:spPr>
            <a:xfrm>
              <a:off x="671511" y="2595562"/>
              <a:ext cx="2295525" cy="2295525"/>
            </a:xfrm>
            <a:prstGeom prst="diamond">
              <a:avLst/>
            </a:prstGeom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" name="ïṥḷîḑé">
              <a:extLst>
                <a:ext uri="{FF2B5EF4-FFF2-40B4-BE49-F238E27FC236}">
                  <a16:creationId xmlns:a16="http://schemas.microsoft.com/office/drawing/2014/main" id="{362299EB-4C06-428D-887B-491E1CED2466}"/>
                </a:ext>
              </a:extLst>
            </p:cNvPr>
            <p:cNvGrpSpPr/>
            <p:nvPr/>
          </p:nvGrpSpPr>
          <p:grpSpPr>
            <a:xfrm>
              <a:off x="3362325" y="4264029"/>
              <a:ext cx="6488014" cy="1358891"/>
              <a:chOff x="2856011" y="1611904"/>
              <a:chExt cx="6488014" cy="1358891"/>
            </a:xfrm>
          </p:grpSpPr>
          <p:sp>
            <p:nvSpPr>
              <p:cNvPr id="27" name="iṩļíde">
                <a:extLst>
                  <a:ext uri="{FF2B5EF4-FFF2-40B4-BE49-F238E27FC236}">
                    <a16:creationId xmlns:a16="http://schemas.microsoft.com/office/drawing/2014/main" id="{4C11E721-0097-427D-9B39-D11FA968D2E8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>
                  <a:buSzPct val="25000"/>
                </a:pPr>
                <a:r>
                  <a:rPr lang="en-US" sz="28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28" name="íṧļíḓè">
                <a:extLst>
                  <a:ext uri="{FF2B5EF4-FFF2-40B4-BE49-F238E27FC236}">
                    <a16:creationId xmlns:a16="http://schemas.microsoft.com/office/drawing/2014/main" id="{DA7584B1-87E6-4F17-B59C-DBB25C3E821F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sp>
          <p:nvSpPr>
            <p:cNvPr id="9" name="ïş1îḋé">
              <a:extLst>
                <a:ext uri="{FF2B5EF4-FFF2-40B4-BE49-F238E27FC236}">
                  <a16:creationId xmlns:a16="http://schemas.microsoft.com/office/drawing/2014/main" id="{AD70C646-CB65-4181-9EA3-97AA9F724962}"/>
                </a:ext>
              </a:extLst>
            </p:cNvPr>
            <p:cNvSpPr/>
            <p:nvPr/>
          </p:nvSpPr>
          <p:spPr bwMode="auto">
            <a:xfrm>
              <a:off x="1435139" y="3432403"/>
              <a:ext cx="768268" cy="621842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id-ID"/>
            </a:p>
          </p:txBody>
        </p:sp>
        <p:grpSp>
          <p:nvGrpSpPr>
            <p:cNvPr id="10" name="ïSļíḑê">
              <a:extLst>
                <a:ext uri="{FF2B5EF4-FFF2-40B4-BE49-F238E27FC236}">
                  <a16:creationId xmlns:a16="http://schemas.microsoft.com/office/drawing/2014/main" id="{1A86814E-67A9-4843-B135-D2B326F3940D}"/>
                </a:ext>
              </a:extLst>
            </p:cNvPr>
            <p:cNvGrpSpPr/>
            <p:nvPr/>
          </p:nvGrpSpPr>
          <p:grpSpPr>
            <a:xfrm>
              <a:off x="6495429" y="1704527"/>
              <a:ext cx="2107807" cy="1824700"/>
              <a:chOff x="5042097" y="4104828"/>
              <a:chExt cx="2107807" cy="1824700"/>
            </a:xfrm>
          </p:grpSpPr>
          <p:grpSp>
            <p:nvGrpSpPr>
              <p:cNvPr id="23" name="îṣḻïḓe">
                <a:extLst>
                  <a:ext uri="{FF2B5EF4-FFF2-40B4-BE49-F238E27FC236}">
                    <a16:creationId xmlns:a16="http://schemas.microsoft.com/office/drawing/2014/main" id="{B158BFD1-D39B-4665-856C-5948D3450908}"/>
                  </a:ext>
                </a:extLst>
              </p:cNvPr>
              <p:cNvGrpSpPr/>
              <p:nvPr/>
            </p:nvGrpSpPr>
            <p:grpSpPr>
              <a:xfrm>
                <a:off x="5042097" y="4817639"/>
                <a:ext cx="2107807" cy="1111889"/>
                <a:chOff x="673100" y="1237334"/>
                <a:chExt cx="3228944" cy="1111889"/>
              </a:xfrm>
            </p:grpSpPr>
            <p:sp>
              <p:nvSpPr>
                <p:cNvPr id="25" name="ïśľíde">
                  <a:extLst>
                    <a:ext uri="{FF2B5EF4-FFF2-40B4-BE49-F238E27FC236}">
                      <a16:creationId xmlns:a16="http://schemas.microsoft.com/office/drawing/2014/main" id="{6181E3B7-214A-4A22-A47C-3907C7C34749}"/>
                    </a:ext>
                  </a:extLst>
                </p:cNvPr>
                <p:cNvSpPr/>
                <p:nvPr/>
              </p:nvSpPr>
              <p:spPr bwMode="auto">
                <a:xfrm>
                  <a:off x="673100" y="1624932"/>
                  <a:ext cx="3228944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6" name="ïṥḷïďè">
                  <a:extLst>
                    <a:ext uri="{FF2B5EF4-FFF2-40B4-BE49-F238E27FC236}">
                      <a16:creationId xmlns:a16="http://schemas.microsoft.com/office/drawing/2014/main" id="{4540C974-5BA4-49CF-8FD4-0700A841205F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237334"/>
                  <a:ext cx="3228944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24" name="íśļiḓe">
                <a:extLst>
                  <a:ext uri="{FF2B5EF4-FFF2-40B4-BE49-F238E27FC236}">
                    <a16:creationId xmlns:a16="http://schemas.microsoft.com/office/drawing/2014/main" id="{2AF60477-2BDD-43B4-877D-622D51E69DCB}"/>
                  </a:ext>
                </a:extLst>
              </p:cNvPr>
              <p:cNvSpPr/>
              <p:nvPr/>
            </p:nvSpPr>
            <p:spPr bwMode="auto">
              <a:xfrm>
                <a:off x="5841040" y="4104828"/>
                <a:ext cx="509920" cy="508966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1" name="îṧḷídê">
              <a:extLst>
                <a:ext uri="{FF2B5EF4-FFF2-40B4-BE49-F238E27FC236}">
                  <a16:creationId xmlns:a16="http://schemas.microsoft.com/office/drawing/2014/main" id="{7AF4560F-9C6A-4068-B9D1-150E0F187718}"/>
                </a:ext>
              </a:extLst>
            </p:cNvPr>
            <p:cNvGrpSpPr/>
            <p:nvPr/>
          </p:nvGrpSpPr>
          <p:grpSpPr>
            <a:xfrm>
              <a:off x="9411093" y="1691439"/>
              <a:ext cx="2107807" cy="1837788"/>
              <a:chOff x="7601344" y="4091740"/>
              <a:chExt cx="2107807" cy="1837788"/>
            </a:xfrm>
          </p:grpSpPr>
          <p:grpSp>
            <p:nvGrpSpPr>
              <p:cNvPr id="19" name="ïṩlïďè">
                <a:extLst>
                  <a:ext uri="{FF2B5EF4-FFF2-40B4-BE49-F238E27FC236}">
                    <a16:creationId xmlns:a16="http://schemas.microsoft.com/office/drawing/2014/main" id="{6E2C00C2-BEE5-41CE-BC86-BF89D26FF38C}"/>
                  </a:ext>
                </a:extLst>
              </p:cNvPr>
              <p:cNvGrpSpPr/>
              <p:nvPr/>
            </p:nvGrpSpPr>
            <p:grpSpPr>
              <a:xfrm>
                <a:off x="7601344" y="4817639"/>
                <a:ext cx="2107807" cy="1111889"/>
                <a:chOff x="673100" y="1237334"/>
                <a:chExt cx="3228944" cy="1111889"/>
              </a:xfrm>
            </p:grpSpPr>
            <p:sp>
              <p:nvSpPr>
                <p:cNvPr id="21" name="i$ḷíḍê">
                  <a:extLst>
                    <a:ext uri="{FF2B5EF4-FFF2-40B4-BE49-F238E27FC236}">
                      <a16:creationId xmlns:a16="http://schemas.microsoft.com/office/drawing/2014/main" id="{94D442DF-8F15-47DB-A6CA-A2829A2819D8}"/>
                    </a:ext>
                  </a:extLst>
                </p:cNvPr>
                <p:cNvSpPr/>
                <p:nvPr/>
              </p:nvSpPr>
              <p:spPr bwMode="auto">
                <a:xfrm>
                  <a:off x="673100" y="1624932"/>
                  <a:ext cx="3228944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22" name="ïṩlïdè">
                  <a:extLst>
                    <a:ext uri="{FF2B5EF4-FFF2-40B4-BE49-F238E27FC236}">
                      <a16:creationId xmlns:a16="http://schemas.microsoft.com/office/drawing/2014/main" id="{E9743381-73C8-4906-B4B6-1F59048F09B0}"/>
                    </a:ext>
                  </a:extLst>
                </p:cNvPr>
                <p:cNvSpPr txBox="1"/>
                <p:nvPr/>
              </p:nvSpPr>
              <p:spPr bwMode="auto">
                <a:xfrm>
                  <a:off x="673100" y="1237334"/>
                  <a:ext cx="3228944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20" name="işḷîḍé">
                <a:extLst>
                  <a:ext uri="{FF2B5EF4-FFF2-40B4-BE49-F238E27FC236}">
                    <a16:creationId xmlns:a16="http://schemas.microsoft.com/office/drawing/2014/main" id="{7E3D91BF-CC2A-4A5B-84AD-A137205C9BB5}"/>
                  </a:ext>
                </a:extLst>
              </p:cNvPr>
              <p:cNvSpPr/>
              <p:nvPr/>
            </p:nvSpPr>
            <p:spPr bwMode="auto">
              <a:xfrm>
                <a:off x="8395094" y="4091740"/>
                <a:ext cx="520306" cy="535142"/>
              </a:xfrm>
              <a:custGeom>
                <a:avLst/>
                <a:gdLst>
                  <a:gd name="T0" fmla="*/ 6023 w 6383"/>
                  <a:gd name="T1" fmla="*/ 2985 h 6575"/>
                  <a:gd name="T2" fmla="*/ 5921 w 6383"/>
                  <a:gd name="T3" fmla="*/ 1957 h 6575"/>
                  <a:gd name="T4" fmla="*/ 5304 w 6383"/>
                  <a:gd name="T5" fmla="*/ 1379 h 6575"/>
                  <a:gd name="T6" fmla="*/ 4619 w 6383"/>
                  <a:gd name="T7" fmla="*/ 608 h 6575"/>
                  <a:gd name="T8" fmla="*/ 3777 w 6383"/>
                  <a:gd name="T9" fmla="*/ 501 h 6575"/>
                  <a:gd name="T10" fmla="*/ 2768 w 6383"/>
                  <a:gd name="T11" fmla="*/ 280 h 6575"/>
                  <a:gd name="T12" fmla="*/ 2028 w 6383"/>
                  <a:gd name="T13" fmla="*/ 688 h 6575"/>
                  <a:gd name="T14" fmla="*/ 1083 w 6383"/>
                  <a:gd name="T15" fmla="*/ 1103 h 6575"/>
                  <a:gd name="T16" fmla="*/ 723 w 6383"/>
                  <a:gd name="T17" fmla="*/ 1868 h 6575"/>
                  <a:gd name="T18" fmla="*/ 201 w 6383"/>
                  <a:gd name="T19" fmla="*/ 2759 h 6575"/>
                  <a:gd name="T20" fmla="*/ 360 w 6383"/>
                  <a:gd name="T21" fmla="*/ 3591 h 6575"/>
                  <a:gd name="T22" fmla="*/ 461 w 6383"/>
                  <a:gd name="T23" fmla="*/ 4619 h 6575"/>
                  <a:gd name="T24" fmla="*/ 1079 w 6383"/>
                  <a:gd name="T25" fmla="*/ 5197 h 6575"/>
                  <a:gd name="T26" fmla="*/ 1764 w 6383"/>
                  <a:gd name="T27" fmla="*/ 5968 h 6575"/>
                  <a:gd name="T28" fmla="*/ 2604 w 6383"/>
                  <a:gd name="T29" fmla="*/ 6073 h 6575"/>
                  <a:gd name="T30" fmla="*/ 3613 w 6383"/>
                  <a:gd name="T31" fmla="*/ 6295 h 6575"/>
                  <a:gd name="T32" fmla="*/ 4353 w 6383"/>
                  <a:gd name="T33" fmla="*/ 5888 h 6575"/>
                  <a:gd name="T34" fmla="*/ 5299 w 6383"/>
                  <a:gd name="T35" fmla="*/ 5473 h 6575"/>
                  <a:gd name="T36" fmla="*/ 5659 w 6383"/>
                  <a:gd name="T37" fmla="*/ 4708 h 6575"/>
                  <a:gd name="T38" fmla="*/ 6180 w 6383"/>
                  <a:gd name="T39" fmla="*/ 3817 h 6575"/>
                  <a:gd name="T40" fmla="*/ 3877 w 6383"/>
                  <a:gd name="T41" fmla="*/ 4231 h 6575"/>
                  <a:gd name="T42" fmla="*/ 3381 w 6383"/>
                  <a:gd name="T43" fmla="*/ 4613 h 6575"/>
                  <a:gd name="T44" fmla="*/ 3287 w 6383"/>
                  <a:gd name="T45" fmla="*/ 4924 h 6575"/>
                  <a:gd name="T46" fmla="*/ 2960 w 6383"/>
                  <a:gd name="T47" fmla="*/ 4820 h 6575"/>
                  <a:gd name="T48" fmla="*/ 2844 w 6383"/>
                  <a:gd name="T49" fmla="*/ 4529 h 6575"/>
                  <a:gd name="T50" fmla="*/ 2356 w 6383"/>
                  <a:gd name="T51" fmla="*/ 4233 h 6575"/>
                  <a:gd name="T52" fmla="*/ 2560 w 6383"/>
                  <a:gd name="T53" fmla="*/ 3940 h 6575"/>
                  <a:gd name="T54" fmla="*/ 3307 w 6383"/>
                  <a:gd name="T55" fmla="*/ 4036 h 6575"/>
                  <a:gd name="T56" fmla="*/ 3193 w 6383"/>
                  <a:gd name="T57" fmla="*/ 3535 h 6575"/>
                  <a:gd name="T58" fmla="*/ 2365 w 6383"/>
                  <a:gd name="T59" fmla="*/ 2705 h 6575"/>
                  <a:gd name="T60" fmla="*/ 2991 w 6383"/>
                  <a:gd name="T61" fmla="*/ 1897 h 6575"/>
                  <a:gd name="T62" fmla="*/ 3105 w 6383"/>
                  <a:gd name="T63" fmla="*/ 1651 h 6575"/>
                  <a:gd name="T64" fmla="*/ 3401 w 6383"/>
                  <a:gd name="T65" fmla="*/ 1856 h 6575"/>
                  <a:gd name="T66" fmla="*/ 3865 w 6383"/>
                  <a:gd name="T67" fmla="*/ 2119 h 6575"/>
                  <a:gd name="T68" fmla="*/ 3847 w 6383"/>
                  <a:gd name="T69" fmla="*/ 2508 h 6575"/>
                  <a:gd name="T70" fmla="*/ 3208 w 6383"/>
                  <a:gd name="T71" fmla="*/ 2464 h 6575"/>
                  <a:gd name="T72" fmla="*/ 3025 w 6383"/>
                  <a:gd name="T73" fmla="*/ 2832 h 6575"/>
                  <a:gd name="T74" fmla="*/ 3647 w 6383"/>
                  <a:gd name="T75" fmla="*/ 3137 h 65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6383" h="6575">
                    <a:moveTo>
                      <a:pt x="6023" y="3591"/>
                    </a:moveTo>
                    <a:cubicBezTo>
                      <a:pt x="5895" y="3409"/>
                      <a:pt x="5895" y="3167"/>
                      <a:pt x="6023" y="2985"/>
                    </a:cubicBezTo>
                    <a:lnTo>
                      <a:pt x="6181" y="2759"/>
                    </a:lnTo>
                    <a:cubicBezTo>
                      <a:pt x="6383" y="2472"/>
                      <a:pt x="6253" y="2072"/>
                      <a:pt x="5921" y="1957"/>
                    </a:cubicBezTo>
                    <a:lnTo>
                      <a:pt x="5660" y="1868"/>
                    </a:lnTo>
                    <a:cubicBezTo>
                      <a:pt x="5451" y="1796"/>
                      <a:pt x="5308" y="1600"/>
                      <a:pt x="5304" y="1379"/>
                    </a:cubicBezTo>
                    <a:lnTo>
                      <a:pt x="5300" y="1103"/>
                    </a:lnTo>
                    <a:cubicBezTo>
                      <a:pt x="5295" y="752"/>
                      <a:pt x="4953" y="505"/>
                      <a:pt x="4619" y="608"/>
                    </a:cubicBezTo>
                    <a:lnTo>
                      <a:pt x="4353" y="688"/>
                    </a:lnTo>
                    <a:cubicBezTo>
                      <a:pt x="4141" y="753"/>
                      <a:pt x="3911" y="679"/>
                      <a:pt x="3777" y="501"/>
                    </a:cubicBezTo>
                    <a:lnTo>
                      <a:pt x="3611" y="280"/>
                    </a:lnTo>
                    <a:cubicBezTo>
                      <a:pt x="3400" y="0"/>
                      <a:pt x="2979" y="0"/>
                      <a:pt x="2768" y="280"/>
                    </a:cubicBezTo>
                    <a:lnTo>
                      <a:pt x="2604" y="501"/>
                    </a:lnTo>
                    <a:cubicBezTo>
                      <a:pt x="2471" y="679"/>
                      <a:pt x="2240" y="753"/>
                      <a:pt x="2028" y="688"/>
                    </a:cubicBezTo>
                    <a:lnTo>
                      <a:pt x="1764" y="608"/>
                    </a:lnTo>
                    <a:cubicBezTo>
                      <a:pt x="1429" y="505"/>
                      <a:pt x="1088" y="752"/>
                      <a:pt x="1083" y="1103"/>
                    </a:cubicBezTo>
                    <a:lnTo>
                      <a:pt x="1079" y="1379"/>
                    </a:lnTo>
                    <a:cubicBezTo>
                      <a:pt x="1075" y="1600"/>
                      <a:pt x="933" y="1796"/>
                      <a:pt x="723" y="1868"/>
                    </a:cubicBezTo>
                    <a:lnTo>
                      <a:pt x="461" y="1957"/>
                    </a:lnTo>
                    <a:cubicBezTo>
                      <a:pt x="129" y="2071"/>
                      <a:pt x="0" y="2471"/>
                      <a:pt x="201" y="2759"/>
                    </a:cubicBezTo>
                    <a:lnTo>
                      <a:pt x="360" y="2985"/>
                    </a:lnTo>
                    <a:cubicBezTo>
                      <a:pt x="488" y="3167"/>
                      <a:pt x="488" y="3409"/>
                      <a:pt x="360" y="3591"/>
                    </a:cubicBezTo>
                    <a:lnTo>
                      <a:pt x="201" y="3817"/>
                    </a:lnTo>
                    <a:cubicBezTo>
                      <a:pt x="0" y="4104"/>
                      <a:pt x="129" y="4504"/>
                      <a:pt x="461" y="4619"/>
                    </a:cubicBezTo>
                    <a:lnTo>
                      <a:pt x="723" y="4708"/>
                    </a:lnTo>
                    <a:cubicBezTo>
                      <a:pt x="932" y="4780"/>
                      <a:pt x="1075" y="4976"/>
                      <a:pt x="1079" y="5197"/>
                    </a:cubicBezTo>
                    <a:lnTo>
                      <a:pt x="1083" y="5473"/>
                    </a:lnTo>
                    <a:cubicBezTo>
                      <a:pt x="1088" y="5824"/>
                      <a:pt x="1429" y="6071"/>
                      <a:pt x="1764" y="5968"/>
                    </a:cubicBezTo>
                    <a:lnTo>
                      <a:pt x="2028" y="5887"/>
                    </a:lnTo>
                    <a:cubicBezTo>
                      <a:pt x="2240" y="5821"/>
                      <a:pt x="2471" y="5896"/>
                      <a:pt x="2604" y="6073"/>
                    </a:cubicBezTo>
                    <a:lnTo>
                      <a:pt x="2771" y="6295"/>
                    </a:lnTo>
                    <a:cubicBezTo>
                      <a:pt x="2981" y="6575"/>
                      <a:pt x="3403" y="6575"/>
                      <a:pt x="3613" y="6295"/>
                    </a:cubicBezTo>
                    <a:lnTo>
                      <a:pt x="3777" y="6075"/>
                    </a:lnTo>
                    <a:cubicBezTo>
                      <a:pt x="3911" y="5897"/>
                      <a:pt x="4141" y="5823"/>
                      <a:pt x="4353" y="5888"/>
                    </a:cubicBezTo>
                    <a:lnTo>
                      <a:pt x="4617" y="5968"/>
                    </a:lnTo>
                    <a:cubicBezTo>
                      <a:pt x="4952" y="6071"/>
                      <a:pt x="5293" y="5824"/>
                      <a:pt x="5299" y="5473"/>
                    </a:cubicBezTo>
                    <a:lnTo>
                      <a:pt x="5303" y="5197"/>
                    </a:lnTo>
                    <a:cubicBezTo>
                      <a:pt x="5307" y="4976"/>
                      <a:pt x="5448" y="4780"/>
                      <a:pt x="5659" y="4708"/>
                    </a:cubicBezTo>
                    <a:lnTo>
                      <a:pt x="5920" y="4619"/>
                    </a:lnTo>
                    <a:cubicBezTo>
                      <a:pt x="6252" y="4505"/>
                      <a:pt x="6381" y="4105"/>
                      <a:pt x="6180" y="3817"/>
                    </a:cubicBezTo>
                    <a:lnTo>
                      <a:pt x="6023" y="3591"/>
                    </a:lnTo>
                    <a:close/>
                    <a:moveTo>
                      <a:pt x="3877" y="4231"/>
                    </a:moveTo>
                    <a:cubicBezTo>
                      <a:pt x="3773" y="4357"/>
                      <a:pt x="3637" y="4443"/>
                      <a:pt x="3479" y="4487"/>
                    </a:cubicBezTo>
                    <a:cubicBezTo>
                      <a:pt x="3409" y="4505"/>
                      <a:pt x="3379" y="4541"/>
                      <a:pt x="3381" y="4613"/>
                    </a:cubicBezTo>
                    <a:cubicBezTo>
                      <a:pt x="3384" y="4684"/>
                      <a:pt x="3381" y="4755"/>
                      <a:pt x="3381" y="4825"/>
                    </a:cubicBezTo>
                    <a:cubicBezTo>
                      <a:pt x="3381" y="4888"/>
                      <a:pt x="3349" y="4923"/>
                      <a:pt x="3287" y="4924"/>
                    </a:cubicBezTo>
                    <a:cubicBezTo>
                      <a:pt x="3211" y="4925"/>
                      <a:pt x="3135" y="4925"/>
                      <a:pt x="3059" y="4924"/>
                    </a:cubicBezTo>
                    <a:cubicBezTo>
                      <a:pt x="2992" y="4923"/>
                      <a:pt x="2961" y="4885"/>
                      <a:pt x="2960" y="4820"/>
                    </a:cubicBezTo>
                    <a:cubicBezTo>
                      <a:pt x="2960" y="4768"/>
                      <a:pt x="2959" y="4717"/>
                      <a:pt x="2959" y="4665"/>
                    </a:cubicBezTo>
                    <a:cubicBezTo>
                      <a:pt x="2957" y="4552"/>
                      <a:pt x="2953" y="4547"/>
                      <a:pt x="2844" y="4529"/>
                    </a:cubicBezTo>
                    <a:cubicBezTo>
                      <a:pt x="2704" y="4507"/>
                      <a:pt x="2567" y="4475"/>
                      <a:pt x="2439" y="4413"/>
                    </a:cubicBezTo>
                    <a:cubicBezTo>
                      <a:pt x="2337" y="4364"/>
                      <a:pt x="2328" y="4339"/>
                      <a:pt x="2356" y="4233"/>
                    </a:cubicBezTo>
                    <a:cubicBezTo>
                      <a:pt x="2377" y="4155"/>
                      <a:pt x="2399" y="4076"/>
                      <a:pt x="2424" y="3999"/>
                    </a:cubicBezTo>
                    <a:cubicBezTo>
                      <a:pt x="2452" y="3908"/>
                      <a:pt x="2477" y="3897"/>
                      <a:pt x="2560" y="3940"/>
                    </a:cubicBezTo>
                    <a:cubicBezTo>
                      <a:pt x="2701" y="4013"/>
                      <a:pt x="2852" y="4055"/>
                      <a:pt x="3011" y="4075"/>
                    </a:cubicBezTo>
                    <a:cubicBezTo>
                      <a:pt x="3112" y="4088"/>
                      <a:pt x="3212" y="4077"/>
                      <a:pt x="3307" y="4036"/>
                    </a:cubicBezTo>
                    <a:cubicBezTo>
                      <a:pt x="3483" y="3959"/>
                      <a:pt x="3511" y="3755"/>
                      <a:pt x="3361" y="3633"/>
                    </a:cubicBezTo>
                    <a:cubicBezTo>
                      <a:pt x="3311" y="3592"/>
                      <a:pt x="3253" y="3561"/>
                      <a:pt x="3193" y="3535"/>
                    </a:cubicBezTo>
                    <a:cubicBezTo>
                      <a:pt x="3039" y="3467"/>
                      <a:pt x="2879" y="3415"/>
                      <a:pt x="2733" y="3328"/>
                    </a:cubicBezTo>
                    <a:cubicBezTo>
                      <a:pt x="2497" y="3187"/>
                      <a:pt x="2347" y="2992"/>
                      <a:pt x="2365" y="2705"/>
                    </a:cubicBezTo>
                    <a:cubicBezTo>
                      <a:pt x="2385" y="2380"/>
                      <a:pt x="2569" y="2177"/>
                      <a:pt x="2867" y="2069"/>
                    </a:cubicBezTo>
                    <a:cubicBezTo>
                      <a:pt x="2989" y="2024"/>
                      <a:pt x="2991" y="2027"/>
                      <a:pt x="2991" y="1897"/>
                    </a:cubicBezTo>
                    <a:lnTo>
                      <a:pt x="2991" y="1767"/>
                    </a:lnTo>
                    <a:cubicBezTo>
                      <a:pt x="2993" y="1669"/>
                      <a:pt x="3009" y="1653"/>
                      <a:pt x="3105" y="1651"/>
                    </a:cubicBezTo>
                    <a:cubicBezTo>
                      <a:pt x="3135" y="1649"/>
                      <a:pt x="3165" y="1651"/>
                      <a:pt x="3195" y="1651"/>
                    </a:cubicBezTo>
                    <a:cubicBezTo>
                      <a:pt x="3400" y="1651"/>
                      <a:pt x="3400" y="1651"/>
                      <a:pt x="3401" y="1856"/>
                    </a:cubicBezTo>
                    <a:cubicBezTo>
                      <a:pt x="3401" y="2001"/>
                      <a:pt x="3401" y="2001"/>
                      <a:pt x="3547" y="2024"/>
                    </a:cubicBezTo>
                    <a:cubicBezTo>
                      <a:pt x="3657" y="2041"/>
                      <a:pt x="3764" y="2075"/>
                      <a:pt x="3865" y="2119"/>
                    </a:cubicBezTo>
                    <a:cubicBezTo>
                      <a:pt x="3921" y="2144"/>
                      <a:pt x="3943" y="2183"/>
                      <a:pt x="3925" y="2243"/>
                    </a:cubicBezTo>
                    <a:cubicBezTo>
                      <a:pt x="3900" y="2332"/>
                      <a:pt x="3876" y="2420"/>
                      <a:pt x="3847" y="2508"/>
                    </a:cubicBezTo>
                    <a:cubicBezTo>
                      <a:pt x="3820" y="2591"/>
                      <a:pt x="3793" y="2603"/>
                      <a:pt x="3713" y="2564"/>
                    </a:cubicBezTo>
                    <a:cubicBezTo>
                      <a:pt x="3553" y="2487"/>
                      <a:pt x="3385" y="2455"/>
                      <a:pt x="3208" y="2464"/>
                    </a:cubicBezTo>
                    <a:cubicBezTo>
                      <a:pt x="3161" y="2467"/>
                      <a:pt x="3116" y="2473"/>
                      <a:pt x="3073" y="2492"/>
                    </a:cubicBezTo>
                    <a:cubicBezTo>
                      <a:pt x="2920" y="2559"/>
                      <a:pt x="2896" y="2728"/>
                      <a:pt x="3025" y="2832"/>
                    </a:cubicBezTo>
                    <a:cubicBezTo>
                      <a:pt x="3091" y="2885"/>
                      <a:pt x="3167" y="2923"/>
                      <a:pt x="3245" y="2956"/>
                    </a:cubicBezTo>
                    <a:cubicBezTo>
                      <a:pt x="3381" y="3012"/>
                      <a:pt x="3517" y="3065"/>
                      <a:pt x="3647" y="3137"/>
                    </a:cubicBezTo>
                    <a:cubicBezTo>
                      <a:pt x="4056" y="3365"/>
                      <a:pt x="4167" y="3880"/>
                      <a:pt x="3877" y="4231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2" name="isļïďê">
              <a:extLst>
                <a:ext uri="{FF2B5EF4-FFF2-40B4-BE49-F238E27FC236}">
                  <a16:creationId xmlns:a16="http://schemas.microsoft.com/office/drawing/2014/main" id="{F97F9A2C-C050-44E0-8A67-BD5711E603ED}"/>
                </a:ext>
              </a:extLst>
            </p:cNvPr>
            <p:cNvGrpSpPr/>
            <p:nvPr/>
          </p:nvGrpSpPr>
          <p:grpSpPr>
            <a:xfrm>
              <a:off x="3579766" y="1718739"/>
              <a:ext cx="2107807" cy="1810488"/>
              <a:chOff x="2482850" y="4119040"/>
              <a:chExt cx="2107807" cy="1810488"/>
            </a:xfrm>
          </p:grpSpPr>
          <p:grpSp>
            <p:nvGrpSpPr>
              <p:cNvPr id="15" name="ïŝ1îḑè">
                <a:extLst>
                  <a:ext uri="{FF2B5EF4-FFF2-40B4-BE49-F238E27FC236}">
                    <a16:creationId xmlns:a16="http://schemas.microsoft.com/office/drawing/2014/main" id="{8DB5AAA5-7B70-4F7D-88EA-1E83A2AD30D6}"/>
                  </a:ext>
                </a:extLst>
              </p:cNvPr>
              <p:cNvGrpSpPr/>
              <p:nvPr/>
            </p:nvGrpSpPr>
            <p:grpSpPr>
              <a:xfrm>
                <a:off x="2482850" y="4817639"/>
                <a:ext cx="2107807" cy="1111889"/>
                <a:chOff x="4081943" y="4823989"/>
                <a:chExt cx="2107807" cy="1111889"/>
              </a:xfrm>
            </p:grpSpPr>
            <p:sp>
              <p:nvSpPr>
                <p:cNvPr id="17" name="íṣlíḑè">
                  <a:extLst>
                    <a:ext uri="{FF2B5EF4-FFF2-40B4-BE49-F238E27FC236}">
                      <a16:creationId xmlns:a16="http://schemas.microsoft.com/office/drawing/2014/main" id="{F6F71424-D9E5-4143-8A1F-170369047816}"/>
                    </a:ext>
                  </a:extLst>
                </p:cNvPr>
                <p:cNvSpPr/>
                <p:nvPr/>
              </p:nvSpPr>
              <p:spPr bwMode="auto">
                <a:xfrm>
                  <a:off x="4081943" y="5211587"/>
                  <a:ext cx="2107807" cy="72429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Copy paste fonts. Choose the only option to retain text.</a:t>
                  </a:r>
                </a:p>
                <a:p>
                  <a:pPr algn="ctr">
                    <a:lnSpc>
                      <a:spcPct val="120000"/>
                    </a:lnSpc>
                  </a:pPr>
                  <a:r>
                    <a:rPr lang="en-US" altLang="zh-CN" sz="1100" dirty="0"/>
                    <a:t>……</a:t>
                  </a:r>
                </a:p>
              </p:txBody>
            </p:sp>
            <p:sp>
              <p:nvSpPr>
                <p:cNvPr id="18" name="íṥḻídè">
                  <a:extLst>
                    <a:ext uri="{FF2B5EF4-FFF2-40B4-BE49-F238E27FC236}">
                      <a16:creationId xmlns:a16="http://schemas.microsoft.com/office/drawing/2014/main" id="{E9A96911-2F44-4F94-992D-7345901C0AA5}"/>
                    </a:ext>
                  </a:extLst>
                </p:cNvPr>
                <p:cNvSpPr txBox="1"/>
                <p:nvPr/>
              </p:nvSpPr>
              <p:spPr bwMode="auto">
                <a:xfrm>
                  <a:off x="4081943" y="4823989"/>
                  <a:ext cx="2107807" cy="38759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1440" tIns="45720" rIns="91440" bIns="4572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</a:pPr>
                  <a:r>
                    <a:rPr lang="en-US" altLang="zh-CN" sz="2000" b="1" dirty="0"/>
                    <a:t>Text here</a:t>
                  </a:r>
                </a:p>
              </p:txBody>
            </p:sp>
          </p:grpSp>
          <p:sp>
            <p:nvSpPr>
              <p:cNvPr id="16" name="ïṣ1iḍê">
                <a:extLst>
                  <a:ext uri="{FF2B5EF4-FFF2-40B4-BE49-F238E27FC236}">
                    <a16:creationId xmlns:a16="http://schemas.microsoft.com/office/drawing/2014/main" id="{236E0198-406D-4FE9-AFB6-7293A0A4A063}"/>
                  </a:ext>
                </a:extLst>
              </p:cNvPr>
              <p:cNvSpPr/>
              <p:nvPr/>
            </p:nvSpPr>
            <p:spPr bwMode="auto">
              <a:xfrm>
                <a:off x="3286918" y="4119040"/>
                <a:ext cx="499670" cy="480542"/>
              </a:xfrm>
              <a:custGeom>
                <a:avLst/>
                <a:gdLst>
                  <a:gd name="connsiteX0" fmla="*/ 61288 w 609549"/>
                  <a:gd name="connsiteY0" fmla="*/ 383285 h 586216"/>
                  <a:gd name="connsiteX1" fmla="*/ 71162 w 609549"/>
                  <a:gd name="connsiteY1" fmla="*/ 387101 h 586216"/>
                  <a:gd name="connsiteX2" fmla="*/ 120018 w 609549"/>
                  <a:gd name="connsiteY2" fmla="*/ 435892 h 586216"/>
                  <a:gd name="connsiteX3" fmla="*/ 120018 w 609549"/>
                  <a:gd name="connsiteY3" fmla="*/ 454200 h 586216"/>
                  <a:gd name="connsiteX4" fmla="*/ 56639 w 609549"/>
                  <a:gd name="connsiteY4" fmla="*/ 517543 h 586216"/>
                  <a:gd name="connsiteX5" fmla="*/ 35592 w 609549"/>
                  <a:gd name="connsiteY5" fmla="*/ 513644 h 586216"/>
                  <a:gd name="connsiteX6" fmla="*/ 51877 w 609549"/>
                  <a:gd name="connsiteY6" fmla="*/ 388099 h 586216"/>
                  <a:gd name="connsiteX7" fmla="*/ 61288 w 609549"/>
                  <a:gd name="connsiteY7" fmla="*/ 383285 h 586216"/>
                  <a:gd name="connsiteX8" fmla="*/ 235245 w 609549"/>
                  <a:gd name="connsiteY8" fmla="*/ 302810 h 586216"/>
                  <a:gd name="connsiteX9" fmla="*/ 306042 w 609549"/>
                  <a:gd name="connsiteY9" fmla="*/ 373466 h 586216"/>
                  <a:gd name="connsiteX10" fmla="*/ 258717 w 609549"/>
                  <a:gd name="connsiteY10" fmla="*/ 420680 h 586216"/>
                  <a:gd name="connsiteX11" fmla="*/ 230246 w 609549"/>
                  <a:gd name="connsiteY11" fmla="*/ 550152 h 586216"/>
                  <a:gd name="connsiteX12" fmla="*/ 92223 w 609549"/>
                  <a:gd name="connsiteY12" fmla="*/ 575305 h 586216"/>
                  <a:gd name="connsiteX13" fmla="*/ 88748 w 609549"/>
                  <a:gd name="connsiteY13" fmla="*/ 556143 h 586216"/>
                  <a:gd name="connsiteX14" fmla="*/ 165115 w 609549"/>
                  <a:gd name="connsiteY14" fmla="*/ 479877 h 586216"/>
                  <a:gd name="connsiteX15" fmla="*/ 165115 w 609549"/>
                  <a:gd name="connsiteY15" fmla="*/ 446308 h 586216"/>
                  <a:gd name="connsiteX16" fmla="*/ 88700 w 609549"/>
                  <a:gd name="connsiteY16" fmla="*/ 369995 h 586216"/>
                  <a:gd name="connsiteX17" fmla="*/ 92128 w 609549"/>
                  <a:gd name="connsiteY17" fmla="*/ 350976 h 586216"/>
                  <a:gd name="connsiteX18" fmla="*/ 189111 w 609549"/>
                  <a:gd name="connsiteY18" fmla="*/ 348884 h 586216"/>
                  <a:gd name="connsiteX19" fmla="*/ 257958 w 609549"/>
                  <a:gd name="connsiteY19" fmla="*/ 161679 h 586216"/>
                  <a:gd name="connsiteX20" fmla="*/ 317251 w 609549"/>
                  <a:gd name="connsiteY20" fmla="*/ 220879 h 586216"/>
                  <a:gd name="connsiteX21" fmla="*/ 388070 w 609549"/>
                  <a:gd name="connsiteY21" fmla="*/ 291586 h 586216"/>
                  <a:gd name="connsiteX22" fmla="*/ 604906 w 609549"/>
                  <a:gd name="connsiteY22" fmla="*/ 508130 h 586216"/>
                  <a:gd name="connsiteX23" fmla="*/ 604906 w 609549"/>
                  <a:gd name="connsiteY23" fmla="*/ 530526 h 586216"/>
                  <a:gd name="connsiteX24" fmla="*/ 556567 w 609549"/>
                  <a:gd name="connsiteY24" fmla="*/ 578789 h 586216"/>
                  <a:gd name="connsiteX25" fmla="*/ 545327 w 609549"/>
                  <a:gd name="connsiteY25" fmla="*/ 583449 h 586216"/>
                  <a:gd name="connsiteX26" fmla="*/ 534135 w 609549"/>
                  <a:gd name="connsiteY26" fmla="*/ 578789 h 586216"/>
                  <a:gd name="connsiteX27" fmla="*/ 317251 w 609549"/>
                  <a:gd name="connsiteY27" fmla="*/ 362293 h 586216"/>
                  <a:gd name="connsiteX28" fmla="*/ 246481 w 609549"/>
                  <a:gd name="connsiteY28" fmla="*/ 291586 h 586216"/>
                  <a:gd name="connsiteX29" fmla="*/ 187140 w 609549"/>
                  <a:gd name="connsiteY29" fmla="*/ 232339 h 586216"/>
                  <a:gd name="connsiteX30" fmla="*/ 58606 w 609549"/>
                  <a:gd name="connsiteY30" fmla="*/ 160814 h 586216"/>
                  <a:gd name="connsiteX31" fmla="*/ 126401 w 609549"/>
                  <a:gd name="connsiteY31" fmla="*/ 228498 h 586216"/>
                  <a:gd name="connsiteX32" fmla="*/ 111975 w 609549"/>
                  <a:gd name="connsiteY32" fmla="*/ 242899 h 586216"/>
                  <a:gd name="connsiteX33" fmla="*/ 119307 w 609549"/>
                  <a:gd name="connsiteY33" fmla="*/ 250219 h 586216"/>
                  <a:gd name="connsiteX34" fmla="*/ 119307 w 609549"/>
                  <a:gd name="connsiteY34" fmla="*/ 277692 h 586216"/>
                  <a:gd name="connsiteX35" fmla="*/ 115641 w 609549"/>
                  <a:gd name="connsiteY35" fmla="*/ 281352 h 586216"/>
                  <a:gd name="connsiteX36" fmla="*/ 88123 w 609549"/>
                  <a:gd name="connsiteY36" fmla="*/ 281352 h 586216"/>
                  <a:gd name="connsiteX37" fmla="*/ 5712 w 609549"/>
                  <a:gd name="connsiteY37" fmla="*/ 199029 h 586216"/>
                  <a:gd name="connsiteX38" fmla="*/ 5712 w 609549"/>
                  <a:gd name="connsiteY38" fmla="*/ 171604 h 586216"/>
                  <a:gd name="connsiteX39" fmla="*/ 9378 w 609549"/>
                  <a:gd name="connsiteY39" fmla="*/ 167944 h 586216"/>
                  <a:gd name="connsiteX40" fmla="*/ 36849 w 609549"/>
                  <a:gd name="connsiteY40" fmla="*/ 167944 h 586216"/>
                  <a:gd name="connsiteX41" fmla="*/ 44180 w 609549"/>
                  <a:gd name="connsiteY41" fmla="*/ 175264 h 586216"/>
                  <a:gd name="connsiteX42" fmla="*/ 585775 w 609549"/>
                  <a:gd name="connsiteY42" fmla="*/ 66370 h 586216"/>
                  <a:gd name="connsiteX43" fmla="*/ 595263 w 609549"/>
                  <a:gd name="connsiteY43" fmla="*/ 73839 h 586216"/>
                  <a:gd name="connsiteX44" fmla="*/ 578978 w 609549"/>
                  <a:gd name="connsiteY44" fmla="*/ 199341 h 586216"/>
                  <a:gd name="connsiteX45" fmla="*/ 559693 w 609549"/>
                  <a:gd name="connsiteY45" fmla="*/ 200387 h 586216"/>
                  <a:gd name="connsiteX46" fmla="*/ 510789 w 609549"/>
                  <a:gd name="connsiteY46" fmla="*/ 151612 h 586216"/>
                  <a:gd name="connsiteX47" fmla="*/ 510789 w 609549"/>
                  <a:gd name="connsiteY47" fmla="*/ 133262 h 586216"/>
                  <a:gd name="connsiteX48" fmla="*/ 574216 w 609549"/>
                  <a:gd name="connsiteY48" fmla="*/ 69988 h 586216"/>
                  <a:gd name="connsiteX49" fmla="*/ 585775 w 609549"/>
                  <a:gd name="connsiteY49" fmla="*/ 66370 h 586216"/>
                  <a:gd name="connsiteX50" fmla="*/ 158702 w 609549"/>
                  <a:gd name="connsiteY50" fmla="*/ 26758 h 586216"/>
                  <a:gd name="connsiteX51" fmla="*/ 172463 w 609549"/>
                  <a:gd name="connsiteY51" fmla="*/ 32464 h 586216"/>
                  <a:gd name="connsiteX52" fmla="*/ 179701 w 609549"/>
                  <a:gd name="connsiteY52" fmla="*/ 39691 h 586216"/>
                  <a:gd name="connsiteX53" fmla="*/ 246935 w 609549"/>
                  <a:gd name="connsiteY53" fmla="*/ 106831 h 586216"/>
                  <a:gd name="connsiteX54" fmla="*/ 254886 w 609549"/>
                  <a:gd name="connsiteY54" fmla="*/ 114819 h 586216"/>
                  <a:gd name="connsiteX55" fmla="*/ 257600 w 609549"/>
                  <a:gd name="connsiteY55" fmla="*/ 138879 h 586216"/>
                  <a:gd name="connsiteX56" fmla="*/ 254886 w 609549"/>
                  <a:gd name="connsiteY56" fmla="*/ 142255 h 586216"/>
                  <a:gd name="connsiteX57" fmla="*/ 252315 w 609549"/>
                  <a:gd name="connsiteY57" fmla="*/ 144823 h 586216"/>
                  <a:gd name="connsiteX58" fmla="*/ 246696 w 609549"/>
                  <a:gd name="connsiteY58" fmla="*/ 150434 h 586216"/>
                  <a:gd name="connsiteX59" fmla="*/ 175892 w 609549"/>
                  <a:gd name="connsiteY59" fmla="*/ 221140 h 586216"/>
                  <a:gd name="connsiteX60" fmla="*/ 172463 w 609549"/>
                  <a:gd name="connsiteY60" fmla="*/ 224611 h 586216"/>
                  <a:gd name="connsiteX61" fmla="*/ 170130 w 609549"/>
                  <a:gd name="connsiteY61" fmla="*/ 226560 h 586216"/>
                  <a:gd name="connsiteX62" fmla="*/ 162274 w 609549"/>
                  <a:gd name="connsiteY62" fmla="*/ 229936 h 586216"/>
                  <a:gd name="connsiteX63" fmla="*/ 158702 w 609549"/>
                  <a:gd name="connsiteY63" fmla="*/ 230269 h 586216"/>
                  <a:gd name="connsiteX64" fmla="*/ 144942 w 609549"/>
                  <a:gd name="connsiteY64" fmla="*/ 224611 h 586216"/>
                  <a:gd name="connsiteX65" fmla="*/ 137609 w 609549"/>
                  <a:gd name="connsiteY65" fmla="*/ 217288 h 586216"/>
                  <a:gd name="connsiteX66" fmla="*/ 69804 w 609549"/>
                  <a:gd name="connsiteY66" fmla="*/ 149578 h 586216"/>
                  <a:gd name="connsiteX67" fmla="*/ 62519 w 609549"/>
                  <a:gd name="connsiteY67" fmla="*/ 142255 h 586216"/>
                  <a:gd name="connsiteX68" fmla="*/ 62519 w 609549"/>
                  <a:gd name="connsiteY68" fmla="*/ 114819 h 586216"/>
                  <a:gd name="connsiteX69" fmla="*/ 144942 w 609549"/>
                  <a:gd name="connsiteY69" fmla="*/ 32464 h 586216"/>
                  <a:gd name="connsiteX70" fmla="*/ 158702 w 609549"/>
                  <a:gd name="connsiteY70" fmla="*/ 26758 h 586216"/>
                  <a:gd name="connsiteX71" fmla="*/ 254809 w 609549"/>
                  <a:gd name="connsiteY71" fmla="*/ 6542 h 586216"/>
                  <a:gd name="connsiteX72" fmla="*/ 321015 w 609549"/>
                  <a:gd name="connsiteY72" fmla="*/ 29913 h 586216"/>
                  <a:gd name="connsiteX73" fmla="*/ 260017 w 609549"/>
                  <a:gd name="connsiteY73" fmla="*/ 97465 h 586216"/>
                  <a:gd name="connsiteX74" fmla="*/ 193067 w 609549"/>
                  <a:gd name="connsiteY74" fmla="*/ 30626 h 586216"/>
                  <a:gd name="connsiteX75" fmla="*/ 254809 w 609549"/>
                  <a:gd name="connsiteY75" fmla="*/ 6542 h 586216"/>
                  <a:gd name="connsiteX76" fmla="*/ 503105 w 609549"/>
                  <a:gd name="connsiteY76" fmla="*/ 953 h 586216"/>
                  <a:gd name="connsiteX77" fmla="*/ 538560 w 609549"/>
                  <a:gd name="connsiteY77" fmla="*/ 10911 h 586216"/>
                  <a:gd name="connsiteX78" fmla="*/ 542083 w 609549"/>
                  <a:gd name="connsiteY78" fmla="*/ 30073 h 586216"/>
                  <a:gd name="connsiteX79" fmla="*/ 465709 w 609549"/>
                  <a:gd name="connsiteY79" fmla="*/ 106341 h 586216"/>
                  <a:gd name="connsiteX80" fmla="*/ 465709 w 609549"/>
                  <a:gd name="connsiteY80" fmla="*/ 139911 h 586216"/>
                  <a:gd name="connsiteX81" fmla="*/ 542131 w 609549"/>
                  <a:gd name="connsiteY81" fmla="*/ 216227 h 586216"/>
                  <a:gd name="connsiteX82" fmla="*/ 538655 w 609549"/>
                  <a:gd name="connsiteY82" fmla="*/ 235246 h 586216"/>
                  <a:gd name="connsiteX83" fmla="*/ 442187 w 609549"/>
                  <a:gd name="connsiteY83" fmla="*/ 237528 h 586216"/>
                  <a:gd name="connsiteX84" fmla="*/ 399238 w 609549"/>
                  <a:gd name="connsiteY84" fmla="*/ 280370 h 586216"/>
                  <a:gd name="connsiteX85" fmla="*/ 328482 w 609549"/>
                  <a:gd name="connsiteY85" fmla="*/ 209712 h 586216"/>
                  <a:gd name="connsiteX86" fmla="*/ 372240 w 609549"/>
                  <a:gd name="connsiteY86" fmla="*/ 166015 h 586216"/>
                  <a:gd name="connsiteX87" fmla="*/ 400571 w 609549"/>
                  <a:gd name="connsiteY87" fmla="*/ 36064 h 586216"/>
                  <a:gd name="connsiteX88" fmla="*/ 503105 w 609549"/>
                  <a:gd name="connsiteY88" fmla="*/ 953 h 586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</a:cxnLst>
                <a:rect l="l" t="t" r="r" b="b"/>
                <a:pathLst>
                  <a:path w="609549" h="586216">
                    <a:moveTo>
                      <a:pt x="61288" y="383285"/>
                    </a:moveTo>
                    <a:cubicBezTo>
                      <a:pt x="64829" y="383106"/>
                      <a:pt x="68448" y="384367"/>
                      <a:pt x="71162" y="387101"/>
                    </a:cubicBezTo>
                    <a:lnTo>
                      <a:pt x="120018" y="435892"/>
                    </a:lnTo>
                    <a:cubicBezTo>
                      <a:pt x="125113" y="440933"/>
                      <a:pt x="125113" y="449160"/>
                      <a:pt x="120018" y="454200"/>
                    </a:cubicBezTo>
                    <a:lnTo>
                      <a:pt x="56639" y="517543"/>
                    </a:lnTo>
                    <a:cubicBezTo>
                      <a:pt x="50211" y="523963"/>
                      <a:pt x="39211" y="522013"/>
                      <a:pt x="35592" y="513644"/>
                    </a:cubicBezTo>
                    <a:cubicBezTo>
                      <a:pt x="17783" y="472794"/>
                      <a:pt x="23211" y="424288"/>
                      <a:pt x="51877" y="388099"/>
                    </a:cubicBezTo>
                    <a:cubicBezTo>
                      <a:pt x="54282" y="385079"/>
                      <a:pt x="57746" y="383463"/>
                      <a:pt x="61288" y="383285"/>
                    </a:cubicBezTo>
                    <a:close/>
                    <a:moveTo>
                      <a:pt x="235245" y="302810"/>
                    </a:moveTo>
                    <a:lnTo>
                      <a:pt x="306042" y="373466"/>
                    </a:lnTo>
                    <a:lnTo>
                      <a:pt x="258717" y="420680"/>
                    </a:lnTo>
                    <a:cubicBezTo>
                      <a:pt x="274667" y="464329"/>
                      <a:pt x="265192" y="515300"/>
                      <a:pt x="230246" y="550152"/>
                    </a:cubicBezTo>
                    <a:cubicBezTo>
                      <a:pt x="192919" y="587430"/>
                      <a:pt x="137644" y="595798"/>
                      <a:pt x="92223" y="575305"/>
                    </a:cubicBezTo>
                    <a:cubicBezTo>
                      <a:pt x="84701" y="571882"/>
                      <a:pt x="82892" y="561992"/>
                      <a:pt x="88748" y="556143"/>
                    </a:cubicBezTo>
                    <a:lnTo>
                      <a:pt x="165115" y="479877"/>
                    </a:lnTo>
                    <a:cubicBezTo>
                      <a:pt x="174399" y="470605"/>
                      <a:pt x="174399" y="455580"/>
                      <a:pt x="165115" y="446308"/>
                    </a:cubicBezTo>
                    <a:lnTo>
                      <a:pt x="88700" y="369995"/>
                    </a:lnTo>
                    <a:cubicBezTo>
                      <a:pt x="82844" y="364194"/>
                      <a:pt x="84653" y="354399"/>
                      <a:pt x="92128" y="350976"/>
                    </a:cubicBezTo>
                    <a:cubicBezTo>
                      <a:pt x="122789" y="337092"/>
                      <a:pt x="157973" y="336379"/>
                      <a:pt x="189111" y="348884"/>
                    </a:cubicBezTo>
                    <a:close/>
                    <a:moveTo>
                      <a:pt x="257958" y="161679"/>
                    </a:moveTo>
                    <a:lnTo>
                      <a:pt x="317251" y="220879"/>
                    </a:lnTo>
                    <a:lnTo>
                      <a:pt x="388070" y="291586"/>
                    </a:lnTo>
                    <a:lnTo>
                      <a:pt x="604906" y="508130"/>
                    </a:lnTo>
                    <a:cubicBezTo>
                      <a:pt x="611097" y="514311"/>
                      <a:pt x="611097" y="524344"/>
                      <a:pt x="604906" y="530526"/>
                    </a:cubicBezTo>
                    <a:lnTo>
                      <a:pt x="556567" y="578789"/>
                    </a:lnTo>
                    <a:cubicBezTo>
                      <a:pt x="553471" y="581880"/>
                      <a:pt x="549423" y="583449"/>
                      <a:pt x="545327" y="583449"/>
                    </a:cubicBezTo>
                    <a:cubicBezTo>
                      <a:pt x="541279" y="583449"/>
                      <a:pt x="537231" y="581880"/>
                      <a:pt x="534135" y="578789"/>
                    </a:cubicBezTo>
                    <a:lnTo>
                      <a:pt x="317251" y="362293"/>
                    </a:lnTo>
                    <a:lnTo>
                      <a:pt x="246481" y="291586"/>
                    </a:lnTo>
                    <a:lnTo>
                      <a:pt x="187140" y="232339"/>
                    </a:lnTo>
                    <a:close/>
                    <a:moveTo>
                      <a:pt x="58606" y="160814"/>
                    </a:moveTo>
                    <a:lnTo>
                      <a:pt x="126401" y="228498"/>
                    </a:lnTo>
                    <a:lnTo>
                      <a:pt x="111975" y="242899"/>
                    </a:lnTo>
                    <a:lnTo>
                      <a:pt x="119307" y="250219"/>
                    </a:lnTo>
                    <a:cubicBezTo>
                      <a:pt x="126877" y="257824"/>
                      <a:pt x="126877" y="270087"/>
                      <a:pt x="119307" y="277692"/>
                    </a:cubicBezTo>
                    <a:lnTo>
                      <a:pt x="115641" y="281352"/>
                    </a:lnTo>
                    <a:cubicBezTo>
                      <a:pt x="108024" y="288909"/>
                      <a:pt x="95741" y="288909"/>
                      <a:pt x="88123" y="281352"/>
                    </a:cubicBezTo>
                    <a:lnTo>
                      <a:pt x="5712" y="199029"/>
                    </a:lnTo>
                    <a:cubicBezTo>
                      <a:pt x="-1905" y="191424"/>
                      <a:pt x="-1905" y="179161"/>
                      <a:pt x="5712" y="171604"/>
                    </a:cubicBezTo>
                    <a:lnTo>
                      <a:pt x="9378" y="167944"/>
                    </a:lnTo>
                    <a:cubicBezTo>
                      <a:pt x="16948" y="160339"/>
                      <a:pt x="29231" y="160339"/>
                      <a:pt x="36849" y="167944"/>
                    </a:cubicBezTo>
                    <a:lnTo>
                      <a:pt x="44180" y="175264"/>
                    </a:lnTo>
                    <a:close/>
                    <a:moveTo>
                      <a:pt x="585775" y="66370"/>
                    </a:moveTo>
                    <a:cubicBezTo>
                      <a:pt x="589775" y="67101"/>
                      <a:pt x="593430" y="69680"/>
                      <a:pt x="595263" y="73839"/>
                    </a:cubicBezTo>
                    <a:cubicBezTo>
                      <a:pt x="613072" y="114675"/>
                      <a:pt x="607644" y="163212"/>
                      <a:pt x="578978" y="199341"/>
                    </a:cubicBezTo>
                    <a:cubicBezTo>
                      <a:pt x="574168" y="205379"/>
                      <a:pt x="565121" y="205854"/>
                      <a:pt x="559693" y="200387"/>
                    </a:cubicBezTo>
                    <a:lnTo>
                      <a:pt x="510789" y="151612"/>
                    </a:lnTo>
                    <a:cubicBezTo>
                      <a:pt x="505742" y="146526"/>
                      <a:pt x="505742" y="138349"/>
                      <a:pt x="510789" y="133262"/>
                    </a:cubicBezTo>
                    <a:lnTo>
                      <a:pt x="574216" y="69988"/>
                    </a:lnTo>
                    <a:cubicBezTo>
                      <a:pt x="577430" y="66756"/>
                      <a:pt x="581775" y="65639"/>
                      <a:pt x="585775" y="66370"/>
                    </a:cubicBezTo>
                    <a:close/>
                    <a:moveTo>
                      <a:pt x="158702" y="26758"/>
                    </a:moveTo>
                    <a:cubicBezTo>
                      <a:pt x="163655" y="26758"/>
                      <a:pt x="168654" y="28660"/>
                      <a:pt x="172463" y="32464"/>
                    </a:cubicBezTo>
                    <a:lnTo>
                      <a:pt x="179701" y="39691"/>
                    </a:lnTo>
                    <a:lnTo>
                      <a:pt x="246935" y="106831"/>
                    </a:lnTo>
                    <a:lnTo>
                      <a:pt x="254886" y="114819"/>
                    </a:lnTo>
                    <a:cubicBezTo>
                      <a:pt x="261457" y="121334"/>
                      <a:pt x="262362" y="131414"/>
                      <a:pt x="257600" y="138879"/>
                    </a:cubicBezTo>
                    <a:cubicBezTo>
                      <a:pt x="256839" y="140068"/>
                      <a:pt x="255934" y="141209"/>
                      <a:pt x="254886" y="142255"/>
                    </a:cubicBezTo>
                    <a:lnTo>
                      <a:pt x="252315" y="144823"/>
                    </a:lnTo>
                    <a:lnTo>
                      <a:pt x="246696" y="150434"/>
                    </a:lnTo>
                    <a:lnTo>
                      <a:pt x="175892" y="221140"/>
                    </a:lnTo>
                    <a:lnTo>
                      <a:pt x="172463" y="224611"/>
                    </a:lnTo>
                    <a:cubicBezTo>
                      <a:pt x="171702" y="225324"/>
                      <a:pt x="170940" y="225990"/>
                      <a:pt x="170130" y="226560"/>
                    </a:cubicBezTo>
                    <a:cubicBezTo>
                      <a:pt x="167749" y="228319"/>
                      <a:pt x="165083" y="229413"/>
                      <a:pt x="162274" y="229936"/>
                    </a:cubicBezTo>
                    <a:cubicBezTo>
                      <a:pt x="161083" y="230174"/>
                      <a:pt x="159893" y="230269"/>
                      <a:pt x="158702" y="230269"/>
                    </a:cubicBezTo>
                    <a:cubicBezTo>
                      <a:pt x="153703" y="230269"/>
                      <a:pt x="148751" y="228367"/>
                      <a:pt x="144942" y="224611"/>
                    </a:cubicBezTo>
                    <a:lnTo>
                      <a:pt x="137609" y="217288"/>
                    </a:lnTo>
                    <a:lnTo>
                      <a:pt x="69804" y="149578"/>
                    </a:lnTo>
                    <a:lnTo>
                      <a:pt x="62519" y="142255"/>
                    </a:lnTo>
                    <a:cubicBezTo>
                      <a:pt x="54900" y="134647"/>
                      <a:pt x="54900" y="122380"/>
                      <a:pt x="62519" y="114819"/>
                    </a:cubicBezTo>
                    <a:lnTo>
                      <a:pt x="144942" y="32464"/>
                    </a:lnTo>
                    <a:cubicBezTo>
                      <a:pt x="148751" y="28660"/>
                      <a:pt x="153750" y="26758"/>
                      <a:pt x="158702" y="26758"/>
                    </a:cubicBezTo>
                    <a:close/>
                    <a:moveTo>
                      <a:pt x="254809" y="6542"/>
                    </a:moveTo>
                    <a:cubicBezTo>
                      <a:pt x="277279" y="4029"/>
                      <a:pt x="300492" y="9424"/>
                      <a:pt x="321015" y="29913"/>
                    </a:cubicBezTo>
                    <a:cubicBezTo>
                      <a:pt x="380347" y="89193"/>
                      <a:pt x="337205" y="46124"/>
                      <a:pt x="260017" y="97465"/>
                    </a:cubicBezTo>
                    <a:lnTo>
                      <a:pt x="193067" y="30626"/>
                    </a:lnTo>
                    <a:cubicBezTo>
                      <a:pt x="210614" y="19479"/>
                      <a:pt x="232340" y="9056"/>
                      <a:pt x="254809" y="6542"/>
                    </a:cubicBezTo>
                    <a:close/>
                    <a:moveTo>
                      <a:pt x="503105" y="953"/>
                    </a:moveTo>
                    <a:cubicBezTo>
                      <a:pt x="515252" y="2468"/>
                      <a:pt x="527216" y="5788"/>
                      <a:pt x="538560" y="10911"/>
                    </a:cubicBezTo>
                    <a:cubicBezTo>
                      <a:pt x="546131" y="14334"/>
                      <a:pt x="547940" y="24224"/>
                      <a:pt x="542083" y="30073"/>
                    </a:cubicBezTo>
                    <a:lnTo>
                      <a:pt x="465709" y="106341"/>
                    </a:lnTo>
                    <a:cubicBezTo>
                      <a:pt x="456424" y="115613"/>
                      <a:pt x="456424" y="130639"/>
                      <a:pt x="465709" y="139911"/>
                    </a:cubicBezTo>
                    <a:lnTo>
                      <a:pt x="542131" y="216227"/>
                    </a:lnTo>
                    <a:cubicBezTo>
                      <a:pt x="547940" y="222028"/>
                      <a:pt x="546178" y="231823"/>
                      <a:pt x="538655" y="235246"/>
                    </a:cubicBezTo>
                    <a:cubicBezTo>
                      <a:pt x="508181" y="249035"/>
                      <a:pt x="473184" y="249844"/>
                      <a:pt x="442187" y="237528"/>
                    </a:cubicBezTo>
                    <a:lnTo>
                      <a:pt x="399238" y="280370"/>
                    </a:lnTo>
                    <a:lnTo>
                      <a:pt x="328482" y="209712"/>
                    </a:lnTo>
                    <a:lnTo>
                      <a:pt x="372240" y="166015"/>
                    </a:lnTo>
                    <a:cubicBezTo>
                      <a:pt x="356051" y="122270"/>
                      <a:pt x="365527" y="71060"/>
                      <a:pt x="400571" y="36064"/>
                    </a:cubicBezTo>
                    <a:cubicBezTo>
                      <a:pt x="428569" y="8106"/>
                      <a:pt x="466664" y="-3592"/>
                      <a:pt x="503105" y="9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A37BC6FB-0EB3-4388-9DD1-FEECCDDECE52}"/>
                </a:ext>
              </a:extLst>
            </p:cNvPr>
            <p:cNvCxnSpPr/>
            <p:nvPr/>
          </p:nvCxnSpPr>
          <p:spPr>
            <a:xfrm>
              <a:off x="6091501" y="2524124"/>
              <a:ext cx="0" cy="12192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6807508-0976-4C61-9714-3C032A95C33A}"/>
                </a:ext>
              </a:extLst>
            </p:cNvPr>
            <p:cNvCxnSpPr/>
            <p:nvPr/>
          </p:nvCxnSpPr>
          <p:spPr>
            <a:xfrm>
              <a:off x="9007164" y="2524124"/>
              <a:ext cx="0" cy="121920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5081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3C31DB-8584-4FF9-B929-8E1799784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F36633F-2791-4EC0-9A81-0F93E1F23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3D05C5D-10CC-404B-BE5F-21FEAE166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5" name="206442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FD6E8E1-34D7-42EA-A9D8-A2397D2FED6B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532336"/>
            <a:ext cx="11520488" cy="4499189"/>
            <a:chOff x="0" y="1532336"/>
            <a:chExt cx="11520488" cy="4499189"/>
          </a:xfrm>
        </p:grpSpPr>
        <p:sp>
          <p:nvSpPr>
            <p:cNvPr id="6" name="ïś1íḍé">
              <a:extLst>
                <a:ext uri="{FF2B5EF4-FFF2-40B4-BE49-F238E27FC236}">
                  <a16:creationId xmlns:a16="http://schemas.microsoft.com/office/drawing/2014/main" id="{F334DD46-2176-45F9-95D4-68B711798D9F}"/>
                </a:ext>
              </a:extLst>
            </p:cNvPr>
            <p:cNvSpPr/>
            <p:nvPr/>
          </p:nvSpPr>
          <p:spPr>
            <a:xfrm>
              <a:off x="0" y="1863068"/>
              <a:ext cx="7256485" cy="230514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íṥļïďé">
              <a:extLst>
                <a:ext uri="{FF2B5EF4-FFF2-40B4-BE49-F238E27FC236}">
                  <a16:creationId xmlns:a16="http://schemas.microsoft.com/office/drawing/2014/main" id="{BE617443-A2C5-48F5-A317-C9501C51FAC9}"/>
                </a:ext>
              </a:extLst>
            </p:cNvPr>
            <p:cNvSpPr/>
            <p:nvPr/>
          </p:nvSpPr>
          <p:spPr>
            <a:xfrm rot="16200000">
              <a:off x="6404432" y="3930206"/>
              <a:ext cx="300462" cy="712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7" h="21399" extrusionOk="0">
                  <a:moveTo>
                    <a:pt x="21197" y="21399"/>
                  </a:moveTo>
                  <a:lnTo>
                    <a:pt x="136" y="21399"/>
                  </a:lnTo>
                  <a:cubicBezTo>
                    <a:pt x="136" y="21399"/>
                    <a:pt x="-403" y="7800"/>
                    <a:pt x="666" y="3703"/>
                  </a:cubicBezTo>
                  <a:cubicBezTo>
                    <a:pt x="1062" y="2183"/>
                    <a:pt x="7893" y="577"/>
                    <a:pt x="8951" y="361"/>
                  </a:cubicBezTo>
                  <a:cubicBezTo>
                    <a:pt x="11711" y="-201"/>
                    <a:pt x="21197" y="61"/>
                    <a:pt x="21197" y="61"/>
                  </a:cubicBezTo>
                  <a:cubicBezTo>
                    <a:pt x="21197" y="61"/>
                    <a:pt x="21197" y="21399"/>
                    <a:pt x="21197" y="213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ṥ1íḑê">
              <a:extLst>
                <a:ext uri="{FF2B5EF4-FFF2-40B4-BE49-F238E27FC236}">
                  <a16:creationId xmlns:a16="http://schemas.microsoft.com/office/drawing/2014/main" id="{721A8B9B-091D-438B-8CFC-6938DB504F9E}"/>
                </a:ext>
              </a:extLst>
            </p:cNvPr>
            <p:cNvSpPr/>
            <p:nvPr/>
          </p:nvSpPr>
          <p:spPr>
            <a:xfrm rot="16200000">
              <a:off x="6404428" y="1350316"/>
              <a:ext cx="300471" cy="712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6" h="21399" extrusionOk="0">
                  <a:moveTo>
                    <a:pt x="0" y="21399"/>
                  </a:moveTo>
                  <a:lnTo>
                    <a:pt x="21060" y="21399"/>
                  </a:lnTo>
                  <a:cubicBezTo>
                    <a:pt x="21060" y="21399"/>
                    <a:pt x="21600" y="7800"/>
                    <a:pt x="20531" y="3703"/>
                  </a:cubicBezTo>
                  <a:cubicBezTo>
                    <a:pt x="20137" y="2183"/>
                    <a:pt x="13303" y="577"/>
                    <a:pt x="12246" y="361"/>
                  </a:cubicBezTo>
                  <a:cubicBezTo>
                    <a:pt x="9485" y="-201"/>
                    <a:pt x="0" y="61"/>
                    <a:pt x="0" y="61"/>
                  </a:cubicBezTo>
                  <a:cubicBezTo>
                    <a:pt x="0" y="61"/>
                    <a:pt x="0" y="21399"/>
                    <a:pt x="0" y="213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îşḻidè">
              <a:extLst>
                <a:ext uri="{FF2B5EF4-FFF2-40B4-BE49-F238E27FC236}">
                  <a16:creationId xmlns:a16="http://schemas.microsoft.com/office/drawing/2014/main" id="{CB21D770-969F-4365-AAEF-6F9DCDD9BE0A}"/>
                </a:ext>
              </a:extLst>
            </p:cNvPr>
            <p:cNvSpPr/>
            <p:nvPr/>
          </p:nvSpPr>
          <p:spPr>
            <a:xfrm rot="16200000">
              <a:off x="5713858" y="2040939"/>
              <a:ext cx="2939466" cy="192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1" h="21600" extrusionOk="0">
                  <a:moveTo>
                    <a:pt x="811" y="0"/>
                  </a:moveTo>
                  <a:cubicBezTo>
                    <a:pt x="636" y="151"/>
                    <a:pt x="167" y="604"/>
                    <a:pt x="157" y="1181"/>
                  </a:cubicBezTo>
                  <a:cubicBezTo>
                    <a:pt x="104" y="4280"/>
                    <a:pt x="0" y="11319"/>
                    <a:pt x="0" y="11319"/>
                  </a:cubicBezTo>
                  <a:lnTo>
                    <a:pt x="1" y="11319"/>
                  </a:lnTo>
                  <a:cubicBezTo>
                    <a:pt x="0" y="12451"/>
                    <a:pt x="657" y="14139"/>
                    <a:pt x="2256" y="15337"/>
                  </a:cubicBezTo>
                  <a:lnTo>
                    <a:pt x="5998" y="18237"/>
                  </a:lnTo>
                  <a:lnTo>
                    <a:pt x="5995" y="18244"/>
                  </a:lnTo>
                  <a:lnTo>
                    <a:pt x="10099" y="21566"/>
                  </a:lnTo>
                  <a:cubicBezTo>
                    <a:pt x="10099" y="21567"/>
                    <a:pt x="10099" y="21600"/>
                    <a:pt x="10099" y="21600"/>
                  </a:cubicBezTo>
                  <a:lnTo>
                    <a:pt x="10119" y="21582"/>
                  </a:lnTo>
                  <a:lnTo>
                    <a:pt x="10141" y="21600"/>
                  </a:lnTo>
                  <a:cubicBezTo>
                    <a:pt x="10141" y="21600"/>
                    <a:pt x="10141" y="21567"/>
                    <a:pt x="10141" y="21566"/>
                  </a:cubicBezTo>
                  <a:lnTo>
                    <a:pt x="14244" y="18244"/>
                  </a:lnTo>
                  <a:lnTo>
                    <a:pt x="14242" y="18237"/>
                  </a:lnTo>
                  <a:lnTo>
                    <a:pt x="17984" y="15337"/>
                  </a:lnTo>
                  <a:cubicBezTo>
                    <a:pt x="19583" y="14138"/>
                    <a:pt x="20241" y="12451"/>
                    <a:pt x="20239" y="11319"/>
                  </a:cubicBezTo>
                  <a:lnTo>
                    <a:pt x="20240" y="11319"/>
                  </a:lnTo>
                  <a:cubicBezTo>
                    <a:pt x="20240" y="11319"/>
                    <a:pt x="20136" y="4280"/>
                    <a:pt x="20083" y="1181"/>
                  </a:cubicBezTo>
                  <a:cubicBezTo>
                    <a:pt x="20073" y="605"/>
                    <a:pt x="19604" y="151"/>
                    <a:pt x="19429" y="0"/>
                  </a:cubicBezTo>
                  <a:cubicBezTo>
                    <a:pt x="19771" y="330"/>
                    <a:pt x="20920" y="1833"/>
                    <a:pt x="17465" y="4736"/>
                  </a:cubicBezTo>
                  <a:lnTo>
                    <a:pt x="13405" y="8002"/>
                  </a:lnTo>
                  <a:lnTo>
                    <a:pt x="13405" y="8009"/>
                  </a:lnTo>
                  <a:lnTo>
                    <a:pt x="10118" y="10651"/>
                  </a:lnTo>
                  <a:lnTo>
                    <a:pt x="6834" y="8009"/>
                  </a:lnTo>
                  <a:lnTo>
                    <a:pt x="6835" y="8002"/>
                  </a:lnTo>
                  <a:lnTo>
                    <a:pt x="2775" y="4736"/>
                  </a:lnTo>
                  <a:cubicBezTo>
                    <a:pt x="-680" y="1833"/>
                    <a:pt x="469" y="330"/>
                    <a:pt x="811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iş1îḋé">
              <a:extLst>
                <a:ext uri="{FF2B5EF4-FFF2-40B4-BE49-F238E27FC236}">
                  <a16:creationId xmlns:a16="http://schemas.microsoft.com/office/drawing/2014/main" id="{DDD6739A-08DA-445A-B1D9-48B5E52BE138}"/>
                </a:ext>
              </a:extLst>
            </p:cNvPr>
            <p:cNvSpPr/>
            <p:nvPr/>
          </p:nvSpPr>
          <p:spPr>
            <a:xfrm rot="16200000">
              <a:off x="5322330" y="3930274"/>
              <a:ext cx="300462" cy="712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7" h="21399" extrusionOk="0">
                  <a:moveTo>
                    <a:pt x="21197" y="21399"/>
                  </a:moveTo>
                  <a:lnTo>
                    <a:pt x="136" y="21399"/>
                  </a:lnTo>
                  <a:cubicBezTo>
                    <a:pt x="136" y="21399"/>
                    <a:pt x="-403" y="7801"/>
                    <a:pt x="666" y="3703"/>
                  </a:cubicBezTo>
                  <a:cubicBezTo>
                    <a:pt x="1062" y="2183"/>
                    <a:pt x="7893" y="576"/>
                    <a:pt x="8951" y="361"/>
                  </a:cubicBezTo>
                  <a:cubicBezTo>
                    <a:pt x="11711" y="-201"/>
                    <a:pt x="21197" y="61"/>
                    <a:pt x="21197" y="61"/>
                  </a:cubicBezTo>
                  <a:cubicBezTo>
                    <a:pt x="21197" y="61"/>
                    <a:pt x="21197" y="21399"/>
                    <a:pt x="21197" y="2139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1" name="íṣḻiḑè">
              <a:extLst>
                <a:ext uri="{FF2B5EF4-FFF2-40B4-BE49-F238E27FC236}">
                  <a16:creationId xmlns:a16="http://schemas.microsoft.com/office/drawing/2014/main" id="{2E0357CF-695C-4D1B-952E-956467C3BAB7}"/>
                </a:ext>
              </a:extLst>
            </p:cNvPr>
            <p:cNvSpPr/>
            <p:nvPr/>
          </p:nvSpPr>
          <p:spPr>
            <a:xfrm rot="16200000">
              <a:off x="5322325" y="1350385"/>
              <a:ext cx="300471" cy="7120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6" h="21399" extrusionOk="0">
                  <a:moveTo>
                    <a:pt x="0" y="21399"/>
                  </a:moveTo>
                  <a:lnTo>
                    <a:pt x="21060" y="21399"/>
                  </a:lnTo>
                  <a:cubicBezTo>
                    <a:pt x="21060" y="21399"/>
                    <a:pt x="21600" y="7801"/>
                    <a:pt x="20531" y="3703"/>
                  </a:cubicBezTo>
                  <a:cubicBezTo>
                    <a:pt x="20137" y="2183"/>
                    <a:pt x="13303" y="576"/>
                    <a:pt x="12246" y="361"/>
                  </a:cubicBezTo>
                  <a:cubicBezTo>
                    <a:pt x="9485" y="-201"/>
                    <a:pt x="0" y="61"/>
                    <a:pt x="0" y="61"/>
                  </a:cubicBezTo>
                  <a:cubicBezTo>
                    <a:pt x="0" y="61"/>
                    <a:pt x="0" y="21399"/>
                    <a:pt x="0" y="2139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îSlíḍè">
              <a:extLst>
                <a:ext uri="{FF2B5EF4-FFF2-40B4-BE49-F238E27FC236}">
                  <a16:creationId xmlns:a16="http://schemas.microsoft.com/office/drawing/2014/main" id="{C9272F25-E980-4BB3-A951-687864BE2F2E}"/>
                </a:ext>
              </a:extLst>
            </p:cNvPr>
            <p:cNvSpPr/>
            <p:nvPr/>
          </p:nvSpPr>
          <p:spPr>
            <a:xfrm rot="16200000">
              <a:off x="4628718" y="2037925"/>
              <a:ext cx="2939466" cy="1928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56" h="21600" extrusionOk="0">
                  <a:moveTo>
                    <a:pt x="852" y="0"/>
                  </a:moveTo>
                  <a:cubicBezTo>
                    <a:pt x="852" y="0"/>
                    <a:pt x="162" y="547"/>
                    <a:pt x="151" y="1247"/>
                  </a:cubicBezTo>
                  <a:cubicBezTo>
                    <a:pt x="99" y="4336"/>
                    <a:pt x="0" y="11352"/>
                    <a:pt x="0" y="11352"/>
                  </a:cubicBezTo>
                  <a:lnTo>
                    <a:pt x="1" y="11352"/>
                  </a:lnTo>
                  <a:cubicBezTo>
                    <a:pt x="0" y="12480"/>
                    <a:pt x="629" y="14161"/>
                    <a:pt x="2157" y="15357"/>
                  </a:cubicBezTo>
                  <a:lnTo>
                    <a:pt x="5736" y="18248"/>
                  </a:lnTo>
                  <a:lnTo>
                    <a:pt x="5733" y="18254"/>
                  </a:lnTo>
                  <a:lnTo>
                    <a:pt x="9657" y="21566"/>
                  </a:lnTo>
                  <a:cubicBezTo>
                    <a:pt x="9657" y="21567"/>
                    <a:pt x="9657" y="21600"/>
                    <a:pt x="9657" y="21600"/>
                  </a:cubicBezTo>
                  <a:lnTo>
                    <a:pt x="9677" y="21582"/>
                  </a:lnTo>
                  <a:lnTo>
                    <a:pt x="9699" y="21600"/>
                  </a:lnTo>
                  <a:cubicBezTo>
                    <a:pt x="9699" y="21600"/>
                    <a:pt x="9699" y="21567"/>
                    <a:pt x="9699" y="21566"/>
                  </a:cubicBezTo>
                  <a:lnTo>
                    <a:pt x="13621" y="18254"/>
                  </a:lnTo>
                  <a:lnTo>
                    <a:pt x="13620" y="18248"/>
                  </a:lnTo>
                  <a:lnTo>
                    <a:pt x="17199" y="15357"/>
                  </a:lnTo>
                  <a:cubicBezTo>
                    <a:pt x="18727" y="14161"/>
                    <a:pt x="19356" y="12480"/>
                    <a:pt x="19355" y="11352"/>
                  </a:cubicBezTo>
                  <a:lnTo>
                    <a:pt x="19356" y="11352"/>
                  </a:lnTo>
                  <a:cubicBezTo>
                    <a:pt x="19356" y="11352"/>
                    <a:pt x="19257" y="4336"/>
                    <a:pt x="19205" y="1247"/>
                  </a:cubicBezTo>
                  <a:cubicBezTo>
                    <a:pt x="19194" y="547"/>
                    <a:pt x="18502" y="0"/>
                    <a:pt x="18502" y="0"/>
                  </a:cubicBezTo>
                  <a:cubicBezTo>
                    <a:pt x="18502" y="0"/>
                    <a:pt x="20478" y="1482"/>
                    <a:pt x="16702" y="4789"/>
                  </a:cubicBezTo>
                  <a:lnTo>
                    <a:pt x="12819" y="8044"/>
                  </a:lnTo>
                  <a:lnTo>
                    <a:pt x="12819" y="8051"/>
                  </a:lnTo>
                  <a:lnTo>
                    <a:pt x="9677" y="10683"/>
                  </a:lnTo>
                  <a:lnTo>
                    <a:pt x="6535" y="8051"/>
                  </a:lnTo>
                  <a:lnTo>
                    <a:pt x="6537" y="8044"/>
                  </a:lnTo>
                  <a:lnTo>
                    <a:pt x="2654" y="4789"/>
                  </a:lnTo>
                  <a:cubicBezTo>
                    <a:pt x="-1122" y="1482"/>
                    <a:pt x="852" y="0"/>
                    <a:pt x="852" y="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3" name="îŝlïdè">
              <a:extLst>
                <a:ext uri="{FF2B5EF4-FFF2-40B4-BE49-F238E27FC236}">
                  <a16:creationId xmlns:a16="http://schemas.microsoft.com/office/drawing/2014/main" id="{7F2B0F49-81D4-44C0-81E4-B531F5B0ECF0}"/>
                </a:ext>
              </a:extLst>
            </p:cNvPr>
            <p:cNvSpPr/>
            <p:nvPr/>
          </p:nvSpPr>
          <p:spPr>
            <a:xfrm rot="16200000">
              <a:off x="4253133" y="3962364"/>
              <a:ext cx="300462" cy="712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7" h="21399" extrusionOk="0">
                  <a:moveTo>
                    <a:pt x="21197" y="21399"/>
                  </a:moveTo>
                  <a:lnTo>
                    <a:pt x="136" y="21399"/>
                  </a:lnTo>
                  <a:cubicBezTo>
                    <a:pt x="136" y="21399"/>
                    <a:pt x="-403" y="7800"/>
                    <a:pt x="666" y="3703"/>
                  </a:cubicBezTo>
                  <a:cubicBezTo>
                    <a:pt x="1062" y="2183"/>
                    <a:pt x="7893" y="577"/>
                    <a:pt x="8951" y="361"/>
                  </a:cubicBezTo>
                  <a:cubicBezTo>
                    <a:pt x="11711" y="-201"/>
                    <a:pt x="21197" y="61"/>
                    <a:pt x="21197" y="61"/>
                  </a:cubicBezTo>
                  <a:cubicBezTo>
                    <a:pt x="21197" y="61"/>
                    <a:pt x="21197" y="21399"/>
                    <a:pt x="21197" y="213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íśļíḓe">
              <a:extLst>
                <a:ext uri="{FF2B5EF4-FFF2-40B4-BE49-F238E27FC236}">
                  <a16:creationId xmlns:a16="http://schemas.microsoft.com/office/drawing/2014/main" id="{91F1BB5F-F8CA-4FA3-A344-ABC0555211D7}"/>
                </a:ext>
              </a:extLst>
            </p:cNvPr>
            <p:cNvSpPr/>
            <p:nvPr/>
          </p:nvSpPr>
          <p:spPr>
            <a:xfrm rot="16200000">
              <a:off x="4253129" y="1356749"/>
              <a:ext cx="300471" cy="7121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96" h="21399" extrusionOk="0">
                  <a:moveTo>
                    <a:pt x="0" y="21399"/>
                  </a:moveTo>
                  <a:lnTo>
                    <a:pt x="21060" y="21399"/>
                  </a:lnTo>
                  <a:cubicBezTo>
                    <a:pt x="21060" y="21399"/>
                    <a:pt x="21600" y="7800"/>
                    <a:pt x="20531" y="3703"/>
                  </a:cubicBezTo>
                  <a:cubicBezTo>
                    <a:pt x="20137" y="2183"/>
                    <a:pt x="13303" y="577"/>
                    <a:pt x="12246" y="361"/>
                  </a:cubicBezTo>
                  <a:cubicBezTo>
                    <a:pt x="9485" y="-201"/>
                    <a:pt x="0" y="61"/>
                    <a:pt x="0" y="61"/>
                  </a:cubicBezTo>
                  <a:cubicBezTo>
                    <a:pt x="0" y="61"/>
                    <a:pt x="0" y="21399"/>
                    <a:pt x="0" y="21399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5" name="iṧlïḋè">
              <a:extLst>
                <a:ext uri="{FF2B5EF4-FFF2-40B4-BE49-F238E27FC236}">
                  <a16:creationId xmlns:a16="http://schemas.microsoft.com/office/drawing/2014/main" id="{BC34045D-25D1-4503-9B91-0E0323D052C3}"/>
                </a:ext>
              </a:extLst>
            </p:cNvPr>
            <p:cNvSpPr/>
            <p:nvPr/>
          </p:nvSpPr>
          <p:spPr>
            <a:xfrm rot="16200000">
              <a:off x="3559457" y="2050788"/>
              <a:ext cx="2939466" cy="19282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356" h="21600" extrusionOk="0">
                  <a:moveTo>
                    <a:pt x="852" y="0"/>
                  </a:moveTo>
                  <a:cubicBezTo>
                    <a:pt x="852" y="0"/>
                    <a:pt x="162" y="545"/>
                    <a:pt x="151" y="1245"/>
                  </a:cubicBezTo>
                  <a:cubicBezTo>
                    <a:pt x="99" y="4334"/>
                    <a:pt x="0" y="11352"/>
                    <a:pt x="0" y="11352"/>
                  </a:cubicBezTo>
                  <a:lnTo>
                    <a:pt x="1" y="11352"/>
                  </a:lnTo>
                  <a:cubicBezTo>
                    <a:pt x="0" y="12480"/>
                    <a:pt x="629" y="14164"/>
                    <a:pt x="2157" y="15359"/>
                  </a:cubicBezTo>
                  <a:lnTo>
                    <a:pt x="5736" y="18248"/>
                  </a:lnTo>
                  <a:lnTo>
                    <a:pt x="5733" y="18254"/>
                  </a:lnTo>
                  <a:lnTo>
                    <a:pt x="9657" y="21566"/>
                  </a:lnTo>
                  <a:cubicBezTo>
                    <a:pt x="9657" y="21567"/>
                    <a:pt x="9657" y="21600"/>
                    <a:pt x="9657" y="21600"/>
                  </a:cubicBezTo>
                  <a:lnTo>
                    <a:pt x="9677" y="21582"/>
                  </a:lnTo>
                  <a:lnTo>
                    <a:pt x="9699" y="21600"/>
                  </a:lnTo>
                  <a:cubicBezTo>
                    <a:pt x="9699" y="21600"/>
                    <a:pt x="9699" y="21567"/>
                    <a:pt x="9699" y="21566"/>
                  </a:cubicBezTo>
                  <a:lnTo>
                    <a:pt x="13621" y="18254"/>
                  </a:lnTo>
                  <a:lnTo>
                    <a:pt x="13620" y="18248"/>
                  </a:lnTo>
                  <a:lnTo>
                    <a:pt x="17199" y="15359"/>
                  </a:lnTo>
                  <a:cubicBezTo>
                    <a:pt x="18727" y="14164"/>
                    <a:pt x="19356" y="12480"/>
                    <a:pt x="19355" y="11352"/>
                  </a:cubicBezTo>
                  <a:lnTo>
                    <a:pt x="19356" y="11352"/>
                  </a:lnTo>
                  <a:cubicBezTo>
                    <a:pt x="19356" y="11352"/>
                    <a:pt x="19257" y="4334"/>
                    <a:pt x="19205" y="1245"/>
                  </a:cubicBezTo>
                  <a:cubicBezTo>
                    <a:pt x="19194" y="545"/>
                    <a:pt x="18502" y="0"/>
                    <a:pt x="18502" y="0"/>
                  </a:cubicBezTo>
                  <a:cubicBezTo>
                    <a:pt x="18502" y="0"/>
                    <a:pt x="20478" y="1482"/>
                    <a:pt x="16702" y="4789"/>
                  </a:cubicBezTo>
                  <a:lnTo>
                    <a:pt x="12819" y="8044"/>
                  </a:lnTo>
                  <a:lnTo>
                    <a:pt x="12819" y="8051"/>
                  </a:lnTo>
                  <a:lnTo>
                    <a:pt x="9677" y="10685"/>
                  </a:lnTo>
                  <a:lnTo>
                    <a:pt x="6535" y="8051"/>
                  </a:lnTo>
                  <a:lnTo>
                    <a:pt x="6537" y="8044"/>
                  </a:lnTo>
                  <a:lnTo>
                    <a:pt x="2654" y="4789"/>
                  </a:lnTo>
                  <a:cubicBezTo>
                    <a:pt x="-1122" y="1482"/>
                    <a:pt x="852" y="0"/>
                    <a:pt x="852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6" name="îṣliḍè">
              <a:extLst>
                <a:ext uri="{FF2B5EF4-FFF2-40B4-BE49-F238E27FC236}">
                  <a16:creationId xmlns:a16="http://schemas.microsoft.com/office/drawing/2014/main" id="{41E534C6-2AF0-4996-860D-3231E4DE1C6C}"/>
                </a:ext>
              </a:extLst>
            </p:cNvPr>
            <p:cNvSpPr/>
            <p:nvPr/>
          </p:nvSpPr>
          <p:spPr>
            <a:xfrm>
              <a:off x="5112485" y="2656608"/>
              <a:ext cx="695628" cy="695628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round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7" name="îs1îḑé">
              <a:extLst>
                <a:ext uri="{FF2B5EF4-FFF2-40B4-BE49-F238E27FC236}">
                  <a16:creationId xmlns:a16="http://schemas.microsoft.com/office/drawing/2014/main" id="{5208E43F-5114-424B-8945-00E6382C1B7B}"/>
                </a:ext>
              </a:extLst>
            </p:cNvPr>
            <p:cNvSpPr/>
            <p:nvPr/>
          </p:nvSpPr>
          <p:spPr>
            <a:xfrm>
              <a:off x="7261829" y="2656608"/>
              <a:ext cx="695628" cy="695628"/>
            </a:xfrm>
            <a:prstGeom prst="ellipse">
              <a:avLst/>
            </a:prstGeom>
            <a:solidFill>
              <a:schemeClr val="bg1"/>
            </a:solidFill>
            <a:ln w="12700" cap="flat">
              <a:noFill/>
              <a:prstDash val="solid"/>
              <a:round/>
            </a:ln>
            <a:effectLst/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8" name="íṡļíḑè">
              <a:extLst>
                <a:ext uri="{FF2B5EF4-FFF2-40B4-BE49-F238E27FC236}">
                  <a16:creationId xmlns:a16="http://schemas.microsoft.com/office/drawing/2014/main" id="{58E08262-E286-429B-B0C8-92DE013E1E2A}"/>
                </a:ext>
              </a:extLst>
            </p:cNvPr>
            <p:cNvSpPr/>
            <p:nvPr/>
          </p:nvSpPr>
          <p:spPr bwMode="auto">
            <a:xfrm>
              <a:off x="5261408" y="2813144"/>
              <a:ext cx="397782" cy="382556"/>
            </a:xfrm>
            <a:custGeom>
              <a:avLst/>
              <a:gdLst>
                <a:gd name="connsiteX0" fmla="*/ 61288 w 609549"/>
                <a:gd name="connsiteY0" fmla="*/ 383285 h 586216"/>
                <a:gd name="connsiteX1" fmla="*/ 71162 w 609549"/>
                <a:gd name="connsiteY1" fmla="*/ 387101 h 586216"/>
                <a:gd name="connsiteX2" fmla="*/ 120018 w 609549"/>
                <a:gd name="connsiteY2" fmla="*/ 435892 h 586216"/>
                <a:gd name="connsiteX3" fmla="*/ 120018 w 609549"/>
                <a:gd name="connsiteY3" fmla="*/ 454200 h 586216"/>
                <a:gd name="connsiteX4" fmla="*/ 56639 w 609549"/>
                <a:gd name="connsiteY4" fmla="*/ 517543 h 586216"/>
                <a:gd name="connsiteX5" fmla="*/ 35592 w 609549"/>
                <a:gd name="connsiteY5" fmla="*/ 513644 h 586216"/>
                <a:gd name="connsiteX6" fmla="*/ 51877 w 609549"/>
                <a:gd name="connsiteY6" fmla="*/ 388099 h 586216"/>
                <a:gd name="connsiteX7" fmla="*/ 61288 w 609549"/>
                <a:gd name="connsiteY7" fmla="*/ 383285 h 586216"/>
                <a:gd name="connsiteX8" fmla="*/ 235245 w 609549"/>
                <a:gd name="connsiteY8" fmla="*/ 302810 h 586216"/>
                <a:gd name="connsiteX9" fmla="*/ 306042 w 609549"/>
                <a:gd name="connsiteY9" fmla="*/ 373466 h 586216"/>
                <a:gd name="connsiteX10" fmla="*/ 258717 w 609549"/>
                <a:gd name="connsiteY10" fmla="*/ 420680 h 586216"/>
                <a:gd name="connsiteX11" fmla="*/ 230246 w 609549"/>
                <a:gd name="connsiteY11" fmla="*/ 550152 h 586216"/>
                <a:gd name="connsiteX12" fmla="*/ 92223 w 609549"/>
                <a:gd name="connsiteY12" fmla="*/ 575305 h 586216"/>
                <a:gd name="connsiteX13" fmla="*/ 88748 w 609549"/>
                <a:gd name="connsiteY13" fmla="*/ 556143 h 586216"/>
                <a:gd name="connsiteX14" fmla="*/ 165115 w 609549"/>
                <a:gd name="connsiteY14" fmla="*/ 479877 h 586216"/>
                <a:gd name="connsiteX15" fmla="*/ 165115 w 609549"/>
                <a:gd name="connsiteY15" fmla="*/ 446308 h 586216"/>
                <a:gd name="connsiteX16" fmla="*/ 88700 w 609549"/>
                <a:gd name="connsiteY16" fmla="*/ 369995 h 586216"/>
                <a:gd name="connsiteX17" fmla="*/ 92128 w 609549"/>
                <a:gd name="connsiteY17" fmla="*/ 350976 h 586216"/>
                <a:gd name="connsiteX18" fmla="*/ 189111 w 609549"/>
                <a:gd name="connsiteY18" fmla="*/ 348884 h 586216"/>
                <a:gd name="connsiteX19" fmla="*/ 257958 w 609549"/>
                <a:gd name="connsiteY19" fmla="*/ 161679 h 586216"/>
                <a:gd name="connsiteX20" fmla="*/ 317251 w 609549"/>
                <a:gd name="connsiteY20" fmla="*/ 220879 h 586216"/>
                <a:gd name="connsiteX21" fmla="*/ 388070 w 609549"/>
                <a:gd name="connsiteY21" fmla="*/ 291586 h 586216"/>
                <a:gd name="connsiteX22" fmla="*/ 604906 w 609549"/>
                <a:gd name="connsiteY22" fmla="*/ 508130 h 586216"/>
                <a:gd name="connsiteX23" fmla="*/ 604906 w 609549"/>
                <a:gd name="connsiteY23" fmla="*/ 530526 h 586216"/>
                <a:gd name="connsiteX24" fmla="*/ 556567 w 609549"/>
                <a:gd name="connsiteY24" fmla="*/ 578789 h 586216"/>
                <a:gd name="connsiteX25" fmla="*/ 545327 w 609549"/>
                <a:gd name="connsiteY25" fmla="*/ 583449 h 586216"/>
                <a:gd name="connsiteX26" fmla="*/ 534135 w 609549"/>
                <a:gd name="connsiteY26" fmla="*/ 578789 h 586216"/>
                <a:gd name="connsiteX27" fmla="*/ 317251 w 609549"/>
                <a:gd name="connsiteY27" fmla="*/ 362293 h 586216"/>
                <a:gd name="connsiteX28" fmla="*/ 246481 w 609549"/>
                <a:gd name="connsiteY28" fmla="*/ 291586 h 586216"/>
                <a:gd name="connsiteX29" fmla="*/ 187140 w 609549"/>
                <a:gd name="connsiteY29" fmla="*/ 232339 h 586216"/>
                <a:gd name="connsiteX30" fmla="*/ 58606 w 609549"/>
                <a:gd name="connsiteY30" fmla="*/ 160814 h 586216"/>
                <a:gd name="connsiteX31" fmla="*/ 126401 w 609549"/>
                <a:gd name="connsiteY31" fmla="*/ 228498 h 586216"/>
                <a:gd name="connsiteX32" fmla="*/ 111975 w 609549"/>
                <a:gd name="connsiteY32" fmla="*/ 242899 h 586216"/>
                <a:gd name="connsiteX33" fmla="*/ 119307 w 609549"/>
                <a:gd name="connsiteY33" fmla="*/ 250219 h 586216"/>
                <a:gd name="connsiteX34" fmla="*/ 119307 w 609549"/>
                <a:gd name="connsiteY34" fmla="*/ 277692 h 586216"/>
                <a:gd name="connsiteX35" fmla="*/ 115641 w 609549"/>
                <a:gd name="connsiteY35" fmla="*/ 281352 h 586216"/>
                <a:gd name="connsiteX36" fmla="*/ 88123 w 609549"/>
                <a:gd name="connsiteY36" fmla="*/ 281352 h 586216"/>
                <a:gd name="connsiteX37" fmla="*/ 5712 w 609549"/>
                <a:gd name="connsiteY37" fmla="*/ 199029 h 586216"/>
                <a:gd name="connsiteX38" fmla="*/ 5712 w 609549"/>
                <a:gd name="connsiteY38" fmla="*/ 171604 h 586216"/>
                <a:gd name="connsiteX39" fmla="*/ 9378 w 609549"/>
                <a:gd name="connsiteY39" fmla="*/ 167944 h 586216"/>
                <a:gd name="connsiteX40" fmla="*/ 36849 w 609549"/>
                <a:gd name="connsiteY40" fmla="*/ 167944 h 586216"/>
                <a:gd name="connsiteX41" fmla="*/ 44180 w 609549"/>
                <a:gd name="connsiteY41" fmla="*/ 175264 h 586216"/>
                <a:gd name="connsiteX42" fmla="*/ 585775 w 609549"/>
                <a:gd name="connsiteY42" fmla="*/ 66370 h 586216"/>
                <a:gd name="connsiteX43" fmla="*/ 595263 w 609549"/>
                <a:gd name="connsiteY43" fmla="*/ 73839 h 586216"/>
                <a:gd name="connsiteX44" fmla="*/ 578978 w 609549"/>
                <a:gd name="connsiteY44" fmla="*/ 199341 h 586216"/>
                <a:gd name="connsiteX45" fmla="*/ 559693 w 609549"/>
                <a:gd name="connsiteY45" fmla="*/ 200387 h 586216"/>
                <a:gd name="connsiteX46" fmla="*/ 510789 w 609549"/>
                <a:gd name="connsiteY46" fmla="*/ 151612 h 586216"/>
                <a:gd name="connsiteX47" fmla="*/ 510789 w 609549"/>
                <a:gd name="connsiteY47" fmla="*/ 133262 h 586216"/>
                <a:gd name="connsiteX48" fmla="*/ 574216 w 609549"/>
                <a:gd name="connsiteY48" fmla="*/ 69988 h 586216"/>
                <a:gd name="connsiteX49" fmla="*/ 585775 w 609549"/>
                <a:gd name="connsiteY49" fmla="*/ 66370 h 586216"/>
                <a:gd name="connsiteX50" fmla="*/ 158702 w 609549"/>
                <a:gd name="connsiteY50" fmla="*/ 26758 h 586216"/>
                <a:gd name="connsiteX51" fmla="*/ 172463 w 609549"/>
                <a:gd name="connsiteY51" fmla="*/ 32464 h 586216"/>
                <a:gd name="connsiteX52" fmla="*/ 179701 w 609549"/>
                <a:gd name="connsiteY52" fmla="*/ 39691 h 586216"/>
                <a:gd name="connsiteX53" fmla="*/ 246935 w 609549"/>
                <a:gd name="connsiteY53" fmla="*/ 106831 h 586216"/>
                <a:gd name="connsiteX54" fmla="*/ 254886 w 609549"/>
                <a:gd name="connsiteY54" fmla="*/ 114819 h 586216"/>
                <a:gd name="connsiteX55" fmla="*/ 257600 w 609549"/>
                <a:gd name="connsiteY55" fmla="*/ 138879 h 586216"/>
                <a:gd name="connsiteX56" fmla="*/ 254886 w 609549"/>
                <a:gd name="connsiteY56" fmla="*/ 142255 h 586216"/>
                <a:gd name="connsiteX57" fmla="*/ 252315 w 609549"/>
                <a:gd name="connsiteY57" fmla="*/ 144823 h 586216"/>
                <a:gd name="connsiteX58" fmla="*/ 246696 w 609549"/>
                <a:gd name="connsiteY58" fmla="*/ 150434 h 586216"/>
                <a:gd name="connsiteX59" fmla="*/ 175892 w 609549"/>
                <a:gd name="connsiteY59" fmla="*/ 221140 h 586216"/>
                <a:gd name="connsiteX60" fmla="*/ 172463 w 609549"/>
                <a:gd name="connsiteY60" fmla="*/ 224611 h 586216"/>
                <a:gd name="connsiteX61" fmla="*/ 170130 w 609549"/>
                <a:gd name="connsiteY61" fmla="*/ 226560 h 586216"/>
                <a:gd name="connsiteX62" fmla="*/ 162274 w 609549"/>
                <a:gd name="connsiteY62" fmla="*/ 229936 h 586216"/>
                <a:gd name="connsiteX63" fmla="*/ 158702 w 609549"/>
                <a:gd name="connsiteY63" fmla="*/ 230269 h 586216"/>
                <a:gd name="connsiteX64" fmla="*/ 144942 w 609549"/>
                <a:gd name="connsiteY64" fmla="*/ 224611 h 586216"/>
                <a:gd name="connsiteX65" fmla="*/ 137609 w 609549"/>
                <a:gd name="connsiteY65" fmla="*/ 217288 h 586216"/>
                <a:gd name="connsiteX66" fmla="*/ 69804 w 609549"/>
                <a:gd name="connsiteY66" fmla="*/ 149578 h 586216"/>
                <a:gd name="connsiteX67" fmla="*/ 62519 w 609549"/>
                <a:gd name="connsiteY67" fmla="*/ 142255 h 586216"/>
                <a:gd name="connsiteX68" fmla="*/ 62519 w 609549"/>
                <a:gd name="connsiteY68" fmla="*/ 114819 h 586216"/>
                <a:gd name="connsiteX69" fmla="*/ 144942 w 609549"/>
                <a:gd name="connsiteY69" fmla="*/ 32464 h 586216"/>
                <a:gd name="connsiteX70" fmla="*/ 158702 w 609549"/>
                <a:gd name="connsiteY70" fmla="*/ 26758 h 586216"/>
                <a:gd name="connsiteX71" fmla="*/ 254809 w 609549"/>
                <a:gd name="connsiteY71" fmla="*/ 6542 h 586216"/>
                <a:gd name="connsiteX72" fmla="*/ 321015 w 609549"/>
                <a:gd name="connsiteY72" fmla="*/ 29913 h 586216"/>
                <a:gd name="connsiteX73" fmla="*/ 260017 w 609549"/>
                <a:gd name="connsiteY73" fmla="*/ 97465 h 586216"/>
                <a:gd name="connsiteX74" fmla="*/ 193067 w 609549"/>
                <a:gd name="connsiteY74" fmla="*/ 30626 h 586216"/>
                <a:gd name="connsiteX75" fmla="*/ 254809 w 609549"/>
                <a:gd name="connsiteY75" fmla="*/ 6542 h 586216"/>
                <a:gd name="connsiteX76" fmla="*/ 503105 w 609549"/>
                <a:gd name="connsiteY76" fmla="*/ 953 h 586216"/>
                <a:gd name="connsiteX77" fmla="*/ 538560 w 609549"/>
                <a:gd name="connsiteY77" fmla="*/ 10911 h 586216"/>
                <a:gd name="connsiteX78" fmla="*/ 542083 w 609549"/>
                <a:gd name="connsiteY78" fmla="*/ 30073 h 586216"/>
                <a:gd name="connsiteX79" fmla="*/ 465709 w 609549"/>
                <a:gd name="connsiteY79" fmla="*/ 106341 h 586216"/>
                <a:gd name="connsiteX80" fmla="*/ 465709 w 609549"/>
                <a:gd name="connsiteY80" fmla="*/ 139911 h 586216"/>
                <a:gd name="connsiteX81" fmla="*/ 542131 w 609549"/>
                <a:gd name="connsiteY81" fmla="*/ 216227 h 586216"/>
                <a:gd name="connsiteX82" fmla="*/ 538655 w 609549"/>
                <a:gd name="connsiteY82" fmla="*/ 235246 h 586216"/>
                <a:gd name="connsiteX83" fmla="*/ 442187 w 609549"/>
                <a:gd name="connsiteY83" fmla="*/ 237528 h 586216"/>
                <a:gd name="connsiteX84" fmla="*/ 399238 w 609549"/>
                <a:gd name="connsiteY84" fmla="*/ 280370 h 586216"/>
                <a:gd name="connsiteX85" fmla="*/ 328482 w 609549"/>
                <a:gd name="connsiteY85" fmla="*/ 209712 h 586216"/>
                <a:gd name="connsiteX86" fmla="*/ 372240 w 609549"/>
                <a:gd name="connsiteY86" fmla="*/ 166015 h 586216"/>
                <a:gd name="connsiteX87" fmla="*/ 400571 w 609549"/>
                <a:gd name="connsiteY87" fmla="*/ 36064 h 586216"/>
                <a:gd name="connsiteX88" fmla="*/ 503105 w 609549"/>
                <a:gd name="connsiteY88" fmla="*/ 953 h 586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609549" h="586216">
                  <a:moveTo>
                    <a:pt x="61288" y="383285"/>
                  </a:moveTo>
                  <a:cubicBezTo>
                    <a:pt x="64829" y="383106"/>
                    <a:pt x="68448" y="384367"/>
                    <a:pt x="71162" y="387101"/>
                  </a:cubicBezTo>
                  <a:lnTo>
                    <a:pt x="120018" y="435892"/>
                  </a:lnTo>
                  <a:cubicBezTo>
                    <a:pt x="125113" y="440933"/>
                    <a:pt x="125113" y="449160"/>
                    <a:pt x="120018" y="454200"/>
                  </a:cubicBezTo>
                  <a:lnTo>
                    <a:pt x="56639" y="517543"/>
                  </a:lnTo>
                  <a:cubicBezTo>
                    <a:pt x="50211" y="523963"/>
                    <a:pt x="39211" y="522013"/>
                    <a:pt x="35592" y="513644"/>
                  </a:cubicBezTo>
                  <a:cubicBezTo>
                    <a:pt x="17783" y="472794"/>
                    <a:pt x="23211" y="424288"/>
                    <a:pt x="51877" y="388099"/>
                  </a:cubicBezTo>
                  <a:cubicBezTo>
                    <a:pt x="54282" y="385079"/>
                    <a:pt x="57746" y="383463"/>
                    <a:pt x="61288" y="383285"/>
                  </a:cubicBezTo>
                  <a:close/>
                  <a:moveTo>
                    <a:pt x="235245" y="302810"/>
                  </a:moveTo>
                  <a:lnTo>
                    <a:pt x="306042" y="373466"/>
                  </a:lnTo>
                  <a:lnTo>
                    <a:pt x="258717" y="420680"/>
                  </a:lnTo>
                  <a:cubicBezTo>
                    <a:pt x="274667" y="464329"/>
                    <a:pt x="265192" y="515300"/>
                    <a:pt x="230246" y="550152"/>
                  </a:cubicBezTo>
                  <a:cubicBezTo>
                    <a:pt x="192919" y="587430"/>
                    <a:pt x="137644" y="595798"/>
                    <a:pt x="92223" y="575305"/>
                  </a:cubicBezTo>
                  <a:cubicBezTo>
                    <a:pt x="84701" y="571882"/>
                    <a:pt x="82892" y="561992"/>
                    <a:pt x="88748" y="556143"/>
                  </a:cubicBezTo>
                  <a:lnTo>
                    <a:pt x="165115" y="479877"/>
                  </a:lnTo>
                  <a:cubicBezTo>
                    <a:pt x="174399" y="470605"/>
                    <a:pt x="174399" y="455580"/>
                    <a:pt x="165115" y="446308"/>
                  </a:cubicBezTo>
                  <a:lnTo>
                    <a:pt x="88700" y="369995"/>
                  </a:lnTo>
                  <a:cubicBezTo>
                    <a:pt x="82844" y="364194"/>
                    <a:pt x="84653" y="354399"/>
                    <a:pt x="92128" y="350976"/>
                  </a:cubicBezTo>
                  <a:cubicBezTo>
                    <a:pt x="122789" y="337092"/>
                    <a:pt x="157973" y="336379"/>
                    <a:pt x="189111" y="348884"/>
                  </a:cubicBezTo>
                  <a:close/>
                  <a:moveTo>
                    <a:pt x="257958" y="161679"/>
                  </a:moveTo>
                  <a:lnTo>
                    <a:pt x="317251" y="220879"/>
                  </a:lnTo>
                  <a:lnTo>
                    <a:pt x="388070" y="291586"/>
                  </a:lnTo>
                  <a:lnTo>
                    <a:pt x="604906" y="508130"/>
                  </a:lnTo>
                  <a:cubicBezTo>
                    <a:pt x="611097" y="514311"/>
                    <a:pt x="611097" y="524344"/>
                    <a:pt x="604906" y="530526"/>
                  </a:cubicBezTo>
                  <a:lnTo>
                    <a:pt x="556567" y="578789"/>
                  </a:lnTo>
                  <a:cubicBezTo>
                    <a:pt x="553471" y="581880"/>
                    <a:pt x="549423" y="583449"/>
                    <a:pt x="545327" y="583449"/>
                  </a:cubicBezTo>
                  <a:cubicBezTo>
                    <a:pt x="541279" y="583449"/>
                    <a:pt x="537231" y="581880"/>
                    <a:pt x="534135" y="578789"/>
                  </a:cubicBezTo>
                  <a:lnTo>
                    <a:pt x="317251" y="362293"/>
                  </a:lnTo>
                  <a:lnTo>
                    <a:pt x="246481" y="291586"/>
                  </a:lnTo>
                  <a:lnTo>
                    <a:pt x="187140" y="232339"/>
                  </a:lnTo>
                  <a:close/>
                  <a:moveTo>
                    <a:pt x="58606" y="160814"/>
                  </a:moveTo>
                  <a:lnTo>
                    <a:pt x="126401" y="228498"/>
                  </a:lnTo>
                  <a:lnTo>
                    <a:pt x="111975" y="242899"/>
                  </a:lnTo>
                  <a:lnTo>
                    <a:pt x="119307" y="250219"/>
                  </a:lnTo>
                  <a:cubicBezTo>
                    <a:pt x="126877" y="257824"/>
                    <a:pt x="126877" y="270087"/>
                    <a:pt x="119307" y="277692"/>
                  </a:cubicBezTo>
                  <a:lnTo>
                    <a:pt x="115641" y="281352"/>
                  </a:lnTo>
                  <a:cubicBezTo>
                    <a:pt x="108024" y="288909"/>
                    <a:pt x="95741" y="288909"/>
                    <a:pt x="88123" y="281352"/>
                  </a:cubicBezTo>
                  <a:lnTo>
                    <a:pt x="5712" y="199029"/>
                  </a:lnTo>
                  <a:cubicBezTo>
                    <a:pt x="-1905" y="191424"/>
                    <a:pt x="-1905" y="179161"/>
                    <a:pt x="5712" y="171604"/>
                  </a:cubicBezTo>
                  <a:lnTo>
                    <a:pt x="9378" y="167944"/>
                  </a:lnTo>
                  <a:cubicBezTo>
                    <a:pt x="16948" y="160339"/>
                    <a:pt x="29231" y="160339"/>
                    <a:pt x="36849" y="167944"/>
                  </a:cubicBezTo>
                  <a:lnTo>
                    <a:pt x="44180" y="175264"/>
                  </a:lnTo>
                  <a:close/>
                  <a:moveTo>
                    <a:pt x="585775" y="66370"/>
                  </a:moveTo>
                  <a:cubicBezTo>
                    <a:pt x="589775" y="67101"/>
                    <a:pt x="593430" y="69680"/>
                    <a:pt x="595263" y="73839"/>
                  </a:cubicBezTo>
                  <a:cubicBezTo>
                    <a:pt x="613072" y="114675"/>
                    <a:pt x="607644" y="163212"/>
                    <a:pt x="578978" y="199341"/>
                  </a:cubicBezTo>
                  <a:cubicBezTo>
                    <a:pt x="574168" y="205379"/>
                    <a:pt x="565121" y="205854"/>
                    <a:pt x="559693" y="200387"/>
                  </a:cubicBezTo>
                  <a:lnTo>
                    <a:pt x="510789" y="151612"/>
                  </a:lnTo>
                  <a:cubicBezTo>
                    <a:pt x="505742" y="146526"/>
                    <a:pt x="505742" y="138349"/>
                    <a:pt x="510789" y="133262"/>
                  </a:cubicBezTo>
                  <a:lnTo>
                    <a:pt x="574216" y="69988"/>
                  </a:lnTo>
                  <a:cubicBezTo>
                    <a:pt x="577430" y="66756"/>
                    <a:pt x="581775" y="65639"/>
                    <a:pt x="585775" y="66370"/>
                  </a:cubicBezTo>
                  <a:close/>
                  <a:moveTo>
                    <a:pt x="158702" y="26758"/>
                  </a:moveTo>
                  <a:cubicBezTo>
                    <a:pt x="163655" y="26758"/>
                    <a:pt x="168654" y="28660"/>
                    <a:pt x="172463" y="32464"/>
                  </a:cubicBezTo>
                  <a:lnTo>
                    <a:pt x="179701" y="39691"/>
                  </a:lnTo>
                  <a:lnTo>
                    <a:pt x="246935" y="106831"/>
                  </a:lnTo>
                  <a:lnTo>
                    <a:pt x="254886" y="114819"/>
                  </a:lnTo>
                  <a:cubicBezTo>
                    <a:pt x="261457" y="121334"/>
                    <a:pt x="262362" y="131414"/>
                    <a:pt x="257600" y="138879"/>
                  </a:cubicBezTo>
                  <a:cubicBezTo>
                    <a:pt x="256839" y="140068"/>
                    <a:pt x="255934" y="141209"/>
                    <a:pt x="254886" y="142255"/>
                  </a:cubicBezTo>
                  <a:lnTo>
                    <a:pt x="252315" y="144823"/>
                  </a:lnTo>
                  <a:lnTo>
                    <a:pt x="246696" y="150434"/>
                  </a:lnTo>
                  <a:lnTo>
                    <a:pt x="175892" y="221140"/>
                  </a:lnTo>
                  <a:lnTo>
                    <a:pt x="172463" y="224611"/>
                  </a:lnTo>
                  <a:cubicBezTo>
                    <a:pt x="171702" y="225324"/>
                    <a:pt x="170940" y="225990"/>
                    <a:pt x="170130" y="226560"/>
                  </a:cubicBezTo>
                  <a:cubicBezTo>
                    <a:pt x="167749" y="228319"/>
                    <a:pt x="165083" y="229413"/>
                    <a:pt x="162274" y="229936"/>
                  </a:cubicBezTo>
                  <a:cubicBezTo>
                    <a:pt x="161083" y="230174"/>
                    <a:pt x="159893" y="230269"/>
                    <a:pt x="158702" y="230269"/>
                  </a:cubicBezTo>
                  <a:cubicBezTo>
                    <a:pt x="153703" y="230269"/>
                    <a:pt x="148751" y="228367"/>
                    <a:pt x="144942" y="224611"/>
                  </a:cubicBezTo>
                  <a:lnTo>
                    <a:pt x="137609" y="217288"/>
                  </a:lnTo>
                  <a:lnTo>
                    <a:pt x="69804" y="149578"/>
                  </a:lnTo>
                  <a:lnTo>
                    <a:pt x="62519" y="142255"/>
                  </a:lnTo>
                  <a:cubicBezTo>
                    <a:pt x="54900" y="134647"/>
                    <a:pt x="54900" y="122380"/>
                    <a:pt x="62519" y="114819"/>
                  </a:cubicBezTo>
                  <a:lnTo>
                    <a:pt x="144942" y="32464"/>
                  </a:lnTo>
                  <a:cubicBezTo>
                    <a:pt x="148751" y="28660"/>
                    <a:pt x="153750" y="26758"/>
                    <a:pt x="158702" y="26758"/>
                  </a:cubicBezTo>
                  <a:close/>
                  <a:moveTo>
                    <a:pt x="254809" y="6542"/>
                  </a:moveTo>
                  <a:cubicBezTo>
                    <a:pt x="277279" y="4029"/>
                    <a:pt x="300492" y="9424"/>
                    <a:pt x="321015" y="29913"/>
                  </a:cubicBezTo>
                  <a:cubicBezTo>
                    <a:pt x="380347" y="89193"/>
                    <a:pt x="337205" y="46124"/>
                    <a:pt x="260017" y="97465"/>
                  </a:cubicBezTo>
                  <a:lnTo>
                    <a:pt x="193067" y="30626"/>
                  </a:lnTo>
                  <a:cubicBezTo>
                    <a:pt x="210614" y="19479"/>
                    <a:pt x="232340" y="9056"/>
                    <a:pt x="254809" y="6542"/>
                  </a:cubicBezTo>
                  <a:close/>
                  <a:moveTo>
                    <a:pt x="503105" y="953"/>
                  </a:moveTo>
                  <a:cubicBezTo>
                    <a:pt x="515252" y="2468"/>
                    <a:pt x="527216" y="5788"/>
                    <a:pt x="538560" y="10911"/>
                  </a:cubicBezTo>
                  <a:cubicBezTo>
                    <a:pt x="546131" y="14334"/>
                    <a:pt x="547940" y="24224"/>
                    <a:pt x="542083" y="30073"/>
                  </a:cubicBezTo>
                  <a:lnTo>
                    <a:pt x="465709" y="106341"/>
                  </a:lnTo>
                  <a:cubicBezTo>
                    <a:pt x="456424" y="115613"/>
                    <a:pt x="456424" y="130639"/>
                    <a:pt x="465709" y="139911"/>
                  </a:cubicBezTo>
                  <a:lnTo>
                    <a:pt x="542131" y="216227"/>
                  </a:lnTo>
                  <a:cubicBezTo>
                    <a:pt x="547940" y="222028"/>
                    <a:pt x="546178" y="231823"/>
                    <a:pt x="538655" y="235246"/>
                  </a:cubicBezTo>
                  <a:cubicBezTo>
                    <a:pt x="508181" y="249035"/>
                    <a:pt x="473184" y="249844"/>
                    <a:pt x="442187" y="237528"/>
                  </a:cubicBezTo>
                  <a:lnTo>
                    <a:pt x="399238" y="280370"/>
                  </a:lnTo>
                  <a:lnTo>
                    <a:pt x="328482" y="209712"/>
                  </a:lnTo>
                  <a:lnTo>
                    <a:pt x="372240" y="166015"/>
                  </a:lnTo>
                  <a:cubicBezTo>
                    <a:pt x="356051" y="122270"/>
                    <a:pt x="365527" y="71060"/>
                    <a:pt x="400571" y="36064"/>
                  </a:cubicBezTo>
                  <a:cubicBezTo>
                    <a:pt x="428569" y="8106"/>
                    <a:pt x="466664" y="-3592"/>
                    <a:pt x="503105" y="95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ïśḻîḍê">
              <a:extLst>
                <a:ext uri="{FF2B5EF4-FFF2-40B4-BE49-F238E27FC236}">
                  <a16:creationId xmlns:a16="http://schemas.microsoft.com/office/drawing/2014/main" id="{628BDD6D-38BE-4E77-893D-C8546D473F69}"/>
                </a:ext>
              </a:extLst>
            </p:cNvPr>
            <p:cNvSpPr/>
            <p:nvPr/>
          </p:nvSpPr>
          <p:spPr bwMode="auto">
            <a:xfrm>
              <a:off x="7403308" y="2805923"/>
              <a:ext cx="412670" cy="396998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" name="iSḻiḋê">
              <a:extLst>
                <a:ext uri="{FF2B5EF4-FFF2-40B4-BE49-F238E27FC236}">
                  <a16:creationId xmlns:a16="http://schemas.microsoft.com/office/drawing/2014/main" id="{1E9DDC77-B084-4808-8F91-8FF64923D359}"/>
                </a:ext>
              </a:extLst>
            </p:cNvPr>
            <p:cNvGrpSpPr/>
            <p:nvPr/>
          </p:nvGrpSpPr>
          <p:grpSpPr>
            <a:xfrm>
              <a:off x="5563141" y="4033067"/>
              <a:ext cx="695628" cy="695626"/>
              <a:chOff x="6177509" y="2656609"/>
              <a:chExt cx="695628" cy="695626"/>
            </a:xfrm>
          </p:grpSpPr>
          <p:sp>
            <p:nvSpPr>
              <p:cNvPr id="30" name="iSḻïdé">
                <a:extLst>
                  <a:ext uri="{FF2B5EF4-FFF2-40B4-BE49-F238E27FC236}">
                    <a16:creationId xmlns:a16="http://schemas.microsoft.com/office/drawing/2014/main" id="{A5CA655B-4A3B-46FC-8BFB-50C00B221A75}"/>
                  </a:ext>
                </a:extLst>
              </p:cNvPr>
              <p:cNvSpPr/>
              <p:nvPr/>
            </p:nvSpPr>
            <p:spPr>
              <a:xfrm>
                <a:off x="6177509" y="2656609"/>
                <a:ext cx="695628" cy="695626"/>
              </a:xfrm>
              <a:prstGeom prst="ellipse">
                <a:avLst/>
              </a:prstGeom>
              <a:solidFill>
                <a:schemeClr val="accent1"/>
              </a:solidFill>
              <a:ln w="57150" cap="flat">
                <a:solidFill>
                  <a:schemeClr val="bg1"/>
                </a:solidFill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išḷïḓê">
                <a:extLst>
                  <a:ext uri="{FF2B5EF4-FFF2-40B4-BE49-F238E27FC236}">
                    <a16:creationId xmlns:a16="http://schemas.microsoft.com/office/drawing/2014/main" id="{E6A5D0A5-EE3B-4B1F-AFCA-88F4994CBEBB}"/>
                  </a:ext>
                </a:extLst>
              </p:cNvPr>
              <p:cNvSpPr/>
              <p:nvPr/>
            </p:nvSpPr>
            <p:spPr bwMode="auto">
              <a:xfrm>
                <a:off x="6312162" y="2791660"/>
                <a:ext cx="426322" cy="425524"/>
              </a:xfrm>
              <a:custGeom>
                <a:avLst/>
                <a:gdLst>
                  <a:gd name="connsiteX0" fmla="*/ 290910 w 605702"/>
                  <a:gd name="connsiteY0" fmla="*/ 156336 h 604568"/>
                  <a:gd name="connsiteX1" fmla="*/ 335849 w 605702"/>
                  <a:gd name="connsiteY1" fmla="*/ 164992 h 604568"/>
                  <a:gd name="connsiteX2" fmla="*/ 288310 w 605702"/>
                  <a:gd name="connsiteY2" fmla="*/ 212456 h 604568"/>
                  <a:gd name="connsiteX3" fmla="*/ 203632 w 605702"/>
                  <a:gd name="connsiteY3" fmla="*/ 244717 h 604568"/>
                  <a:gd name="connsiteX4" fmla="*/ 203632 w 605702"/>
                  <a:gd name="connsiteY4" fmla="*/ 401388 h 604568"/>
                  <a:gd name="connsiteX5" fmla="*/ 360547 w 605702"/>
                  <a:gd name="connsiteY5" fmla="*/ 401388 h 604568"/>
                  <a:gd name="connsiteX6" fmla="*/ 392859 w 605702"/>
                  <a:gd name="connsiteY6" fmla="*/ 316749 h 604568"/>
                  <a:gd name="connsiteX7" fmla="*/ 440397 w 605702"/>
                  <a:gd name="connsiteY7" fmla="*/ 269284 h 604568"/>
                  <a:gd name="connsiteX8" fmla="*/ 400287 w 605702"/>
                  <a:gd name="connsiteY8" fmla="*/ 441065 h 604568"/>
                  <a:gd name="connsiteX9" fmla="*/ 163892 w 605702"/>
                  <a:gd name="connsiteY9" fmla="*/ 441065 h 604568"/>
                  <a:gd name="connsiteX10" fmla="*/ 163892 w 605702"/>
                  <a:gd name="connsiteY10" fmla="*/ 205040 h 604568"/>
                  <a:gd name="connsiteX11" fmla="*/ 290910 w 605702"/>
                  <a:gd name="connsiteY11" fmla="*/ 156336 h 604568"/>
                  <a:gd name="connsiteX12" fmla="*/ 246542 w 605702"/>
                  <a:gd name="connsiteY12" fmla="*/ 43775 h 604568"/>
                  <a:gd name="connsiteX13" fmla="*/ 422196 w 605702"/>
                  <a:gd name="connsiteY13" fmla="*/ 78723 h 604568"/>
                  <a:gd name="connsiteX14" fmla="*/ 376794 w 605702"/>
                  <a:gd name="connsiteY14" fmla="*/ 124054 h 604568"/>
                  <a:gd name="connsiteX15" fmla="*/ 126109 w 605702"/>
                  <a:gd name="connsiteY15" fmla="*/ 167345 h 604568"/>
                  <a:gd name="connsiteX16" fmla="*/ 126109 w 605702"/>
                  <a:gd name="connsiteY16" fmla="*/ 478820 h 604568"/>
                  <a:gd name="connsiteX17" fmla="*/ 438073 w 605702"/>
                  <a:gd name="connsiteY17" fmla="*/ 478820 h 604568"/>
                  <a:gd name="connsiteX18" fmla="*/ 481432 w 605702"/>
                  <a:gd name="connsiteY18" fmla="*/ 228527 h 604568"/>
                  <a:gd name="connsiteX19" fmla="*/ 526741 w 605702"/>
                  <a:gd name="connsiteY19" fmla="*/ 183011 h 604568"/>
                  <a:gd name="connsiteX20" fmla="*/ 481432 w 605702"/>
                  <a:gd name="connsiteY20" fmla="*/ 522111 h 604568"/>
                  <a:gd name="connsiteX21" fmla="*/ 82657 w 605702"/>
                  <a:gd name="connsiteY21" fmla="*/ 522111 h 604568"/>
                  <a:gd name="connsiteX22" fmla="*/ 82657 w 605702"/>
                  <a:gd name="connsiteY22" fmla="*/ 123961 h 604568"/>
                  <a:gd name="connsiteX23" fmla="*/ 246542 w 605702"/>
                  <a:gd name="connsiteY23" fmla="*/ 43775 h 604568"/>
                  <a:gd name="connsiteX24" fmla="*/ 536061 w 605702"/>
                  <a:gd name="connsiteY24" fmla="*/ 0 h 604568"/>
                  <a:gd name="connsiteX25" fmla="*/ 544232 w 605702"/>
                  <a:gd name="connsiteY25" fmla="*/ 61368 h 604568"/>
                  <a:gd name="connsiteX26" fmla="*/ 605702 w 605702"/>
                  <a:gd name="connsiteY26" fmla="*/ 69526 h 604568"/>
                  <a:gd name="connsiteX27" fmla="*/ 524361 w 605702"/>
                  <a:gd name="connsiteY27" fmla="*/ 150732 h 604568"/>
                  <a:gd name="connsiteX28" fmla="*/ 498361 w 605702"/>
                  <a:gd name="connsiteY28" fmla="*/ 147302 h 604568"/>
                  <a:gd name="connsiteX29" fmla="*/ 337721 w 605702"/>
                  <a:gd name="connsiteY29" fmla="*/ 307767 h 604568"/>
                  <a:gd name="connsiteX30" fmla="*/ 339764 w 605702"/>
                  <a:gd name="connsiteY30" fmla="*/ 323063 h 604568"/>
                  <a:gd name="connsiteX31" fmla="*/ 282101 w 605702"/>
                  <a:gd name="connsiteY31" fmla="*/ 380630 h 604568"/>
                  <a:gd name="connsiteX32" fmla="*/ 224437 w 605702"/>
                  <a:gd name="connsiteY32" fmla="*/ 323063 h 604568"/>
                  <a:gd name="connsiteX33" fmla="*/ 282101 w 605702"/>
                  <a:gd name="connsiteY33" fmla="*/ 265495 h 604568"/>
                  <a:gd name="connsiteX34" fmla="*/ 297422 w 605702"/>
                  <a:gd name="connsiteY34" fmla="*/ 267535 h 604568"/>
                  <a:gd name="connsiteX35" fmla="*/ 458155 w 605702"/>
                  <a:gd name="connsiteY35" fmla="*/ 107162 h 604568"/>
                  <a:gd name="connsiteX36" fmla="*/ 454719 w 605702"/>
                  <a:gd name="connsiteY36" fmla="*/ 81206 h 60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605702" h="604568">
                    <a:moveTo>
                      <a:pt x="290910" y="156336"/>
                    </a:moveTo>
                    <a:cubicBezTo>
                      <a:pt x="306137" y="157147"/>
                      <a:pt x="321272" y="160032"/>
                      <a:pt x="335849" y="164992"/>
                    </a:cubicBezTo>
                    <a:lnTo>
                      <a:pt x="288310" y="212456"/>
                    </a:lnTo>
                    <a:cubicBezTo>
                      <a:pt x="257856" y="210695"/>
                      <a:pt x="226844" y="221449"/>
                      <a:pt x="203632" y="244717"/>
                    </a:cubicBezTo>
                    <a:cubicBezTo>
                      <a:pt x="160271" y="287918"/>
                      <a:pt x="160271" y="358187"/>
                      <a:pt x="203632" y="401388"/>
                    </a:cubicBezTo>
                    <a:cubicBezTo>
                      <a:pt x="246900" y="444680"/>
                      <a:pt x="317279" y="444680"/>
                      <a:pt x="360547" y="401388"/>
                    </a:cubicBezTo>
                    <a:cubicBezTo>
                      <a:pt x="383852" y="378211"/>
                      <a:pt x="394623" y="347156"/>
                      <a:pt x="392859" y="316749"/>
                    </a:cubicBezTo>
                    <a:lnTo>
                      <a:pt x="440397" y="269284"/>
                    </a:lnTo>
                    <a:cubicBezTo>
                      <a:pt x="460267" y="327595"/>
                      <a:pt x="446897" y="394620"/>
                      <a:pt x="400287" y="441065"/>
                    </a:cubicBezTo>
                    <a:cubicBezTo>
                      <a:pt x="335106" y="506236"/>
                      <a:pt x="229073" y="506236"/>
                      <a:pt x="163892" y="441065"/>
                    </a:cubicBezTo>
                    <a:cubicBezTo>
                      <a:pt x="98619" y="375987"/>
                      <a:pt x="98619" y="270118"/>
                      <a:pt x="163892" y="205040"/>
                    </a:cubicBezTo>
                    <a:cubicBezTo>
                      <a:pt x="198711" y="170137"/>
                      <a:pt x="245228" y="153902"/>
                      <a:pt x="290910" y="156336"/>
                    </a:cubicBezTo>
                    <a:close/>
                    <a:moveTo>
                      <a:pt x="246542" y="43775"/>
                    </a:moveTo>
                    <a:cubicBezTo>
                      <a:pt x="306463" y="36243"/>
                      <a:pt x="368345" y="47900"/>
                      <a:pt x="422196" y="78723"/>
                    </a:cubicBezTo>
                    <a:lnTo>
                      <a:pt x="376794" y="124054"/>
                    </a:lnTo>
                    <a:cubicBezTo>
                      <a:pt x="294811" y="85305"/>
                      <a:pt x="193980" y="99581"/>
                      <a:pt x="126109" y="167345"/>
                    </a:cubicBezTo>
                    <a:cubicBezTo>
                      <a:pt x="39948" y="253371"/>
                      <a:pt x="39948" y="392793"/>
                      <a:pt x="126109" y="478820"/>
                    </a:cubicBezTo>
                    <a:cubicBezTo>
                      <a:pt x="212271" y="564846"/>
                      <a:pt x="351912" y="564846"/>
                      <a:pt x="438073" y="478820"/>
                    </a:cubicBezTo>
                    <a:cubicBezTo>
                      <a:pt x="505944" y="411055"/>
                      <a:pt x="520428" y="310382"/>
                      <a:pt x="481432" y="228527"/>
                    </a:cubicBezTo>
                    <a:lnTo>
                      <a:pt x="526741" y="183011"/>
                    </a:lnTo>
                    <a:cubicBezTo>
                      <a:pt x="588484" y="290544"/>
                      <a:pt x="573350" y="430244"/>
                      <a:pt x="481432" y="522111"/>
                    </a:cubicBezTo>
                    <a:cubicBezTo>
                      <a:pt x="371316" y="632054"/>
                      <a:pt x="192866" y="632054"/>
                      <a:pt x="82657" y="522111"/>
                    </a:cubicBezTo>
                    <a:cubicBezTo>
                      <a:pt x="-27552" y="412168"/>
                      <a:pt x="-27552" y="233997"/>
                      <a:pt x="82657" y="123961"/>
                    </a:cubicBezTo>
                    <a:cubicBezTo>
                      <a:pt x="128662" y="78028"/>
                      <a:pt x="186622" y="51307"/>
                      <a:pt x="246542" y="43775"/>
                    </a:cubicBezTo>
                    <a:close/>
                    <a:moveTo>
                      <a:pt x="536061" y="0"/>
                    </a:moveTo>
                    <a:lnTo>
                      <a:pt x="544232" y="61368"/>
                    </a:lnTo>
                    <a:lnTo>
                      <a:pt x="605702" y="69526"/>
                    </a:lnTo>
                    <a:lnTo>
                      <a:pt x="524361" y="150732"/>
                    </a:lnTo>
                    <a:lnTo>
                      <a:pt x="498361" y="147302"/>
                    </a:lnTo>
                    <a:lnTo>
                      <a:pt x="337721" y="307767"/>
                    </a:lnTo>
                    <a:cubicBezTo>
                      <a:pt x="339021" y="312588"/>
                      <a:pt x="339764" y="317779"/>
                      <a:pt x="339764" y="323063"/>
                    </a:cubicBezTo>
                    <a:cubicBezTo>
                      <a:pt x="339764" y="354859"/>
                      <a:pt x="313950" y="380630"/>
                      <a:pt x="282101" y="380630"/>
                    </a:cubicBezTo>
                    <a:cubicBezTo>
                      <a:pt x="250251" y="380630"/>
                      <a:pt x="224437" y="354859"/>
                      <a:pt x="224437" y="323063"/>
                    </a:cubicBezTo>
                    <a:cubicBezTo>
                      <a:pt x="224437" y="291266"/>
                      <a:pt x="250251" y="265495"/>
                      <a:pt x="282101" y="265495"/>
                    </a:cubicBezTo>
                    <a:cubicBezTo>
                      <a:pt x="287393" y="265495"/>
                      <a:pt x="292500" y="266237"/>
                      <a:pt x="297422" y="267535"/>
                    </a:cubicBezTo>
                    <a:lnTo>
                      <a:pt x="458155" y="107162"/>
                    </a:lnTo>
                    <a:lnTo>
                      <a:pt x="454719" y="8120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1" name="íS1îdé">
              <a:extLst>
                <a:ext uri="{FF2B5EF4-FFF2-40B4-BE49-F238E27FC236}">
                  <a16:creationId xmlns:a16="http://schemas.microsoft.com/office/drawing/2014/main" id="{2DEAA6F9-C6D2-429A-8B1E-661E9C26FBDB}"/>
                </a:ext>
              </a:extLst>
            </p:cNvPr>
            <p:cNvGrpSpPr/>
            <p:nvPr/>
          </p:nvGrpSpPr>
          <p:grpSpPr>
            <a:xfrm>
              <a:off x="673100" y="2444954"/>
              <a:ext cx="3228944" cy="1111889"/>
              <a:chOff x="673100" y="1237334"/>
              <a:chExt cx="3228944" cy="1111889"/>
            </a:xfrm>
          </p:grpSpPr>
          <p:sp>
            <p:nvSpPr>
              <p:cNvPr id="28" name="iṩlïḍê">
                <a:extLst>
                  <a:ext uri="{FF2B5EF4-FFF2-40B4-BE49-F238E27FC236}">
                    <a16:creationId xmlns:a16="http://schemas.microsoft.com/office/drawing/2014/main" id="{61401578-D4D7-40A8-ACB5-B4D234FB626B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9" name="íṣļïďè">
                <a:extLst>
                  <a:ext uri="{FF2B5EF4-FFF2-40B4-BE49-F238E27FC236}">
                    <a16:creationId xmlns:a16="http://schemas.microsoft.com/office/drawing/2014/main" id="{0F614162-DCD2-40A0-8DBE-B98B5E281683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2" name="íś1ïḍê">
              <a:extLst>
                <a:ext uri="{FF2B5EF4-FFF2-40B4-BE49-F238E27FC236}">
                  <a16:creationId xmlns:a16="http://schemas.microsoft.com/office/drawing/2014/main" id="{A96AF3A4-867A-4DD6-BCE1-FF6FB580BD2D}"/>
                </a:ext>
              </a:extLst>
            </p:cNvPr>
            <p:cNvGrpSpPr/>
            <p:nvPr/>
          </p:nvGrpSpPr>
          <p:grpSpPr>
            <a:xfrm>
              <a:off x="8291544" y="2444954"/>
              <a:ext cx="3228944" cy="1111889"/>
              <a:chOff x="673100" y="1237334"/>
              <a:chExt cx="3228944" cy="1111889"/>
            </a:xfrm>
          </p:grpSpPr>
          <p:sp>
            <p:nvSpPr>
              <p:cNvPr id="26" name="îṥlïďê">
                <a:extLst>
                  <a:ext uri="{FF2B5EF4-FFF2-40B4-BE49-F238E27FC236}">
                    <a16:creationId xmlns:a16="http://schemas.microsoft.com/office/drawing/2014/main" id="{092775F4-2BA0-44F7-B17F-305E39C50FD5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7" name="íšlídè">
                <a:extLst>
                  <a:ext uri="{FF2B5EF4-FFF2-40B4-BE49-F238E27FC236}">
                    <a16:creationId xmlns:a16="http://schemas.microsoft.com/office/drawing/2014/main" id="{860107D5-331A-4EAC-A22C-20C65914E3A1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23" name="îṧľïḑé">
              <a:extLst>
                <a:ext uri="{FF2B5EF4-FFF2-40B4-BE49-F238E27FC236}">
                  <a16:creationId xmlns:a16="http://schemas.microsoft.com/office/drawing/2014/main" id="{175CCEC3-60F3-47FC-B499-785FFE43F3DE}"/>
                </a:ext>
              </a:extLst>
            </p:cNvPr>
            <p:cNvGrpSpPr/>
            <p:nvPr/>
          </p:nvGrpSpPr>
          <p:grpSpPr>
            <a:xfrm>
              <a:off x="4296483" y="4919636"/>
              <a:ext cx="3228944" cy="1111889"/>
              <a:chOff x="673100" y="1237334"/>
              <a:chExt cx="3228944" cy="1111889"/>
            </a:xfrm>
          </p:grpSpPr>
          <p:sp>
            <p:nvSpPr>
              <p:cNvPr id="24" name="íṧ1íḑê">
                <a:extLst>
                  <a:ext uri="{FF2B5EF4-FFF2-40B4-BE49-F238E27FC236}">
                    <a16:creationId xmlns:a16="http://schemas.microsoft.com/office/drawing/2014/main" id="{5E591C8E-0855-4FBE-83B6-812989E09C81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5" name="îṥļïḋe">
                <a:extLst>
                  <a:ext uri="{FF2B5EF4-FFF2-40B4-BE49-F238E27FC236}">
                    <a16:creationId xmlns:a16="http://schemas.microsoft.com/office/drawing/2014/main" id="{4D5D7B48-3C95-47E6-A89A-8B5DB33445C6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46682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E1E2A27-CA80-4554-B9F5-94A4BAAD5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C6E7186-5293-42F4-AFFD-68D56361B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E14DF81-7064-4E4A-B66F-FFC613186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5" name="18629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207303BB-8C27-4881-A496-87656A12CE7F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6750" y="1130300"/>
            <a:ext cx="10853738" cy="4344057"/>
            <a:chOff x="666750" y="1130300"/>
            <a:chExt cx="10853738" cy="4344057"/>
          </a:xfrm>
        </p:grpSpPr>
        <p:grpSp>
          <p:nvGrpSpPr>
            <p:cNvPr id="6" name="îŝḷïḋé">
              <a:extLst>
                <a:ext uri="{FF2B5EF4-FFF2-40B4-BE49-F238E27FC236}">
                  <a16:creationId xmlns:a16="http://schemas.microsoft.com/office/drawing/2014/main" id="{3D515CD1-5BD8-48C8-8DFF-F84BEAF3E9BA}"/>
                </a:ext>
              </a:extLst>
            </p:cNvPr>
            <p:cNvGrpSpPr/>
            <p:nvPr/>
          </p:nvGrpSpPr>
          <p:grpSpPr>
            <a:xfrm>
              <a:off x="8069106" y="1253439"/>
              <a:ext cx="3364812" cy="1035817"/>
              <a:chOff x="819463" y="4776540"/>
              <a:chExt cx="3364812" cy="1035817"/>
            </a:xfrm>
          </p:grpSpPr>
          <p:sp>
            <p:nvSpPr>
              <p:cNvPr id="31" name="ïṧḻïḓé">
                <a:extLst>
                  <a:ext uri="{FF2B5EF4-FFF2-40B4-BE49-F238E27FC236}">
                    <a16:creationId xmlns:a16="http://schemas.microsoft.com/office/drawing/2014/main" id="{861FAC29-D0C7-4DB0-8DB9-6409DCB999F6}"/>
                  </a:ext>
                </a:extLst>
              </p:cNvPr>
              <p:cNvSpPr/>
              <p:nvPr/>
            </p:nvSpPr>
            <p:spPr bwMode="auto">
              <a:xfrm>
                <a:off x="819463" y="4776540"/>
                <a:ext cx="964142" cy="1009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/>
              </a:bodyPr>
              <a:lstStyle/>
              <a:p>
                <a:pPr algn="l"/>
                <a:r>
                  <a:rPr lang="en-US" altLang="zh-CN" sz="6000" dirty="0">
                    <a:solidFill>
                      <a:schemeClr val="accent1"/>
                    </a:solidFill>
                    <a:latin typeface="Impact" panose="020B0806030902050204" pitchFamily="34" charset="0"/>
                  </a:rPr>
                  <a:t>60</a:t>
                </a:r>
                <a:endParaRPr lang="en-US" sz="6000" dirty="0">
                  <a:solidFill>
                    <a:schemeClr val="accent1"/>
                  </a:solidFill>
                  <a:latin typeface="Impact" panose="020B0806030902050204" pitchFamily="34" charset="0"/>
                </a:endParaRPr>
              </a:p>
            </p:txBody>
          </p:sp>
          <p:sp>
            <p:nvSpPr>
              <p:cNvPr id="32" name="îṧḷïḍé">
                <a:extLst>
                  <a:ext uri="{FF2B5EF4-FFF2-40B4-BE49-F238E27FC236}">
                    <a16:creationId xmlns:a16="http://schemas.microsoft.com/office/drawing/2014/main" id="{A52E42BF-5318-4E75-B9EC-421ACA246C71}"/>
                  </a:ext>
                </a:extLst>
              </p:cNvPr>
              <p:cNvSpPr/>
              <p:nvPr/>
            </p:nvSpPr>
            <p:spPr bwMode="auto">
              <a:xfrm>
                <a:off x="1606466" y="4955928"/>
                <a:ext cx="365125" cy="492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lc="http://schemas.openxmlformats.org/drawingml/2006/lockedCanvas" xmlns:a14="http://schemas.microsoft.com/office/drawing/2010/main" xmlns:p14="http://schemas.microsoft.com/office/powerpoint/2010/main" xmlns:a16="http://schemas.microsoft.com/office/drawing/2014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l"/>
                <a:r>
                  <a:rPr lang="en-US" sz="3200" dirty="0">
                    <a:solidFill>
                      <a:schemeClr val="accent1"/>
                    </a:solidFill>
                  </a:rPr>
                  <a:t>%</a:t>
                </a:r>
              </a:p>
            </p:txBody>
          </p:sp>
          <p:sp>
            <p:nvSpPr>
              <p:cNvPr id="33" name="iṩľïḓe">
                <a:extLst>
                  <a:ext uri="{FF2B5EF4-FFF2-40B4-BE49-F238E27FC236}">
                    <a16:creationId xmlns:a16="http://schemas.microsoft.com/office/drawing/2014/main" id="{B0D175AF-870D-4E07-9682-74F5B120BA44}"/>
                  </a:ext>
                </a:extLst>
              </p:cNvPr>
              <p:cNvSpPr/>
              <p:nvPr/>
            </p:nvSpPr>
            <p:spPr bwMode="auto">
              <a:xfrm>
                <a:off x="2096043" y="5254958"/>
                <a:ext cx="2088232" cy="5573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000" dirty="0"/>
                  <a:t>Copy paste fonts. Choose the only option to retain text……</a:t>
                </a:r>
              </a:p>
            </p:txBody>
          </p:sp>
          <p:sp>
            <p:nvSpPr>
              <p:cNvPr id="34" name="ís1iḍè">
                <a:extLst>
                  <a:ext uri="{FF2B5EF4-FFF2-40B4-BE49-F238E27FC236}">
                    <a16:creationId xmlns:a16="http://schemas.microsoft.com/office/drawing/2014/main" id="{8C22FF1E-E4F3-4DFE-A642-94101C2D8413}"/>
                  </a:ext>
                </a:extLst>
              </p:cNvPr>
              <p:cNvSpPr txBox="1"/>
              <p:nvPr/>
            </p:nvSpPr>
            <p:spPr bwMode="auto">
              <a:xfrm>
                <a:off x="2096043" y="4903819"/>
                <a:ext cx="2088232" cy="3511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 lIns="91440" tIns="45720" rIns="91440" bIns="4572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1800" b="1" dirty="0"/>
                  <a:t>Text here</a:t>
                </a:r>
              </a:p>
            </p:txBody>
          </p:sp>
          <p:cxnSp>
            <p:nvCxnSpPr>
              <p:cNvPr id="35" name="直接连接符 34">
                <a:extLst>
                  <a:ext uri="{FF2B5EF4-FFF2-40B4-BE49-F238E27FC236}">
                    <a16:creationId xmlns:a16="http://schemas.microsoft.com/office/drawing/2014/main" id="{33E2E5D9-162B-4CA3-A686-0C2AAB699108}"/>
                  </a:ext>
                </a:extLst>
              </p:cNvPr>
              <p:cNvCxnSpPr/>
              <p:nvPr/>
            </p:nvCxnSpPr>
            <p:spPr>
              <a:xfrm>
                <a:off x="2096043" y="4955928"/>
                <a:ext cx="0" cy="777328"/>
              </a:xfrm>
              <a:prstGeom prst="line">
                <a:avLst/>
              </a:prstGeom>
              <a:ln w="3175" cap="rnd">
                <a:solidFill>
                  <a:schemeClr val="tx1">
                    <a:lumMod val="20000"/>
                    <a:lumOff val="80000"/>
                  </a:schemeClr>
                </a:solidFill>
                <a:round/>
                <a:headEnd type="none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" name="直接连接符 6">
              <a:extLst>
                <a:ext uri="{FF2B5EF4-FFF2-40B4-BE49-F238E27FC236}">
                  <a16:creationId xmlns:a16="http://schemas.microsoft.com/office/drawing/2014/main" id="{7B00862C-4CFA-4B62-93A8-262017FB0E7C}"/>
                </a:ext>
              </a:extLst>
            </p:cNvPr>
            <p:cNvCxnSpPr>
              <a:cxnSpLocks/>
            </p:cNvCxnSpPr>
            <p:nvPr/>
          </p:nvCxnSpPr>
          <p:spPr>
            <a:xfrm>
              <a:off x="666750" y="2413682"/>
              <a:ext cx="10853738" cy="0"/>
            </a:xfrm>
            <a:prstGeom prst="line">
              <a:avLst/>
            </a:prstGeom>
            <a:ln w="317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íṧḷiḋe">
              <a:extLst>
                <a:ext uri="{FF2B5EF4-FFF2-40B4-BE49-F238E27FC236}">
                  <a16:creationId xmlns:a16="http://schemas.microsoft.com/office/drawing/2014/main" id="{84F86E75-9D2A-4C38-89FF-C39DC17F112A}"/>
                </a:ext>
              </a:extLst>
            </p:cNvPr>
            <p:cNvSpPr/>
            <p:nvPr/>
          </p:nvSpPr>
          <p:spPr>
            <a:xfrm>
              <a:off x="707577" y="3095508"/>
              <a:ext cx="1906020" cy="1906018"/>
            </a:xfrm>
            <a:prstGeom prst="ellipse">
              <a:avLst/>
            </a:prstGeom>
            <a:blipFill>
              <a:blip r:embed="rId3"/>
              <a:stretch>
                <a:fillRect l="-16778" r="-16555"/>
              </a:stretch>
            </a:blipFill>
            <a:ln w="1905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dirty="0"/>
            </a:p>
          </p:txBody>
        </p:sp>
        <p:sp>
          <p:nvSpPr>
            <p:cNvPr id="9" name="islíḍè">
              <a:extLst>
                <a:ext uri="{FF2B5EF4-FFF2-40B4-BE49-F238E27FC236}">
                  <a16:creationId xmlns:a16="http://schemas.microsoft.com/office/drawing/2014/main" id="{B9D5ACBE-FA40-4CB3-B819-A9A659A0A90F}"/>
                </a:ext>
              </a:extLst>
            </p:cNvPr>
            <p:cNvSpPr/>
            <p:nvPr/>
          </p:nvSpPr>
          <p:spPr bwMode="auto">
            <a:xfrm>
              <a:off x="3590510" y="4893183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10" name="ïšļïḋe">
              <a:extLst>
                <a:ext uri="{FF2B5EF4-FFF2-40B4-BE49-F238E27FC236}">
                  <a16:creationId xmlns:a16="http://schemas.microsoft.com/office/drawing/2014/main" id="{B1EA5FB2-B124-4F5F-B6B0-2983A5FA6635}"/>
                </a:ext>
              </a:extLst>
            </p:cNvPr>
            <p:cNvSpPr txBox="1"/>
            <p:nvPr/>
          </p:nvSpPr>
          <p:spPr bwMode="auto">
            <a:xfrm>
              <a:off x="3590510" y="4480303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/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  <p:sp>
          <p:nvSpPr>
            <p:cNvPr id="11" name="îsḷïḑé">
              <a:extLst>
                <a:ext uri="{FF2B5EF4-FFF2-40B4-BE49-F238E27FC236}">
                  <a16:creationId xmlns:a16="http://schemas.microsoft.com/office/drawing/2014/main" id="{8D152E6A-8065-437F-A776-0E8F72A7243D}"/>
                </a:ext>
              </a:extLst>
            </p:cNvPr>
            <p:cNvSpPr txBox="1"/>
            <p:nvPr/>
          </p:nvSpPr>
          <p:spPr>
            <a:xfrm>
              <a:off x="4859867" y="3560738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ctr"/>
              <a:r>
                <a:rPr lang="en-US" altLang="zh-CN" sz="1400" b="1" dirty="0"/>
                <a:t>Text</a:t>
              </a:r>
              <a:endParaRPr lang="zh-CN" altLang="en-US" sz="1400" b="1" dirty="0"/>
            </a:p>
          </p:txBody>
        </p:sp>
        <p:sp>
          <p:nvSpPr>
            <p:cNvPr id="12" name="íşḻiḋè">
              <a:extLst>
                <a:ext uri="{FF2B5EF4-FFF2-40B4-BE49-F238E27FC236}">
                  <a16:creationId xmlns:a16="http://schemas.microsoft.com/office/drawing/2014/main" id="{818BC74C-AB90-4C79-B903-BB4DC0093ED4}"/>
                </a:ext>
              </a:extLst>
            </p:cNvPr>
            <p:cNvSpPr/>
            <p:nvPr/>
          </p:nvSpPr>
          <p:spPr bwMode="auto">
            <a:xfrm>
              <a:off x="6501467" y="4916958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13" name="íṧľîḑe">
              <a:extLst>
                <a:ext uri="{FF2B5EF4-FFF2-40B4-BE49-F238E27FC236}">
                  <a16:creationId xmlns:a16="http://schemas.microsoft.com/office/drawing/2014/main" id="{7A70E2B4-3A18-4314-BB95-F12A7CBC1A50}"/>
                </a:ext>
              </a:extLst>
            </p:cNvPr>
            <p:cNvSpPr txBox="1"/>
            <p:nvPr/>
          </p:nvSpPr>
          <p:spPr bwMode="auto">
            <a:xfrm>
              <a:off x="6501467" y="4504078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  <p:sp>
          <p:nvSpPr>
            <p:cNvPr id="14" name="ïṡļîďè">
              <a:extLst>
                <a:ext uri="{FF2B5EF4-FFF2-40B4-BE49-F238E27FC236}">
                  <a16:creationId xmlns:a16="http://schemas.microsoft.com/office/drawing/2014/main" id="{36F0A1DF-797A-4A45-8C64-E817E4E5CDC3}"/>
                </a:ext>
              </a:extLst>
            </p:cNvPr>
            <p:cNvSpPr/>
            <p:nvPr/>
          </p:nvSpPr>
          <p:spPr bwMode="auto">
            <a:xfrm>
              <a:off x="9412425" y="4914862"/>
              <a:ext cx="2108063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tIns="46800" rIns="90000" bIns="4680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15" name="íş1iďê">
              <a:extLst>
                <a:ext uri="{FF2B5EF4-FFF2-40B4-BE49-F238E27FC236}">
                  <a16:creationId xmlns:a16="http://schemas.microsoft.com/office/drawing/2014/main" id="{44971C68-B2B6-4790-9EB0-1563DF03F75F}"/>
                </a:ext>
              </a:extLst>
            </p:cNvPr>
            <p:cNvSpPr txBox="1"/>
            <p:nvPr/>
          </p:nvSpPr>
          <p:spPr bwMode="auto">
            <a:xfrm>
              <a:off x="9412425" y="4501982"/>
              <a:ext cx="2108063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800" b="1" dirty="0"/>
                <a:t>Text here</a:t>
              </a:r>
              <a:endParaRPr lang="zh-CN" altLang="en-US" sz="1800" b="1" dirty="0"/>
            </a:p>
          </p:txBody>
        </p:sp>
        <p:grpSp>
          <p:nvGrpSpPr>
            <p:cNvPr id="16" name="ï$lîḓé">
              <a:extLst>
                <a:ext uri="{FF2B5EF4-FFF2-40B4-BE49-F238E27FC236}">
                  <a16:creationId xmlns:a16="http://schemas.microsoft.com/office/drawing/2014/main" id="{868A957D-04B2-443A-B589-3E01FDFD767E}"/>
                </a:ext>
              </a:extLst>
            </p:cNvPr>
            <p:cNvGrpSpPr/>
            <p:nvPr/>
          </p:nvGrpSpPr>
          <p:grpSpPr>
            <a:xfrm>
              <a:off x="3590510" y="3779274"/>
              <a:ext cx="537820" cy="537824"/>
              <a:chOff x="5371847" y="2312243"/>
              <a:chExt cx="656438" cy="656442"/>
            </a:xfrm>
          </p:grpSpPr>
          <p:sp>
            <p:nvSpPr>
              <p:cNvPr id="29" name="íṣḻïḑe">
                <a:extLst>
                  <a:ext uri="{FF2B5EF4-FFF2-40B4-BE49-F238E27FC236}">
                    <a16:creationId xmlns:a16="http://schemas.microsoft.com/office/drawing/2014/main" id="{7B5DCAEA-7CF1-48C3-8F56-0DE1935044B9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30" name="îṥliḓè">
                <a:extLst>
                  <a:ext uri="{FF2B5EF4-FFF2-40B4-BE49-F238E27FC236}">
                    <a16:creationId xmlns:a16="http://schemas.microsoft.com/office/drawing/2014/main" id="{816686B2-252D-40BB-9794-C7667ABD3039}"/>
                  </a:ext>
                </a:extLst>
              </p:cNvPr>
              <p:cNvSpPr/>
              <p:nvPr/>
            </p:nvSpPr>
            <p:spPr bwMode="auto">
              <a:xfrm>
                <a:off x="5532706" y="2519691"/>
                <a:ext cx="334720" cy="241545"/>
              </a:xfrm>
              <a:custGeom>
                <a:avLst/>
                <a:gdLst>
                  <a:gd name="connsiteX0" fmla="*/ 91000 w 605879"/>
                  <a:gd name="connsiteY0" fmla="*/ 173662 h 437224"/>
                  <a:gd name="connsiteX1" fmla="*/ 331193 w 605879"/>
                  <a:gd name="connsiteY1" fmla="*/ 173662 h 437224"/>
                  <a:gd name="connsiteX2" fmla="*/ 342454 w 605879"/>
                  <a:gd name="connsiteY2" fmla="*/ 184882 h 437224"/>
                  <a:gd name="connsiteX3" fmla="*/ 331193 w 605879"/>
                  <a:gd name="connsiteY3" fmla="*/ 196102 h 437224"/>
                  <a:gd name="connsiteX4" fmla="*/ 91000 w 605879"/>
                  <a:gd name="connsiteY4" fmla="*/ 196102 h 437224"/>
                  <a:gd name="connsiteX5" fmla="*/ 79739 w 605879"/>
                  <a:gd name="connsiteY5" fmla="*/ 184882 h 437224"/>
                  <a:gd name="connsiteX6" fmla="*/ 91000 w 605879"/>
                  <a:gd name="connsiteY6" fmla="*/ 173662 h 437224"/>
                  <a:gd name="connsiteX7" fmla="*/ 421630 w 605879"/>
                  <a:gd name="connsiteY7" fmla="*/ 131441 h 437224"/>
                  <a:gd name="connsiteX8" fmla="*/ 423552 w 605879"/>
                  <a:gd name="connsiteY8" fmla="*/ 152274 h 437224"/>
                  <a:gd name="connsiteX9" fmla="*/ 275961 w 605879"/>
                  <a:gd name="connsiteY9" fmla="*/ 300986 h 437224"/>
                  <a:gd name="connsiteX10" fmla="*/ 408175 w 605879"/>
                  <a:gd name="connsiteY10" fmla="*/ 358277 h 437224"/>
                  <a:gd name="connsiteX11" fmla="*/ 418060 w 605879"/>
                  <a:gd name="connsiteY11" fmla="*/ 365267 h 437224"/>
                  <a:gd name="connsiteX12" fmla="*/ 488218 w 605879"/>
                  <a:gd name="connsiteY12" fmla="*/ 410360 h 437224"/>
                  <a:gd name="connsiteX13" fmla="*/ 474214 w 605879"/>
                  <a:gd name="connsiteY13" fmla="*/ 363348 h 437224"/>
                  <a:gd name="connsiteX14" fmla="*/ 482039 w 605879"/>
                  <a:gd name="connsiteY14" fmla="*/ 349916 h 437224"/>
                  <a:gd name="connsiteX15" fmla="*/ 583363 w 605879"/>
                  <a:gd name="connsiteY15" fmla="*/ 244928 h 437224"/>
                  <a:gd name="connsiteX16" fmla="*/ 421630 w 605879"/>
                  <a:gd name="connsiteY16" fmla="*/ 131441 h 437224"/>
                  <a:gd name="connsiteX17" fmla="*/ 75898 w 605879"/>
                  <a:gd name="connsiteY17" fmla="*/ 120173 h 437224"/>
                  <a:gd name="connsiteX18" fmla="*/ 340509 w 605879"/>
                  <a:gd name="connsiteY18" fmla="*/ 120173 h 437224"/>
                  <a:gd name="connsiteX19" fmla="*/ 351769 w 605879"/>
                  <a:gd name="connsiteY19" fmla="*/ 131428 h 437224"/>
                  <a:gd name="connsiteX20" fmla="*/ 340509 w 605879"/>
                  <a:gd name="connsiteY20" fmla="*/ 142683 h 437224"/>
                  <a:gd name="connsiteX21" fmla="*/ 75898 w 605879"/>
                  <a:gd name="connsiteY21" fmla="*/ 142683 h 437224"/>
                  <a:gd name="connsiteX22" fmla="*/ 64638 w 605879"/>
                  <a:gd name="connsiteY22" fmla="*/ 131428 h 437224"/>
                  <a:gd name="connsiteX23" fmla="*/ 75898 w 605879"/>
                  <a:gd name="connsiteY23" fmla="*/ 120173 h 437224"/>
                  <a:gd name="connsiteX24" fmla="*/ 210609 w 605879"/>
                  <a:gd name="connsiteY24" fmla="*/ 22478 h 437224"/>
                  <a:gd name="connsiteX25" fmla="*/ 22516 w 605879"/>
                  <a:gd name="connsiteY25" fmla="*/ 153508 h 437224"/>
                  <a:gd name="connsiteX26" fmla="*/ 139216 w 605879"/>
                  <a:gd name="connsiteY26" fmla="*/ 274807 h 437224"/>
                  <a:gd name="connsiteX27" fmla="*/ 147042 w 605879"/>
                  <a:gd name="connsiteY27" fmla="*/ 288102 h 437224"/>
                  <a:gd name="connsiteX28" fmla="*/ 130017 w 605879"/>
                  <a:gd name="connsiteY28" fmla="*/ 344297 h 437224"/>
                  <a:gd name="connsiteX29" fmla="*/ 214041 w 605879"/>
                  <a:gd name="connsiteY29" fmla="*/ 291254 h 437224"/>
                  <a:gd name="connsiteX30" fmla="*/ 223927 w 605879"/>
                  <a:gd name="connsiteY30" fmla="*/ 284264 h 437224"/>
                  <a:gd name="connsiteX31" fmla="*/ 398839 w 605879"/>
                  <a:gd name="connsiteY31" fmla="*/ 152960 h 437224"/>
                  <a:gd name="connsiteX32" fmla="*/ 369596 w 605879"/>
                  <a:gd name="connsiteY32" fmla="*/ 80592 h 437224"/>
                  <a:gd name="connsiteX33" fmla="*/ 210609 w 605879"/>
                  <a:gd name="connsiteY33" fmla="*/ 22478 h 437224"/>
                  <a:gd name="connsiteX34" fmla="*/ 210609 w 605879"/>
                  <a:gd name="connsiteY34" fmla="*/ 0 h 437224"/>
                  <a:gd name="connsiteX35" fmla="*/ 385796 w 605879"/>
                  <a:gd name="connsiteY35" fmla="*/ 64967 h 437224"/>
                  <a:gd name="connsiteX36" fmla="*/ 414079 w 605879"/>
                  <a:gd name="connsiteY36" fmla="*/ 109100 h 437224"/>
                  <a:gd name="connsiteX37" fmla="*/ 419845 w 605879"/>
                  <a:gd name="connsiteY37" fmla="*/ 108963 h 437224"/>
                  <a:gd name="connsiteX38" fmla="*/ 605879 w 605879"/>
                  <a:gd name="connsiteY38" fmla="*/ 244928 h 437224"/>
                  <a:gd name="connsiteX39" fmla="*/ 498515 w 605879"/>
                  <a:gd name="connsiteY39" fmla="*/ 368420 h 437224"/>
                  <a:gd name="connsiteX40" fmla="*/ 516088 w 605879"/>
                  <a:gd name="connsiteY40" fmla="*/ 414609 h 437224"/>
                  <a:gd name="connsiteX41" fmla="*/ 522953 w 605879"/>
                  <a:gd name="connsiteY41" fmla="*/ 428178 h 437224"/>
                  <a:gd name="connsiteX42" fmla="*/ 510185 w 605879"/>
                  <a:gd name="connsiteY42" fmla="*/ 437224 h 437224"/>
                  <a:gd name="connsiteX43" fmla="*/ 400487 w 605879"/>
                  <a:gd name="connsiteY43" fmla="*/ 380344 h 437224"/>
                  <a:gd name="connsiteX44" fmla="*/ 250836 w 605879"/>
                  <a:gd name="connsiteY44" fmla="*/ 304275 h 437224"/>
                  <a:gd name="connsiteX45" fmla="*/ 231752 w 605879"/>
                  <a:gd name="connsiteY45" fmla="*/ 306331 h 437224"/>
                  <a:gd name="connsiteX46" fmla="*/ 107639 w 605879"/>
                  <a:gd name="connsiteY46" fmla="*/ 371161 h 437224"/>
                  <a:gd name="connsiteX47" fmla="*/ 94596 w 605879"/>
                  <a:gd name="connsiteY47" fmla="*/ 361978 h 437224"/>
                  <a:gd name="connsiteX48" fmla="*/ 102009 w 605879"/>
                  <a:gd name="connsiteY48" fmla="*/ 348135 h 437224"/>
                  <a:gd name="connsiteX49" fmla="*/ 122741 w 605879"/>
                  <a:gd name="connsiteY49" fmla="*/ 293173 h 437224"/>
                  <a:gd name="connsiteX50" fmla="*/ 0 w 605879"/>
                  <a:gd name="connsiteY50" fmla="*/ 153508 h 437224"/>
                  <a:gd name="connsiteX51" fmla="*/ 210609 w 605879"/>
                  <a:gd name="connsiteY51" fmla="*/ 0 h 43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05879" h="437224">
                    <a:moveTo>
                      <a:pt x="91000" y="173662"/>
                    </a:moveTo>
                    <a:lnTo>
                      <a:pt x="331193" y="173662"/>
                    </a:lnTo>
                    <a:cubicBezTo>
                      <a:pt x="337373" y="173662"/>
                      <a:pt x="342454" y="178725"/>
                      <a:pt x="342454" y="184882"/>
                    </a:cubicBezTo>
                    <a:cubicBezTo>
                      <a:pt x="342454" y="191040"/>
                      <a:pt x="337373" y="196102"/>
                      <a:pt x="331193" y="196102"/>
                    </a:cubicBezTo>
                    <a:lnTo>
                      <a:pt x="91000" y="196102"/>
                    </a:lnTo>
                    <a:cubicBezTo>
                      <a:pt x="84683" y="196102"/>
                      <a:pt x="79739" y="191040"/>
                      <a:pt x="79739" y="184882"/>
                    </a:cubicBezTo>
                    <a:cubicBezTo>
                      <a:pt x="79739" y="178725"/>
                      <a:pt x="84683" y="173662"/>
                      <a:pt x="91000" y="173662"/>
                    </a:cubicBezTo>
                    <a:close/>
                    <a:moveTo>
                      <a:pt x="421630" y="131441"/>
                    </a:moveTo>
                    <a:cubicBezTo>
                      <a:pt x="423003" y="138294"/>
                      <a:pt x="423552" y="145284"/>
                      <a:pt x="423552" y="152274"/>
                    </a:cubicBezTo>
                    <a:cubicBezTo>
                      <a:pt x="423552" y="220668"/>
                      <a:pt x="362456" y="281249"/>
                      <a:pt x="275961" y="300986"/>
                    </a:cubicBezTo>
                    <a:cubicBezTo>
                      <a:pt x="302047" y="334017"/>
                      <a:pt x="350924" y="355536"/>
                      <a:pt x="408175" y="358277"/>
                    </a:cubicBezTo>
                    <a:cubicBezTo>
                      <a:pt x="412569" y="358551"/>
                      <a:pt x="416413" y="361293"/>
                      <a:pt x="418060" y="365267"/>
                    </a:cubicBezTo>
                    <a:cubicBezTo>
                      <a:pt x="427259" y="388019"/>
                      <a:pt x="463505" y="403370"/>
                      <a:pt x="488218" y="410360"/>
                    </a:cubicBezTo>
                    <a:cubicBezTo>
                      <a:pt x="483962" y="399944"/>
                      <a:pt x="479156" y="385004"/>
                      <a:pt x="474214" y="363348"/>
                    </a:cubicBezTo>
                    <a:cubicBezTo>
                      <a:pt x="472841" y="357455"/>
                      <a:pt x="476273" y="351698"/>
                      <a:pt x="482039" y="349916"/>
                    </a:cubicBezTo>
                    <a:cubicBezTo>
                      <a:pt x="543685" y="332236"/>
                      <a:pt x="583500" y="290980"/>
                      <a:pt x="583363" y="244928"/>
                    </a:cubicBezTo>
                    <a:cubicBezTo>
                      <a:pt x="583363" y="182839"/>
                      <a:pt x="511009" y="132126"/>
                      <a:pt x="421630" y="131441"/>
                    </a:cubicBezTo>
                    <a:close/>
                    <a:moveTo>
                      <a:pt x="75898" y="120173"/>
                    </a:moveTo>
                    <a:lnTo>
                      <a:pt x="340509" y="120173"/>
                    </a:lnTo>
                    <a:cubicBezTo>
                      <a:pt x="346826" y="120173"/>
                      <a:pt x="351769" y="125114"/>
                      <a:pt x="351769" y="131428"/>
                    </a:cubicBezTo>
                    <a:cubicBezTo>
                      <a:pt x="351769" y="137604"/>
                      <a:pt x="346826" y="142683"/>
                      <a:pt x="340509" y="142683"/>
                    </a:cubicBezTo>
                    <a:lnTo>
                      <a:pt x="75898" y="142683"/>
                    </a:lnTo>
                    <a:cubicBezTo>
                      <a:pt x="69719" y="142683"/>
                      <a:pt x="64638" y="137604"/>
                      <a:pt x="64638" y="131428"/>
                    </a:cubicBezTo>
                    <a:cubicBezTo>
                      <a:pt x="64638" y="125114"/>
                      <a:pt x="69719" y="120173"/>
                      <a:pt x="75898" y="120173"/>
                    </a:cubicBezTo>
                    <a:close/>
                    <a:moveTo>
                      <a:pt x="210609" y="22478"/>
                    </a:moveTo>
                    <a:cubicBezTo>
                      <a:pt x="106952" y="22478"/>
                      <a:pt x="22516" y="81277"/>
                      <a:pt x="22516" y="153508"/>
                    </a:cubicBezTo>
                    <a:cubicBezTo>
                      <a:pt x="22516" y="206688"/>
                      <a:pt x="68372" y="254385"/>
                      <a:pt x="139216" y="274807"/>
                    </a:cubicBezTo>
                    <a:cubicBezTo>
                      <a:pt x="144983" y="276452"/>
                      <a:pt x="148415" y="282208"/>
                      <a:pt x="147042" y="288102"/>
                    </a:cubicBezTo>
                    <a:cubicBezTo>
                      <a:pt x="140864" y="314966"/>
                      <a:pt x="135097" y="332647"/>
                      <a:pt x="130017" y="344297"/>
                    </a:cubicBezTo>
                    <a:cubicBezTo>
                      <a:pt x="158437" y="336622"/>
                      <a:pt x="203058" y="318667"/>
                      <a:pt x="214041" y="291254"/>
                    </a:cubicBezTo>
                    <a:cubicBezTo>
                      <a:pt x="215689" y="287280"/>
                      <a:pt x="219533" y="284538"/>
                      <a:pt x="223927" y="284264"/>
                    </a:cubicBezTo>
                    <a:cubicBezTo>
                      <a:pt x="320170" y="279604"/>
                      <a:pt x="395407" y="223135"/>
                      <a:pt x="398839" y="152960"/>
                    </a:cubicBezTo>
                    <a:cubicBezTo>
                      <a:pt x="400075" y="126918"/>
                      <a:pt x="389915" y="101836"/>
                      <a:pt x="369596" y="80592"/>
                    </a:cubicBezTo>
                    <a:cubicBezTo>
                      <a:pt x="334860" y="44133"/>
                      <a:pt x="275412" y="22478"/>
                      <a:pt x="210609" y="22478"/>
                    </a:cubicBezTo>
                    <a:close/>
                    <a:moveTo>
                      <a:pt x="210609" y="0"/>
                    </a:moveTo>
                    <a:cubicBezTo>
                      <a:pt x="281453" y="0"/>
                      <a:pt x="346942" y="24260"/>
                      <a:pt x="385796" y="64967"/>
                    </a:cubicBezTo>
                    <a:cubicBezTo>
                      <a:pt x="398702" y="78536"/>
                      <a:pt x="408175" y="93338"/>
                      <a:pt x="414079" y="109100"/>
                    </a:cubicBezTo>
                    <a:cubicBezTo>
                      <a:pt x="416001" y="108963"/>
                      <a:pt x="417923" y="108963"/>
                      <a:pt x="419845" y="108963"/>
                    </a:cubicBezTo>
                    <a:cubicBezTo>
                      <a:pt x="522404" y="108963"/>
                      <a:pt x="606016" y="169955"/>
                      <a:pt x="605879" y="244928"/>
                    </a:cubicBezTo>
                    <a:cubicBezTo>
                      <a:pt x="605879" y="298519"/>
                      <a:pt x="564141" y="346079"/>
                      <a:pt x="498515" y="368420"/>
                    </a:cubicBezTo>
                    <a:cubicBezTo>
                      <a:pt x="506066" y="398025"/>
                      <a:pt x="512931" y="412279"/>
                      <a:pt x="516088" y="414609"/>
                    </a:cubicBezTo>
                    <a:cubicBezTo>
                      <a:pt x="524601" y="418858"/>
                      <a:pt x="523228" y="426671"/>
                      <a:pt x="522953" y="428178"/>
                    </a:cubicBezTo>
                    <a:cubicBezTo>
                      <a:pt x="522541" y="429686"/>
                      <a:pt x="520207" y="437224"/>
                      <a:pt x="510185" y="437224"/>
                    </a:cubicBezTo>
                    <a:cubicBezTo>
                      <a:pt x="497828" y="437224"/>
                      <a:pt x="423689" y="421325"/>
                      <a:pt x="400487" y="380344"/>
                    </a:cubicBezTo>
                    <a:cubicBezTo>
                      <a:pt x="333899" y="375410"/>
                      <a:pt x="277746" y="346764"/>
                      <a:pt x="250836" y="304275"/>
                    </a:cubicBezTo>
                    <a:cubicBezTo>
                      <a:pt x="244521" y="305098"/>
                      <a:pt x="238205" y="305783"/>
                      <a:pt x="231752" y="306331"/>
                    </a:cubicBezTo>
                    <a:cubicBezTo>
                      <a:pt x="206216" y="353069"/>
                      <a:pt x="121643" y="371161"/>
                      <a:pt x="107639" y="371161"/>
                    </a:cubicBezTo>
                    <a:cubicBezTo>
                      <a:pt x="97616" y="371161"/>
                      <a:pt x="95145" y="364171"/>
                      <a:pt x="94596" y="361978"/>
                    </a:cubicBezTo>
                    <a:cubicBezTo>
                      <a:pt x="94184" y="360470"/>
                      <a:pt x="92948" y="352658"/>
                      <a:pt x="102009" y="348135"/>
                    </a:cubicBezTo>
                    <a:cubicBezTo>
                      <a:pt x="105030" y="345942"/>
                      <a:pt x="113130" y="331550"/>
                      <a:pt x="122741" y="293173"/>
                    </a:cubicBezTo>
                    <a:cubicBezTo>
                      <a:pt x="47778" y="268228"/>
                      <a:pt x="0" y="214226"/>
                      <a:pt x="0" y="153508"/>
                    </a:cubicBezTo>
                    <a:cubicBezTo>
                      <a:pt x="0" y="68804"/>
                      <a:pt x="94458" y="0"/>
                      <a:pt x="21060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17" name="i$liḋè">
              <a:extLst>
                <a:ext uri="{FF2B5EF4-FFF2-40B4-BE49-F238E27FC236}">
                  <a16:creationId xmlns:a16="http://schemas.microsoft.com/office/drawing/2014/main" id="{9F576518-8E69-42F7-89A9-F0CA13857A38}"/>
                </a:ext>
              </a:extLst>
            </p:cNvPr>
            <p:cNvGrpSpPr/>
            <p:nvPr/>
          </p:nvGrpSpPr>
          <p:grpSpPr>
            <a:xfrm>
              <a:off x="6505805" y="3779274"/>
              <a:ext cx="537820" cy="537824"/>
              <a:chOff x="5371847" y="2312243"/>
              <a:chExt cx="656438" cy="656442"/>
            </a:xfrm>
          </p:grpSpPr>
          <p:sp>
            <p:nvSpPr>
              <p:cNvPr id="27" name="işḻïďé">
                <a:extLst>
                  <a:ext uri="{FF2B5EF4-FFF2-40B4-BE49-F238E27FC236}">
                    <a16:creationId xmlns:a16="http://schemas.microsoft.com/office/drawing/2014/main" id="{68EC1D37-7BEC-42CB-B16A-B9A90F839193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accent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8" name="ïṩlîďê">
                <a:extLst>
                  <a:ext uri="{FF2B5EF4-FFF2-40B4-BE49-F238E27FC236}">
                    <a16:creationId xmlns:a16="http://schemas.microsoft.com/office/drawing/2014/main" id="{85E2A122-5EF4-4FD2-81F2-6DB8D3D0680D}"/>
                  </a:ext>
                </a:extLst>
              </p:cNvPr>
              <p:cNvSpPr/>
              <p:nvPr/>
            </p:nvSpPr>
            <p:spPr bwMode="auto">
              <a:xfrm>
                <a:off x="5532706" y="2473323"/>
                <a:ext cx="334720" cy="334280"/>
              </a:xfrm>
              <a:custGeom>
                <a:avLst/>
                <a:gdLst>
                  <a:gd name="connsiteX0" fmla="*/ 86413 w 591547"/>
                  <a:gd name="connsiteY0" fmla="*/ 515758 h 590770"/>
                  <a:gd name="connsiteX1" fmla="*/ 171919 w 591547"/>
                  <a:gd name="connsiteY1" fmla="*/ 515758 h 590770"/>
                  <a:gd name="connsiteX2" fmla="*/ 171919 w 591547"/>
                  <a:gd name="connsiteY2" fmla="*/ 537523 h 590770"/>
                  <a:gd name="connsiteX3" fmla="*/ 86413 w 591547"/>
                  <a:gd name="connsiteY3" fmla="*/ 537523 h 590770"/>
                  <a:gd name="connsiteX4" fmla="*/ 86413 w 591547"/>
                  <a:gd name="connsiteY4" fmla="*/ 461733 h 590770"/>
                  <a:gd name="connsiteX5" fmla="*/ 171919 w 591547"/>
                  <a:gd name="connsiteY5" fmla="*/ 461733 h 590770"/>
                  <a:gd name="connsiteX6" fmla="*/ 171919 w 591547"/>
                  <a:gd name="connsiteY6" fmla="*/ 483498 h 590770"/>
                  <a:gd name="connsiteX7" fmla="*/ 86413 w 591547"/>
                  <a:gd name="connsiteY7" fmla="*/ 483498 h 590770"/>
                  <a:gd name="connsiteX8" fmla="*/ 86413 w 591547"/>
                  <a:gd name="connsiteY8" fmla="*/ 408616 h 590770"/>
                  <a:gd name="connsiteX9" fmla="*/ 171919 w 591547"/>
                  <a:gd name="connsiteY9" fmla="*/ 408616 h 590770"/>
                  <a:gd name="connsiteX10" fmla="*/ 171919 w 591547"/>
                  <a:gd name="connsiteY10" fmla="*/ 429474 h 590770"/>
                  <a:gd name="connsiteX11" fmla="*/ 86413 w 591547"/>
                  <a:gd name="connsiteY11" fmla="*/ 429474 h 590770"/>
                  <a:gd name="connsiteX12" fmla="*/ 204177 w 591547"/>
                  <a:gd name="connsiteY12" fmla="*/ 357041 h 590770"/>
                  <a:gd name="connsiteX13" fmla="*/ 204177 w 591547"/>
                  <a:gd name="connsiteY13" fmla="*/ 569815 h 590770"/>
                  <a:gd name="connsiteX14" fmla="*/ 333300 w 591547"/>
                  <a:gd name="connsiteY14" fmla="*/ 569815 h 590770"/>
                  <a:gd name="connsiteX15" fmla="*/ 333300 w 591547"/>
                  <a:gd name="connsiteY15" fmla="*/ 382026 h 590770"/>
                  <a:gd name="connsiteX16" fmla="*/ 183194 w 591547"/>
                  <a:gd name="connsiteY16" fmla="*/ 357041 h 590770"/>
                  <a:gd name="connsiteX17" fmla="*/ 75053 w 591547"/>
                  <a:gd name="connsiteY17" fmla="*/ 382026 h 590770"/>
                  <a:gd name="connsiteX18" fmla="*/ 75053 w 591547"/>
                  <a:gd name="connsiteY18" fmla="*/ 569815 h 590770"/>
                  <a:gd name="connsiteX19" fmla="*/ 183194 w 591547"/>
                  <a:gd name="connsiteY19" fmla="*/ 569815 h 590770"/>
                  <a:gd name="connsiteX20" fmla="*/ 247709 w 591547"/>
                  <a:gd name="connsiteY20" fmla="*/ 311838 h 590770"/>
                  <a:gd name="connsiteX21" fmla="*/ 322851 w 591547"/>
                  <a:gd name="connsiteY21" fmla="*/ 311838 h 590770"/>
                  <a:gd name="connsiteX22" fmla="*/ 322851 w 591547"/>
                  <a:gd name="connsiteY22" fmla="*/ 332826 h 590770"/>
                  <a:gd name="connsiteX23" fmla="*/ 247709 w 591547"/>
                  <a:gd name="connsiteY23" fmla="*/ 332826 h 590770"/>
                  <a:gd name="connsiteX24" fmla="*/ 247709 w 591547"/>
                  <a:gd name="connsiteY24" fmla="*/ 257944 h 590770"/>
                  <a:gd name="connsiteX25" fmla="*/ 322851 w 591547"/>
                  <a:gd name="connsiteY25" fmla="*/ 257944 h 590770"/>
                  <a:gd name="connsiteX26" fmla="*/ 322851 w 591547"/>
                  <a:gd name="connsiteY26" fmla="*/ 279580 h 590770"/>
                  <a:gd name="connsiteX27" fmla="*/ 247709 w 591547"/>
                  <a:gd name="connsiteY27" fmla="*/ 279580 h 590770"/>
                  <a:gd name="connsiteX28" fmla="*/ 247709 w 591547"/>
                  <a:gd name="connsiteY28" fmla="*/ 203919 h 590770"/>
                  <a:gd name="connsiteX29" fmla="*/ 322851 w 591547"/>
                  <a:gd name="connsiteY29" fmla="*/ 203919 h 590770"/>
                  <a:gd name="connsiteX30" fmla="*/ 322851 w 591547"/>
                  <a:gd name="connsiteY30" fmla="*/ 225684 h 590770"/>
                  <a:gd name="connsiteX31" fmla="*/ 247709 w 591547"/>
                  <a:gd name="connsiteY31" fmla="*/ 225684 h 590770"/>
                  <a:gd name="connsiteX32" fmla="*/ 247709 w 591547"/>
                  <a:gd name="connsiteY32" fmla="*/ 150672 h 590770"/>
                  <a:gd name="connsiteX33" fmla="*/ 322851 w 591547"/>
                  <a:gd name="connsiteY33" fmla="*/ 150672 h 590770"/>
                  <a:gd name="connsiteX34" fmla="*/ 322851 w 591547"/>
                  <a:gd name="connsiteY34" fmla="*/ 171660 h 590770"/>
                  <a:gd name="connsiteX35" fmla="*/ 247709 w 591547"/>
                  <a:gd name="connsiteY35" fmla="*/ 171660 h 590770"/>
                  <a:gd name="connsiteX36" fmla="*/ 355090 w 591547"/>
                  <a:gd name="connsiteY36" fmla="*/ 102357 h 590770"/>
                  <a:gd name="connsiteX37" fmla="*/ 355090 w 591547"/>
                  <a:gd name="connsiteY37" fmla="*/ 373160 h 590770"/>
                  <a:gd name="connsiteX38" fmla="*/ 355090 w 591547"/>
                  <a:gd name="connsiteY38" fmla="*/ 376384 h 590770"/>
                  <a:gd name="connsiteX39" fmla="*/ 355090 w 591547"/>
                  <a:gd name="connsiteY39" fmla="*/ 569815 h 590770"/>
                  <a:gd name="connsiteX40" fmla="*/ 484213 w 591547"/>
                  <a:gd name="connsiteY40" fmla="*/ 569815 h 590770"/>
                  <a:gd name="connsiteX41" fmla="*/ 484213 w 591547"/>
                  <a:gd name="connsiteY41" fmla="*/ 154744 h 590770"/>
                  <a:gd name="connsiteX42" fmla="*/ 333300 w 591547"/>
                  <a:gd name="connsiteY42" fmla="*/ 99939 h 590770"/>
                  <a:gd name="connsiteX43" fmla="*/ 236458 w 591547"/>
                  <a:gd name="connsiteY43" fmla="*/ 125730 h 590770"/>
                  <a:gd name="connsiteX44" fmla="*/ 236458 w 591547"/>
                  <a:gd name="connsiteY44" fmla="*/ 341728 h 590770"/>
                  <a:gd name="connsiteX45" fmla="*/ 333300 w 591547"/>
                  <a:gd name="connsiteY45" fmla="*/ 360265 h 590770"/>
                  <a:gd name="connsiteX46" fmla="*/ 397862 w 591547"/>
                  <a:gd name="connsiteY46" fmla="*/ 21761 h 590770"/>
                  <a:gd name="connsiteX47" fmla="*/ 387371 w 591547"/>
                  <a:gd name="connsiteY47" fmla="*/ 32238 h 590770"/>
                  <a:gd name="connsiteX48" fmla="*/ 397862 w 591547"/>
                  <a:gd name="connsiteY48" fmla="*/ 42716 h 590770"/>
                  <a:gd name="connsiteX49" fmla="*/ 409160 w 591547"/>
                  <a:gd name="connsiteY49" fmla="*/ 32238 h 590770"/>
                  <a:gd name="connsiteX50" fmla="*/ 397862 w 591547"/>
                  <a:gd name="connsiteY50" fmla="*/ 21761 h 590770"/>
                  <a:gd name="connsiteX51" fmla="*/ 397862 w 591547"/>
                  <a:gd name="connsiteY51" fmla="*/ 0 h 590770"/>
                  <a:gd name="connsiteX52" fmla="*/ 430143 w 591547"/>
                  <a:gd name="connsiteY52" fmla="*/ 32238 h 590770"/>
                  <a:gd name="connsiteX53" fmla="*/ 409160 w 591547"/>
                  <a:gd name="connsiteY53" fmla="*/ 62865 h 590770"/>
                  <a:gd name="connsiteX54" fmla="*/ 409160 w 591547"/>
                  <a:gd name="connsiteY54" fmla="*/ 100745 h 590770"/>
                  <a:gd name="connsiteX55" fmla="*/ 498740 w 591547"/>
                  <a:gd name="connsiteY55" fmla="*/ 137819 h 590770"/>
                  <a:gd name="connsiteX56" fmla="*/ 506003 w 591547"/>
                  <a:gd name="connsiteY56" fmla="*/ 147491 h 590770"/>
                  <a:gd name="connsiteX57" fmla="*/ 506003 w 591547"/>
                  <a:gd name="connsiteY57" fmla="*/ 569815 h 590770"/>
                  <a:gd name="connsiteX58" fmla="*/ 591547 w 591547"/>
                  <a:gd name="connsiteY58" fmla="*/ 569815 h 590770"/>
                  <a:gd name="connsiteX59" fmla="*/ 591547 w 591547"/>
                  <a:gd name="connsiteY59" fmla="*/ 590770 h 590770"/>
                  <a:gd name="connsiteX60" fmla="*/ 494705 w 591547"/>
                  <a:gd name="connsiteY60" fmla="*/ 590770 h 590770"/>
                  <a:gd name="connsiteX61" fmla="*/ 344598 w 591547"/>
                  <a:gd name="connsiteY61" fmla="*/ 590770 h 590770"/>
                  <a:gd name="connsiteX62" fmla="*/ 193685 w 591547"/>
                  <a:gd name="connsiteY62" fmla="*/ 590770 h 590770"/>
                  <a:gd name="connsiteX63" fmla="*/ 64562 w 591547"/>
                  <a:gd name="connsiteY63" fmla="*/ 590770 h 590770"/>
                  <a:gd name="connsiteX64" fmla="*/ 0 w 591547"/>
                  <a:gd name="connsiteY64" fmla="*/ 590770 h 590770"/>
                  <a:gd name="connsiteX65" fmla="*/ 0 w 591547"/>
                  <a:gd name="connsiteY65" fmla="*/ 569815 h 590770"/>
                  <a:gd name="connsiteX66" fmla="*/ 54070 w 591547"/>
                  <a:gd name="connsiteY66" fmla="*/ 569815 h 590770"/>
                  <a:gd name="connsiteX67" fmla="*/ 54070 w 591547"/>
                  <a:gd name="connsiteY67" fmla="*/ 373160 h 590770"/>
                  <a:gd name="connsiteX68" fmla="*/ 62141 w 591547"/>
                  <a:gd name="connsiteY68" fmla="*/ 362683 h 590770"/>
                  <a:gd name="connsiteX69" fmla="*/ 191264 w 591547"/>
                  <a:gd name="connsiteY69" fmla="*/ 333668 h 590770"/>
                  <a:gd name="connsiteX70" fmla="*/ 195299 w 591547"/>
                  <a:gd name="connsiteY70" fmla="*/ 333668 h 590770"/>
                  <a:gd name="connsiteX71" fmla="*/ 196106 w 591547"/>
                  <a:gd name="connsiteY71" fmla="*/ 333668 h 590770"/>
                  <a:gd name="connsiteX72" fmla="*/ 215475 w 591547"/>
                  <a:gd name="connsiteY72" fmla="*/ 336892 h 590770"/>
                  <a:gd name="connsiteX73" fmla="*/ 215475 w 591547"/>
                  <a:gd name="connsiteY73" fmla="*/ 116864 h 590770"/>
                  <a:gd name="connsiteX74" fmla="*/ 223545 w 591547"/>
                  <a:gd name="connsiteY74" fmla="*/ 106387 h 590770"/>
                  <a:gd name="connsiteX75" fmla="*/ 341370 w 591547"/>
                  <a:gd name="connsiteY75" fmla="*/ 75760 h 590770"/>
                  <a:gd name="connsiteX76" fmla="*/ 342984 w 591547"/>
                  <a:gd name="connsiteY76" fmla="*/ 75760 h 590770"/>
                  <a:gd name="connsiteX77" fmla="*/ 345405 w 591547"/>
                  <a:gd name="connsiteY77" fmla="*/ 75760 h 590770"/>
                  <a:gd name="connsiteX78" fmla="*/ 347020 w 591547"/>
                  <a:gd name="connsiteY78" fmla="*/ 75760 h 590770"/>
                  <a:gd name="connsiteX79" fmla="*/ 348634 w 591547"/>
                  <a:gd name="connsiteY79" fmla="*/ 75760 h 590770"/>
                  <a:gd name="connsiteX80" fmla="*/ 387371 w 591547"/>
                  <a:gd name="connsiteY80" fmla="*/ 91879 h 590770"/>
                  <a:gd name="connsiteX81" fmla="*/ 387371 w 591547"/>
                  <a:gd name="connsiteY81" fmla="*/ 62865 h 590770"/>
                  <a:gd name="connsiteX82" fmla="*/ 365581 w 591547"/>
                  <a:gd name="connsiteY82" fmla="*/ 32238 h 590770"/>
                  <a:gd name="connsiteX83" fmla="*/ 397862 w 591547"/>
                  <a:gd name="connsiteY83" fmla="*/ 0 h 590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591547" h="590770">
                    <a:moveTo>
                      <a:pt x="86413" y="515758"/>
                    </a:moveTo>
                    <a:lnTo>
                      <a:pt x="171919" y="515758"/>
                    </a:lnTo>
                    <a:lnTo>
                      <a:pt x="171919" y="537523"/>
                    </a:lnTo>
                    <a:lnTo>
                      <a:pt x="86413" y="537523"/>
                    </a:lnTo>
                    <a:close/>
                    <a:moveTo>
                      <a:pt x="86413" y="461733"/>
                    </a:moveTo>
                    <a:lnTo>
                      <a:pt x="171919" y="461733"/>
                    </a:lnTo>
                    <a:lnTo>
                      <a:pt x="171919" y="483498"/>
                    </a:lnTo>
                    <a:lnTo>
                      <a:pt x="86413" y="483498"/>
                    </a:lnTo>
                    <a:close/>
                    <a:moveTo>
                      <a:pt x="86413" y="408616"/>
                    </a:moveTo>
                    <a:lnTo>
                      <a:pt x="171919" y="408616"/>
                    </a:lnTo>
                    <a:lnTo>
                      <a:pt x="171919" y="429474"/>
                    </a:lnTo>
                    <a:lnTo>
                      <a:pt x="86413" y="429474"/>
                    </a:lnTo>
                    <a:close/>
                    <a:moveTo>
                      <a:pt x="204177" y="357041"/>
                    </a:moveTo>
                    <a:lnTo>
                      <a:pt x="204177" y="569815"/>
                    </a:lnTo>
                    <a:lnTo>
                      <a:pt x="333300" y="569815"/>
                    </a:lnTo>
                    <a:lnTo>
                      <a:pt x="333300" y="382026"/>
                    </a:lnTo>
                    <a:close/>
                    <a:moveTo>
                      <a:pt x="183194" y="357041"/>
                    </a:moveTo>
                    <a:lnTo>
                      <a:pt x="75053" y="382026"/>
                    </a:lnTo>
                    <a:lnTo>
                      <a:pt x="75053" y="569815"/>
                    </a:lnTo>
                    <a:lnTo>
                      <a:pt x="183194" y="569815"/>
                    </a:lnTo>
                    <a:close/>
                    <a:moveTo>
                      <a:pt x="247709" y="311838"/>
                    </a:moveTo>
                    <a:lnTo>
                      <a:pt x="322851" y="311838"/>
                    </a:lnTo>
                    <a:lnTo>
                      <a:pt x="322851" y="332826"/>
                    </a:lnTo>
                    <a:lnTo>
                      <a:pt x="247709" y="332826"/>
                    </a:lnTo>
                    <a:close/>
                    <a:moveTo>
                      <a:pt x="247709" y="257944"/>
                    </a:moveTo>
                    <a:lnTo>
                      <a:pt x="322851" y="257944"/>
                    </a:lnTo>
                    <a:lnTo>
                      <a:pt x="322851" y="279580"/>
                    </a:lnTo>
                    <a:lnTo>
                      <a:pt x="247709" y="279580"/>
                    </a:lnTo>
                    <a:close/>
                    <a:moveTo>
                      <a:pt x="247709" y="203919"/>
                    </a:moveTo>
                    <a:lnTo>
                      <a:pt x="322851" y="203919"/>
                    </a:lnTo>
                    <a:lnTo>
                      <a:pt x="322851" y="225684"/>
                    </a:lnTo>
                    <a:lnTo>
                      <a:pt x="247709" y="225684"/>
                    </a:lnTo>
                    <a:close/>
                    <a:moveTo>
                      <a:pt x="247709" y="150672"/>
                    </a:moveTo>
                    <a:lnTo>
                      <a:pt x="322851" y="150672"/>
                    </a:lnTo>
                    <a:lnTo>
                      <a:pt x="322851" y="171660"/>
                    </a:lnTo>
                    <a:lnTo>
                      <a:pt x="247709" y="171660"/>
                    </a:lnTo>
                    <a:close/>
                    <a:moveTo>
                      <a:pt x="355090" y="102357"/>
                    </a:moveTo>
                    <a:lnTo>
                      <a:pt x="355090" y="373160"/>
                    </a:lnTo>
                    <a:lnTo>
                      <a:pt x="355090" y="376384"/>
                    </a:lnTo>
                    <a:lnTo>
                      <a:pt x="355090" y="569815"/>
                    </a:lnTo>
                    <a:lnTo>
                      <a:pt x="484213" y="569815"/>
                    </a:lnTo>
                    <a:lnTo>
                      <a:pt x="484213" y="154744"/>
                    </a:lnTo>
                    <a:close/>
                    <a:moveTo>
                      <a:pt x="333300" y="99939"/>
                    </a:moveTo>
                    <a:lnTo>
                      <a:pt x="236458" y="125730"/>
                    </a:lnTo>
                    <a:lnTo>
                      <a:pt x="236458" y="341728"/>
                    </a:lnTo>
                    <a:lnTo>
                      <a:pt x="333300" y="360265"/>
                    </a:lnTo>
                    <a:close/>
                    <a:moveTo>
                      <a:pt x="397862" y="21761"/>
                    </a:moveTo>
                    <a:cubicBezTo>
                      <a:pt x="392213" y="21761"/>
                      <a:pt x="387371" y="26596"/>
                      <a:pt x="387371" y="32238"/>
                    </a:cubicBezTo>
                    <a:cubicBezTo>
                      <a:pt x="387371" y="37880"/>
                      <a:pt x="392213" y="42716"/>
                      <a:pt x="397862" y="42716"/>
                    </a:cubicBezTo>
                    <a:cubicBezTo>
                      <a:pt x="404318" y="42716"/>
                      <a:pt x="409160" y="37880"/>
                      <a:pt x="409160" y="32238"/>
                    </a:cubicBezTo>
                    <a:cubicBezTo>
                      <a:pt x="409160" y="26596"/>
                      <a:pt x="404318" y="21761"/>
                      <a:pt x="397862" y="21761"/>
                    </a:cubicBezTo>
                    <a:close/>
                    <a:moveTo>
                      <a:pt x="397862" y="0"/>
                    </a:moveTo>
                    <a:cubicBezTo>
                      <a:pt x="415616" y="0"/>
                      <a:pt x="430143" y="14507"/>
                      <a:pt x="430143" y="32238"/>
                    </a:cubicBezTo>
                    <a:cubicBezTo>
                      <a:pt x="430143" y="45940"/>
                      <a:pt x="421266" y="58029"/>
                      <a:pt x="409160" y="62865"/>
                    </a:cubicBezTo>
                    <a:lnTo>
                      <a:pt x="409160" y="100745"/>
                    </a:lnTo>
                    <a:lnTo>
                      <a:pt x="498740" y="137819"/>
                    </a:lnTo>
                    <a:cubicBezTo>
                      <a:pt x="502775" y="139431"/>
                      <a:pt x="506003" y="143461"/>
                      <a:pt x="506003" y="147491"/>
                    </a:cubicBezTo>
                    <a:lnTo>
                      <a:pt x="506003" y="569815"/>
                    </a:lnTo>
                    <a:lnTo>
                      <a:pt x="591547" y="569815"/>
                    </a:lnTo>
                    <a:lnTo>
                      <a:pt x="591547" y="590770"/>
                    </a:lnTo>
                    <a:lnTo>
                      <a:pt x="494705" y="590770"/>
                    </a:lnTo>
                    <a:lnTo>
                      <a:pt x="344598" y="590770"/>
                    </a:lnTo>
                    <a:lnTo>
                      <a:pt x="193685" y="590770"/>
                    </a:lnTo>
                    <a:lnTo>
                      <a:pt x="64562" y="590770"/>
                    </a:lnTo>
                    <a:lnTo>
                      <a:pt x="0" y="590770"/>
                    </a:lnTo>
                    <a:lnTo>
                      <a:pt x="0" y="569815"/>
                    </a:lnTo>
                    <a:lnTo>
                      <a:pt x="54070" y="569815"/>
                    </a:lnTo>
                    <a:lnTo>
                      <a:pt x="54070" y="373160"/>
                    </a:lnTo>
                    <a:cubicBezTo>
                      <a:pt x="54070" y="368324"/>
                      <a:pt x="57298" y="364294"/>
                      <a:pt x="62141" y="362683"/>
                    </a:cubicBezTo>
                    <a:lnTo>
                      <a:pt x="191264" y="333668"/>
                    </a:lnTo>
                    <a:cubicBezTo>
                      <a:pt x="192878" y="332862"/>
                      <a:pt x="194492" y="332862"/>
                      <a:pt x="195299" y="333668"/>
                    </a:cubicBezTo>
                    <a:cubicBezTo>
                      <a:pt x="196106" y="333668"/>
                      <a:pt x="196106" y="333668"/>
                      <a:pt x="196106" y="333668"/>
                    </a:cubicBezTo>
                    <a:lnTo>
                      <a:pt x="215475" y="336892"/>
                    </a:lnTo>
                    <a:lnTo>
                      <a:pt x="215475" y="116864"/>
                    </a:lnTo>
                    <a:cubicBezTo>
                      <a:pt x="215475" y="112028"/>
                      <a:pt x="218703" y="107999"/>
                      <a:pt x="223545" y="106387"/>
                    </a:cubicBezTo>
                    <a:lnTo>
                      <a:pt x="341370" y="75760"/>
                    </a:lnTo>
                    <a:cubicBezTo>
                      <a:pt x="342177" y="75760"/>
                      <a:pt x="342177" y="75760"/>
                      <a:pt x="342984" y="75760"/>
                    </a:cubicBezTo>
                    <a:cubicBezTo>
                      <a:pt x="343791" y="75760"/>
                      <a:pt x="344598" y="74954"/>
                      <a:pt x="345405" y="75760"/>
                    </a:cubicBezTo>
                    <a:cubicBezTo>
                      <a:pt x="346213" y="75760"/>
                      <a:pt x="347020" y="75760"/>
                      <a:pt x="347020" y="75760"/>
                    </a:cubicBezTo>
                    <a:cubicBezTo>
                      <a:pt x="347827" y="75760"/>
                      <a:pt x="347827" y="75760"/>
                      <a:pt x="348634" y="75760"/>
                    </a:cubicBezTo>
                    <a:lnTo>
                      <a:pt x="387371" y="91879"/>
                    </a:lnTo>
                    <a:lnTo>
                      <a:pt x="387371" y="62865"/>
                    </a:lnTo>
                    <a:cubicBezTo>
                      <a:pt x="375265" y="58029"/>
                      <a:pt x="365581" y="45940"/>
                      <a:pt x="365581" y="32238"/>
                    </a:cubicBezTo>
                    <a:cubicBezTo>
                      <a:pt x="365581" y="14507"/>
                      <a:pt x="380107" y="0"/>
                      <a:pt x="39786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grpSp>
          <p:nvGrpSpPr>
            <p:cNvPr id="18" name="íṣḷíďè">
              <a:extLst>
                <a:ext uri="{FF2B5EF4-FFF2-40B4-BE49-F238E27FC236}">
                  <a16:creationId xmlns:a16="http://schemas.microsoft.com/office/drawing/2014/main" id="{9C3E88F5-7ED0-4D9A-9AA1-34CF74B51EE8}"/>
                </a:ext>
              </a:extLst>
            </p:cNvPr>
            <p:cNvGrpSpPr/>
            <p:nvPr/>
          </p:nvGrpSpPr>
          <p:grpSpPr>
            <a:xfrm>
              <a:off x="9439505" y="3779274"/>
              <a:ext cx="537820" cy="537824"/>
              <a:chOff x="5371847" y="2312243"/>
              <a:chExt cx="656438" cy="656442"/>
            </a:xfrm>
          </p:grpSpPr>
          <p:sp>
            <p:nvSpPr>
              <p:cNvPr id="25" name="îšlíḋé">
                <a:extLst>
                  <a:ext uri="{FF2B5EF4-FFF2-40B4-BE49-F238E27FC236}">
                    <a16:creationId xmlns:a16="http://schemas.microsoft.com/office/drawing/2014/main" id="{90F2FDE5-7AC3-4ADE-9B15-0278BAEF8AD6}"/>
                  </a:ext>
                </a:extLst>
              </p:cNvPr>
              <p:cNvSpPr/>
              <p:nvPr/>
            </p:nvSpPr>
            <p:spPr>
              <a:xfrm>
                <a:off x="5371847" y="2312243"/>
                <a:ext cx="656438" cy="656442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 dirty="0"/>
              </a:p>
            </p:txBody>
          </p:sp>
          <p:sp>
            <p:nvSpPr>
              <p:cNvPr id="26" name="ís1ïḓé">
                <a:extLst>
                  <a:ext uri="{FF2B5EF4-FFF2-40B4-BE49-F238E27FC236}">
                    <a16:creationId xmlns:a16="http://schemas.microsoft.com/office/drawing/2014/main" id="{7B1D4C3F-F9D1-42D9-8530-B88E5590BE68}"/>
                  </a:ext>
                </a:extLst>
              </p:cNvPr>
              <p:cNvSpPr/>
              <p:nvPr/>
            </p:nvSpPr>
            <p:spPr bwMode="auto">
              <a:xfrm>
                <a:off x="5535314" y="2473103"/>
                <a:ext cx="329503" cy="334720"/>
              </a:xfrm>
              <a:custGeom>
                <a:avLst/>
                <a:gdLst>
                  <a:gd name="connsiteX0" fmla="*/ 149604 w 577154"/>
                  <a:gd name="connsiteY0" fmla="*/ 536234 h 586292"/>
                  <a:gd name="connsiteX1" fmla="*/ 214914 w 577154"/>
                  <a:gd name="connsiteY1" fmla="*/ 562021 h 586292"/>
                  <a:gd name="connsiteX2" fmla="*/ 211877 w 577154"/>
                  <a:gd name="connsiteY2" fmla="*/ 559746 h 586292"/>
                  <a:gd name="connsiteX3" fmla="*/ 202004 w 577154"/>
                  <a:gd name="connsiteY3" fmla="*/ 554437 h 586292"/>
                  <a:gd name="connsiteX4" fmla="*/ 196688 w 577154"/>
                  <a:gd name="connsiteY4" fmla="*/ 551403 h 586292"/>
                  <a:gd name="connsiteX5" fmla="*/ 184537 w 577154"/>
                  <a:gd name="connsiteY5" fmla="*/ 543818 h 586292"/>
                  <a:gd name="connsiteX6" fmla="*/ 177702 w 577154"/>
                  <a:gd name="connsiteY6" fmla="*/ 538509 h 586292"/>
                  <a:gd name="connsiteX7" fmla="*/ 173905 w 577154"/>
                  <a:gd name="connsiteY7" fmla="*/ 536234 h 586292"/>
                  <a:gd name="connsiteX8" fmla="*/ 299943 w 577154"/>
                  <a:gd name="connsiteY8" fmla="*/ 499816 h 586292"/>
                  <a:gd name="connsiteX9" fmla="*/ 318939 w 577154"/>
                  <a:gd name="connsiteY9" fmla="*/ 500576 h 586292"/>
                  <a:gd name="connsiteX10" fmla="*/ 329576 w 577154"/>
                  <a:gd name="connsiteY10" fmla="*/ 511222 h 586292"/>
                  <a:gd name="connsiteX11" fmla="*/ 319698 w 577154"/>
                  <a:gd name="connsiteY11" fmla="*/ 521108 h 586292"/>
                  <a:gd name="connsiteX12" fmla="*/ 318939 w 577154"/>
                  <a:gd name="connsiteY12" fmla="*/ 521108 h 586292"/>
                  <a:gd name="connsiteX13" fmla="*/ 297663 w 577154"/>
                  <a:gd name="connsiteY13" fmla="*/ 519587 h 586292"/>
                  <a:gd name="connsiteX14" fmla="*/ 288545 w 577154"/>
                  <a:gd name="connsiteY14" fmla="*/ 508941 h 586292"/>
                  <a:gd name="connsiteX15" fmla="*/ 299943 w 577154"/>
                  <a:gd name="connsiteY15" fmla="*/ 499816 h 586292"/>
                  <a:gd name="connsiteX16" fmla="*/ 88851 w 577154"/>
                  <a:gd name="connsiteY16" fmla="*/ 485417 h 586292"/>
                  <a:gd name="connsiteX17" fmla="*/ 119987 w 577154"/>
                  <a:gd name="connsiteY17" fmla="*/ 515755 h 586292"/>
                  <a:gd name="connsiteX18" fmla="*/ 150364 w 577154"/>
                  <a:gd name="connsiteY18" fmla="*/ 515755 h 586292"/>
                  <a:gd name="connsiteX19" fmla="*/ 148085 w 577154"/>
                  <a:gd name="connsiteY19" fmla="*/ 513480 h 586292"/>
                  <a:gd name="connsiteX20" fmla="*/ 142010 w 577154"/>
                  <a:gd name="connsiteY20" fmla="*/ 507412 h 586292"/>
                  <a:gd name="connsiteX21" fmla="*/ 136694 w 577154"/>
                  <a:gd name="connsiteY21" fmla="*/ 501344 h 586292"/>
                  <a:gd name="connsiteX22" fmla="*/ 127581 w 577154"/>
                  <a:gd name="connsiteY22" fmla="*/ 489967 h 586292"/>
                  <a:gd name="connsiteX23" fmla="*/ 123784 w 577154"/>
                  <a:gd name="connsiteY23" fmla="*/ 485417 h 586292"/>
                  <a:gd name="connsiteX24" fmla="*/ 399912 w 577154"/>
                  <a:gd name="connsiteY24" fmla="*/ 482256 h 586292"/>
                  <a:gd name="connsiteX25" fmla="*/ 405611 w 577154"/>
                  <a:gd name="connsiteY25" fmla="*/ 486996 h 586292"/>
                  <a:gd name="connsiteX26" fmla="*/ 401812 w 577154"/>
                  <a:gd name="connsiteY26" fmla="*/ 500648 h 586292"/>
                  <a:gd name="connsiteX27" fmla="*/ 382056 w 577154"/>
                  <a:gd name="connsiteY27" fmla="*/ 509750 h 586292"/>
                  <a:gd name="connsiteX28" fmla="*/ 378257 w 577154"/>
                  <a:gd name="connsiteY28" fmla="*/ 510508 h 586292"/>
                  <a:gd name="connsiteX29" fmla="*/ 369139 w 577154"/>
                  <a:gd name="connsiteY29" fmla="*/ 503682 h 586292"/>
                  <a:gd name="connsiteX30" fmla="*/ 375217 w 577154"/>
                  <a:gd name="connsiteY30" fmla="*/ 490789 h 586292"/>
                  <a:gd name="connsiteX31" fmla="*/ 391934 w 577154"/>
                  <a:gd name="connsiteY31" fmla="*/ 483204 h 586292"/>
                  <a:gd name="connsiteX32" fmla="*/ 399912 w 577154"/>
                  <a:gd name="connsiteY32" fmla="*/ 482256 h 586292"/>
                  <a:gd name="connsiteX33" fmla="*/ 229351 w 577154"/>
                  <a:gd name="connsiteY33" fmla="*/ 474063 h 586292"/>
                  <a:gd name="connsiteX34" fmla="*/ 246091 w 577154"/>
                  <a:gd name="connsiteY34" fmla="*/ 483157 h 586292"/>
                  <a:gd name="connsiteX35" fmla="*/ 250656 w 577154"/>
                  <a:gd name="connsiteY35" fmla="*/ 496797 h 586292"/>
                  <a:gd name="connsiteX36" fmla="*/ 241525 w 577154"/>
                  <a:gd name="connsiteY36" fmla="*/ 502101 h 586292"/>
                  <a:gd name="connsiteX37" fmla="*/ 236960 w 577154"/>
                  <a:gd name="connsiteY37" fmla="*/ 501343 h 586292"/>
                  <a:gd name="connsiteX38" fmla="*/ 218698 w 577154"/>
                  <a:gd name="connsiteY38" fmla="*/ 490735 h 586292"/>
                  <a:gd name="connsiteX39" fmla="*/ 215654 w 577154"/>
                  <a:gd name="connsiteY39" fmla="*/ 477094 h 586292"/>
                  <a:gd name="connsiteX40" fmla="*/ 229351 w 577154"/>
                  <a:gd name="connsiteY40" fmla="*/ 474063 h 586292"/>
                  <a:gd name="connsiteX41" fmla="*/ 464745 w 577154"/>
                  <a:gd name="connsiteY41" fmla="*/ 433889 h 586292"/>
                  <a:gd name="connsiteX42" fmla="*/ 466262 w 577154"/>
                  <a:gd name="connsiteY42" fmla="*/ 447550 h 586292"/>
                  <a:gd name="connsiteX43" fmla="*/ 451842 w 577154"/>
                  <a:gd name="connsiteY43" fmla="*/ 463488 h 586292"/>
                  <a:gd name="connsiteX44" fmla="*/ 445012 w 577154"/>
                  <a:gd name="connsiteY44" fmla="*/ 466524 h 586292"/>
                  <a:gd name="connsiteX45" fmla="*/ 438181 w 577154"/>
                  <a:gd name="connsiteY45" fmla="*/ 463488 h 586292"/>
                  <a:gd name="connsiteX46" fmla="*/ 438181 w 577154"/>
                  <a:gd name="connsiteY46" fmla="*/ 449068 h 586292"/>
                  <a:gd name="connsiteX47" fmla="*/ 450324 w 577154"/>
                  <a:gd name="connsiteY47" fmla="*/ 435407 h 586292"/>
                  <a:gd name="connsiteX48" fmla="*/ 464745 w 577154"/>
                  <a:gd name="connsiteY48" fmla="*/ 433889 h 586292"/>
                  <a:gd name="connsiteX49" fmla="*/ 49362 w 577154"/>
                  <a:gd name="connsiteY49" fmla="*/ 424740 h 586292"/>
                  <a:gd name="connsiteX50" fmla="*/ 73663 w 577154"/>
                  <a:gd name="connsiteY50" fmla="*/ 464938 h 586292"/>
                  <a:gd name="connsiteX51" fmla="*/ 109355 w 577154"/>
                  <a:gd name="connsiteY51" fmla="*/ 464938 h 586292"/>
                  <a:gd name="connsiteX52" fmla="*/ 104039 w 577154"/>
                  <a:gd name="connsiteY52" fmla="*/ 456595 h 586292"/>
                  <a:gd name="connsiteX53" fmla="*/ 101761 w 577154"/>
                  <a:gd name="connsiteY53" fmla="*/ 452044 h 586292"/>
                  <a:gd name="connsiteX54" fmla="*/ 94926 w 577154"/>
                  <a:gd name="connsiteY54" fmla="*/ 439909 h 586292"/>
                  <a:gd name="connsiteX55" fmla="*/ 92648 w 577154"/>
                  <a:gd name="connsiteY55" fmla="*/ 435358 h 586292"/>
                  <a:gd name="connsiteX56" fmla="*/ 88092 w 577154"/>
                  <a:gd name="connsiteY56" fmla="*/ 424740 h 586292"/>
                  <a:gd name="connsiteX57" fmla="*/ 161771 w 577154"/>
                  <a:gd name="connsiteY57" fmla="*/ 417898 h 586292"/>
                  <a:gd name="connsiteX58" fmla="*/ 176164 w 577154"/>
                  <a:gd name="connsiteY58" fmla="*/ 420173 h 586292"/>
                  <a:gd name="connsiteX59" fmla="*/ 187527 w 577154"/>
                  <a:gd name="connsiteY59" fmla="*/ 435341 h 586292"/>
                  <a:gd name="connsiteX60" fmla="*/ 186012 w 577154"/>
                  <a:gd name="connsiteY60" fmla="*/ 449750 h 586292"/>
                  <a:gd name="connsiteX61" fmla="*/ 179194 w 577154"/>
                  <a:gd name="connsiteY61" fmla="*/ 452025 h 586292"/>
                  <a:gd name="connsiteX62" fmla="*/ 171619 w 577154"/>
                  <a:gd name="connsiteY62" fmla="*/ 448233 h 586292"/>
                  <a:gd name="connsiteX63" fmla="*/ 159498 w 577154"/>
                  <a:gd name="connsiteY63" fmla="*/ 431549 h 586292"/>
                  <a:gd name="connsiteX64" fmla="*/ 161771 w 577154"/>
                  <a:gd name="connsiteY64" fmla="*/ 417898 h 586292"/>
                  <a:gd name="connsiteX65" fmla="*/ 31136 w 577154"/>
                  <a:gd name="connsiteY65" fmla="*/ 373923 h 586292"/>
                  <a:gd name="connsiteX66" fmla="*/ 41008 w 577154"/>
                  <a:gd name="connsiteY66" fmla="*/ 404261 h 586292"/>
                  <a:gd name="connsiteX67" fmla="*/ 79738 w 577154"/>
                  <a:gd name="connsiteY67" fmla="*/ 404261 h 586292"/>
                  <a:gd name="connsiteX68" fmla="*/ 78979 w 577154"/>
                  <a:gd name="connsiteY68" fmla="*/ 401227 h 586292"/>
                  <a:gd name="connsiteX69" fmla="*/ 77460 w 577154"/>
                  <a:gd name="connsiteY69" fmla="*/ 397435 h 586292"/>
                  <a:gd name="connsiteX70" fmla="*/ 72144 w 577154"/>
                  <a:gd name="connsiteY70" fmla="*/ 379232 h 586292"/>
                  <a:gd name="connsiteX71" fmla="*/ 71385 w 577154"/>
                  <a:gd name="connsiteY71" fmla="*/ 377715 h 586292"/>
                  <a:gd name="connsiteX72" fmla="*/ 70625 w 577154"/>
                  <a:gd name="connsiteY72" fmla="*/ 373923 h 586292"/>
                  <a:gd name="connsiteX73" fmla="*/ 499728 w 577154"/>
                  <a:gd name="connsiteY73" fmla="*/ 361797 h 586292"/>
                  <a:gd name="connsiteX74" fmla="*/ 506554 w 577154"/>
                  <a:gd name="connsiteY74" fmla="*/ 374694 h 586292"/>
                  <a:gd name="connsiteX75" fmla="*/ 498970 w 577154"/>
                  <a:gd name="connsiteY75" fmla="*/ 394418 h 586292"/>
                  <a:gd name="connsiteX76" fmla="*/ 489868 w 577154"/>
                  <a:gd name="connsiteY76" fmla="*/ 400487 h 586292"/>
                  <a:gd name="connsiteX77" fmla="*/ 485318 w 577154"/>
                  <a:gd name="connsiteY77" fmla="*/ 399729 h 586292"/>
                  <a:gd name="connsiteX78" fmla="*/ 480009 w 577154"/>
                  <a:gd name="connsiteY78" fmla="*/ 386073 h 586292"/>
                  <a:gd name="connsiteX79" fmla="*/ 486835 w 577154"/>
                  <a:gd name="connsiteY79" fmla="*/ 367866 h 586292"/>
                  <a:gd name="connsiteX80" fmla="*/ 499728 w 577154"/>
                  <a:gd name="connsiteY80" fmla="*/ 361797 h 586292"/>
                  <a:gd name="connsiteX81" fmla="*/ 132907 w 577154"/>
                  <a:gd name="connsiteY81" fmla="*/ 343643 h 586292"/>
                  <a:gd name="connsiteX82" fmla="*/ 145066 w 577154"/>
                  <a:gd name="connsiteY82" fmla="*/ 350471 h 586292"/>
                  <a:gd name="connsiteX83" fmla="*/ 150385 w 577154"/>
                  <a:gd name="connsiteY83" fmla="*/ 368678 h 586292"/>
                  <a:gd name="connsiteX84" fmla="*/ 144306 w 577154"/>
                  <a:gd name="connsiteY84" fmla="*/ 381575 h 586292"/>
                  <a:gd name="connsiteX85" fmla="*/ 141266 w 577154"/>
                  <a:gd name="connsiteY85" fmla="*/ 382333 h 586292"/>
                  <a:gd name="connsiteX86" fmla="*/ 131388 w 577154"/>
                  <a:gd name="connsiteY86" fmla="*/ 375506 h 586292"/>
                  <a:gd name="connsiteX87" fmla="*/ 125309 w 577154"/>
                  <a:gd name="connsiteY87" fmla="*/ 355781 h 586292"/>
                  <a:gd name="connsiteX88" fmla="*/ 132907 w 577154"/>
                  <a:gd name="connsiteY88" fmla="*/ 343643 h 586292"/>
                  <a:gd name="connsiteX89" fmla="*/ 21263 w 577154"/>
                  <a:gd name="connsiteY89" fmla="*/ 323864 h 586292"/>
                  <a:gd name="connsiteX90" fmla="*/ 25820 w 577154"/>
                  <a:gd name="connsiteY90" fmla="*/ 354203 h 586292"/>
                  <a:gd name="connsiteX91" fmla="*/ 66069 w 577154"/>
                  <a:gd name="connsiteY91" fmla="*/ 354203 h 586292"/>
                  <a:gd name="connsiteX92" fmla="*/ 63031 w 577154"/>
                  <a:gd name="connsiteY92" fmla="*/ 337516 h 586292"/>
                  <a:gd name="connsiteX93" fmla="*/ 63031 w 577154"/>
                  <a:gd name="connsiteY93" fmla="*/ 335999 h 586292"/>
                  <a:gd name="connsiteX94" fmla="*/ 61512 w 577154"/>
                  <a:gd name="connsiteY94" fmla="*/ 323864 h 586292"/>
                  <a:gd name="connsiteX95" fmla="*/ 509625 w 577154"/>
                  <a:gd name="connsiteY95" fmla="*/ 282911 h 586292"/>
                  <a:gd name="connsiteX96" fmla="*/ 519524 w 577154"/>
                  <a:gd name="connsiteY96" fmla="*/ 292773 h 586292"/>
                  <a:gd name="connsiteX97" fmla="*/ 519524 w 577154"/>
                  <a:gd name="connsiteY97" fmla="*/ 293532 h 586292"/>
                  <a:gd name="connsiteX98" fmla="*/ 518763 w 577154"/>
                  <a:gd name="connsiteY98" fmla="*/ 313256 h 586292"/>
                  <a:gd name="connsiteX99" fmla="*/ 508863 w 577154"/>
                  <a:gd name="connsiteY99" fmla="*/ 323118 h 586292"/>
                  <a:gd name="connsiteX100" fmla="*/ 508102 w 577154"/>
                  <a:gd name="connsiteY100" fmla="*/ 322360 h 586292"/>
                  <a:gd name="connsiteX101" fmla="*/ 498964 w 577154"/>
                  <a:gd name="connsiteY101" fmla="*/ 311739 h 586292"/>
                  <a:gd name="connsiteX102" fmla="*/ 498964 w 577154"/>
                  <a:gd name="connsiteY102" fmla="*/ 293532 h 586292"/>
                  <a:gd name="connsiteX103" fmla="*/ 509625 w 577154"/>
                  <a:gd name="connsiteY103" fmla="*/ 282911 h 586292"/>
                  <a:gd name="connsiteX104" fmla="*/ 20504 w 577154"/>
                  <a:gd name="connsiteY104" fmla="*/ 273047 h 586292"/>
                  <a:gd name="connsiteX105" fmla="*/ 19744 w 577154"/>
                  <a:gd name="connsiteY105" fmla="*/ 293525 h 586292"/>
                  <a:gd name="connsiteX106" fmla="*/ 20504 w 577154"/>
                  <a:gd name="connsiteY106" fmla="*/ 303385 h 586292"/>
                  <a:gd name="connsiteX107" fmla="*/ 60753 w 577154"/>
                  <a:gd name="connsiteY107" fmla="*/ 303385 h 586292"/>
                  <a:gd name="connsiteX108" fmla="*/ 60753 w 577154"/>
                  <a:gd name="connsiteY108" fmla="*/ 293525 h 586292"/>
                  <a:gd name="connsiteX109" fmla="*/ 61512 w 577154"/>
                  <a:gd name="connsiteY109" fmla="*/ 273805 h 586292"/>
                  <a:gd name="connsiteX110" fmla="*/ 61512 w 577154"/>
                  <a:gd name="connsiteY110" fmla="*/ 273047 h 586292"/>
                  <a:gd name="connsiteX111" fmla="*/ 129811 w 577154"/>
                  <a:gd name="connsiteY111" fmla="*/ 263173 h 586292"/>
                  <a:gd name="connsiteX112" fmla="*/ 138897 w 577154"/>
                  <a:gd name="connsiteY112" fmla="*/ 274553 h 586292"/>
                  <a:gd name="connsiteX113" fmla="*/ 138140 w 577154"/>
                  <a:gd name="connsiteY113" fmla="*/ 292760 h 586292"/>
                  <a:gd name="connsiteX114" fmla="*/ 138140 w 577154"/>
                  <a:gd name="connsiteY114" fmla="*/ 293518 h 586292"/>
                  <a:gd name="connsiteX115" fmla="*/ 128297 w 577154"/>
                  <a:gd name="connsiteY115" fmla="*/ 303380 h 586292"/>
                  <a:gd name="connsiteX116" fmla="*/ 117697 w 577154"/>
                  <a:gd name="connsiteY116" fmla="*/ 294277 h 586292"/>
                  <a:gd name="connsiteX117" fmla="*/ 117697 w 577154"/>
                  <a:gd name="connsiteY117" fmla="*/ 293518 h 586292"/>
                  <a:gd name="connsiteX118" fmla="*/ 118454 w 577154"/>
                  <a:gd name="connsiteY118" fmla="*/ 273035 h 586292"/>
                  <a:gd name="connsiteX119" fmla="*/ 129811 w 577154"/>
                  <a:gd name="connsiteY119" fmla="*/ 263173 h 586292"/>
                  <a:gd name="connsiteX120" fmla="*/ 28098 w 577154"/>
                  <a:gd name="connsiteY120" fmla="*/ 222230 h 586292"/>
                  <a:gd name="connsiteX121" fmla="*/ 22782 w 577154"/>
                  <a:gd name="connsiteY121" fmla="*/ 252568 h 586292"/>
                  <a:gd name="connsiteX122" fmla="*/ 63031 w 577154"/>
                  <a:gd name="connsiteY122" fmla="*/ 252568 h 586292"/>
                  <a:gd name="connsiteX123" fmla="*/ 63031 w 577154"/>
                  <a:gd name="connsiteY123" fmla="*/ 250293 h 586292"/>
                  <a:gd name="connsiteX124" fmla="*/ 63031 w 577154"/>
                  <a:gd name="connsiteY124" fmla="*/ 249535 h 586292"/>
                  <a:gd name="connsiteX125" fmla="*/ 66828 w 577154"/>
                  <a:gd name="connsiteY125" fmla="*/ 229815 h 586292"/>
                  <a:gd name="connsiteX126" fmla="*/ 67588 w 577154"/>
                  <a:gd name="connsiteY126" fmla="*/ 226022 h 586292"/>
                  <a:gd name="connsiteX127" fmla="*/ 68347 w 577154"/>
                  <a:gd name="connsiteY127" fmla="*/ 222230 h 586292"/>
                  <a:gd name="connsiteX128" fmla="*/ 492894 w 577154"/>
                  <a:gd name="connsiteY128" fmla="*/ 204013 h 586292"/>
                  <a:gd name="connsiteX129" fmla="*/ 505825 w 577154"/>
                  <a:gd name="connsiteY129" fmla="*/ 210836 h 586292"/>
                  <a:gd name="connsiteX130" fmla="*/ 511911 w 577154"/>
                  <a:gd name="connsiteY130" fmla="*/ 230547 h 586292"/>
                  <a:gd name="connsiteX131" fmla="*/ 504304 w 577154"/>
                  <a:gd name="connsiteY131" fmla="*/ 242677 h 586292"/>
                  <a:gd name="connsiteX132" fmla="*/ 502022 w 577154"/>
                  <a:gd name="connsiteY132" fmla="*/ 243435 h 586292"/>
                  <a:gd name="connsiteX133" fmla="*/ 492133 w 577154"/>
                  <a:gd name="connsiteY133" fmla="*/ 235854 h 586292"/>
                  <a:gd name="connsiteX134" fmla="*/ 486809 w 577154"/>
                  <a:gd name="connsiteY134" fmla="*/ 216901 h 586292"/>
                  <a:gd name="connsiteX135" fmla="*/ 492894 w 577154"/>
                  <a:gd name="connsiteY135" fmla="*/ 204013 h 586292"/>
                  <a:gd name="connsiteX136" fmla="*/ 151873 w 577154"/>
                  <a:gd name="connsiteY136" fmla="*/ 186619 h 586292"/>
                  <a:gd name="connsiteX137" fmla="*/ 157203 w 577154"/>
                  <a:gd name="connsiteY137" fmla="*/ 200274 h 586292"/>
                  <a:gd name="connsiteX138" fmla="*/ 150350 w 577154"/>
                  <a:gd name="connsiteY138" fmla="*/ 217723 h 586292"/>
                  <a:gd name="connsiteX139" fmla="*/ 140450 w 577154"/>
                  <a:gd name="connsiteY139" fmla="*/ 224550 h 586292"/>
                  <a:gd name="connsiteX140" fmla="*/ 137404 w 577154"/>
                  <a:gd name="connsiteY140" fmla="*/ 224550 h 586292"/>
                  <a:gd name="connsiteX141" fmla="*/ 131312 w 577154"/>
                  <a:gd name="connsiteY141" fmla="*/ 211654 h 586292"/>
                  <a:gd name="connsiteX142" fmla="*/ 138927 w 577154"/>
                  <a:gd name="connsiteY142" fmla="*/ 191929 h 586292"/>
                  <a:gd name="connsiteX143" fmla="*/ 151873 w 577154"/>
                  <a:gd name="connsiteY143" fmla="*/ 186619 h 586292"/>
                  <a:gd name="connsiteX144" fmla="*/ 218736 w 577154"/>
                  <a:gd name="connsiteY144" fmla="*/ 186536 h 586292"/>
                  <a:gd name="connsiteX145" fmla="*/ 281780 w 577154"/>
                  <a:gd name="connsiteY145" fmla="*/ 186536 h 586292"/>
                  <a:gd name="connsiteX146" fmla="*/ 292414 w 577154"/>
                  <a:gd name="connsiteY146" fmla="*/ 196401 h 586292"/>
                  <a:gd name="connsiteX147" fmla="*/ 281780 w 577154"/>
                  <a:gd name="connsiteY147" fmla="*/ 207024 h 586292"/>
                  <a:gd name="connsiteX148" fmla="*/ 264310 w 577154"/>
                  <a:gd name="connsiteY148" fmla="*/ 207024 h 586292"/>
                  <a:gd name="connsiteX149" fmla="*/ 322037 w 577154"/>
                  <a:gd name="connsiteY149" fmla="*/ 294288 h 586292"/>
                  <a:gd name="connsiteX150" fmla="*/ 379004 w 577154"/>
                  <a:gd name="connsiteY150" fmla="*/ 207024 h 586292"/>
                  <a:gd name="connsiteX151" fmla="*/ 361534 w 577154"/>
                  <a:gd name="connsiteY151" fmla="*/ 207024 h 586292"/>
                  <a:gd name="connsiteX152" fmla="*/ 351659 w 577154"/>
                  <a:gd name="connsiteY152" fmla="*/ 196401 h 586292"/>
                  <a:gd name="connsiteX153" fmla="*/ 361534 w 577154"/>
                  <a:gd name="connsiteY153" fmla="*/ 186536 h 586292"/>
                  <a:gd name="connsiteX154" fmla="*/ 425337 w 577154"/>
                  <a:gd name="connsiteY154" fmla="*/ 186536 h 586292"/>
                  <a:gd name="connsiteX155" fmla="*/ 435211 w 577154"/>
                  <a:gd name="connsiteY155" fmla="*/ 196401 h 586292"/>
                  <a:gd name="connsiteX156" fmla="*/ 425337 w 577154"/>
                  <a:gd name="connsiteY156" fmla="*/ 207024 h 586292"/>
                  <a:gd name="connsiteX157" fmla="*/ 405588 w 577154"/>
                  <a:gd name="connsiteY157" fmla="*/ 207024 h 586292"/>
                  <a:gd name="connsiteX158" fmla="*/ 401031 w 577154"/>
                  <a:gd name="connsiteY158" fmla="*/ 209301 h 586292"/>
                  <a:gd name="connsiteX159" fmla="*/ 337987 w 577154"/>
                  <a:gd name="connsiteY159" fmla="*/ 307947 h 586292"/>
                  <a:gd name="connsiteX160" fmla="*/ 373687 w 577154"/>
                  <a:gd name="connsiteY160" fmla="*/ 307947 h 586292"/>
                  <a:gd name="connsiteX161" fmla="*/ 384321 w 577154"/>
                  <a:gd name="connsiteY161" fmla="*/ 317812 h 586292"/>
                  <a:gd name="connsiteX162" fmla="*/ 373687 w 577154"/>
                  <a:gd name="connsiteY162" fmla="*/ 328435 h 586292"/>
                  <a:gd name="connsiteX163" fmla="*/ 331911 w 577154"/>
                  <a:gd name="connsiteY163" fmla="*/ 328435 h 586292"/>
                  <a:gd name="connsiteX164" fmla="*/ 331911 w 577154"/>
                  <a:gd name="connsiteY164" fmla="*/ 338300 h 586292"/>
                  <a:gd name="connsiteX165" fmla="*/ 373687 w 577154"/>
                  <a:gd name="connsiteY165" fmla="*/ 338300 h 586292"/>
                  <a:gd name="connsiteX166" fmla="*/ 384321 w 577154"/>
                  <a:gd name="connsiteY166" fmla="*/ 348164 h 586292"/>
                  <a:gd name="connsiteX167" fmla="*/ 373687 w 577154"/>
                  <a:gd name="connsiteY167" fmla="*/ 358788 h 586292"/>
                  <a:gd name="connsiteX168" fmla="*/ 331911 w 577154"/>
                  <a:gd name="connsiteY168" fmla="*/ 358788 h 586292"/>
                  <a:gd name="connsiteX169" fmla="*/ 331911 w 577154"/>
                  <a:gd name="connsiteY169" fmla="*/ 399005 h 586292"/>
                  <a:gd name="connsiteX170" fmla="*/ 355457 w 577154"/>
                  <a:gd name="connsiteY170" fmla="*/ 399005 h 586292"/>
                  <a:gd name="connsiteX171" fmla="*/ 365332 w 577154"/>
                  <a:gd name="connsiteY171" fmla="*/ 408870 h 586292"/>
                  <a:gd name="connsiteX172" fmla="*/ 355457 w 577154"/>
                  <a:gd name="connsiteY172" fmla="*/ 419493 h 586292"/>
                  <a:gd name="connsiteX173" fmla="*/ 288616 w 577154"/>
                  <a:gd name="connsiteY173" fmla="*/ 419493 h 586292"/>
                  <a:gd name="connsiteX174" fmla="*/ 278742 w 577154"/>
                  <a:gd name="connsiteY174" fmla="*/ 408870 h 586292"/>
                  <a:gd name="connsiteX175" fmla="*/ 288616 w 577154"/>
                  <a:gd name="connsiteY175" fmla="*/ 399005 h 586292"/>
                  <a:gd name="connsiteX176" fmla="*/ 312162 w 577154"/>
                  <a:gd name="connsiteY176" fmla="*/ 399005 h 586292"/>
                  <a:gd name="connsiteX177" fmla="*/ 312162 w 577154"/>
                  <a:gd name="connsiteY177" fmla="*/ 358788 h 586292"/>
                  <a:gd name="connsiteX178" fmla="*/ 270386 w 577154"/>
                  <a:gd name="connsiteY178" fmla="*/ 358788 h 586292"/>
                  <a:gd name="connsiteX179" fmla="*/ 259752 w 577154"/>
                  <a:gd name="connsiteY179" fmla="*/ 348164 h 586292"/>
                  <a:gd name="connsiteX180" fmla="*/ 270386 w 577154"/>
                  <a:gd name="connsiteY180" fmla="*/ 338300 h 586292"/>
                  <a:gd name="connsiteX181" fmla="*/ 312162 w 577154"/>
                  <a:gd name="connsiteY181" fmla="*/ 338300 h 586292"/>
                  <a:gd name="connsiteX182" fmla="*/ 312162 w 577154"/>
                  <a:gd name="connsiteY182" fmla="*/ 328435 h 586292"/>
                  <a:gd name="connsiteX183" fmla="*/ 270386 w 577154"/>
                  <a:gd name="connsiteY183" fmla="*/ 328435 h 586292"/>
                  <a:gd name="connsiteX184" fmla="*/ 259752 w 577154"/>
                  <a:gd name="connsiteY184" fmla="*/ 317812 h 586292"/>
                  <a:gd name="connsiteX185" fmla="*/ 270386 w 577154"/>
                  <a:gd name="connsiteY185" fmla="*/ 307947 h 586292"/>
                  <a:gd name="connsiteX186" fmla="*/ 305326 w 577154"/>
                  <a:gd name="connsiteY186" fmla="*/ 307947 h 586292"/>
                  <a:gd name="connsiteX187" fmla="*/ 242283 w 577154"/>
                  <a:gd name="connsiteY187" fmla="*/ 209301 h 586292"/>
                  <a:gd name="connsiteX188" fmla="*/ 238485 w 577154"/>
                  <a:gd name="connsiteY188" fmla="*/ 207024 h 586292"/>
                  <a:gd name="connsiteX189" fmla="*/ 218736 w 577154"/>
                  <a:gd name="connsiteY189" fmla="*/ 207024 h 586292"/>
                  <a:gd name="connsiteX190" fmla="*/ 208102 w 577154"/>
                  <a:gd name="connsiteY190" fmla="*/ 196401 h 586292"/>
                  <a:gd name="connsiteX191" fmla="*/ 218736 w 577154"/>
                  <a:gd name="connsiteY191" fmla="*/ 186536 h 586292"/>
                  <a:gd name="connsiteX192" fmla="*/ 44805 w 577154"/>
                  <a:gd name="connsiteY192" fmla="*/ 172171 h 586292"/>
                  <a:gd name="connsiteX193" fmla="*/ 33414 w 577154"/>
                  <a:gd name="connsiteY193" fmla="*/ 202510 h 586292"/>
                  <a:gd name="connsiteX194" fmla="*/ 73663 w 577154"/>
                  <a:gd name="connsiteY194" fmla="*/ 202510 h 586292"/>
                  <a:gd name="connsiteX195" fmla="*/ 77460 w 577154"/>
                  <a:gd name="connsiteY195" fmla="*/ 188858 h 586292"/>
                  <a:gd name="connsiteX196" fmla="*/ 78979 w 577154"/>
                  <a:gd name="connsiteY196" fmla="*/ 185065 h 586292"/>
                  <a:gd name="connsiteX197" fmla="*/ 83535 w 577154"/>
                  <a:gd name="connsiteY197" fmla="*/ 172171 h 586292"/>
                  <a:gd name="connsiteX198" fmla="*/ 451103 w 577154"/>
                  <a:gd name="connsiteY198" fmla="*/ 136487 h 586292"/>
                  <a:gd name="connsiteX199" fmla="*/ 465547 w 577154"/>
                  <a:gd name="connsiteY199" fmla="*/ 138009 h 586292"/>
                  <a:gd name="connsiteX200" fmla="*/ 477709 w 577154"/>
                  <a:gd name="connsiteY200" fmla="*/ 154748 h 586292"/>
                  <a:gd name="connsiteX201" fmla="*/ 475429 w 577154"/>
                  <a:gd name="connsiteY201" fmla="*/ 168444 h 586292"/>
                  <a:gd name="connsiteX202" fmla="*/ 469347 w 577154"/>
                  <a:gd name="connsiteY202" fmla="*/ 169966 h 586292"/>
                  <a:gd name="connsiteX203" fmla="*/ 460986 w 577154"/>
                  <a:gd name="connsiteY203" fmla="*/ 166161 h 586292"/>
                  <a:gd name="connsiteX204" fmla="*/ 449583 w 577154"/>
                  <a:gd name="connsiteY204" fmla="*/ 150183 h 586292"/>
                  <a:gd name="connsiteX205" fmla="*/ 451103 w 577154"/>
                  <a:gd name="connsiteY205" fmla="*/ 136487 h 586292"/>
                  <a:gd name="connsiteX206" fmla="*/ 185242 w 577154"/>
                  <a:gd name="connsiteY206" fmla="*/ 122835 h 586292"/>
                  <a:gd name="connsiteX207" fmla="*/ 199674 w 577154"/>
                  <a:gd name="connsiteY207" fmla="*/ 122835 h 586292"/>
                  <a:gd name="connsiteX208" fmla="*/ 199674 w 577154"/>
                  <a:gd name="connsiteY208" fmla="*/ 137266 h 586292"/>
                  <a:gd name="connsiteX209" fmla="*/ 186762 w 577154"/>
                  <a:gd name="connsiteY209" fmla="*/ 150938 h 586292"/>
                  <a:gd name="connsiteX210" fmla="*/ 179166 w 577154"/>
                  <a:gd name="connsiteY210" fmla="*/ 154736 h 586292"/>
                  <a:gd name="connsiteX211" fmla="*/ 173090 w 577154"/>
                  <a:gd name="connsiteY211" fmla="*/ 152457 h 586292"/>
                  <a:gd name="connsiteX212" fmla="*/ 171571 w 577154"/>
                  <a:gd name="connsiteY212" fmla="*/ 138026 h 586292"/>
                  <a:gd name="connsiteX213" fmla="*/ 185242 w 577154"/>
                  <a:gd name="connsiteY213" fmla="*/ 122835 h 586292"/>
                  <a:gd name="connsiteX214" fmla="*/ 81257 w 577154"/>
                  <a:gd name="connsiteY214" fmla="*/ 111494 h 586292"/>
                  <a:gd name="connsiteX215" fmla="*/ 54677 w 577154"/>
                  <a:gd name="connsiteY215" fmla="*/ 151692 h 586292"/>
                  <a:gd name="connsiteX216" fmla="*/ 92648 w 577154"/>
                  <a:gd name="connsiteY216" fmla="*/ 151692 h 586292"/>
                  <a:gd name="connsiteX217" fmla="*/ 92648 w 577154"/>
                  <a:gd name="connsiteY217" fmla="*/ 150934 h 586292"/>
                  <a:gd name="connsiteX218" fmla="*/ 94926 w 577154"/>
                  <a:gd name="connsiteY218" fmla="*/ 146383 h 586292"/>
                  <a:gd name="connsiteX219" fmla="*/ 101761 w 577154"/>
                  <a:gd name="connsiteY219" fmla="*/ 135006 h 586292"/>
                  <a:gd name="connsiteX220" fmla="*/ 104039 w 577154"/>
                  <a:gd name="connsiteY220" fmla="*/ 130455 h 586292"/>
                  <a:gd name="connsiteX221" fmla="*/ 113152 w 577154"/>
                  <a:gd name="connsiteY221" fmla="*/ 116803 h 586292"/>
                  <a:gd name="connsiteX222" fmla="*/ 116190 w 577154"/>
                  <a:gd name="connsiteY222" fmla="*/ 111494 h 586292"/>
                  <a:gd name="connsiteX223" fmla="*/ 400213 w 577154"/>
                  <a:gd name="connsiteY223" fmla="*/ 85002 h 586292"/>
                  <a:gd name="connsiteX224" fmla="*/ 418420 w 577154"/>
                  <a:gd name="connsiteY224" fmla="*/ 95611 h 586292"/>
                  <a:gd name="connsiteX225" fmla="*/ 421455 w 577154"/>
                  <a:gd name="connsiteY225" fmla="*/ 109251 h 586292"/>
                  <a:gd name="connsiteX226" fmla="*/ 413110 w 577154"/>
                  <a:gd name="connsiteY226" fmla="*/ 113798 h 586292"/>
                  <a:gd name="connsiteX227" fmla="*/ 407800 w 577154"/>
                  <a:gd name="connsiteY227" fmla="*/ 112282 h 586292"/>
                  <a:gd name="connsiteX228" fmla="*/ 391110 w 577154"/>
                  <a:gd name="connsiteY228" fmla="*/ 103189 h 586292"/>
                  <a:gd name="connsiteX229" fmla="*/ 386558 w 577154"/>
                  <a:gd name="connsiteY229" fmla="*/ 89549 h 586292"/>
                  <a:gd name="connsiteX230" fmla="*/ 400213 w 577154"/>
                  <a:gd name="connsiteY230" fmla="*/ 85002 h 586292"/>
                  <a:gd name="connsiteX231" fmla="*/ 255897 w 577154"/>
                  <a:gd name="connsiteY231" fmla="*/ 76571 h 586292"/>
                  <a:gd name="connsiteX232" fmla="*/ 268814 w 577154"/>
                  <a:gd name="connsiteY232" fmla="*/ 82644 h 586292"/>
                  <a:gd name="connsiteX233" fmla="*/ 262735 w 577154"/>
                  <a:gd name="connsiteY233" fmla="*/ 95550 h 586292"/>
                  <a:gd name="connsiteX234" fmla="*/ 245259 w 577154"/>
                  <a:gd name="connsiteY234" fmla="*/ 103141 h 586292"/>
                  <a:gd name="connsiteX235" fmla="*/ 240700 w 577154"/>
                  <a:gd name="connsiteY235" fmla="*/ 104660 h 586292"/>
                  <a:gd name="connsiteX236" fmla="*/ 231582 w 577154"/>
                  <a:gd name="connsiteY236" fmla="*/ 99346 h 586292"/>
                  <a:gd name="connsiteX237" fmla="*/ 236141 w 577154"/>
                  <a:gd name="connsiteY237" fmla="*/ 85681 h 586292"/>
                  <a:gd name="connsiteX238" fmla="*/ 255897 w 577154"/>
                  <a:gd name="connsiteY238" fmla="*/ 76571 h 586292"/>
                  <a:gd name="connsiteX239" fmla="*/ 318232 w 577154"/>
                  <a:gd name="connsiteY239" fmla="*/ 65184 h 586292"/>
                  <a:gd name="connsiteX240" fmla="*/ 318990 w 577154"/>
                  <a:gd name="connsiteY240" fmla="*/ 65184 h 586292"/>
                  <a:gd name="connsiteX241" fmla="*/ 339459 w 577154"/>
                  <a:gd name="connsiteY241" fmla="*/ 66705 h 586292"/>
                  <a:gd name="connsiteX242" fmla="*/ 348556 w 577154"/>
                  <a:gd name="connsiteY242" fmla="*/ 78111 h 586292"/>
                  <a:gd name="connsiteX243" fmla="*/ 337943 w 577154"/>
                  <a:gd name="connsiteY243" fmla="*/ 87237 h 586292"/>
                  <a:gd name="connsiteX244" fmla="*/ 337184 w 577154"/>
                  <a:gd name="connsiteY244" fmla="*/ 86476 h 586292"/>
                  <a:gd name="connsiteX245" fmla="*/ 318990 w 577154"/>
                  <a:gd name="connsiteY245" fmla="*/ 85716 h 586292"/>
                  <a:gd name="connsiteX246" fmla="*/ 308376 w 577154"/>
                  <a:gd name="connsiteY246" fmla="*/ 75830 h 586292"/>
                  <a:gd name="connsiteX247" fmla="*/ 318232 w 577154"/>
                  <a:gd name="connsiteY247" fmla="*/ 65184 h 586292"/>
                  <a:gd name="connsiteX248" fmla="*/ 133656 w 577154"/>
                  <a:gd name="connsiteY248" fmla="*/ 60677 h 586292"/>
                  <a:gd name="connsiteX249" fmla="*/ 98723 w 577154"/>
                  <a:gd name="connsiteY249" fmla="*/ 91015 h 586292"/>
                  <a:gd name="connsiteX250" fmla="*/ 132138 w 577154"/>
                  <a:gd name="connsiteY250" fmla="*/ 91015 h 586292"/>
                  <a:gd name="connsiteX251" fmla="*/ 136694 w 577154"/>
                  <a:gd name="connsiteY251" fmla="*/ 85706 h 586292"/>
                  <a:gd name="connsiteX252" fmla="*/ 142010 w 577154"/>
                  <a:gd name="connsiteY252" fmla="*/ 79638 h 586292"/>
                  <a:gd name="connsiteX253" fmla="*/ 148085 w 577154"/>
                  <a:gd name="connsiteY253" fmla="*/ 73571 h 586292"/>
                  <a:gd name="connsiteX254" fmla="*/ 154161 w 577154"/>
                  <a:gd name="connsiteY254" fmla="*/ 67503 h 586292"/>
                  <a:gd name="connsiteX255" fmla="*/ 161755 w 577154"/>
                  <a:gd name="connsiteY255" fmla="*/ 60677 h 586292"/>
                  <a:gd name="connsiteX256" fmla="*/ 214914 w 577154"/>
                  <a:gd name="connsiteY256" fmla="*/ 25029 h 586292"/>
                  <a:gd name="connsiteX257" fmla="*/ 168589 w 577154"/>
                  <a:gd name="connsiteY257" fmla="*/ 40198 h 586292"/>
                  <a:gd name="connsiteX258" fmla="*/ 188334 w 577154"/>
                  <a:gd name="connsiteY258" fmla="*/ 40198 h 586292"/>
                  <a:gd name="connsiteX259" fmla="*/ 196688 w 577154"/>
                  <a:gd name="connsiteY259" fmla="*/ 34889 h 586292"/>
                  <a:gd name="connsiteX260" fmla="*/ 202004 w 577154"/>
                  <a:gd name="connsiteY260" fmla="*/ 31855 h 586292"/>
                  <a:gd name="connsiteX261" fmla="*/ 211877 w 577154"/>
                  <a:gd name="connsiteY261" fmla="*/ 26546 h 586292"/>
                  <a:gd name="connsiteX262" fmla="*/ 214914 w 577154"/>
                  <a:gd name="connsiteY262" fmla="*/ 25029 h 586292"/>
                  <a:gd name="connsiteX263" fmla="*/ 318954 w 577154"/>
                  <a:gd name="connsiteY263" fmla="*/ 20478 h 586292"/>
                  <a:gd name="connsiteX264" fmla="*/ 294653 w 577154"/>
                  <a:gd name="connsiteY264" fmla="*/ 21237 h 586292"/>
                  <a:gd name="connsiteX265" fmla="*/ 290855 w 577154"/>
                  <a:gd name="connsiteY265" fmla="*/ 21995 h 586292"/>
                  <a:gd name="connsiteX266" fmla="*/ 289337 w 577154"/>
                  <a:gd name="connsiteY266" fmla="*/ 22754 h 586292"/>
                  <a:gd name="connsiteX267" fmla="*/ 278705 w 577154"/>
                  <a:gd name="connsiteY267" fmla="*/ 24271 h 586292"/>
                  <a:gd name="connsiteX268" fmla="*/ 277945 w 577154"/>
                  <a:gd name="connsiteY268" fmla="*/ 24271 h 586292"/>
                  <a:gd name="connsiteX269" fmla="*/ 268073 w 577154"/>
                  <a:gd name="connsiteY269" fmla="*/ 26546 h 586292"/>
                  <a:gd name="connsiteX270" fmla="*/ 266554 w 577154"/>
                  <a:gd name="connsiteY270" fmla="*/ 26546 h 586292"/>
                  <a:gd name="connsiteX271" fmla="*/ 257441 w 577154"/>
                  <a:gd name="connsiteY271" fmla="*/ 29580 h 586292"/>
                  <a:gd name="connsiteX272" fmla="*/ 254404 w 577154"/>
                  <a:gd name="connsiteY272" fmla="*/ 30338 h 586292"/>
                  <a:gd name="connsiteX273" fmla="*/ 246810 w 577154"/>
                  <a:gd name="connsiteY273" fmla="*/ 32614 h 586292"/>
                  <a:gd name="connsiteX274" fmla="*/ 240734 w 577154"/>
                  <a:gd name="connsiteY274" fmla="*/ 35648 h 586292"/>
                  <a:gd name="connsiteX275" fmla="*/ 236937 w 577154"/>
                  <a:gd name="connsiteY275" fmla="*/ 37164 h 586292"/>
                  <a:gd name="connsiteX276" fmla="*/ 109355 w 577154"/>
                  <a:gd name="connsiteY276" fmla="*/ 163069 h 586292"/>
                  <a:gd name="connsiteX277" fmla="*/ 109355 w 577154"/>
                  <a:gd name="connsiteY277" fmla="*/ 164586 h 586292"/>
                  <a:gd name="connsiteX278" fmla="*/ 104799 w 577154"/>
                  <a:gd name="connsiteY278" fmla="*/ 174446 h 586292"/>
                  <a:gd name="connsiteX279" fmla="*/ 103280 w 577154"/>
                  <a:gd name="connsiteY279" fmla="*/ 178239 h 586292"/>
                  <a:gd name="connsiteX280" fmla="*/ 100242 w 577154"/>
                  <a:gd name="connsiteY280" fmla="*/ 185823 h 586292"/>
                  <a:gd name="connsiteX281" fmla="*/ 97964 w 577154"/>
                  <a:gd name="connsiteY281" fmla="*/ 190374 h 586292"/>
                  <a:gd name="connsiteX282" fmla="*/ 95686 w 577154"/>
                  <a:gd name="connsiteY282" fmla="*/ 197201 h 586292"/>
                  <a:gd name="connsiteX283" fmla="*/ 94167 w 577154"/>
                  <a:gd name="connsiteY283" fmla="*/ 203268 h 586292"/>
                  <a:gd name="connsiteX284" fmla="*/ 92648 w 577154"/>
                  <a:gd name="connsiteY284" fmla="*/ 209336 h 586292"/>
                  <a:gd name="connsiteX285" fmla="*/ 90370 w 577154"/>
                  <a:gd name="connsiteY285" fmla="*/ 215404 h 586292"/>
                  <a:gd name="connsiteX286" fmla="*/ 88851 w 577154"/>
                  <a:gd name="connsiteY286" fmla="*/ 221471 h 586292"/>
                  <a:gd name="connsiteX287" fmla="*/ 87332 w 577154"/>
                  <a:gd name="connsiteY287" fmla="*/ 227539 h 586292"/>
                  <a:gd name="connsiteX288" fmla="*/ 86573 w 577154"/>
                  <a:gd name="connsiteY288" fmla="*/ 234365 h 586292"/>
                  <a:gd name="connsiteX289" fmla="*/ 85054 w 577154"/>
                  <a:gd name="connsiteY289" fmla="*/ 240433 h 586292"/>
                  <a:gd name="connsiteX290" fmla="*/ 84295 w 577154"/>
                  <a:gd name="connsiteY290" fmla="*/ 247259 h 586292"/>
                  <a:gd name="connsiteX291" fmla="*/ 83535 w 577154"/>
                  <a:gd name="connsiteY291" fmla="*/ 253327 h 586292"/>
                  <a:gd name="connsiteX292" fmla="*/ 82776 w 577154"/>
                  <a:gd name="connsiteY292" fmla="*/ 260912 h 586292"/>
                  <a:gd name="connsiteX293" fmla="*/ 82016 w 577154"/>
                  <a:gd name="connsiteY293" fmla="*/ 266221 h 586292"/>
                  <a:gd name="connsiteX294" fmla="*/ 81257 w 577154"/>
                  <a:gd name="connsiteY294" fmla="*/ 275322 h 586292"/>
                  <a:gd name="connsiteX295" fmla="*/ 81257 w 577154"/>
                  <a:gd name="connsiteY295" fmla="*/ 279873 h 586292"/>
                  <a:gd name="connsiteX296" fmla="*/ 80498 w 577154"/>
                  <a:gd name="connsiteY296" fmla="*/ 293525 h 586292"/>
                  <a:gd name="connsiteX297" fmla="*/ 81257 w 577154"/>
                  <a:gd name="connsiteY297" fmla="*/ 306419 h 586292"/>
                  <a:gd name="connsiteX298" fmla="*/ 81257 w 577154"/>
                  <a:gd name="connsiteY298" fmla="*/ 311729 h 586292"/>
                  <a:gd name="connsiteX299" fmla="*/ 82016 w 577154"/>
                  <a:gd name="connsiteY299" fmla="*/ 320072 h 586292"/>
                  <a:gd name="connsiteX300" fmla="*/ 82776 w 577154"/>
                  <a:gd name="connsiteY300" fmla="*/ 325381 h 586292"/>
                  <a:gd name="connsiteX301" fmla="*/ 83535 w 577154"/>
                  <a:gd name="connsiteY301" fmla="*/ 332966 h 586292"/>
                  <a:gd name="connsiteX302" fmla="*/ 84295 w 577154"/>
                  <a:gd name="connsiteY302" fmla="*/ 339033 h 586292"/>
                  <a:gd name="connsiteX303" fmla="*/ 85054 w 577154"/>
                  <a:gd name="connsiteY303" fmla="*/ 345859 h 586292"/>
                  <a:gd name="connsiteX304" fmla="*/ 86573 w 577154"/>
                  <a:gd name="connsiteY304" fmla="*/ 351927 h 586292"/>
                  <a:gd name="connsiteX305" fmla="*/ 87332 w 577154"/>
                  <a:gd name="connsiteY305" fmla="*/ 358753 h 586292"/>
                  <a:gd name="connsiteX306" fmla="*/ 88851 w 577154"/>
                  <a:gd name="connsiteY306" fmla="*/ 364821 h 586292"/>
                  <a:gd name="connsiteX307" fmla="*/ 90370 w 577154"/>
                  <a:gd name="connsiteY307" fmla="*/ 370889 h 586292"/>
                  <a:gd name="connsiteX308" fmla="*/ 91889 w 577154"/>
                  <a:gd name="connsiteY308" fmla="*/ 376956 h 586292"/>
                  <a:gd name="connsiteX309" fmla="*/ 94167 w 577154"/>
                  <a:gd name="connsiteY309" fmla="*/ 383783 h 586292"/>
                  <a:gd name="connsiteX310" fmla="*/ 95686 w 577154"/>
                  <a:gd name="connsiteY310" fmla="*/ 389092 h 586292"/>
                  <a:gd name="connsiteX311" fmla="*/ 97964 w 577154"/>
                  <a:gd name="connsiteY311" fmla="*/ 395918 h 586292"/>
                  <a:gd name="connsiteX312" fmla="*/ 100242 w 577154"/>
                  <a:gd name="connsiteY312" fmla="*/ 401227 h 586292"/>
                  <a:gd name="connsiteX313" fmla="*/ 103280 w 577154"/>
                  <a:gd name="connsiteY313" fmla="*/ 408812 h 586292"/>
                  <a:gd name="connsiteX314" fmla="*/ 104799 w 577154"/>
                  <a:gd name="connsiteY314" fmla="*/ 412604 h 586292"/>
                  <a:gd name="connsiteX315" fmla="*/ 108596 w 577154"/>
                  <a:gd name="connsiteY315" fmla="*/ 422464 h 586292"/>
                  <a:gd name="connsiteX316" fmla="*/ 109355 w 577154"/>
                  <a:gd name="connsiteY316" fmla="*/ 423223 h 586292"/>
                  <a:gd name="connsiteX317" fmla="*/ 236937 w 577154"/>
                  <a:gd name="connsiteY317" fmla="*/ 549886 h 586292"/>
                  <a:gd name="connsiteX318" fmla="*/ 240734 w 577154"/>
                  <a:gd name="connsiteY318" fmla="*/ 551403 h 586292"/>
                  <a:gd name="connsiteX319" fmla="*/ 246810 w 577154"/>
                  <a:gd name="connsiteY319" fmla="*/ 553678 h 586292"/>
                  <a:gd name="connsiteX320" fmla="*/ 254404 w 577154"/>
                  <a:gd name="connsiteY320" fmla="*/ 555954 h 586292"/>
                  <a:gd name="connsiteX321" fmla="*/ 257441 w 577154"/>
                  <a:gd name="connsiteY321" fmla="*/ 557471 h 586292"/>
                  <a:gd name="connsiteX322" fmla="*/ 266554 w 577154"/>
                  <a:gd name="connsiteY322" fmla="*/ 559746 h 586292"/>
                  <a:gd name="connsiteX323" fmla="*/ 268073 w 577154"/>
                  <a:gd name="connsiteY323" fmla="*/ 559746 h 586292"/>
                  <a:gd name="connsiteX324" fmla="*/ 277945 w 577154"/>
                  <a:gd name="connsiteY324" fmla="*/ 562021 h 586292"/>
                  <a:gd name="connsiteX325" fmla="*/ 278705 w 577154"/>
                  <a:gd name="connsiteY325" fmla="*/ 562780 h 586292"/>
                  <a:gd name="connsiteX326" fmla="*/ 289337 w 577154"/>
                  <a:gd name="connsiteY326" fmla="*/ 564297 h 586292"/>
                  <a:gd name="connsiteX327" fmla="*/ 290855 w 577154"/>
                  <a:gd name="connsiteY327" fmla="*/ 564297 h 586292"/>
                  <a:gd name="connsiteX328" fmla="*/ 294653 w 577154"/>
                  <a:gd name="connsiteY328" fmla="*/ 565055 h 586292"/>
                  <a:gd name="connsiteX329" fmla="*/ 318954 w 577154"/>
                  <a:gd name="connsiteY329" fmla="*/ 566572 h 586292"/>
                  <a:gd name="connsiteX330" fmla="*/ 556650 w 577154"/>
                  <a:gd name="connsiteY330" fmla="*/ 293525 h 586292"/>
                  <a:gd name="connsiteX331" fmla="*/ 318954 w 577154"/>
                  <a:gd name="connsiteY331" fmla="*/ 20478 h 586292"/>
                  <a:gd name="connsiteX332" fmla="*/ 258201 w 577154"/>
                  <a:gd name="connsiteY332" fmla="*/ 0 h 586292"/>
                  <a:gd name="connsiteX333" fmla="*/ 287818 w 577154"/>
                  <a:gd name="connsiteY333" fmla="*/ 2275 h 586292"/>
                  <a:gd name="connsiteX334" fmla="*/ 318954 w 577154"/>
                  <a:gd name="connsiteY334" fmla="*/ 0 h 586292"/>
                  <a:gd name="connsiteX335" fmla="*/ 577154 w 577154"/>
                  <a:gd name="connsiteY335" fmla="*/ 293525 h 586292"/>
                  <a:gd name="connsiteX336" fmla="*/ 318954 w 577154"/>
                  <a:gd name="connsiteY336" fmla="*/ 586292 h 586292"/>
                  <a:gd name="connsiteX337" fmla="*/ 287818 w 577154"/>
                  <a:gd name="connsiteY337" fmla="*/ 584775 h 586292"/>
                  <a:gd name="connsiteX338" fmla="*/ 258201 w 577154"/>
                  <a:gd name="connsiteY338" fmla="*/ 586292 h 586292"/>
                  <a:gd name="connsiteX339" fmla="*/ 110874 w 577154"/>
                  <a:gd name="connsiteY339" fmla="*/ 533958 h 586292"/>
                  <a:gd name="connsiteX340" fmla="*/ 108596 w 577154"/>
                  <a:gd name="connsiteY340" fmla="*/ 532441 h 586292"/>
                  <a:gd name="connsiteX341" fmla="*/ 60753 w 577154"/>
                  <a:gd name="connsiteY341" fmla="*/ 482383 h 586292"/>
                  <a:gd name="connsiteX342" fmla="*/ 59993 w 577154"/>
                  <a:gd name="connsiteY342" fmla="*/ 480866 h 586292"/>
                  <a:gd name="connsiteX343" fmla="*/ 25060 w 577154"/>
                  <a:gd name="connsiteY343" fmla="*/ 419430 h 586292"/>
                  <a:gd name="connsiteX344" fmla="*/ 24301 w 577154"/>
                  <a:gd name="connsiteY344" fmla="*/ 417913 h 586292"/>
                  <a:gd name="connsiteX345" fmla="*/ 0 w 577154"/>
                  <a:gd name="connsiteY345" fmla="*/ 293525 h 586292"/>
                  <a:gd name="connsiteX346" fmla="*/ 9872 w 577154"/>
                  <a:gd name="connsiteY346" fmla="*/ 211611 h 586292"/>
                  <a:gd name="connsiteX347" fmla="*/ 10632 w 577154"/>
                  <a:gd name="connsiteY347" fmla="*/ 207819 h 586292"/>
                  <a:gd name="connsiteX348" fmla="*/ 28857 w 577154"/>
                  <a:gd name="connsiteY348" fmla="*/ 158519 h 586292"/>
                  <a:gd name="connsiteX349" fmla="*/ 29617 w 577154"/>
                  <a:gd name="connsiteY349" fmla="*/ 157002 h 586292"/>
                  <a:gd name="connsiteX350" fmla="*/ 67588 w 577154"/>
                  <a:gd name="connsiteY350" fmla="*/ 94808 h 586292"/>
                  <a:gd name="connsiteX351" fmla="*/ 69106 w 577154"/>
                  <a:gd name="connsiteY351" fmla="*/ 94049 h 586292"/>
                  <a:gd name="connsiteX352" fmla="*/ 123025 w 577154"/>
                  <a:gd name="connsiteY352" fmla="*/ 43232 h 586292"/>
                  <a:gd name="connsiteX353" fmla="*/ 258201 w 577154"/>
                  <a:gd name="connsiteY353" fmla="*/ 0 h 586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</a:cxnLst>
                <a:rect l="l" t="t" r="r" b="b"/>
                <a:pathLst>
                  <a:path w="577154" h="586292">
                    <a:moveTo>
                      <a:pt x="149604" y="536234"/>
                    </a:moveTo>
                    <a:cubicBezTo>
                      <a:pt x="170108" y="548369"/>
                      <a:pt x="191372" y="556712"/>
                      <a:pt x="214914" y="562021"/>
                    </a:cubicBezTo>
                    <a:cubicBezTo>
                      <a:pt x="214155" y="561263"/>
                      <a:pt x="212636" y="560504"/>
                      <a:pt x="211877" y="559746"/>
                    </a:cubicBezTo>
                    <a:cubicBezTo>
                      <a:pt x="208079" y="558229"/>
                      <a:pt x="205041" y="556712"/>
                      <a:pt x="202004" y="554437"/>
                    </a:cubicBezTo>
                    <a:cubicBezTo>
                      <a:pt x="199725" y="553678"/>
                      <a:pt x="198207" y="552920"/>
                      <a:pt x="196688" y="551403"/>
                    </a:cubicBezTo>
                    <a:cubicBezTo>
                      <a:pt x="192131" y="549128"/>
                      <a:pt x="188334" y="546094"/>
                      <a:pt x="184537" y="543818"/>
                    </a:cubicBezTo>
                    <a:cubicBezTo>
                      <a:pt x="182259" y="542301"/>
                      <a:pt x="179981" y="540784"/>
                      <a:pt x="177702" y="538509"/>
                    </a:cubicBezTo>
                    <a:cubicBezTo>
                      <a:pt x="176184" y="537751"/>
                      <a:pt x="175424" y="536992"/>
                      <a:pt x="173905" y="536234"/>
                    </a:cubicBezTo>
                    <a:close/>
                    <a:moveTo>
                      <a:pt x="299943" y="499816"/>
                    </a:moveTo>
                    <a:cubicBezTo>
                      <a:pt x="306021" y="500576"/>
                      <a:pt x="312100" y="500576"/>
                      <a:pt x="318939" y="500576"/>
                    </a:cubicBezTo>
                    <a:cubicBezTo>
                      <a:pt x="324257" y="500576"/>
                      <a:pt x="329576" y="505139"/>
                      <a:pt x="329576" y="511222"/>
                    </a:cubicBezTo>
                    <a:cubicBezTo>
                      <a:pt x="329576" y="516546"/>
                      <a:pt x="325017" y="521108"/>
                      <a:pt x="319698" y="521108"/>
                    </a:cubicBezTo>
                    <a:lnTo>
                      <a:pt x="318939" y="521108"/>
                    </a:lnTo>
                    <a:cubicBezTo>
                      <a:pt x="311340" y="521108"/>
                      <a:pt x="304502" y="520348"/>
                      <a:pt x="297663" y="519587"/>
                    </a:cubicBezTo>
                    <a:cubicBezTo>
                      <a:pt x="291584" y="518827"/>
                      <a:pt x="287785" y="514264"/>
                      <a:pt x="288545" y="508941"/>
                    </a:cubicBezTo>
                    <a:cubicBezTo>
                      <a:pt x="289305" y="502857"/>
                      <a:pt x="293864" y="499055"/>
                      <a:pt x="299943" y="499816"/>
                    </a:cubicBezTo>
                    <a:close/>
                    <a:moveTo>
                      <a:pt x="88851" y="485417"/>
                    </a:moveTo>
                    <a:cubicBezTo>
                      <a:pt x="98723" y="496794"/>
                      <a:pt x="109355" y="506654"/>
                      <a:pt x="119987" y="515755"/>
                    </a:cubicBezTo>
                    <a:lnTo>
                      <a:pt x="150364" y="515755"/>
                    </a:lnTo>
                    <a:cubicBezTo>
                      <a:pt x="149604" y="514997"/>
                      <a:pt x="148845" y="514238"/>
                      <a:pt x="148085" y="513480"/>
                    </a:cubicBezTo>
                    <a:cubicBezTo>
                      <a:pt x="146566" y="511204"/>
                      <a:pt x="144288" y="508929"/>
                      <a:pt x="142010" y="507412"/>
                    </a:cubicBezTo>
                    <a:cubicBezTo>
                      <a:pt x="140491" y="505137"/>
                      <a:pt x="138213" y="502861"/>
                      <a:pt x="136694" y="501344"/>
                    </a:cubicBezTo>
                    <a:cubicBezTo>
                      <a:pt x="133656" y="497552"/>
                      <a:pt x="130619" y="493760"/>
                      <a:pt x="127581" y="489967"/>
                    </a:cubicBezTo>
                    <a:cubicBezTo>
                      <a:pt x="126062" y="488450"/>
                      <a:pt x="125303" y="486934"/>
                      <a:pt x="123784" y="485417"/>
                    </a:cubicBezTo>
                    <a:close/>
                    <a:moveTo>
                      <a:pt x="399912" y="482256"/>
                    </a:moveTo>
                    <a:cubicBezTo>
                      <a:pt x="402382" y="483014"/>
                      <a:pt x="404471" y="484721"/>
                      <a:pt x="405611" y="486996"/>
                    </a:cubicBezTo>
                    <a:cubicBezTo>
                      <a:pt x="408650" y="492305"/>
                      <a:pt x="406371" y="498373"/>
                      <a:pt x="401812" y="500648"/>
                    </a:cubicBezTo>
                    <a:cubicBezTo>
                      <a:pt x="394973" y="504441"/>
                      <a:pt x="388895" y="506716"/>
                      <a:pt x="382056" y="509750"/>
                    </a:cubicBezTo>
                    <a:cubicBezTo>
                      <a:pt x="380536" y="509750"/>
                      <a:pt x="379776" y="510508"/>
                      <a:pt x="378257" y="510508"/>
                    </a:cubicBezTo>
                    <a:cubicBezTo>
                      <a:pt x="374458" y="510508"/>
                      <a:pt x="370658" y="507474"/>
                      <a:pt x="369139" y="503682"/>
                    </a:cubicBezTo>
                    <a:cubicBezTo>
                      <a:pt x="366859" y="498373"/>
                      <a:pt x="369899" y="492305"/>
                      <a:pt x="375217" y="490789"/>
                    </a:cubicBezTo>
                    <a:cubicBezTo>
                      <a:pt x="380536" y="488513"/>
                      <a:pt x="386615" y="486238"/>
                      <a:pt x="391934" y="483204"/>
                    </a:cubicBezTo>
                    <a:cubicBezTo>
                      <a:pt x="394593" y="481687"/>
                      <a:pt x="397443" y="481498"/>
                      <a:pt x="399912" y="482256"/>
                    </a:cubicBezTo>
                    <a:close/>
                    <a:moveTo>
                      <a:pt x="229351" y="474063"/>
                    </a:moveTo>
                    <a:cubicBezTo>
                      <a:pt x="234677" y="477094"/>
                      <a:pt x="240764" y="480126"/>
                      <a:pt x="246091" y="483157"/>
                    </a:cubicBezTo>
                    <a:cubicBezTo>
                      <a:pt x="250656" y="486188"/>
                      <a:pt x="252939" y="492250"/>
                      <a:pt x="250656" y="496797"/>
                    </a:cubicBezTo>
                    <a:cubicBezTo>
                      <a:pt x="248374" y="500586"/>
                      <a:pt x="245330" y="502101"/>
                      <a:pt x="241525" y="502101"/>
                    </a:cubicBezTo>
                    <a:cubicBezTo>
                      <a:pt x="240004" y="502101"/>
                      <a:pt x="238482" y="502101"/>
                      <a:pt x="236960" y="501343"/>
                    </a:cubicBezTo>
                    <a:cubicBezTo>
                      <a:pt x="230872" y="498312"/>
                      <a:pt x="224024" y="494523"/>
                      <a:pt x="218698" y="490735"/>
                    </a:cubicBezTo>
                    <a:cubicBezTo>
                      <a:pt x="214132" y="487703"/>
                      <a:pt x="212610" y="481641"/>
                      <a:pt x="215654" y="477094"/>
                    </a:cubicBezTo>
                    <a:cubicBezTo>
                      <a:pt x="218698" y="471790"/>
                      <a:pt x="224785" y="471032"/>
                      <a:pt x="229351" y="474063"/>
                    </a:cubicBezTo>
                    <a:close/>
                    <a:moveTo>
                      <a:pt x="464745" y="433889"/>
                    </a:moveTo>
                    <a:cubicBezTo>
                      <a:pt x="469298" y="436925"/>
                      <a:pt x="470057" y="443755"/>
                      <a:pt x="466262" y="447550"/>
                    </a:cubicBezTo>
                    <a:cubicBezTo>
                      <a:pt x="461709" y="453622"/>
                      <a:pt x="457155" y="458935"/>
                      <a:pt x="451842" y="463488"/>
                    </a:cubicBezTo>
                    <a:cubicBezTo>
                      <a:pt x="450324" y="465765"/>
                      <a:pt x="447288" y="466524"/>
                      <a:pt x="445012" y="466524"/>
                    </a:cubicBezTo>
                    <a:cubicBezTo>
                      <a:pt x="442735" y="466524"/>
                      <a:pt x="439699" y="465765"/>
                      <a:pt x="438181" y="463488"/>
                    </a:cubicBezTo>
                    <a:cubicBezTo>
                      <a:pt x="433627" y="459694"/>
                      <a:pt x="433627" y="453622"/>
                      <a:pt x="438181" y="449068"/>
                    </a:cubicBezTo>
                    <a:cubicBezTo>
                      <a:pt x="441976" y="444514"/>
                      <a:pt x="446530" y="439961"/>
                      <a:pt x="450324" y="435407"/>
                    </a:cubicBezTo>
                    <a:cubicBezTo>
                      <a:pt x="454119" y="430853"/>
                      <a:pt x="460191" y="430094"/>
                      <a:pt x="464745" y="433889"/>
                    </a:cubicBezTo>
                    <a:close/>
                    <a:moveTo>
                      <a:pt x="49362" y="424740"/>
                    </a:moveTo>
                    <a:cubicBezTo>
                      <a:pt x="56196" y="439150"/>
                      <a:pt x="64550" y="452803"/>
                      <a:pt x="73663" y="464938"/>
                    </a:cubicBezTo>
                    <a:lnTo>
                      <a:pt x="109355" y="464938"/>
                    </a:lnTo>
                    <a:cubicBezTo>
                      <a:pt x="107836" y="461904"/>
                      <a:pt x="106318" y="459629"/>
                      <a:pt x="104039" y="456595"/>
                    </a:cubicBezTo>
                    <a:cubicBezTo>
                      <a:pt x="103280" y="455078"/>
                      <a:pt x="102521" y="453561"/>
                      <a:pt x="101761" y="452044"/>
                    </a:cubicBezTo>
                    <a:cubicBezTo>
                      <a:pt x="99483" y="448252"/>
                      <a:pt x="97205" y="443701"/>
                      <a:pt x="94926" y="439909"/>
                    </a:cubicBezTo>
                    <a:cubicBezTo>
                      <a:pt x="94167" y="438392"/>
                      <a:pt x="93408" y="436875"/>
                      <a:pt x="92648" y="435358"/>
                    </a:cubicBezTo>
                    <a:cubicBezTo>
                      <a:pt x="91129" y="431566"/>
                      <a:pt x="89611" y="428532"/>
                      <a:pt x="88092" y="424740"/>
                    </a:cubicBezTo>
                    <a:close/>
                    <a:moveTo>
                      <a:pt x="161771" y="417898"/>
                    </a:moveTo>
                    <a:cubicBezTo>
                      <a:pt x="166316" y="414864"/>
                      <a:pt x="173134" y="415623"/>
                      <a:pt x="176164" y="420173"/>
                    </a:cubicBezTo>
                    <a:cubicBezTo>
                      <a:pt x="179194" y="425482"/>
                      <a:pt x="183739" y="430790"/>
                      <a:pt x="187527" y="435341"/>
                    </a:cubicBezTo>
                    <a:cubicBezTo>
                      <a:pt x="190557" y="439891"/>
                      <a:pt x="190557" y="446717"/>
                      <a:pt x="186012" y="449750"/>
                    </a:cubicBezTo>
                    <a:cubicBezTo>
                      <a:pt x="183739" y="451267"/>
                      <a:pt x="181466" y="452025"/>
                      <a:pt x="179194" y="452025"/>
                    </a:cubicBezTo>
                    <a:cubicBezTo>
                      <a:pt x="176921" y="452025"/>
                      <a:pt x="173891" y="451267"/>
                      <a:pt x="171619" y="448233"/>
                    </a:cubicBezTo>
                    <a:cubicBezTo>
                      <a:pt x="167074" y="442925"/>
                      <a:pt x="163286" y="437616"/>
                      <a:pt x="159498" y="431549"/>
                    </a:cubicBezTo>
                    <a:cubicBezTo>
                      <a:pt x="155711" y="426998"/>
                      <a:pt x="157226" y="420931"/>
                      <a:pt x="161771" y="417898"/>
                    </a:cubicBezTo>
                    <a:close/>
                    <a:moveTo>
                      <a:pt x="31136" y="373923"/>
                    </a:moveTo>
                    <a:cubicBezTo>
                      <a:pt x="33414" y="384541"/>
                      <a:pt x="37211" y="394401"/>
                      <a:pt x="41008" y="404261"/>
                    </a:cubicBezTo>
                    <a:lnTo>
                      <a:pt x="79738" y="404261"/>
                    </a:lnTo>
                    <a:cubicBezTo>
                      <a:pt x="79738" y="403503"/>
                      <a:pt x="78979" y="401986"/>
                      <a:pt x="78979" y="401227"/>
                    </a:cubicBezTo>
                    <a:cubicBezTo>
                      <a:pt x="78219" y="399710"/>
                      <a:pt x="77460" y="398952"/>
                      <a:pt x="77460" y="397435"/>
                    </a:cubicBezTo>
                    <a:cubicBezTo>
                      <a:pt x="75182" y="391367"/>
                      <a:pt x="73663" y="385300"/>
                      <a:pt x="72144" y="379232"/>
                    </a:cubicBezTo>
                    <a:cubicBezTo>
                      <a:pt x="71385" y="378473"/>
                      <a:pt x="71385" y="378473"/>
                      <a:pt x="71385" y="377715"/>
                    </a:cubicBezTo>
                    <a:cubicBezTo>
                      <a:pt x="71385" y="376956"/>
                      <a:pt x="70625" y="375439"/>
                      <a:pt x="70625" y="373923"/>
                    </a:cubicBezTo>
                    <a:close/>
                    <a:moveTo>
                      <a:pt x="499728" y="361797"/>
                    </a:moveTo>
                    <a:cubicBezTo>
                      <a:pt x="505037" y="363315"/>
                      <a:pt x="508071" y="369384"/>
                      <a:pt x="506554" y="374694"/>
                    </a:cubicBezTo>
                    <a:cubicBezTo>
                      <a:pt x="504279" y="381522"/>
                      <a:pt x="501245" y="387591"/>
                      <a:pt x="498970" y="394418"/>
                    </a:cubicBezTo>
                    <a:cubicBezTo>
                      <a:pt x="497453" y="398211"/>
                      <a:pt x="493661" y="400487"/>
                      <a:pt x="489868" y="400487"/>
                    </a:cubicBezTo>
                    <a:cubicBezTo>
                      <a:pt x="488352" y="400487"/>
                      <a:pt x="486835" y="399729"/>
                      <a:pt x="485318" y="399729"/>
                    </a:cubicBezTo>
                    <a:cubicBezTo>
                      <a:pt x="480767" y="397453"/>
                      <a:pt x="477733" y="391384"/>
                      <a:pt x="480009" y="386073"/>
                    </a:cubicBezTo>
                    <a:cubicBezTo>
                      <a:pt x="483042" y="380004"/>
                      <a:pt x="485318" y="373935"/>
                      <a:pt x="486835" y="367866"/>
                    </a:cubicBezTo>
                    <a:cubicBezTo>
                      <a:pt x="489110" y="362556"/>
                      <a:pt x="494419" y="360280"/>
                      <a:pt x="499728" y="361797"/>
                    </a:cubicBezTo>
                    <a:close/>
                    <a:moveTo>
                      <a:pt x="132907" y="343643"/>
                    </a:moveTo>
                    <a:cubicBezTo>
                      <a:pt x="138227" y="342126"/>
                      <a:pt x="143546" y="345161"/>
                      <a:pt x="145066" y="350471"/>
                    </a:cubicBezTo>
                    <a:cubicBezTo>
                      <a:pt x="146586" y="356540"/>
                      <a:pt x="148865" y="363368"/>
                      <a:pt x="150385" y="368678"/>
                    </a:cubicBezTo>
                    <a:cubicBezTo>
                      <a:pt x="152665" y="373988"/>
                      <a:pt x="149625" y="380057"/>
                      <a:pt x="144306" y="381575"/>
                    </a:cubicBezTo>
                    <a:cubicBezTo>
                      <a:pt x="142786" y="382333"/>
                      <a:pt x="142026" y="382333"/>
                      <a:pt x="141266" y="382333"/>
                    </a:cubicBezTo>
                    <a:cubicBezTo>
                      <a:pt x="136707" y="382333"/>
                      <a:pt x="132907" y="380057"/>
                      <a:pt x="131388" y="375506"/>
                    </a:cubicBezTo>
                    <a:cubicBezTo>
                      <a:pt x="129108" y="368678"/>
                      <a:pt x="126828" y="362609"/>
                      <a:pt x="125309" y="355781"/>
                    </a:cubicBezTo>
                    <a:cubicBezTo>
                      <a:pt x="123789" y="350471"/>
                      <a:pt x="127588" y="344402"/>
                      <a:pt x="132907" y="343643"/>
                    </a:cubicBezTo>
                    <a:close/>
                    <a:moveTo>
                      <a:pt x="21263" y="323864"/>
                    </a:moveTo>
                    <a:cubicBezTo>
                      <a:pt x="22782" y="333724"/>
                      <a:pt x="24301" y="344342"/>
                      <a:pt x="25820" y="354203"/>
                    </a:cubicBezTo>
                    <a:lnTo>
                      <a:pt x="66069" y="354203"/>
                    </a:lnTo>
                    <a:cubicBezTo>
                      <a:pt x="65309" y="348135"/>
                      <a:pt x="63790" y="342826"/>
                      <a:pt x="63031" y="337516"/>
                    </a:cubicBezTo>
                    <a:cubicBezTo>
                      <a:pt x="63031" y="336758"/>
                      <a:pt x="63031" y="336758"/>
                      <a:pt x="63031" y="335999"/>
                    </a:cubicBezTo>
                    <a:cubicBezTo>
                      <a:pt x="63031" y="332207"/>
                      <a:pt x="62272" y="327656"/>
                      <a:pt x="61512" y="323864"/>
                    </a:cubicBezTo>
                    <a:close/>
                    <a:moveTo>
                      <a:pt x="509625" y="282911"/>
                    </a:moveTo>
                    <a:cubicBezTo>
                      <a:pt x="514955" y="282911"/>
                      <a:pt x="519524" y="286704"/>
                      <a:pt x="519524" y="292773"/>
                    </a:cubicBezTo>
                    <a:lnTo>
                      <a:pt x="519524" y="293532"/>
                    </a:lnTo>
                    <a:cubicBezTo>
                      <a:pt x="519524" y="300360"/>
                      <a:pt x="519524" y="307187"/>
                      <a:pt x="518763" y="313256"/>
                    </a:cubicBezTo>
                    <a:cubicBezTo>
                      <a:pt x="518763" y="318567"/>
                      <a:pt x="514194" y="323118"/>
                      <a:pt x="508863" y="323118"/>
                    </a:cubicBezTo>
                    <a:cubicBezTo>
                      <a:pt x="508102" y="323118"/>
                      <a:pt x="508102" y="323118"/>
                      <a:pt x="508102" y="322360"/>
                    </a:cubicBezTo>
                    <a:cubicBezTo>
                      <a:pt x="502010" y="322360"/>
                      <a:pt x="498202" y="317808"/>
                      <a:pt x="498964" y="311739"/>
                    </a:cubicBezTo>
                    <a:cubicBezTo>
                      <a:pt x="498964" y="305670"/>
                      <a:pt x="498964" y="299601"/>
                      <a:pt x="498964" y="293532"/>
                    </a:cubicBezTo>
                    <a:cubicBezTo>
                      <a:pt x="498964" y="287463"/>
                      <a:pt x="503533" y="282911"/>
                      <a:pt x="509625" y="282911"/>
                    </a:cubicBezTo>
                    <a:close/>
                    <a:moveTo>
                      <a:pt x="20504" y="273047"/>
                    </a:moveTo>
                    <a:cubicBezTo>
                      <a:pt x="20504" y="279873"/>
                      <a:pt x="19744" y="286699"/>
                      <a:pt x="19744" y="293525"/>
                    </a:cubicBezTo>
                    <a:cubicBezTo>
                      <a:pt x="19744" y="296559"/>
                      <a:pt x="20504" y="300352"/>
                      <a:pt x="20504" y="303385"/>
                    </a:cubicBezTo>
                    <a:lnTo>
                      <a:pt x="60753" y="303385"/>
                    </a:lnTo>
                    <a:cubicBezTo>
                      <a:pt x="60753" y="300352"/>
                      <a:pt x="60753" y="296559"/>
                      <a:pt x="60753" y="293525"/>
                    </a:cubicBezTo>
                    <a:cubicBezTo>
                      <a:pt x="60753" y="286699"/>
                      <a:pt x="60753" y="279873"/>
                      <a:pt x="61512" y="273805"/>
                    </a:cubicBezTo>
                    <a:cubicBezTo>
                      <a:pt x="61512" y="273047"/>
                      <a:pt x="61512" y="273047"/>
                      <a:pt x="61512" y="273047"/>
                    </a:cubicBezTo>
                    <a:close/>
                    <a:moveTo>
                      <a:pt x="129811" y="263173"/>
                    </a:moveTo>
                    <a:cubicBezTo>
                      <a:pt x="135111" y="263932"/>
                      <a:pt x="138897" y="268484"/>
                      <a:pt x="138897" y="274553"/>
                    </a:cubicBezTo>
                    <a:cubicBezTo>
                      <a:pt x="138140" y="280622"/>
                      <a:pt x="138140" y="286691"/>
                      <a:pt x="138140" y="292760"/>
                    </a:cubicBezTo>
                    <a:lnTo>
                      <a:pt x="138140" y="293518"/>
                    </a:lnTo>
                    <a:cubicBezTo>
                      <a:pt x="138140" y="298829"/>
                      <a:pt x="133597" y="303380"/>
                      <a:pt x="128297" y="303380"/>
                    </a:cubicBezTo>
                    <a:cubicBezTo>
                      <a:pt x="122997" y="303380"/>
                      <a:pt x="118454" y="299587"/>
                      <a:pt x="117697" y="294277"/>
                    </a:cubicBezTo>
                    <a:lnTo>
                      <a:pt x="117697" y="293518"/>
                    </a:lnTo>
                    <a:cubicBezTo>
                      <a:pt x="117697" y="286691"/>
                      <a:pt x="118454" y="279863"/>
                      <a:pt x="118454" y="273035"/>
                    </a:cubicBezTo>
                    <a:cubicBezTo>
                      <a:pt x="119211" y="266966"/>
                      <a:pt x="123754" y="263173"/>
                      <a:pt x="129811" y="263173"/>
                    </a:cubicBezTo>
                    <a:close/>
                    <a:moveTo>
                      <a:pt x="28098" y="222230"/>
                    </a:moveTo>
                    <a:cubicBezTo>
                      <a:pt x="25820" y="232090"/>
                      <a:pt x="24301" y="242708"/>
                      <a:pt x="22782" y="252568"/>
                    </a:cubicBezTo>
                    <a:lnTo>
                      <a:pt x="63031" y="252568"/>
                    </a:lnTo>
                    <a:cubicBezTo>
                      <a:pt x="63031" y="251810"/>
                      <a:pt x="63031" y="251052"/>
                      <a:pt x="63031" y="250293"/>
                    </a:cubicBezTo>
                    <a:cubicBezTo>
                      <a:pt x="63031" y="250293"/>
                      <a:pt x="63031" y="249535"/>
                      <a:pt x="63031" y="249535"/>
                    </a:cubicBezTo>
                    <a:cubicBezTo>
                      <a:pt x="64550" y="242708"/>
                      <a:pt x="65309" y="236641"/>
                      <a:pt x="66828" y="229815"/>
                    </a:cubicBezTo>
                    <a:cubicBezTo>
                      <a:pt x="66828" y="229056"/>
                      <a:pt x="66828" y="227539"/>
                      <a:pt x="67588" y="226022"/>
                    </a:cubicBezTo>
                    <a:cubicBezTo>
                      <a:pt x="67588" y="225264"/>
                      <a:pt x="67588" y="223747"/>
                      <a:pt x="68347" y="222230"/>
                    </a:cubicBezTo>
                    <a:close/>
                    <a:moveTo>
                      <a:pt x="492894" y="204013"/>
                    </a:moveTo>
                    <a:cubicBezTo>
                      <a:pt x="498219" y="202497"/>
                      <a:pt x="504304" y="205530"/>
                      <a:pt x="505825" y="210836"/>
                    </a:cubicBezTo>
                    <a:cubicBezTo>
                      <a:pt x="508108" y="216901"/>
                      <a:pt x="510390" y="223724"/>
                      <a:pt x="511911" y="230547"/>
                    </a:cubicBezTo>
                    <a:cubicBezTo>
                      <a:pt x="513432" y="235854"/>
                      <a:pt x="509629" y="241161"/>
                      <a:pt x="504304" y="242677"/>
                    </a:cubicBezTo>
                    <a:cubicBezTo>
                      <a:pt x="503543" y="243435"/>
                      <a:pt x="502783" y="243435"/>
                      <a:pt x="502022" y="243435"/>
                    </a:cubicBezTo>
                    <a:cubicBezTo>
                      <a:pt x="497458" y="243435"/>
                      <a:pt x="493655" y="240403"/>
                      <a:pt x="492133" y="235854"/>
                    </a:cubicBezTo>
                    <a:cubicBezTo>
                      <a:pt x="490612" y="229031"/>
                      <a:pt x="489091" y="222966"/>
                      <a:pt x="486809" y="216901"/>
                    </a:cubicBezTo>
                    <a:cubicBezTo>
                      <a:pt x="485287" y="211595"/>
                      <a:pt x="487569" y="206288"/>
                      <a:pt x="492894" y="204013"/>
                    </a:cubicBezTo>
                    <a:close/>
                    <a:moveTo>
                      <a:pt x="151873" y="186619"/>
                    </a:moveTo>
                    <a:cubicBezTo>
                      <a:pt x="157203" y="188895"/>
                      <a:pt x="159488" y="194964"/>
                      <a:pt x="157203" y="200274"/>
                    </a:cubicBezTo>
                    <a:cubicBezTo>
                      <a:pt x="154919" y="205585"/>
                      <a:pt x="152634" y="211654"/>
                      <a:pt x="150350" y="217723"/>
                    </a:cubicBezTo>
                    <a:cubicBezTo>
                      <a:pt x="148827" y="222274"/>
                      <a:pt x="145019" y="224550"/>
                      <a:pt x="140450" y="224550"/>
                    </a:cubicBezTo>
                    <a:cubicBezTo>
                      <a:pt x="139689" y="224550"/>
                      <a:pt x="138927" y="224550"/>
                      <a:pt x="137404" y="224550"/>
                    </a:cubicBezTo>
                    <a:cubicBezTo>
                      <a:pt x="132074" y="222274"/>
                      <a:pt x="129028" y="216964"/>
                      <a:pt x="131312" y="211654"/>
                    </a:cubicBezTo>
                    <a:cubicBezTo>
                      <a:pt x="133597" y="204826"/>
                      <a:pt x="135881" y="197998"/>
                      <a:pt x="138927" y="191929"/>
                    </a:cubicBezTo>
                    <a:cubicBezTo>
                      <a:pt x="141212" y="186619"/>
                      <a:pt x="147304" y="184343"/>
                      <a:pt x="151873" y="186619"/>
                    </a:cubicBezTo>
                    <a:close/>
                    <a:moveTo>
                      <a:pt x="218736" y="186536"/>
                    </a:moveTo>
                    <a:lnTo>
                      <a:pt x="281780" y="186536"/>
                    </a:lnTo>
                    <a:cubicBezTo>
                      <a:pt x="288616" y="186536"/>
                      <a:pt x="292414" y="190330"/>
                      <a:pt x="292414" y="196401"/>
                    </a:cubicBezTo>
                    <a:cubicBezTo>
                      <a:pt x="292414" y="202471"/>
                      <a:pt x="288616" y="207024"/>
                      <a:pt x="281780" y="207024"/>
                    </a:cubicBezTo>
                    <a:lnTo>
                      <a:pt x="264310" y="207024"/>
                    </a:lnTo>
                    <a:lnTo>
                      <a:pt x="322037" y="294288"/>
                    </a:lnTo>
                    <a:lnTo>
                      <a:pt x="379004" y="207024"/>
                    </a:lnTo>
                    <a:lnTo>
                      <a:pt x="361534" y="207024"/>
                    </a:lnTo>
                    <a:cubicBezTo>
                      <a:pt x="355457" y="207024"/>
                      <a:pt x="351659" y="202471"/>
                      <a:pt x="351659" y="196401"/>
                    </a:cubicBezTo>
                    <a:cubicBezTo>
                      <a:pt x="351659" y="190330"/>
                      <a:pt x="355457" y="186536"/>
                      <a:pt x="361534" y="186536"/>
                    </a:cubicBezTo>
                    <a:lnTo>
                      <a:pt x="425337" y="186536"/>
                    </a:lnTo>
                    <a:cubicBezTo>
                      <a:pt x="431413" y="186536"/>
                      <a:pt x="435211" y="190330"/>
                      <a:pt x="435211" y="196401"/>
                    </a:cubicBezTo>
                    <a:cubicBezTo>
                      <a:pt x="435211" y="202471"/>
                      <a:pt x="431413" y="207024"/>
                      <a:pt x="425337" y="207024"/>
                    </a:cubicBezTo>
                    <a:lnTo>
                      <a:pt x="405588" y="207024"/>
                    </a:lnTo>
                    <a:cubicBezTo>
                      <a:pt x="404069" y="207024"/>
                      <a:pt x="402550" y="207024"/>
                      <a:pt x="401031" y="209301"/>
                    </a:cubicBezTo>
                    <a:lnTo>
                      <a:pt x="337987" y="307947"/>
                    </a:lnTo>
                    <a:lnTo>
                      <a:pt x="373687" y="307947"/>
                    </a:lnTo>
                    <a:cubicBezTo>
                      <a:pt x="380523" y="307947"/>
                      <a:pt x="384321" y="311741"/>
                      <a:pt x="384321" y="317812"/>
                    </a:cubicBezTo>
                    <a:cubicBezTo>
                      <a:pt x="384321" y="324641"/>
                      <a:pt x="380523" y="328435"/>
                      <a:pt x="373687" y="328435"/>
                    </a:cubicBezTo>
                    <a:lnTo>
                      <a:pt x="331911" y="328435"/>
                    </a:lnTo>
                    <a:lnTo>
                      <a:pt x="331911" y="338300"/>
                    </a:lnTo>
                    <a:lnTo>
                      <a:pt x="373687" y="338300"/>
                    </a:lnTo>
                    <a:cubicBezTo>
                      <a:pt x="380523" y="338300"/>
                      <a:pt x="384321" y="342094"/>
                      <a:pt x="384321" y="348164"/>
                    </a:cubicBezTo>
                    <a:cubicBezTo>
                      <a:pt x="384321" y="354994"/>
                      <a:pt x="380523" y="358788"/>
                      <a:pt x="373687" y="358788"/>
                    </a:cubicBezTo>
                    <a:lnTo>
                      <a:pt x="331911" y="358788"/>
                    </a:lnTo>
                    <a:lnTo>
                      <a:pt x="331911" y="399005"/>
                    </a:lnTo>
                    <a:lnTo>
                      <a:pt x="355457" y="399005"/>
                    </a:lnTo>
                    <a:cubicBezTo>
                      <a:pt x="361534" y="399005"/>
                      <a:pt x="365332" y="402799"/>
                      <a:pt x="365332" y="408870"/>
                    </a:cubicBezTo>
                    <a:cubicBezTo>
                      <a:pt x="365332" y="415699"/>
                      <a:pt x="361534" y="419493"/>
                      <a:pt x="355457" y="419493"/>
                    </a:cubicBezTo>
                    <a:lnTo>
                      <a:pt x="288616" y="419493"/>
                    </a:lnTo>
                    <a:cubicBezTo>
                      <a:pt x="282539" y="419493"/>
                      <a:pt x="278742" y="415699"/>
                      <a:pt x="278742" y="408870"/>
                    </a:cubicBezTo>
                    <a:cubicBezTo>
                      <a:pt x="278742" y="402799"/>
                      <a:pt x="282539" y="399005"/>
                      <a:pt x="288616" y="399005"/>
                    </a:cubicBezTo>
                    <a:lnTo>
                      <a:pt x="312162" y="399005"/>
                    </a:lnTo>
                    <a:lnTo>
                      <a:pt x="312162" y="358788"/>
                    </a:lnTo>
                    <a:lnTo>
                      <a:pt x="270386" y="358788"/>
                    </a:lnTo>
                    <a:cubicBezTo>
                      <a:pt x="264310" y="358788"/>
                      <a:pt x="259752" y="354994"/>
                      <a:pt x="259752" y="348164"/>
                    </a:cubicBezTo>
                    <a:cubicBezTo>
                      <a:pt x="259752" y="342094"/>
                      <a:pt x="264310" y="338300"/>
                      <a:pt x="270386" y="338300"/>
                    </a:cubicBezTo>
                    <a:lnTo>
                      <a:pt x="312162" y="338300"/>
                    </a:lnTo>
                    <a:lnTo>
                      <a:pt x="312162" y="328435"/>
                    </a:lnTo>
                    <a:lnTo>
                      <a:pt x="270386" y="328435"/>
                    </a:lnTo>
                    <a:cubicBezTo>
                      <a:pt x="264310" y="328435"/>
                      <a:pt x="259752" y="324641"/>
                      <a:pt x="259752" y="317812"/>
                    </a:cubicBezTo>
                    <a:cubicBezTo>
                      <a:pt x="259752" y="311741"/>
                      <a:pt x="264310" y="307947"/>
                      <a:pt x="270386" y="307947"/>
                    </a:cubicBezTo>
                    <a:lnTo>
                      <a:pt x="305326" y="307947"/>
                    </a:lnTo>
                    <a:lnTo>
                      <a:pt x="242283" y="209301"/>
                    </a:lnTo>
                    <a:cubicBezTo>
                      <a:pt x="241523" y="207024"/>
                      <a:pt x="240004" y="207024"/>
                      <a:pt x="238485" y="207024"/>
                    </a:cubicBezTo>
                    <a:lnTo>
                      <a:pt x="218736" y="207024"/>
                    </a:lnTo>
                    <a:cubicBezTo>
                      <a:pt x="211900" y="207024"/>
                      <a:pt x="208102" y="202471"/>
                      <a:pt x="208102" y="196401"/>
                    </a:cubicBezTo>
                    <a:cubicBezTo>
                      <a:pt x="208102" y="190330"/>
                      <a:pt x="211900" y="186536"/>
                      <a:pt x="218736" y="186536"/>
                    </a:cubicBezTo>
                    <a:close/>
                    <a:moveTo>
                      <a:pt x="44805" y="172171"/>
                    </a:moveTo>
                    <a:cubicBezTo>
                      <a:pt x="41008" y="182031"/>
                      <a:pt x="37211" y="191891"/>
                      <a:pt x="33414" y="202510"/>
                    </a:cubicBezTo>
                    <a:lnTo>
                      <a:pt x="73663" y="202510"/>
                    </a:lnTo>
                    <a:cubicBezTo>
                      <a:pt x="74422" y="197959"/>
                      <a:pt x="75941" y="193408"/>
                      <a:pt x="77460" y="188858"/>
                    </a:cubicBezTo>
                    <a:cubicBezTo>
                      <a:pt x="77460" y="188099"/>
                      <a:pt x="78219" y="186582"/>
                      <a:pt x="78979" y="185065"/>
                    </a:cubicBezTo>
                    <a:cubicBezTo>
                      <a:pt x="80498" y="180514"/>
                      <a:pt x="82016" y="175963"/>
                      <a:pt x="83535" y="172171"/>
                    </a:cubicBezTo>
                    <a:close/>
                    <a:moveTo>
                      <a:pt x="451103" y="136487"/>
                    </a:moveTo>
                    <a:cubicBezTo>
                      <a:pt x="455664" y="132683"/>
                      <a:pt x="461746" y="133444"/>
                      <a:pt x="465547" y="138009"/>
                    </a:cubicBezTo>
                    <a:cubicBezTo>
                      <a:pt x="470108" y="143335"/>
                      <a:pt x="473909" y="148661"/>
                      <a:pt x="477709" y="154748"/>
                    </a:cubicBezTo>
                    <a:cubicBezTo>
                      <a:pt x="481510" y="159313"/>
                      <a:pt x="479990" y="165400"/>
                      <a:pt x="475429" y="168444"/>
                    </a:cubicBezTo>
                    <a:cubicBezTo>
                      <a:pt x="473909" y="169966"/>
                      <a:pt x="471628" y="169966"/>
                      <a:pt x="469347" y="169966"/>
                    </a:cubicBezTo>
                    <a:cubicBezTo>
                      <a:pt x="466307" y="169966"/>
                      <a:pt x="463266" y="168444"/>
                      <a:pt x="460986" y="166161"/>
                    </a:cubicBezTo>
                    <a:cubicBezTo>
                      <a:pt x="457945" y="160835"/>
                      <a:pt x="454144" y="155509"/>
                      <a:pt x="449583" y="150183"/>
                    </a:cubicBezTo>
                    <a:cubicBezTo>
                      <a:pt x="446542" y="146379"/>
                      <a:pt x="446542" y="139531"/>
                      <a:pt x="451103" y="136487"/>
                    </a:cubicBezTo>
                    <a:close/>
                    <a:moveTo>
                      <a:pt x="185242" y="122835"/>
                    </a:moveTo>
                    <a:cubicBezTo>
                      <a:pt x="189040" y="119037"/>
                      <a:pt x="195876" y="119037"/>
                      <a:pt x="199674" y="122835"/>
                    </a:cubicBezTo>
                    <a:cubicBezTo>
                      <a:pt x="203472" y="126632"/>
                      <a:pt x="203472" y="132709"/>
                      <a:pt x="199674" y="137266"/>
                    </a:cubicBezTo>
                    <a:cubicBezTo>
                      <a:pt x="195117" y="141823"/>
                      <a:pt x="191319" y="146381"/>
                      <a:pt x="186762" y="150938"/>
                    </a:cubicBezTo>
                    <a:cubicBezTo>
                      <a:pt x="185242" y="153976"/>
                      <a:pt x="182204" y="154736"/>
                      <a:pt x="179166" y="154736"/>
                    </a:cubicBezTo>
                    <a:cubicBezTo>
                      <a:pt x="176887" y="154736"/>
                      <a:pt x="174609" y="153976"/>
                      <a:pt x="173090" y="152457"/>
                    </a:cubicBezTo>
                    <a:cubicBezTo>
                      <a:pt x="168532" y="149419"/>
                      <a:pt x="167773" y="142583"/>
                      <a:pt x="171571" y="138026"/>
                    </a:cubicBezTo>
                    <a:cubicBezTo>
                      <a:pt x="176128" y="132709"/>
                      <a:pt x="180685" y="127392"/>
                      <a:pt x="185242" y="122835"/>
                    </a:cubicBezTo>
                    <a:close/>
                    <a:moveTo>
                      <a:pt x="81257" y="111494"/>
                    </a:moveTo>
                    <a:cubicBezTo>
                      <a:pt x="71385" y="123629"/>
                      <a:pt x="62272" y="137282"/>
                      <a:pt x="54677" y="151692"/>
                    </a:cubicBezTo>
                    <a:lnTo>
                      <a:pt x="92648" y="151692"/>
                    </a:lnTo>
                    <a:lnTo>
                      <a:pt x="92648" y="150934"/>
                    </a:lnTo>
                    <a:cubicBezTo>
                      <a:pt x="93408" y="149417"/>
                      <a:pt x="94167" y="147900"/>
                      <a:pt x="94926" y="146383"/>
                    </a:cubicBezTo>
                    <a:cubicBezTo>
                      <a:pt x="97205" y="142591"/>
                      <a:pt x="99483" y="138799"/>
                      <a:pt x="101761" y="135006"/>
                    </a:cubicBezTo>
                    <a:cubicBezTo>
                      <a:pt x="102521" y="133489"/>
                      <a:pt x="103280" y="131972"/>
                      <a:pt x="104039" y="130455"/>
                    </a:cubicBezTo>
                    <a:cubicBezTo>
                      <a:pt x="107077" y="125905"/>
                      <a:pt x="110115" y="121354"/>
                      <a:pt x="113152" y="116803"/>
                    </a:cubicBezTo>
                    <a:cubicBezTo>
                      <a:pt x="113912" y="114528"/>
                      <a:pt x="115431" y="113011"/>
                      <a:pt x="116190" y="111494"/>
                    </a:cubicBezTo>
                    <a:close/>
                    <a:moveTo>
                      <a:pt x="400213" y="85002"/>
                    </a:moveTo>
                    <a:cubicBezTo>
                      <a:pt x="406282" y="88033"/>
                      <a:pt x="412351" y="91822"/>
                      <a:pt x="418420" y="95611"/>
                    </a:cubicBezTo>
                    <a:cubicBezTo>
                      <a:pt x="422972" y="98642"/>
                      <a:pt x="424489" y="104704"/>
                      <a:pt x="421455" y="109251"/>
                    </a:cubicBezTo>
                    <a:cubicBezTo>
                      <a:pt x="419179" y="112282"/>
                      <a:pt x="416144" y="113798"/>
                      <a:pt x="413110" y="113798"/>
                    </a:cubicBezTo>
                    <a:cubicBezTo>
                      <a:pt x="410834" y="113798"/>
                      <a:pt x="409317" y="113798"/>
                      <a:pt x="407800" y="112282"/>
                    </a:cubicBezTo>
                    <a:cubicBezTo>
                      <a:pt x="402489" y="109251"/>
                      <a:pt x="396420" y="106220"/>
                      <a:pt x="391110" y="103189"/>
                    </a:cubicBezTo>
                    <a:cubicBezTo>
                      <a:pt x="385799" y="100915"/>
                      <a:pt x="384282" y="94853"/>
                      <a:pt x="386558" y="89549"/>
                    </a:cubicBezTo>
                    <a:cubicBezTo>
                      <a:pt x="388834" y="84244"/>
                      <a:pt x="394903" y="82729"/>
                      <a:pt x="400213" y="85002"/>
                    </a:cubicBezTo>
                    <a:close/>
                    <a:moveTo>
                      <a:pt x="255897" y="76571"/>
                    </a:moveTo>
                    <a:cubicBezTo>
                      <a:pt x="261215" y="75053"/>
                      <a:pt x="266534" y="77330"/>
                      <a:pt x="268814" y="82644"/>
                    </a:cubicBezTo>
                    <a:cubicBezTo>
                      <a:pt x="271093" y="87958"/>
                      <a:pt x="268054" y="94032"/>
                      <a:pt x="262735" y="95550"/>
                    </a:cubicBezTo>
                    <a:cubicBezTo>
                      <a:pt x="257416" y="97827"/>
                      <a:pt x="251338" y="100864"/>
                      <a:pt x="245259" y="103141"/>
                    </a:cubicBezTo>
                    <a:cubicBezTo>
                      <a:pt x="243739" y="103901"/>
                      <a:pt x="242219" y="104660"/>
                      <a:pt x="240700" y="104660"/>
                    </a:cubicBezTo>
                    <a:cubicBezTo>
                      <a:pt x="237660" y="104660"/>
                      <a:pt x="233861" y="102382"/>
                      <a:pt x="231582" y="99346"/>
                    </a:cubicBezTo>
                    <a:cubicBezTo>
                      <a:pt x="229302" y="94032"/>
                      <a:pt x="231582" y="87958"/>
                      <a:pt x="236141" y="85681"/>
                    </a:cubicBezTo>
                    <a:cubicBezTo>
                      <a:pt x="242979" y="81885"/>
                      <a:pt x="249058" y="79608"/>
                      <a:pt x="255897" y="76571"/>
                    </a:cubicBezTo>
                    <a:close/>
                    <a:moveTo>
                      <a:pt x="318232" y="65184"/>
                    </a:moveTo>
                    <a:lnTo>
                      <a:pt x="318990" y="65184"/>
                    </a:lnTo>
                    <a:cubicBezTo>
                      <a:pt x="325813" y="65184"/>
                      <a:pt x="332636" y="65944"/>
                      <a:pt x="339459" y="66705"/>
                    </a:cubicBezTo>
                    <a:cubicBezTo>
                      <a:pt x="344766" y="67465"/>
                      <a:pt x="349314" y="72028"/>
                      <a:pt x="348556" y="78111"/>
                    </a:cubicBezTo>
                    <a:cubicBezTo>
                      <a:pt x="347798" y="83435"/>
                      <a:pt x="343249" y="87237"/>
                      <a:pt x="337943" y="87237"/>
                    </a:cubicBezTo>
                    <a:cubicBezTo>
                      <a:pt x="337943" y="87237"/>
                      <a:pt x="337184" y="86476"/>
                      <a:pt x="337184" y="86476"/>
                    </a:cubicBezTo>
                    <a:cubicBezTo>
                      <a:pt x="331120" y="85716"/>
                      <a:pt x="325055" y="85716"/>
                      <a:pt x="318990" y="85716"/>
                    </a:cubicBezTo>
                    <a:cubicBezTo>
                      <a:pt x="312925" y="85716"/>
                      <a:pt x="308376" y="81153"/>
                      <a:pt x="308376" y="75830"/>
                    </a:cubicBezTo>
                    <a:cubicBezTo>
                      <a:pt x="308376" y="69746"/>
                      <a:pt x="312925" y="65184"/>
                      <a:pt x="318232" y="65184"/>
                    </a:cubicBezTo>
                    <a:close/>
                    <a:moveTo>
                      <a:pt x="133656" y="60677"/>
                    </a:moveTo>
                    <a:cubicBezTo>
                      <a:pt x="121506" y="69778"/>
                      <a:pt x="109355" y="79638"/>
                      <a:pt x="98723" y="91015"/>
                    </a:cubicBezTo>
                    <a:lnTo>
                      <a:pt x="132138" y="91015"/>
                    </a:lnTo>
                    <a:cubicBezTo>
                      <a:pt x="133656" y="89498"/>
                      <a:pt x="135175" y="87223"/>
                      <a:pt x="136694" y="85706"/>
                    </a:cubicBezTo>
                    <a:cubicBezTo>
                      <a:pt x="138213" y="83431"/>
                      <a:pt x="140491" y="81155"/>
                      <a:pt x="142010" y="79638"/>
                    </a:cubicBezTo>
                    <a:cubicBezTo>
                      <a:pt x="144288" y="77363"/>
                      <a:pt x="146566" y="75088"/>
                      <a:pt x="148085" y="73571"/>
                    </a:cubicBezTo>
                    <a:cubicBezTo>
                      <a:pt x="150364" y="71295"/>
                      <a:pt x="151882" y="69020"/>
                      <a:pt x="154161" y="67503"/>
                    </a:cubicBezTo>
                    <a:cubicBezTo>
                      <a:pt x="156439" y="65228"/>
                      <a:pt x="159477" y="62952"/>
                      <a:pt x="161755" y="60677"/>
                    </a:cubicBezTo>
                    <a:close/>
                    <a:moveTo>
                      <a:pt x="214914" y="25029"/>
                    </a:moveTo>
                    <a:cubicBezTo>
                      <a:pt x="198966" y="28063"/>
                      <a:pt x="183018" y="33372"/>
                      <a:pt x="168589" y="40198"/>
                    </a:cubicBezTo>
                    <a:lnTo>
                      <a:pt x="188334" y="40198"/>
                    </a:lnTo>
                    <a:cubicBezTo>
                      <a:pt x="190612" y="38681"/>
                      <a:pt x="193650" y="37164"/>
                      <a:pt x="196688" y="34889"/>
                    </a:cubicBezTo>
                    <a:cubicBezTo>
                      <a:pt x="198207" y="34131"/>
                      <a:pt x="199725" y="32614"/>
                      <a:pt x="202004" y="31855"/>
                    </a:cubicBezTo>
                    <a:cubicBezTo>
                      <a:pt x="205041" y="30338"/>
                      <a:pt x="208079" y="28063"/>
                      <a:pt x="211877" y="26546"/>
                    </a:cubicBezTo>
                    <a:cubicBezTo>
                      <a:pt x="212636" y="25787"/>
                      <a:pt x="214155" y="25029"/>
                      <a:pt x="214914" y="25029"/>
                    </a:cubicBezTo>
                    <a:close/>
                    <a:moveTo>
                      <a:pt x="318954" y="20478"/>
                    </a:moveTo>
                    <a:cubicBezTo>
                      <a:pt x="310600" y="20478"/>
                      <a:pt x="303006" y="20478"/>
                      <a:pt x="294653" y="21237"/>
                    </a:cubicBezTo>
                    <a:lnTo>
                      <a:pt x="290855" y="21995"/>
                    </a:lnTo>
                    <a:cubicBezTo>
                      <a:pt x="290096" y="21995"/>
                      <a:pt x="290096" y="21995"/>
                      <a:pt x="289337" y="22754"/>
                    </a:cubicBezTo>
                    <a:cubicBezTo>
                      <a:pt x="285540" y="22754"/>
                      <a:pt x="282502" y="23512"/>
                      <a:pt x="278705" y="24271"/>
                    </a:cubicBezTo>
                    <a:cubicBezTo>
                      <a:pt x="278705" y="24271"/>
                      <a:pt x="278705" y="24271"/>
                      <a:pt x="277945" y="24271"/>
                    </a:cubicBezTo>
                    <a:cubicBezTo>
                      <a:pt x="274908" y="25029"/>
                      <a:pt x="271111" y="25787"/>
                      <a:pt x="268073" y="26546"/>
                    </a:cubicBezTo>
                    <a:cubicBezTo>
                      <a:pt x="267314" y="26546"/>
                      <a:pt x="267314" y="26546"/>
                      <a:pt x="266554" y="26546"/>
                    </a:cubicBezTo>
                    <a:cubicBezTo>
                      <a:pt x="263517" y="27304"/>
                      <a:pt x="260479" y="28821"/>
                      <a:pt x="257441" y="29580"/>
                    </a:cubicBezTo>
                    <a:cubicBezTo>
                      <a:pt x="256682" y="29580"/>
                      <a:pt x="255922" y="30338"/>
                      <a:pt x="254404" y="30338"/>
                    </a:cubicBezTo>
                    <a:cubicBezTo>
                      <a:pt x="252125" y="31097"/>
                      <a:pt x="249847" y="31855"/>
                      <a:pt x="246810" y="32614"/>
                    </a:cubicBezTo>
                    <a:cubicBezTo>
                      <a:pt x="245291" y="33372"/>
                      <a:pt x="243012" y="34131"/>
                      <a:pt x="240734" y="35648"/>
                    </a:cubicBezTo>
                    <a:cubicBezTo>
                      <a:pt x="239215" y="35648"/>
                      <a:pt x="238456" y="36406"/>
                      <a:pt x="236937" y="37164"/>
                    </a:cubicBezTo>
                    <a:cubicBezTo>
                      <a:pt x="182259" y="59918"/>
                      <a:pt x="136694" y="105426"/>
                      <a:pt x="109355" y="163069"/>
                    </a:cubicBezTo>
                    <a:cubicBezTo>
                      <a:pt x="109355" y="163828"/>
                      <a:pt x="109355" y="163828"/>
                      <a:pt x="109355" y="164586"/>
                    </a:cubicBezTo>
                    <a:cubicBezTo>
                      <a:pt x="107836" y="167620"/>
                      <a:pt x="106318" y="170654"/>
                      <a:pt x="104799" y="174446"/>
                    </a:cubicBezTo>
                    <a:cubicBezTo>
                      <a:pt x="104039" y="175205"/>
                      <a:pt x="103280" y="176722"/>
                      <a:pt x="103280" y="178239"/>
                    </a:cubicBezTo>
                    <a:cubicBezTo>
                      <a:pt x="101761" y="180514"/>
                      <a:pt x="101002" y="182789"/>
                      <a:pt x="100242" y="185823"/>
                    </a:cubicBezTo>
                    <a:cubicBezTo>
                      <a:pt x="99483" y="187341"/>
                      <a:pt x="98723" y="188858"/>
                      <a:pt x="97964" y="190374"/>
                    </a:cubicBezTo>
                    <a:cubicBezTo>
                      <a:pt x="97205" y="192650"/>
                      <a:pt x="96445" y="194925"/>
                      <a:pt x="95686" y="197201"/>
                    </a:cubicBezTo>
                    <a:cubicBezTo>
                      <a:pt x="95686" y="199476"/>
                      <a:pt x="94926" y="200993"/>
                      <a:pt x="94167" y="203268"/>
                    </a:cubicBezTo>
                    <a:cubicBezTo>
                      <a:pt x="93408" y="204785"/>
                      <a:pt x="92648" y="207061"/>
                      <a:pt x="92648" y="209336"/>
                    </a:cubicBezTo>
                    <a:cubicBezTo>
                      <a:pt x="91889" y="211611"/>
                      <a:pt x="91129" y="213128"/>
                      <a:pt x="90370" y="215404"/>
                    </a:cubicBezTo>
                    <a:cubicBezTo>
                      <a:pt x="90370" y="217679"/>
                      <a:pt x="89611" y="219955"/>
                      <a:pt x="88851" y="221471"/>
                    </a:cubicBezTo>
                    <a:cubicBezTo>
                      <a:pt x="88851" y="223747"/>
                      <a:pt x="88092" y="226022"/>
                      <a:pt x="87332" y="227539"/>
                    </a:cubicBezTo>
                    <a:cubicBezTo>
                      <a:pt x="87332" y="229815"/>
                      <a:pt x="86573" y="232090"/>
                      <a:pt x="86573" y="234365"/>
                    </a:cubicBezTo>
                    <a:cubicBezTo>
                      <a:pt x="85813" y="236641"/>
                      <a:pt x="85813" y="238158"/>
                      <a:pt x="85054" y="240433"/>
                    </a:cubicBezTo>
                    <a:cubicBezTo>
                      <a:pt x="85054" y="242708"/>
                      <a:pt x="84295" y="244984"/>
                      <a:pt x="84295" y="247259"/>
                    </a:cubicBezTo>
                    <a:cubicBezTo>
                      <a:pt x="83535" y="249535"/>
                      <a:pt x="83535" y="251810"/>
                      <a:pt x="83535" y="253327"/>
                    </a:cubicBezTo>
                    <a:cubicBezTo>
                      <a:pt x="82776" y="255602"/>
                      <a:pt x="82776" y="258636"/>
                      <a:pt x="82776" y="260912"/>
                    </a:cubicBezTo>
                    <a:cubicBezTo>
                      <a:pt x="82016" y="262428"/>
                      <a:pt x="82016" y="264704"/>
                      <a:pt x="82016" y="266221"/>
                    </a:cubicBezTo>
                    <a:cubicBezTo>
                      <a:pt x="82016" y="269255"/>
                      <a:pt x="81257" y="272288"/>
                      <a:pt x="81257" y="275322"/>
                    </a:cubicBezTo>
                    <a:cubicBezTo>
                      <a:pt x="81257" y="276839"/>
                      <a:pt x="81257" y="278356"/>
                      <a:pt x="81257" y="279873"/>
                    </a:cubicBezTo>
                    <a:cubicBezTo>
                      <a:pt x="80498" y="284424"/>
                      <a:pt x="80498" y="288975"/>
                      <a:pt x="80498" y="293525"/>
                    </a:cubicBezTo>
                    <a:cubicBezTo>
                      <a:pt x="80498" y="298076"/>
                      <a:pt x="80498" y="302627"/>
                      <a:pt x="81257" y="306419"/>
                    </a:cubicBezTo>
                    <a:cubicBezTo>
                      <a:pt x="81257" y="308695"/>
                      <a:pt x="81257" y="310212"/>
                      <a:pt x="81257" y="311729"/>
                    </a:cubicBezTo>
                    <a:cubicBezTo>
                      <a:pt x="81257" y="314004"/>
                      <a:pt x="81257" y="317038"/>
                      <a:pt x="82016" y="320072"/>
                    </a:cubicBezTo>
                    <a:cubicBezTo>
                      <a:pt x="82016" y="321589"/>
                      <a:pt x="82016" y="323864"/>
                      <a:pt x="82776" y="325381"/>
                    </a:cubicBezTo>
                    <a:cubicBezTo>
                      <a:pt x="82776" y="328415"/>
                      <a:pt x="82776" y="330690"/>
                      <a:pt x="83535" y="332966"/>
                    </a:cubicBezTo>
                    <a:cubicBezTo>
                      <a:pt x="83535" y="335241"/>
                      <a:pt x="83535" y="336758"/>
                      <a:pt x="84295" y="339033"/>
                    </a:cubicBezTo>
                    <a:cubicBezTo>
                      <a:pt x="84295" y="341309"/>
                      <a:pt x="85054" y="343584"/>
                      <a:pt x="85054" y="345859"/>
                    </a:cubicBezTo>
                    <a:cubicBezTo>
                      <a:pt x="85813" y="348135"/>
                      <a:pt x="85813" y="350410"/>
                      <a:pt x="86573" y="351927"/>
                    </a:cubicBezTo>
                    <a:cubicBezTo>
                      <a:pt x="86573" y="354203"/>
                      <a:pt x="87332" y="356478"/>
                      <a:pt x="87332" y="358753"/>
                    </a:cubicBezTo>
                    <a:cubicBezTo>
                      <a:pt x="88092" y="361029"/>
                      <a:pt x="88851" y="362546"/>
                      <a:pt x="88851" y="364821"/>
                    </a:cubicBezTo>
                    <a:cubicBezTo>
                      <a:pt x="89611" y="367096"/>
                      <a:pt x="90370" y="369372"/>
                      <a:pt x="90370" y="370889"/>
                    </a:cubicBezTo>
                    <a:cubicBezTo>
                      <a:pt x="91129" y="373164"/>
                      <a:pt x="91889" y="375439"/>
                      <a:pt x="91889" y="376956"/>
                    </a:cubicBezTo>
                    <a:cubicBezTo>
                      <a:pt x="92648" y="379232"/>
                      <a:pt x="93408" y="381507"/>
                      <a:pt x="94167" y="383783"/>
                    </a:cubicBezTo>
                    <a:cubicBezTo>
                      <a:pt x="94926" y="385300"/>
                      <a:pt x="95686" y="387575"/>
                      <a:pt x="95686" y="389092"/>
                    </a:cubicBezTo>
                    <a:cubicBezTo>
                      <a:pt x="96445" y="391367"/>
                      <a:pt x="97205" y="393643"/>
                      <a:pt x="97964" y="395918"/>
                    </a:cubicBezTo>
                    <a:cubicBezTo>
                      <a:pt x="98723" y="397435"/>
                      <a:pt x="99483" y="398952"/>
                      <a:pt x="100242" y="401227"/>
                    </a:cubicBezTo>
                    <a:cubicBezTo>
                      <a:pt x="101002" y="403503"/>
                      <a:pt x="101761" y="405778"/>
                      <a:pt x="103280" y="408812"/>
                    </a:cubicBezTo>
                    <a:cubicBezTo>
                      <a:pt x="103280" y="409570"/>
                      <a:pt x="104039" y="411087"/>
                      <a:pt x="104799" y="412604"/>
                    </a:cubicBezTo>
                    <a:cubicBezTo>
                      <a:pt x="106318" y="415638"/>
                      <a:pt x="107077" y="418672"/>
                      <a:pt x="108596" y="422464"/>
                    </a:cubicBezTo>
                    <a:cubicBezTo>
                      <a:pt x="109355" y="422464"/>
                      <a:pt x="109355" y="423223"/>
                      <a:pt x="109355" y="423223"/>
                    </a:cubicBezTo>
                    <a:cubicBezTo>
                      <a:pt x="136694" y="481624"/>
                      <a:pt x="182259" y="526374"/>
                      <a:pt x="236937" y="549886"/>
                    </a:cubicBezTo>
                    <a:cubicBezTo>
                      <a:pt x="237697" y="549886"/>
                      <a:pt x="239215" y="550644"/>
                      <a:pt x="240734" y="551403"/>
                    </a:cubicBezTo>
                    <a:cubicBezTo>
                      <a:pt x="243012" y="552161"/>
                      <a:pt x="245291" y="552920"/>
                      <a:pt x="246810" y="553678"/>
                    </a:cubicBezTo>
                    <a:cubicBezTo>
                      <a:pt x="249847" y="554437"/>
                      <a:pt x="252125" y="555195"/>
                      <a:pt x="254404" y="555954"/>
                    </a:cubicBezTo>
                    <a:cubicBezTo>
                      <a:pt x="255922" y="556712"/>
                      <a:pt x="256682" y="556712"/>
                      <a:pt x="257441" y="557471"/>
                    </a:cubicBezTo>
                    <a:cubicBezTo>
                      <a:pt x="260479" y="558229"/>
                      <a:pt x="263517" y="558988"/>
                      <a:pt x="266554" y="559746"/>
                    </a:cubicBezTo>
                    <a:cubicBezTo>
                      <a:pt x="267314" y="559746"/>
                      <a:pt x="267314" y="559746"/>
                      <a:pt x="268073" y="559746"/>
                    </a:cubicBezTo>
                    <a:cubicBezTo>
                      <a:pt x="271111" y="560504"/>
                      <a:pt x="274908" y="561263"/>
                      <a:pt x="277945" y="562021"/>
                    </a:cubicBezTo>
                    <a:cubicBezTo>
                      <a:pt x="278705" y="562021"/>
                      <a:pt x="278705" y="562021"/>
                      <a:pt x="278705" y="562780"/>
                    </a:cubicBezTo>
                    <a:cubicBezTo>
                      <a:pt x="282502" y="562780"/>
                      <a:pt x="285540" y="563538"/>
                      <a:pt x="289337" y="564297"/>
                    </a:cubicBezTo>
                    <a:cubicBezTo>
                      <a:pt x="290096" y="564297"/>
                      <a:pt x="290096" y="564297"/>
                      <a:pt x="290855" y="564297"/>
                    </a:cubicBezTo>
                    <a:lnTo>
                      <a:pt x="294653" y="565055"/>
                    </a:lnTo>
                    <a:cubicBezTo>
                      <a:pt x="303006" y="565814"/>
                      <a:pt x="310600" y="566572"/>
                      <a:pt x="318954" y="566572"/>
                    </a:cubicBezTo>
                    <a:cubicBezTo>
                      <a:pt x="449573" y="566572"/>
                      <a:pt x="556650" y="443701"/>
                      <a:pt x="556650" y="293525"/>
                    </a:cubicBezTo>
                    <a:cubicBezTo>
                      <a:pt x="556650" y="142591"/>
                      <a:pt x="449573" y="20478"/>
                      <a:pt x="318954" y="20478"/>
                    </a:cubicBezTo>
                    <a:close/>
                    <a:moveTo>
                      <a:pt x="258201" y="0"/>
                    </a:moveTo>
                    <a:cubicBezTo>
                      <a:pt x="268073" y="0"/>
                      <a:pt x="277945" y="758"/>
                      <a:pt x="287818" y="2275"/>
                    </a:cubicBezTo>
                    <a:cubicBezTo>
                      <a:pt x="298450" y="758"/>
                      <a:pt x="308322" y="0"/>
                      <a:pt x="318954" y="0"/>
                    </a:cubicBezTo>
                    <a:cubicBezTo>
                      <a:pt x="460964" y="0"/>
                      <a:pt x="577154" y="131214"/>
                      <a:pt x="577154" y="293525"/>
                    </a:cubicBezTo>
                    <a:cubicBezTo>
                      <a:pt x="577154" y="455078"/>
                      <a:pt x="460964" y="586292"/>
                      <a:pt x="318954" y="586292"/>
                    </a:cubicBezTo>
                    <a:cubicBezTo>
                      <a:pt x="308322" y="586292"/>
                      <a:pt x="298450" y="585534"/>
                      <a:pt x="287818" y="584775"/>
                    </a:cubicBezTo>
                    <a:cubicBezTo>
                      <a:pt x="277945" y="585534"/>
                      <a:pt x="268073" y="586292"/>
                      <a:pt x="258201" y="586292"/>
                    </a:cubicBezTo>
                    <a:cubicBezTo>
                      <a:pt x="203522" y="586292"/>
                      <a:pt x="152642" y="567331"/>
                      <a:pt x="110874" y="533958"/>
                    </a:cubicBezTo>
                    <a:cubicBezTo>
                      <a:pt x="110115" y="533200"/>
                      <a:pt x="109355" y="533200"/>
                      <a:pt x="108596" y="532441"/>
                    </a:cubicBezTo>
                    <a:cubicBezTo>
                      <a:pt x="91129" y="518031"/>
                      <a:pt x="75182" y="501344"/>
                      <a:pt x="60753" y="482383"/>
                    </a:cubicBezTo>
                    <a:cubicBezTo>
                      <a:pt x="60753" y="482383"/>
                      <a:pt x="59993" y="481624"/>
                      <a:pt x="59993" y="480866"/>
                    </a:cubicBezTo>
                    <a:cubicBezTo>
                      <a:pt x="46324" y="461904"/>
                      <a:pt x="34173" y="441426"/>
                      <a:pt x="25060" y="419430"/>
                    </a:cubicBezTo>
                    <a:cubicBezTo>
                      <a:pt x="24301" y="418672"/>
                      <a:pt x="24301" y="417913"/>
                      <a:pt x="24301" y="417913"/>
                    </a:cubicBezTo>
                    <a:cubicBezTo>
                      <a:pt x="8353" y="379990"/>
                      <a:pt x="0" y="337516"/>
                      <a:pt x="0" y="293525"/>
                    </a:cubicBezTo>
                    <a:cubicBezTo>
                      <a:pt x="0" y="264704"/>
                      <a:pt x="3037" y="237399"/>
                      <a:pt x="9872" y="211611"/>
                    </a:cubicBezTo>
                    <a:cubicBezTo>
                      <a:pt x="9872" y="210095"/>
                      <a:pt x="10632" y="209336"/>
                      <a:pt x="10632" y="207819"/>
                    </a:cubicBezTo>
                    <a:cubicBezTo>
                      <a:pt x="15188" y="191133"/>
                      <a:pt x="21263" y="174446"/>
                      <a:pt x="28857" y="158519"/>
                    </a:cubicBezTo>
                    <a:cubicBezTo>
                      <a:pt x="28857" y="157760"/>
                      <a:pt x="28857" y="157760"/>
                      <a:pt x="29617" y="157002"/>
                    </a:cubicBezTo>
                    <a:cubicBezTo>
                      <a:pt x="39489" y="134248"/>
                      <a:pt x="52399" y="113769"/>
                      <a:pt x="67588" y="94808"/>
                    </a:cubicBezTo>
                    <a:cubicBezTo>
                      <a:pt x="68347" y="94808"/>
                      <a:pt x="68347" y="94049"/>
                      <a:pt x="69106" y="94049"/>
                    </a:cubicBezTo>
                    <a:cubicBezTo>
                      <a:pt x="85054" y="74329"/>
                      <a:pt x="103280" y="57643"/>
                      <a:pt x="123025" y="43232"/>
                    </a:cubicBezTo>
                    <a:cubicBezTo>
                      <a:pt x="162514" y="15927"/>
                      <a:pt x="208839" y="0"/>
                      <a:pt x="25820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82832" tIns="91416" rIns="182832" bIns="91416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en-US" sz="7198" dirty="0"/>
              </a:p>
            </p:txBody>
          </p:sp>
        </p:grp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id="{231E1F88-D488-420B-ACC9-3646E40858D1}"/>
                </a:ext>
              </a:extLst>
            </p:cNvPr>
            <p:cNvCxnSpPr>
              <a:stCxn id="29" idx="6"/>
              <a:endCxn id="27" idx="2"/>
            </p:cNvCxnSpPr>
            <p:nvPr/>
          </p:nvCxnSpPr>
          <p:spPr>
            <a:xfrm>
              <a:off x="4128330" y="4048186"/>
              <a:ext cx="2377475" cy="0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0BC8248B-B3F0-4617-8B50-637C4FE5EC56}"/>
                </a:ext>
              </a:extLst>
            </p:cNvPr>
            <p:cNvCxnSpPr>
              <a:stCxn id="27" idx="6"/>
              <a:endCxn id="25" idx="2"/>
            </p:cNvCxnSpPr>
            <p:nvPr/>
          </p:nvCxnSpPr>
          <p:spPr>
            <a:xfrm>
              <a:off x="7043625" y="4048186"/>
              <a:ext cx="2395880" cy="0"/>
            </a:xfrm>
            <a:prstGeom prst="straightConnector1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îṩliḓe">
              <a:extLst>
                <a:ext uri="{FF2B5EF4-FFF2-40B4-BE49-F238E27FC236}">
                  <a16:creationId xmlns:a16="http://schemas.microsoft.com/office/drawing/2014/main" id="{65571228-DB9B-4D98-9479-D17F46B1CD8C}"/>
                </a:ext>
              </a:extLst>
            </p:cNvPr>
            <p:cNvSpPr txBox="1"/>
            <p:nvPr/>
          </p:nvSpPr>
          <p:spPr>
            <a:xfrm>
              <a:off x="8152330" y="3560738"/>
              <a:ext cx="914400" cy="521720"/>
            </a:xfrm>
            <a:prstGeom prst="rect">
              <a:avLst/>
            </a:prstGeom>
            <a:noFill/>
          </p:spPr>
          <p:txBody>
            <a:bodyPr wrap="none" lIns="90000" tIns="46800" rIns="90000" bIns="46800" anchor="ctr" anchorCtr="0">
              <a:normAutofit/>
            </a:bodyPr>
            <a:lstStyle/>
            <a:p>
              <a:pPr algn="ctr"/>
              <a:r>
                <a:rPr lang="en-US" altLang="zh-CN" sz="1400" b="1" dirty="0"/>
                <a:t>Text</a:t>
              </a:r>
              <a:endParaRPr lang="zh-CN" altLang="en-US" sz="1400" b="1" dirty="0"/>
            </a:p>
          </p:txBody>
        </p:sp>
        <p:sp>
          <p:nvSpPr>
            <p:cNvPr id="22" name="ïṣļíḍê">
              <a:extLst>
                <a:ext uri="{FF2B5EF4-FFF2-40B4-BE49-F238E27FC236}">
                  <a16:creationId xmlns:a16="http://schemas.microsoft.com/office/drawing/2014/main" id="{664045E3-C4CB-4647-897E-BC1D4D05ECFA}"/>
                </a:ext>
              </a:extLst>
            </p:cNvPr>
            <p:cNvSpPr txBox="1"/>
            <p:nvPr/>
          </p:nvSpPr>
          <p:spPr>
            <a:xfrm>
              <a:off x="673102" y="1130300"/>
              <a:ext cx="5232398" cy="45589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b" anchorCtr="0">
              <a:normAutofit/>
            </a:bodyPr>
            <a:lstStyle/>
            <a:p>
              <a:pPr>
                <a:buSzPct val="25000"/>
              </a:pPr>
              <a:r>
                <a:rPr lang="en-US" sz="1600" b="1" dirty="0"/>
                <a:t>Unified fonts make reading more fluent.</a:t>
              </a:r>
            </a:p>
          </p:txBody>
        </p:sp>
        <p:sp>
          <p:nvSpPr>
            <p:cNvPr id="23" name="íŝ1íḍè">
              <a:extLst>
                <a:ext uri="{FF2B5EF4-FFF2-40B4-BE49-F238E27FC236}">
                  <a16:creationId xmlns:a16="http://schemas.microsoft.com/office/drawing/2014/main" id="{4A771542-4497-4AD9-BA7A-949A26C89D00}"/>
                </a:ext>
              </a:extLst>
            </p:cNvPr>
            <p:cNvSpPr txBox="1"/>
            <p:nvPr/>
          </p:nvSpPr>
          <p:spPr>
            <a:xfrm>
              <a:off x="673100" y="1586192"/>
              <a:ext cx="5232399" cy="6575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0000" tIns="46800" rIns="90000" bIns="46800" anchor="t" anchorCtr="0">
              <a:norm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0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000" dirty="0"/>
                <a:t>Adjust the spacing to adapt to Chinese typesetting, use the reference line in PPT.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7576B337-DC14-41D5-9B58-CBB776F434F8}"/>
                </a:ext>
              </a:extLst>
            </p:cNvPr>
            <p:cNvCxnSpPr>
              <a:stCxn id="8" idx="6"/>
              <a:endCxn id="29" idx="2"/>
            </p:cNvCxnSpPr>
            <p:nvPr/>
          </p:nvCxnSpPr>
          <p:spPr>
            <a:xfrm flipV="1">
              <a:off x="2613597" y="4048186"/>
              <a:ext cx="976913" cy="331"/>
            </a:xfrm>
            <a:prstGeom prst="line">
              <a:avLst/>
            </a:prstGeom>
            <a:ln w="3175" cap="rnd">
              <a:solidFill>
                <a:schemeClr val="bg1">
                  <a:lumMod val="85000"/>
                </a:schemeClr>
              </a:solidFill>
              <a:round/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8921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5E0B76-004A-47D9-8500-E8EB73513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2A95CC9E-CDDB-4AFB-82E7-3D70DBDC3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84782977-BFC1-4CDD-A99B-7E4C803F5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grpSp>
        <p:nvGrpSpPr>
          <p:cNvPr id="5" name="272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F03DFB2-2808-48C0-B188-B914BAE63487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25744" y="1652664"/>
            <a:ext cx="11466256" cy="4279704"/>
            <a:chOff x="725744" y="1652664"/>
            <a:chExt cx="11466256" cy="4279704"/>
          </a:xfrm>
        </p:grpSpPr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id="{5E1ED5B4-DCD9-4EF1-A5B6-163AFF324705}"/>
                </a:ext>
              </a:extLst>
            </p:cNvPr>
            <p:cNvCxnSpPr/>
            <p:nvPr/>
          </p:nvCxnSpPr>
          <p:spPr>
            <a:xfrm>
              <a:off x="960558" y="3212976"/>
              <a:ext cx="11231442" cy="0"/>
            </a:xfrm>
            <a:prstGeom prst="line">
              <a:avLst/>
            </a:prstGeom>
            <a:ln w="28575" cap="rnd">
              <a:solidFill>
                <a:srgbClr val="95A5A6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íśľídé">
              <a:extLst>
                <a:ext uri="{FF2B5EF4-FFF2-40B4-BE49-F238E27FC236}">
                  <a16:creationId xmlns:a16="http://schemas.microsoft.com/office/drawing/2014/main" id="{21471D01-36AB-462A-8E99-4F1997FE7F58}"/>
                </a:ext>
              </a:extLst>
            </p:cNvPr>
            <p:cNvSpPr/>
            <p:nvPr/>
          </p:nvSpPr>
          <p:spPr>
            <a:xfrm>
              <a:off x="725744" y="3099528"/>
              <a:ext cx="226898" cy="22689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îsḷîḍe">
              <a:extLst>
                <a:ext uri="{FF2B5EF4-FFF2-40B4-BE49-F238E27FC236}">
                  <a16:creationId xmlns:a16="http://schemas.microsoft.com/office/drawing/2014/main" id="{499F1E18-7C51-4FA7-8274-BD98F41B4B5A}"/>
                </a:ext>
              </a:extLst>
            </p:cNvPr>
            <p:cNvSpPr/>
            <p:nvPr/>
          </p:nvSpPr>
          <p:spPr>
            <a:xfrm>
              <a:off x="1459016" y="3099528"/>
              <a:ext cx="226898" cy="2268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ïṣlîḋé">
              <a:extLst>
                <a:ext uri="{FF2B5EF4-FFF2-40B4-BE49-F238E27FC236}">
                  <a16:creationId xmlns:a16="http://schemas.microsoft.com/office/drawing/2014/main" id="{BF98A249-8A44-4559-A893-54120387F23E}"/>
                </a:ext>
              </a:extLst>
            </p:cNvPr>
            <p:cNvSpPr/>
            <p:nvPr/>
          </p:nvSpPr>
          <p:spPr>
            <a:xfrm>
              <a:off x="2751993" y="3099528"/>
              <a:ext cx="226898" cy="2268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ï$ḻïde">
              <a:extLst>
                <a:ext uri="{FF2B5EF4-FFF2-40B4-BE49-F238E27FC236}">
                  <a16:creationId xmlns:a16="http://schemas.microsoft.com/office/drawing/2014/main" id="{EABA74AA-6E2A-4339-9B2C-B0D62519860B}"/>
                </a:ext>
              </a:extLst>
            </p:cNvPr>
            <p:cNvSpPr/>
            <p:nvPr/>
          </p:nvSpPr>
          <p:spPr>
            <a:xfrm>
              <a:off x="4689944" y="3099528"/>
              <a:ext cx="226898" cy="2268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î$ļîďé">
              <a:extLst>
                <a:ext uri="{FF2B5EF4-FFF2-40B4-BE49-F238E27FC236}">
                  <a16:creationId xmlns:a16="http://schemas.microsoft.com/office/drawing/2014/main" id="{55DE166B-87F8-4192-A136-7D1DE97D26A8}"/>
                </a:ext>
              </a:extLst>
            </p:cNvPr>
            <p:cNvSpPr/>
            <p:nvPr/>
          </p:nvSpPr>
          <p:spPr>
            <a:xfrm>
              <a:off x="6020027" y="3099528"/>
              <a:ext cx="226898" cy="2268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îśḻíḑê">
              <a:extLst>
                <a:ext uri="{FF2B5EF4-FFF2-40B4-BE49-F238E27FC236}">
                  <a16:creationId xmlns:a16="http://schemas.microsoft.com/office/drawing/2014/main" id="{7CBFAEEB-5D5A-4C20-B6FE-62225764B0D2}"/>
                </a:ext>
              </a:extLst>
            </p:cNvPr>
            <p:cNvSpPr/>
            <p:nvPr/>
          </p:nvSpPr>
          <p:spPr>
            <a:xfrm>
              <a:off x="7117579" y="3099528"/>
              <a:ext cx="226898" cy="22689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ŝ1îdé">
              <a:extLst>
                <a:ext uri="{FF2B5EF4-FFF2-40B4-BE49-F238E27FC236}">
                  <a16:creationId xmlns:a16="http://schemas.microsoft.com/office/drawing/2014/main" id="{08A36B4B-5C7F-455A-B8F6-B43FC8E2661A}"/>
                </a:ext>
              </a:extLst>
            </p:cNvPr>
            <p:cNvSpPr/>
            <p:nvPr/>
          </p:nvSpPr>
          <p:spPr>
            <a:xfrm>
              <a:off x="9125956" y="3099528"/>
              <a:ext cx="226898" cy="226898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ïṩḻiḋé">
              <a:extLst>
                <a:ext uri="{FF2B5EF4-FFF2-40B4-BE49-F238E27FC236}">
                  <a16:creationId xmlns:a16="http://schemas.microsoft.com/office/drawing/2014/main" id="{60DE857B-47D6-4C49-B5CB-B77A1738255B}"/>
                </a:ext>
              </a:extLst>
            </p:cNvPr>
            <p:cNvSpPr/>
            <p:nvPr/>
          </p:nvSpPr>
          <p:spPr>
            <a:xfrm>
              <a:off x="11079497" y="3099528"/>
              <a:ext cx="226898" cy="226898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51CB68DD-E6D0-4BD0-BB96-2A730D24AA7B}"/>
                </a:ext>
              </a:extLst>
            </p:cNvPr>
            <p:cNvCxnSpPr/>
            <p:nvPr/>
          </p:nvCxnSpPr>
          <p:spPr>
            <a:xfrm flipH="1">
              <a:off x="847109" y="3326425"/>
              <a:ext cx="7916" cy="1699095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išliḑé">
              <a:extLst>
                <a:ext uri="{FF2B5EF4-FFF2-40B4-BE49-F238E27FC236}">
                  <a16:creationId xmlns:a16="http://schemas.microsoft.com/office/drawing/2014/main" id="{186CBEA3-4515-484C-A8BA-BEFD14B66F96}"/>
                </a:ext>
              </a:extLst>
            </p:cNvPr>
            <p:cNvSpPr txBox="1"/>
            <p:nvPr/>
          </p:nvSpPr>
          <p:spPr>
            <a:xfrm>
              <a:off x="801730" y="5042856"/>
              <a:ext cx="928459" cy="6924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600" b="1"/>
                <a:t>2014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B9073427-8943-42E8-B9EC-361C4ABE2D7A}"/>
                </a:ext>
              </a:extLst>
            </p:cNvPr>
            <p:cNvCxnSpPr/>
            <p:nvPr/>
          </p:nvCxnSpPr>
          <p:spPr>
            <a:xfrm>
              <a:off x="1572464" y="3332835"/>
              <a:ext cx="7916" cy="1055338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2465FE1E-7996-4400-8A1E-B4F426CB5F17}"/>
                </a:ext>
              </a:extLst>
            </p:cNvPr>
            <p:cNvCxnSpPr/>
            <p:nvPr/>
          </p:nvCxnSpPr>
          <p:spPr>
            <a:xfrm>
              <a:off x="1602156" y="4388173"/>
              <a:ext cx="791450" cy="0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0145591A-36F1-4D70-8745-254CDE8817FA}"/>
                </a:ext>
              </a:extLst>
            </p:cNvPr>
            <p:cNvCxnSpPr/>
            <p:nvPr/>
          </p:nvCxnSpPr>
          <p:spPr>
            <a:xfrm>
              <a:off x="2854035" y="2044190"/>
              <a:ext cx="7916" cy="1055338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CCEBCF0F-6155-4050-98DA-021EA483D883}"/>
                </a:ext>
              </a:extLst>
            </p:cNvPr>
            <p:cNvCxnSpPr/>
            <p:nvPr/>
          </p:nvCxnSpPr>
          <p:spPr>
            <a:xfrm>
              <a:off x="2861950" y="2044951"/>
              <a:ext cx="791450" cy="0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íṡ1íḑê">
              <a:extLst>
                <a:ext uri="{FF2B5EF4-FFF2-40B4-BE49-F238E27FC236}">
                  <a16:creationId xmlns:a16="http://schemas.microsoft.com/office/drawing/2014/main" id="{17A48F1D-D5F3-4D58-8877-A733F56DFA2C}"/>
                </a:ext>
              </a:extLst>
            </p:cNvPr>
            <p:cNvSpPr txBox="1"/>
            <p:nvPr/>
          </p:nvSpPr>
          <p:spPr>
            <a:xfrm>
              <a:off x="3755743" y="1731068"/>
              <a:ext cx="928459" cy="6924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600" b="1" dirty="0"/>
                <a:t>2015</a:t>
              </a:r>
            </a:p>
          </p:txBody>
        </p:sp>
        <p:cxnSp>
          <p:nvCxnSpPr>
            <p:cNvPr id="22" name="直接连接符 21">
              <a:extLst>
                <a:ext uri="{FF2B5EF4-FFF2-40B4-BE49-F238E27FC236}">
                  <a16:creationId xmlns:a16="http://schemas.microsoft.com/office/drawing/2014/main" id="{20655750-AD30-4705-8496-BEAD2FE4EEA9}"/>
                </a:ext>
              </a:extLst>
            </p:cNvPr>
            <p:cNvCxnSpPr/>
            <p:nvPr/>
          </p:nvCxnSpPr>
          <p:spPr>
            <a:xfrm>
              <a:off x="4795477" y="3337547"/>
              <a:ext cx="7916" cy="363036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1D7549EC-11CC-4DDF-96F6-8B64871B0A64}"/>
                </a:ext>
              </a:extLst>
            </p:cNvPr>
            <p:cNvCxnSpPr/>
            <p:nvPr/>
          </p:nvCxnSpPr>
          <p:spPr>
            <a:xfrm>
              <a:off x="6135233" y="1997724"/>
              <a:ext cx="7916" cy="1055338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id="{150398E0-09AF-4BEB-A7A1-C5412950084A}"/>
                </a:ext>
              </a:extLst>
            </p:cNvPr>
            <p:cNvCxnSpPr/>
            <p:nvPr/>
          </p:nvCxnSpPr>
          <p:spPr>
            <a:xfrm>
              <a:off x="6133476" y="1971081"/>
              <a:ext cx="791450" cy="0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šlide">
              <a:extLst>
                <a:ext uri="{FF2B5EF4-FFF2-40B4-BE49-F238E27FC236}">
                  <a16:creationId xmlns:a16="http://schemas.microsoft.com/office/drawing/2014/main" id="{4B83F09F-E5E1-402C-8ADD-9834F000DC11}"/>
                </a:ext>
              </a:extLst>
            </p:cNvPr>
            <p:cNvSpPr txBox="1"/>
            <p:nvPr/>
          </p:nvSpPr>
          <p:spPr>
            <a:xfrm>
              <a:off x="7090632" y="1652664"/>
              <a:ext cx="928459" cy="6924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600" b="1"/>
                <a:t>2016</a:t>
              </a:r>
            </a:p>
          </p:txBody>
        </p:sp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66696957-0EFF-474E-8BE8-953A75A8F1FF}"/>
                </a:ext>
              </a:extLst>
            </p:cNvPr>
            <p:cNvCxnSpPr/>
            <p:nvPr/>
          </p:nvCxnSpPr>
          <p:spPr>
            <a:xfrm flipH="1">
              <a:off x="7220911" y="3356397"/>
              <a:ext cx="7916" cy="1361387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iṥ1íḍé">
              <a:extLst>
                <a:ext uri="{FF2B5EF4-FFF2-40B4-BE49-F238E27FC236}">
                  <a16:creationId xmlns:a16="http://schemas.microsoft.com/office/drawing/2014/main" id="{C9B8AE4B-BB99-4C5E-9CAE-D28BB4DA7499}"/>
                </a:ext>
              </a:extLst>
            </p:cNvPr>
            <p:cNvSpPr/>
            <p:nvPr/>
          </p:nvSpPr>
          <p:spPr>
            <a:xfrm>
              <a:off x="6667602" y="4823278"/>
              <a:ext cx="1109090" cy="11090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dirty="0">
                  <a:solidFill>
                    <a:schemeClr val="accent1"/>
                  </a:solidFill>
                </a:rPr>
                <a:t>95%</a:t>
              </a:r>
            </a:p>
          </p:txBody>
        </p:sp>
        <p:sp>
          <p:nvSpPr>
            <p:cNvPr id="28" name="ís1íḋé">
              <a:extLst>
                <a:ext uri="{FF2B5EF4-FFF2-40B4-BE49-F238E27FC236}">
                  <a16:creationId xmlns:a16="http://schemas.microsoft.com/office/drawing/2014/main" id="{5D6A7370-2236-4038-909A-181F1DF29B0A}"/>
                </a:ext>
              </a:extLst>
            </p:cNvPr>
            <p:cNvSpPr/>
            <p:nvPr/>
          </p:nvSpPr>
          <p:spPr>
            <a:xfrm>
              <a:off x="6746680" y="4927337"/>
              <a:ext cx="900970" cy="900970"/>
            </a:xfrm>
            <a:prstGeom prst="arc">
              <a:avLst>
                <a:gd name="adj1" fmla="val 16200000"/>
                <a:gd name="adj2" fmla="val 13209839"/>
              </a:avLst>
            </a:prstGeom>
            <a:noFill/>
            <a:ln w="76200"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id="{54970992-227C-4476-B6C9-826ADBBAB357}"/>
                </a:ext>
              </a:extLst>
            </p:cNvPr>
            <p:cNvCxnSpPr/>
            <p:nvPr/>
          </p:nvCxnSpPr>
          <p:spPr>
            <a:xfrm>
              <a:off x="11192946" y="3341685"/>
              <a:ext cx="7916" cy="1055338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>
              <a:extLst>
                <a:ext uri="{FF2B5EF4-FFF2-40B4-BE49-F238E27FC236}">
                  <a16:creationId xmlns:a16="http://schemas.microsoft.com/office/drawing/2014/main" id="{A2078C04-4C05-4070-A4E4-307877ACDD03}"/>
                </a:ext>
              </a:extLst>
            </p:cNvPr>
            <p:cNvCxnSpPr/>
            <p:nvPr/>
          </p:nvCxnSpPr>
          <p:spPr>
            <a:xfrm>
              <a:off x="10377254" y="4388173"/>
              <a:ext cx="791450" cy="0"/>
            </a:xfrm>
            <a:prstGeom prst="line">
              <a:avLst/>
            </a:prstGeom>
            <a:ln>
              <a:solidFill>
                <a:srgbClr val="95A5A6"/>
              </a:solidFill>
              <a:prstDash val="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>
              <a:extLst>
                <a:ext uri="{FF2B5EF4-FFF2-40B4-BE49-F238E27FC236}">
                  <a16:creationId xmlns:a16="http://schemas.microsoft.com/office/drawing/2014/main" id="{0F7B214E-D7A5-472D-BB38-A3701DF4B715}"/>
                </a:ext>
              </a:extLst>
            </p:cNvPr>
            <p:cNvCxnSpPr/>
            <p:nvPr/>
          </p:nvCxnSpPr>
          <p:spPr>
            <a:xfrm>
              <a:off x="9225963" y="2725147"/>
              <a:ext cx="7916" cy="363036"/>
            </a:xfrm>
            <a:prstGeom prst="line">
              <a:avLst/>
            </a:prstGeom>
            <a:ln w="3175">
              <a:solidFill>
                <a:srgbClr val="95A5A6"/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íṥḻïḑe">
              <a:extLst>
                <a:ext uri="{FF2B5EF4-FFF2-40B4-BE49-F238E27FC236}">
                  <a16:creationId xmlns:a16="http://schemas.microsoft.com/office/drawing/2014/main" id="{B124B279-AB53-43DC-877E-31AA2CD2DE91}"/>
                </a:ext>
              </a:extLst>
            </p:cNvPr>
            <p:cNvSpPr txBox="1"/>
            <p:nvPr/>
          </p:nvSpPr>
          <p:spPr>
            <a:xfrm>
              <a:off x="8740531" y="2044190"/>
              <a:ext cx="928459" cy="6924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r>
                <a:rPr lang="en-US" sz="2600" b="1"/>
                <a:t>2017</a:t>
              </a:r>
            </a:p>
          </p:txBody>
        </p:sp>
        <p:sp>
          <p:nvSpPr>
            <p:cNvPr id="33" name="íṣḷidè">
              <a:extLst>
                <a:ext uri="{FF2B5EF4-FFF2-40B4-BE49-F238E27FC236}">
                  <a16:creationId xmlns:a16="http://schemas.microsoft.com/office/drawing/2014/main" id="{D265FD20-18CC-4FF3-A758-5A3A41E00347}"/>
                </a:ext>
              </a:extLst>
            </p:cNvPr>
            <p:cNvSpPr txBox="1"/>
            <p:nvPr/>
          </p:nvSpPr>
          <p:spPr>
            <a:xfrm>
              <a:off x="2462856" y="4002769"/>
              <a:ext cx="1887290" cy="715015"/>
            </a:xfrm>
            <a:prstGeom prst="rect">
              <a:avLst/>
            </a:prstGeom>
            <a:noFill/>
          </p:spPr>
          <p:txBody>
            <a:bodyPr wrap="square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34" name="ïšlíḑe">
              <a:extLst>
                <a:ext uri="{FF2B5EF4-FFF2-40B4-BE49-F238E27FC236}">
                  <a16:creationId xmlns:a16="http://schemas.microsoft.com/office/drawing/2014/main" id="{2DCD2CDD-965F-49E2-9AA5-9DCFC3C0884F}"/>
                </a:ext>
              </a:extLst>
            </p:cNvPr>
            <p:cNvSpPr txBox="1"/>
            <p:nvPr/>
          </p:nvSpPr>
          <p:spPr>
            <a:xfrm>
              <a:off x="4651270" y="4002769"/>
              <a:ext cx="1887290" cy="715015"/>
            </a:xfrm>
            <a:prstGeom prst="rect">
              <a:avLst/>
            </a:prstGeom>
            <a:noFill/>
          </p:spPr>
          <p:txBody>
            <a:bodyPr wrap="square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  <p:sp>
          <p:nvSpPr>
            <p:cNvPr id="35" name="íŝľîdé">
              <a:extLst>
                <a:ext uri="{FF2B5EF4-FFF2-40B4-BE49-F238E27FC236}">
                  <a16:creationId xmlns:a16="http://schemas.microsoft.com/office/drawing/2014/main" id="{60A09016-D5D9-448E-A9EC-E96F36126457}"/>
                </a:ext>
              </a:extLst>
            </p:cNvPr>
            <p:cNvSpPr txBox="1"/>
            <p:nvPr/>
          </p:nvSpPr>
          <p:spPr>
            <a:xfrm>
              <a:off x="8351977" y="4002769"/>
              <a:ext cx="1887290" cy="715015"/>
            </a:xfrm>
            <a:prstGeom prst="rect">
              <a:avLst/>
            </a:prstGeom>
            <a:noFill/>
          </p:spPr>
          <p:txBody>
            <a:bodyPr wrap="square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/>
                <a:t>Copy paste fonts. Choose the only option to retain text……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0539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1A79BC-F375-4825-8EE5-81BB89321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60ECEE5E-6B37-42E3-BB1A-75EEEE541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BAC611B-B4E3-4499-A0DA-987362B18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grpSp>
        <p:nvGrpSpPr>
          <p:cNvPr id="5" name="20432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4C9871E-457F-475C-885C-AD5680320824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-1587" y="1908555"/>
            <a:ext cx="12193588" cy="4235070"/>
            <a:chOff x="-1587" y="1908555"/>
            <a:chExt cx="12193588" cy="4235070"/>
          </a:xfrm>
        </p:grpSpPr>
        <p:sp>
          <p:nvSpPr>
            <p:cNvPr id="6" name="iş1ïḓè">
              <a:extLst>
                <a:ext uri="{FF2B5EF4-FFF2-40B4-BE49-F238E27FC236}">
                  <a16:creationId xmlns:a16="http://schemas.microsoft.com/office/drawing/2014/main" id="{4B4D1D34-AED0-4D38-8AE6-DBAA678B7BC4}"/>
                </a:ext>
              </a:extLst>
            </p:cNvPr>
            <p:cNvSpPr/>
            <p:nvPr/>
          </p:nvSpPr>
          <p:spPr bwMode="auto">
            <a:xfrm>
              <a:off x="-1587" y="3709283"/>
              <a:ext cx="12193588" cy="243434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  <a:ex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dk1"/>
                </a:solidFill>
              </a:endParaRPr>
            </a:p>
          </p:txBody>
        </p:sp>
        <p:grpSp>
          <p:nvGrpSpPr>
            <p:cNvPr id="7" name="ís1îḓê">
              <a:extLst>
                <a:ext uri="{FF2B5EF4-FFF2-40B4-BE49-F238E27FC236}">
                  <a16:creationId xmlns:a16="http://schemas.microsoft.com/office/drawing/2014/main" id="{408B6B45-6A0A-45E5-B0AD-277E3BD0296C}"/>
                </a:ext>
              </a:extLst>
            </p:cNvPr>
            <p:cNvGrpSpPr/>
            <p:nvPr/>
          </p:nvGrpSpPr>
          <p:grpSpPr>
            <a:xfrm>
              <a:off x="3956674" y="1908555"/>
              <a:ext cx="4278654" cy="3459988"/>
              <a:chOff x="3956674" y="1908555"/>
              <a:chExt cx="4278654" cy="3459988"/>
            </a:xfrm>
          </p:grpSpPr>
          <p:sp>
            <p:nvSpPr>
              <p:cNvPr id="16" name="ïṣlîḋê">
                <a:extLst>
                  <a:ext uri="{FF2B5EF4-FFF2-40B4-BE49-F238E27FC236}">
                    <a16:creationId xmlns:a16="http://schemas.microsoft.com/office/drawing/2014/main" id="{E644B365-FEB1-4EC6-9249-2E42A5269818}"/>
                  </a:ext>
                </a:extLst>
              </p:cNvPr>
              <p:cNvSpPr/>
              <p:nvPr/>
            </p:nvSpPr>
            <p:spPr bwMode="auto">
              <a:xfrm rot="16200000">
                <a:off x="3048843" y="2816387"/>
                <a:ext cx="3459987" cy="1644326"/>
              </a:xfrm>
              <a:custGeom>
                <a:avLst/>
                <a:gdLst>
                  <a:gd name="connsiteX0" fmla="*/ 1141754 w 4807214"/>
                  <a:gd name="connsiteY0" fmla="*/ 0 h 2284583"/>
                  <a:gd name="connsiteX1" fmla="*/ 1482657 w 4807214"/>
                  <a:gd name="connsiteY1" fmla="*/ 142363 h 2284583"/>
                  <a:gd name="connsiteX2" fmla="*/ 1837912 w 4807214"/>
                  <a:gd name="connsiteY2" fmla="*/ 498418 h 2284583"/>
                  <a:gd name="connsiteX3" fmla="*/ 1884770 w 4807214"/>
                  <a:gd name="connsiteY3" fmla="*/ 545381 h 2284583"/>
                  <a:gd name="connsiteX4" fmla="*/ 1887979 w 4807214"/>
                  <a:gd name="connsiteY4" fmla="*/ 548595 h 2284583"/>
                  <a:gd name="connsiteX5" fmla="*/ 2202332 w 4807214"/>
                  <a:gd name="connsiteY5" fmla="*/ 863423 h 2284583"/>
                  <a:gd name="connsiteX6" fmla="*/ 2603030 w 4807214"/>
                  <a:gd name="connsiteY6" fmla="*/ 863423 h 2284583"/>
                  <a:gd name="connsiteX7" fmla="*/ 3068706 w 4807214"/>
                  <a:gd name="connsiteY7" fmla="*/ 397045 h 2284583"/>
                  <a:gd name="connsiteX8" fmla="*/ 3071483 w 4807214"/>
                  <a:gd name="connsiteY8" fmla="*/ 397045 h 2284583"/>
                  <a:gd name="connsiteX9" fmla="*/ 3079823 w 4807214"/>
                  <a:gd name="connsiteY9" fmla="*/ 388773 h 2284583"/>
                  <a:gd name="connsiteX10" fmla="*/ 3328250 w 4807214"/>
                  <a:gd name="connsiteY10" fmla="*/ 142363 h 2284583"/>
                  <a:gd name="connsiteX11" fmla="*/ 4010224 w 4807214"/>
                  <a:gd name="connsiteY11" fmla="*/ 142363 h 2284583"/>
                  <a:gd name="connsiteX12" fmla="*/ 4665136 w 4807214"/>
                  <a:gd name="connsiteY12" fmla="*/ 798587 h 2284583"/>
                  <a:gd name="connsiteX13" fmla="*/ 4665136 w 4807214"/>
                  <a:gd name="connsiteY13" fmla="*/ 1481929 h 2284583"/>
                  <a:gd name="connsiteX14" fmla="*/ 4010224 w 4807214"/>
                  <a:gd name="connsiteY14" fmla="*/ 2143576 h 2284583"/>
                  <a:gd name="connsiteX15" fmla="*/ 3701712 w 4807214"/>
                  <a:gd name="connsiteY15" fmla="*/ 2284583 h 2284583"/>
                  <a:gd name="connsiteX16" fmla="*/ 3701712 w 4807214"/>
                  <a:gd name="connsiteY16" fmla="*/ 2089343 h 2284583"/>
                  <a:gd name="connsiteX17" fmla="*/ 3869499 w 4807214"/>
                  <a:gd name="connsiteY17" fmla="*/ 2007993 h 2284583"/>
                  <a:gd name="connsiteX18" fmla="*/ 4529824 w 4807214"/>
                  <a:gd name="connsiteY18" fmla="*/ 1346345 h 2284583"/>
                  <a:gd name="connsiteX19" fmla="*/ 4529824 w 4807214"/>
                  <a:gd name="connsiteY19" fmla="*/ 939594 h 2284583"/>
                  <a:gd name="connsiteX20" fmla="*/ 3869499 w 4807214"/>
                  <a:gd name="connsiteY20" fmla="*/ 277946 h 2284583"/>
                  <a:gd name="connsiteX21" fmla="*/ 3463562 w 4807214"/>
                  <a:gd name="connsiteY21" fmla="*/ 277946 h 2284583"/>
                  <a:gd name="connsiteX22" fmla="*/ 3073862 w 4807214"/>
                  <a:gd name="connsiteY22" fmla="*/ 673851 h 2284583"/>
                  <a:gd name="connsiteX23" fmla="*/ 3069465 w 4807214"/>
                  <a:gd name="connsiteY23" fmla="*/ 673851 h 2284583"/>
                  <a:gd name="connsiteX24" fmla="*/ 3068473 w 4807214"/>
                  <a:gd name="connsiteY24" fmla="*/ 673851 h 2284583"/>
                  <a:gd name="connsiteX25" fmla="*/ 3022475 w 4807214"/>
                  <a:gd name="connsiteY25" fmla="*/ 719918 h 2284583"/>
                  <a:gd name="connsiteX26" fmla="*/ 2743816 w 4807214"/>
                  <a:gd name="connsiteY26" fmla="*/ 998997 h 2284583"/>
                  <a:gd name="connsiteX27" fmla="*/ 2402681 w 4807214"/>
                  <a:gd name="connsiteY27" fmla="*/ 1139995 h 2284583"/>
                  <a:gd name="connsiteX28" fmla="*/ 2061547 w 4807214"/>
                  <a:gd name="connsiteY28" fmla="*/ 998997 h 2284583"/>
                  <a:gd name="connsiteX29" fmla="*/ 1460500 w 4807214"/>
                  <a:gd name="connsiteY29" fmla="*/ 397045 h 2284583"/>
                  <a:gd name="connsiteX30" fmla="*/ 1464581 w 4807214"/>
                  <a:gd name="connsiteY30" fmla="*/ 397045 h 2284583"/>
                  <a:gd name="connsiteX31" fmla="*/ 1415958 w 4807214"/>
                  <a:gd name="connsiteY31" fmla="*/ 347636 h 2284583"/>
                  <a:gd name="connsiteX32" fmla="*/ 1347378 w 4807214"/>
                  <a:gd name="connsiteY32" fmla="*/ 277946 h 2284583"/>
                  <a:gd name="connsiteX33" fmla="*/ 941541 w 4807214"/>
                  <a:gd name="connsiteY33" fmla="*/ 277946 h 2284583"/>
                  <a:gd name="connsiteX34" fmla="*/ 281380 w 4807214"/>
                  <a:gd name="connsiteY34" fmla="*/ 939594 h 2284583"/>
                  <a:gd name="connsiteX35" fmla="*/ 200213 w 4807214"/>
                  <a:gd name="connsiteY35" fmla="*/ 1140258 h 2284583"/>
                  <a:gd name="connsiteX36" fmla="*/ 281380 w 4807214"/>
                  <a:gd name="connsiteY36" fmla="*/ 1346345 h 2284583"/>
                  <a:gd name="connsiteX37" fmla="*/ 941541 w 4807214"/>
                  <a:gd name="connsiteY37" fmla="*/ 2007993 h 2284583"/>
                  <a:gd name="connsiteX38" fmla="*/ 1141754 w 4807214"/>
                  <a:gd name="connsiteY38" fmla="*/ 2089343 h 2284583"/>
                  <a:gd name="connsiteX39" fmla="*/ 1141754 w 4807214"/>
                  <a:gd name="connsiteY39" fmla="*/ 2284583 h 2284583"/>
                  <a:gd name="connsiteX40" fmla="*/ 800851 w 4807214"/>
                  <a:gd name="connsiteY40" fmla="*/ 2143576 h 2284583"/>
                  <a:gd name="connsiteX41" fmla="*/ 140690 w 4807214"/>
                  <a:gd name="connsiteY41" fmla="*/ 1481929 h 2284583"/>
                  <a:gd name="connsiteX42" fmla="*/ 0 w 4807214"/>
                  <a:gd name="connsiteY42" fmla="*/ 1140258 h 2284583"/>
                  <a:gd name="connsiteX43" fmla="*/ 140690 w 4807214"/>
                  <a:gd name="connsiteY43" fmla="*/ 798587 h 2284583"/>
                  <a:gd name="connsiteX44" fmla="*/ 800851 w 4807214"/>
                  <a:gd name="connsiteY44" fmla="*/ 142363 h 2284583"/>
                  <a:gd name="connsiteX45" fmla="*/ 1141754 w 4807214"/>
                  <a:gd name="connsiteY45" fmla="*/ 0 h 2284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807214" h="2284583">
                    <a:moveTo>
                      <a:pt x="1141754" y="0"/>
                    </a:moveTo>
                    <a:cubicBezTo>
                      <a:pt x="1264857" y="0"/>
                      <a:pt x="1387961" y="47454"/>
                      <a:pt x="1482657" y="142363"/>
                    </a:cubicBezTo>
                    <a:cubicBezTo>
                      <a:pt x="1482657" y="142363"/>
                      <a:pt x="1482657" y="142363"/>
                      <a:pt x="1837912" y="498418"/>
                    </a:cubicBezTo>
                    <a:lnTo>
                      <a:pt x="1884770" y="545381"/>
                    </a:lnTo>
                    <a:lnTo>
                      <a:pt x="1887979" y="548595"/>
                    </a:lnTo>
                    <a:cubicBezTo>
                      <a:pt x="1956761" y="617481"/>
                      <a:pt x="2056809" y="717680"/>
                      <a:pt x="2202332" y="863423"/>
                    </a:cubicBezTo>
                    <a:cubicBezTo>
                      <a:pt x="2310629" y="971882"/>
                      <a:pt x="2494733" y="971882"/>
                      <a:pt x="2603030" y="863423"/>
                    </a:cubicBezTo>
                    <a:lnTo>
                      <a:pt x="3068706" y="397045"/>
                    </a:lnTo>
                    <a:lnTo>
                      <a:pt x="3071483" y="397045"/>
                    </a:lnTo>
                    <a:lnTo>
                      <a:pt x="3079823" y="388773"/>
                    </a:lnTo>
                    <a:cubicBezTo>
                      <a:pt x="3146149" y="322986"/>
                      <a:pt x="3227780" y="242017"/>
                      <a:pt x="3328250" y="142363"/>
                    </a:cubicBezTo>
                    <a:cubicBezTo>
                      <a:pt x="3512275" y="-47454"/>
                      <a:pt x="3820787" y="-47454"/>
                      <a:pt x="4010224" y="142363"/>
                    </a:cubicBezTo>
                    <a:cubicBezTo>
                      <a:pt x="4010224" y="142363"/>
                      <a:pt x="4010224" y="142363"/>
                      <a:pt x="4665136" y="798587"/>
                    </a:cubicBezTo>
                    <a:cubicBezTo>
                      <a:pt x="4854574" y="988404"/>
                      <a:pt x="4854574" y="1297535"/>
                      <a:pt x="4665136" y="1481929"/>
                    </a:cubicBezTo>
                    <a:cubicBezTo>
                      <a:pt x="4665136" y="1481929"/>
                      <a:pt x="4665136" y="1481929"/>
                      <a:pt x="4010224" y="2143576"/>
                    </a:cubicBezTo>
                    <a:cubicBezTo>
                      <a:pt x="3923624" y="2230350"/>
                      <a:pt x="3809962" y="2279160"/>
                      <a:pt x="3701712" y="2284583"/>
                    </a:cubicBezTo>
                    <a:cubicBezTo>
                      <a:pt x="3701712" y="2284583"/>
                      <a:pt x="3701712" y="2284583"/>
                      <a:pt x="3701712" y="2089343"/>
                    </a:cubicBezTo>
                    <a:cubicBezTo>
                      <a:pt x="3761249" y="2078496"/>
                      <a:pt x="3820787" y="2051379"/>
                      <a:pt x="3869499" y="2007993"/>
                    </a:cubicBezTo>
                    <a:cubicBezTo>
                      <a:pt x="3869499" y="2007993"/>
                      <a:pt x="3869499" y="2007993"/>
                      <a:pt x="4529824" y="1346345"/>
                    </a:cubicBezTo>
                    <a:cubicBezTo>
                      <a:pt x="4638074" y="1232455"/>
                      <a:pt x="4638074" y="1053485"/>
                      <a:pt x="4529824" y="939594"/>
                    </a:cubicBezTo>
                    <a:cubicBezTo>
                      <a:pt x="4529824" y="939594"/>
                      <a:pt x="4529824" y="939594"/>
                      <a:pt x="3869499" y="277946"/>
                    </a:cubicBezTo>
                    <a:cubicBezTo>
                      <a:pt x="3755837" y="169480"/>
                      <a:pt x="3577225" y="169480"/>
                      <a:pt x="3463562" y="277946"/>
                    </a:cubicBezTo>
                    <a:cubicBezTo>
                      <a:pt x="3463562" y="277946"/>
                      <a:pt x="3463562" y="277946"/>
                      <a:pt x="3073862" y="673851"/>
                    </a:cubicBezTo>
                    <a:cubicBezTo>
                      <a:pt x="3073862" y="673851"/>
                      <a:pt x="3073862" y="673851"/>
                      <a:pt x="3069465" y="673851"/>
                    </a:cubicBezTo>
                    <a:lnTo>
                      <a:pt x="3068473" y="673851"/>
                    </a:lnTo>
                    <a:lnTo>
                      <a:pt x="3022475" y="719918"/>
                    </a:lnTo>
                    <a:cubicBezTo>
                      <a:pt x="2948078" y="794428"/>
                      <a:pt x="2856512" y="886131"/>
                      <a:pt x="2743816" y="998997"/>
                    </a:cubicBezTo>
                    <a:cubicBezTo>
                      <a:pt x="2651764" y="1096611"/>
                      <a:pt x="2527222" y="1139995"/>
                      <a:pt x="2402681" y="1139995"/>
                    </a:cubicBezTo>
                    <a:cubicBezTo>
                      <a:pt x="2278140" y="1139995"/>
                      <a:pt x="2153599" y="1096611"/>
                      <a:pt x="2061547" y="998997"/>
                    </a:cubicBezTo>
                    <a:cubicBezTo>
                      <a:pt x="2061547" y="998997"/>
                      <a:pt x="2061547" y="998997"/>
                      <a:pt x="1460500" y="397045"/>
                    </a:cubicBezTo>
                    <a:lnTo>
                      <a:pt x="1464581" y="397045"/>
                    </a:lnTo>
                    <a:lnTo>
                      <a:pt x="1415958" y="347636"/>
                    </a:lnTo>
                    <a:cubicBezTo>
                      <a:pt x="1394556" y="325888"/>
                      <a:pt x="1371728" y="302690"/>
                      <a:pt x="1347378" y="277946"/>
                    </a:cubicBezTo>
                    <a:cubicBezTo>
                      <a:pt x="1233743" y="169480"/>
                      <a:pt x="1049764" y="169480"/>
                      <a:pt x="941541" y="277946"/>
                    </a:cubicBezTo>
                    <a:cubicBezTo>
                      <a:pt x="941541" y="277946"/>
                      <a:pt x="941541" y="277946"/>
                      <a:pt x="281380" y="939594"/>
                    </a:cubicBezTo>
                    <a:cubicBezTo>
                      <a:pt x="227268" y="993828"/>
                      <a:pt x="200213" y="1064331"/>
                      <a:pt x="200213" y="1140258"/>
                    </a:cubicBezTo>
                    <a:cubicBezTo>
                      <a:pt x="200213" y="1221608"/>
                      <a:pt x="227268" y="1292112"/>
                      <a:pt x="281380" y="1346345"/>
                    </a:cubicBezTo>
                    <a:cubicBezTo>
                      <a:pt x="281380" y="1346345"/>
                      <a:pt x="281380" y="1346345"/>
                      <a:pt x="941541" y="2007993"/>
                    </a:cubicBezTo>
                    <a:cubicBezTo>
                      <a:pt x="995652" y="2062226"/>
                      <a:pt x="1071409" y="2089343"/>
                      <a:pt x="1141754" y="2089343"/>
                    </a:cubicBezTo>
                    <a:cubicBezTo>
                      <a:pt x="1141754" y="2089343"/>
                      <a:pt x="1141754" y="2089343"/>
                      <a:pt x="1141754" y="2284583"/>
                    </a:cubicBezTo>
                    <a:cubicBezTo>
                      <a:pt x="1017297" y="2284583"/>
                      <a:pt x="898252" y="2241196"/>
                      <a:pt x="800851" y="2143576"/>
                    </a:cubicBezTo>
                    <a:cubicBezTo>
                      <a:pt x="800851" y="2143576"/>
                      <a:pt x="800851" y="2143576"/>
                      <a:pt x="140690" y="1481929"/>
                    </a:cubicBezTo>
                    <a:cubicBezTo>
                      <a:pt x="54111" y="1395155"/>
                      <a:pt x="0" y="1270418"/>
                      <a:pt x="0" y="1140258"/>
                    </a:cubicBezTo>
                    <a:cubicBezTo>
                      <a:pt x="0" y="1015521"/>
                      <a:pt x="54111" y="890784"/>
                      <a:pt x="140690" y="798587"/>
                    </a:cubicBezTo>
                    <a:cubicBezTo>
                      <a:pt x="140690" y="798587"/>
                      <a:pt x="140690" y="798587"/>
                      <a:pt x="800851" y="142363"/>
                    </a:cubicBezTo>
                    <a:cubicBezTo>
                      <a:pt x="895546" y="47454"/>
                      <a:pt x="1018650" y="0"/>
                      <a:pt x="114175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/>
              </a:p>
            </p:txBody>
          </p:sp>
          <p:sp>
            <p:nvSpPr>
              <p:cNvPr id="17" name="ïṡľiḋé">
                <a:extLst>
                  <a:ext uri="{FF2B5EF4-FFF2-40B4-BE49-F238E27FC236}">
                    <a16:creationId xmlns:a16="http://schemas.microsoft.com/office/drawing/2014/main" id="{0F9551A6-BEE8-4369-83B6-F2E95CAA9922}"/>
                  </a:ext>
                </a:extLst>
              </p:cNvPr>
              <p:cNvSpPr/>
              <p:nvPr/>
            </p:nvSpPr>
            <p:spPr bwMode="auto">
              <a:xfrm rot="16200000" flipV="1">
                <a:off x="5683171" y="2816386"/>
                <a:ext cx="3459987" cy="1644326"/>
              </a:xfrm>
              <a:custGeom>
                <a:avLst/>
                <a:gdLst>
                  <a:gd name="connsiteX0" fmla="*/ 1141754 w 4807214"/>
                  <a:gd name="connsiteY0" fmla="*/ 0 h 2284583"/>
                  <a:gd name="connsiteX1" fmla="*/ 1482657 w 4807214"/>
                  <a:gd name="connsiteY1" fmla="*/ 142363 h 2284583"/>
                  <a:gd name="connsiteX2" fmla="*/ 1837912 w 4807214"/>
                  <a:gd name="connsiteY2" fmla="*/ 498418 h 2284583"/>
                  <a:gd name="connsiteX3" fmla="*/ 1884770 w 4807214"/>
                  <a:gd name="connsiteY3" fmla="*/ 545381 h 2284583"/>
                  <a:gd name="connsiteX4" fmla="*/ 1887979 w 4807214"/>
                  <a:gd name="connsiteY4" fmla="*/ 548595 h 2284583"/>
                  <a:gd name="connsiteX5" fmla="*/ 2202332 w 4807214"/>
                  <a:gd name="connsiteY5" fmla="*/ 863423 h 2284583"/>
                  <a:gd name="connsiteX6" fmla="*/ 2603030 w 4807214"/>
                  <a:gd name="connsiteY6" fmla="*/ 863423 h 2284583"/>
                  <a:gd name="connsiteX7" fmla="*/ 3068706 w 4807214"/>
                  <a:gd name="connsiteY7" fmla="*/ 397045 h 2284583"/>
                  <a:gd name="connsiteX8" fmla="*/ 3071483 w 4807214"/>
                  <a:gd name="connsiteY8" fmla="*/ 397045 h 2284583"/>
                  <a:gd name="connsiteX9" fmla="*/ 3079823 w 4807214"/>
                  <a:gd name="connsiteY9" fmla="*/ 388773 h 2284583"/>
                  <a:gd name="connsiteX10" fmla="*/ 3328250 w 4807214"/>
                  <a:gd name="connsiteY10" fmla="*/ 142363 h 2284583"/>
                  <a:gd name="connsiteX11" fmla="*/ 4010224 w 4807214"/>
                  <a:gd name="connsiteY11" fmla="*/ 142363 h 2284583"/>
                  <a:gd name="connsiteX12" fmla="*/ 4665136 w 4807214"/>
                  <a:gd name="connsiteY12" fmla="*/ 798587 h 2284583"/>
                  <a:gd name="connsiteX13" fmla="*/ 4665136 w 4807214"/>
                  <a:gd name="connsiteY13" fmla="*/ 1481929 h 2284583"/>
                  <a:gd name="connsiteX14" fmla="*/ 4010224 w 4807214"/>
                  <a:gd name="connsiteY14" fmla="*/ 2143576 h 2284583"/>
                  <a:gd name="connsiteX15" fmla="*/ 3701712 w 4807214"/>
                  <a:gd name="connsiteY15" fmla="*/ 2284583 h 2284583"/>
                  <a:gd name="connsiteX16" fmla="*/ 3701712 w 4807214"/>
                  <a:gd name="connsiteY16" fmla="*/ 2089343 h 2284583"/>
                  <a:gd name="connsiteX17" fmla="*/ 3869499 w 4807214"/>
                  <a:gd name="connsiteY17" fmla="*/ 2007993 h 2284583"/>
                  <a:gd name="connsiteX18" fmla="*/ 4529824 w 4807214"/>
                  <a:gd name="connsiteY18" fmla="*/ 1346345 h 2284583"/>
                  <a:gd name="connsiteX19" fmla="*/ 4529824 w 4807214"/>
                  <a:gd name="connsiteY19" fmla="*/ 939594 h 2284583"/>
                  <a:gd name="connsiteX20" fmla="*/ 3869499 w 4807214"/>
                  <a:gd name="connsiteY20" fmla="*/ 277946 h 2284583"/>
                  <a:gd name="connsiteX21" fmla="*/ 3463562 w 4807214"/>
                  <a:gd name="connsiteY21" fmla="*/ 277946 h 2284583"/>
                  <a:gd name="connsiteX22" fmla="*/ 3073862 w 4807214"/>
                  <a:gd name="connsiteY22" fmla="*/ 673851 h 2284583"/>
                  <a:gd name="connsiteX23" fmla="*/ 3069465 w 4807214"/>
                  <a:gd name="connsiteY23" fmla="*/ 673851 h 2284583"/>
                  <a:gd name="connsiteX24" fmla="*/ 3068473 w 4807214"/>
                  <a:gd name="connsiteY24" fmla="*/ 673851 h 2284583"/>
                  <a:gd name="connsiteX25" fmla="*/ 3022475 w 4807214"/>
                  <a:gd name="connsiteY25" fmla="*/ 719918 h 2284583"/>
                  <a:gd name="connsiteX26" fmla="*/ 2743816 w 4807214"/>
                  <a:gd name="connsiteY26" fmla="*/ 998997 h 2284583"/>
                  <a:gd name="connsiteX27" fmla="*/ 2402681 w 4807214"/>
                  <a:gd name="connsiteY27" fmla="*/ 1139995 h 2284583"/>
                  <a:gd name="connsiteX28" fmla="*/ 2061547 w 4807214"/>
                  <a:gd name="connsiteY28" fmla="*/ 998997 h 2284583"/>
                  <a:gd name="connsiteX29" fmla="*/ 1460500 w 4807214"/>
                  <a:gd name="connsiteY29" fmla="*/ 397045 h 2284583"/>
                  <a:gd name="connsiteX30" fmla="*/ 1464581 w 4807214"/>
                  <a:gd name="connsiteY30" fmla="*/ 397045 h 2284583"/>
                  <a:gd name="connsiteX31" fmla="*/ 1415958 w 4807214"/>
                  <a:gd name="connsiteY31" fmla="*/ 347636 h 2284583"/>
                  <a:gd name="connsiteX32" fmla="*/ 1347378 w 4807214"/>
                  <a:gd name="connsiteY32" fmla="*/ 277946 h 2284583"/>
                  <a:gd name="connsiteX33" fmla="*/ 941541 w 4807214"/>
                  <a:gd name="connsiteY33" fmla="*/ 277946 h 2284583"/>
                  <a:gd name="connsiteX34" fmla="*/ 281380 w 4807214"/>
                  <a:gd name="connsiteY34" fmla="*/ 939594 h 2284583"/>
                  <a:gd name="connsiteX35" fmla="*/ 200213 w 4807214"/>
                  <a:gd name="connsiteY35" fmla="*/ 1140258 h 2284583"/>
                  <a:gd name="connsiteX36" fmla="*/ 281380 w 4807214"/>
                  <a:gd name="connsiteY36" fmla="*/ 1346345 h 2284583"/>
                  <a:gd name="connsiteX37" fmla="*/ 941541 w 4807214"/>
                  <a:gd name="connsiteY37" fmla="*/ 2007993 h 2284583"/>
                  <a:gd name="connsiteX38" fmla="*/ 1141754 w 4807214"/>
                  <a:gd name="connsiteY38" fmla="*/ 2089343 h 2284583"/>
                  <a:gd name="connsiteX39" fmla="*/ 1141754 w 4807214"/>
                  <a:gd name="connsiteY39" fmla="*/ 2284583 h 2284583"/>
                  <a:gd name="connsiteX40" fmla="*/ 800851 w 4807214"/>
                  <a:gd name="connsiteY40" fmla="*/ 2143576 h 2284583"/>
                  <a:gd name="connsiteX41" fmla="*/ 140690 w 4807214"/>
                  <a:gd name="connsiteY41" fmla="*/ 1481929 h 2284583"/>
                  <a:gd name="connsiteX42" fmla="*/ 0 w 4807214"/>
                  <a:gd name="connsiteY42" fmla="*/ 1140258 h 2284583"/>
                  <a:gd name="connsiteX43" fmla="*/ 140690 w 4807214"/>
                  <a:gd name="connsiteY43" fmla="*/ 798587 h 2284583"/>
                  <a:gd name="connsiteX44" fmla="*/ 800851 w 4807214"/>
                  <a:gd name="connsiteY44" fmla="*/ 142363 h 2284583"/>
                  <a:gd name="connsiteX45" fmla="*/ 1141754 w 4807214"/>
                  <a:gd name="connsiteY45" fmla="*/ 0 h 2284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4807214" h="2284583">
                    <a:moveTo>
                      <a:pt x="1141754" y="0"/>
                    </a:moveTo>
                    <a:cubicBezTo>
                      <a:pt x="1264857" y="0"/>
                      <a:pt x="1387961" y="47454"/>
                      <a:pt x="1482657" y="142363"/>
                    </a:cubicBezTo>
                    <a:cubicBezTo>
                      <a:pt x="1482657" y="142363"/>
                      <a:pt x="1482657" y="142363"/>
                      <a:pt x="1837912" y="498418"/>
                    </a:cubicBezTo>
                    <a:lnTo>
                      <a:pt x="1884770" y="545381"/>
                    </a:lnTo>
                    <a:lnTo>
                      <a:pt x="1887979" y="548595"/>
                    </a:lnTo>
                    <a:cubicBezTo>
                      <a:pt x="1956761" y="617481"/>
                      <a:pt x="2056809" y="717680"/>
                      <a:pt x="2202332" y="863423"/>
                    </a:cubicBezTo>
                    <a:cubicBezTo>
                      <a:pt x="2310629" y="971882"/>
                      <a:pt x="2494733" y="971882"/>
                      <a:pt x="2603030" y="863423"/>
                    </a:cubicBezTo>
                    <a:lnTo>
                      <a:pt x="3068706" y="397045"/>
                    </a:lnTo>
                    <a:lnTo>
                      <a:pt x="3071483" y="397045"/>
                    </a:lnTo>
                    <a:lnTo>
                      <a:pt x="3079823" y="388773"/>
                    </a:lnTo>
                    <a:cubicBezTo>
                      <a:pt x="3146149" y="322986"/>
                      <a:pt x="3227780" y="242017"/>
                      <a:pt x="3328250" y="142363"/>
                    </a:cubicBezTo>
                    <a:cubicBezTo>
                      <a:pt x="3512275" y="-47454"/>
                      <a:pt x="3820787" y="-47454"/>
                      <a:pt x="4010224" y="142363"/>
                    </a:cubicBezTo>
                    <a:cubicBezTo>
                      <a:pt x="4010224" y="142363"/>
                      <a:pt x="4010224" y="142363"/>
                      <a:pt x="4665136" y="798587"/>
                    </a:cubicBezTo>
                    <a:cubicBezTo>
                      <a:pt x="4854574" y="988404"/>
                      <a:pt x="4854574" y="1297535"/>
                      <a:pt x="4665136" y="1481929"/>
                    </a:cubicBezTo>
                    <a:cubicBezTo>
                      <a:pt x="4665136" y="1481929"/>
                      <a:pt x="4665136" y="1481929"/>
                      <a:pt x="4010224" y="2143576"/>
                    </a:cubicBezTo>
                    <a:cubicBezTo>
                      <a:pt x="3923624" y="2230350"/>
                      <a:pt x="3809962" y="2279160"/>
                      <a:pt x="3701712" y="2284583"/>
                    </a:cubicBezTo>
                    <a:cubicBezTo>
                      <a:pt x="3701712" y="2284583"/>
                      <a:pt x="3701712" y="2284583"/>
                      <a:pt x="3701712" y="2089343"/>
                    </a:cubicBezTo>
                    <a:cubicBezTo>
                      <a:pt x="3761249" y="2078496"/>
                      <a:pt x="3820787" y="2051379"/>
                      <a:pt x="3869499" y="2007993"/>
                    </a:cubicBezTo>
                    <a:cubicBezTo>
                      <a:pt x="3869499" y="2007993"/>
                      <a:pt x="3869499" y="2007993"/>
                      <a:pt x="4529824" y="1346345"/>
                    </a:cubicBezTo>
                    <a:cubicBezTo>
                      <a:pt x="4638074" y="1232455"/>
                      <a:pt x="4638074" y="1053485"/>
                      <a:pt x="4529824" y="939594"/>
                    </a:cubicBezTo>
                    <a:cubicBezTo>
                      <a:pt x="4529824" y="939594"/>
                      <a:pt x="4529824" y="939594"/>
                      <a:pt x="3869499" y="277946"/>
                    </a:cubicBezTo>
                    <a:cubicBezTo>
                      <a:pt x="3755837" y="169480"/>
                      <a:pt x="3577225" y="169480"/>
                      <a:pt x="3463562" y="277946"/>
                    </a:cubicBezTo>
                    <a:cubicBezTo>
                      <a:pt x="3463562" y="277946"/>
                      <a:pt x="3463562" y="277946"/>
                      <a:pt x="3073862" y="673851"/>
                    </a:cubicBezTo>
                    <a:cubicBezTo>
                      <a:pt x="3073862" y="673851"/>
                      <a:pt x="3073862" y="673851"/>
                      <a:pt x="3069465" y="673851"/>
                    </a:cubicBezTo>
                    <a:lnTo>
                      <a:pt x="3068473" y="673851"/>
                    </a:lnTo>
                    <a:lnTo>
                      <a:pt x="3022475" y="719918"/>
                    </a:lnTo>
                    <a:cubicBezTo>
                      <a:pt x="2948078" y="794428"/>
                      <a:pt x="2856512" y="886131"/>
                      <a:pt x="2743816" y="998997"/>
                    </a:cubicBezTo>
                    <a:cubicBezTo>
                      <a:pt x="2651764" y="1096611"/>
                      <a:pt x="2527222" y="1139995"/>
                      <a:pt x="2402681" y="1139995"/>
                    </a:cubicBezTo>
                    <a:cubicBezTo>
                      <a:pt x="2278140" y="1139995"/>
                      <a:pt x="2153599" y="1096611"/>
                      <a:pt x="2061547" y="998997"/>
                    </a:cubicBezTo>
                    <a:cubicBezTo>
                      <a:pt x="2061547" y="998997"/>
                      <a:pt x="2061547" y="998997"/>
                      <a:pt x="1460500" y="397045"/>
                    </a:cubicBezTo>
                    <a:lnTo>
                      <a:pt x="1464581" y="397045"/>
                    </a:lnTo>
                    <a:lnTo>
                      <a:pt x="1415958" y="347636"/>
                    </a:lnTo>
                    <a:cubicBezTo>
                      <a:pt x="1394556" y="325888"/>
                      <a:pt x="1371728" y="302690"/>
                      <a:pt x="1347378" y="277946"/>
                    </a:cubicBezTo>
                    <a:cubicBezTo>
                      <a:pt x="1233743" y="169480"/>
                      <a:pt x="1049764" y="169480"/>
                      <a:pt x="941541" y="277946"/>
                    </a:cubicBezTo>
                    <a:cubicBezTo>
                      <a:pt x="941541" y="277946"/>
                      <a:pt x="941541" y="277946"/>
                      <a:pt x="281380" y="939594"/>
                    </a:cubicBezTo>
                    <a:cubicBezTo>
                      <a:pt x="227268" y="993828"/>
                      <a:pt x="200213" y="1064331"/>
                      <a:pt x="200213" y="1140258"/>
                    </a:cubicBezTo>
                    <a:cubicBezTo>
                      <a:pt x="200213" y="1221608"/>
                      <a:pt x="227268" y="1292112"/>
                      <a:pt x="281380" y="1346345"/>
                    </a:cubicBezTo>
                    <a:cubicBezTo>
                      <a:pt x="281380" y="1346345"/>
                      <a:pt x="281380" y="1346345"/>
                      <a:pt x="941541" y="2007993"/>
                    </a:cubicBezTo>
                    <a:cubicBezTo>
                      <a:pt x="995652" y="2062226"/>
                      <a:pt x="1071409" y="2089343"/>
                      <a:pt x="1141754" y="2089343"/>
                    </a:cubicBezTo>
                    <a:cubicBezTo>
                      <a:pt x="1141754" y="2089343"/>
                      <a:pt x="1141754" y="2089343"/>
                      <a:pt x="1141754" y="2284583"/>
                    </a:cubicBezTo>
                    <a:cubicBezTo>
                      <a:pt x="1017297" y="2284583"/>
                      <a:pt x="898252" y="2241196"/>
                      <a:pt x="800851" y="2143576"/>
                    </a:cubicBezTo>
                    <a:cubicBezTo>
                      <a:pt x="800851" y="2143576"/>
                      <a:pt x="800851" y="2143576"/>
                      <a:pt x="140690" y="1481929"/>
                    </a:cubicBezTo>
                    <a:cubicBezTo>
                      <a:pt x="54111" y="1395155"/>
                      <a:pt x="0" y="1270418"/>
                      <a:pt x="0" y="1140258"/>
                    </a:cubicBezTo>
                    <a:cubicBezTo>
                      <a:pt x="0" y="1015521"/>
                      <a:pt x="54111" y="890784"/>
                      <a:pt x="140690" y="798587"/>
                    </a:cubicBezTo>
                    <a:cubicBezTo>
                      <a:pt x="140690" y="798587"/>
                      <a:pt x="140690" y="798587"/>
                      <a:pt x="800851" y="142363"/>
                    </a:cubicBezTo>
                    <a:cubicBezTo>
                      <a:pt x="895546" y="47454"/>
                      <a:pt x="1018650" y="0"/>
                      <a:pt x="1141754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lIns="91440" tIns="45720" rIns="91440" bIns="45720" anchor="ctr"/>
              <a:lstStyle/>
              <a:p>
                <a:pPr algn="ctr"/>
                <a:endParaRPr/>
              </a:p>
            </p:txBody>
          </p:sp>
          <p:grpSp>
            <p:nvGrpSpPr>
              <p:cNvPr id="18" name="ï$ḻîḑè">
                <a:extLst>
                  <a:ext uri="{FF2B5EF4-FFF2-40B4-BE49-F238E27FC236}">
                    <a16:creationId xmlns:a16="http://schemas.microsoft.com/office/drawing/2014/main" id="{2771CCF7-9A7E-459B-A85B-D3518EFF8D99}"/>
                  </a:ext>
                </a:extLst>
              </p:cNvPr>
              <p:cNvGrpSpPr/>
              <p:nvPr/>
            </p:nvGrpSpPr>
            <p:grpSpPr>
              <a:xfrm>
                <a:off x="5573324" y="3034019"/>
                <a:ext cx="1045351" cy="1045351"/>
                <a:chOff x="5644341" y="3186892"/>
                <a:chExt cx="903318" cy="903318"/>
              </a:xfrm>
            </p:grpSpPr>
            <p:sp>
              <p:nvSpPr>
                <p:cNvPr id="23" name="îṥḻiḓè">
                  <a:extLst>
                    <a:ext uri="{FF2B5EF4-FFF2-40B4-BE49-F238E27FC236}">
                      <a16:creationId xmlns:a16="http://schemas.microsoft.com/office/drawing/2014/main" id="{EFC9FB7C-6810-4C5E-849E-BFF78107CD0B}"/>
                    </a:ext>
                  </a:extLst>
                </p:cNvPr>
                <p:cNvSpPr/>
                <p:nvPr/>
              </p:nvSpPr>
              <p:spPr>
                <a:xfrm>
                  <a:off x="5644341" y="3186892"/>
                  <a:ext cx="903318" cy="903318"/>
                </a:xfrm>
                <a:prstGeom prst="ellipse">
                  <a:avLst/>
                </a:prstGeom>
                <a:solidFill>
                  <a:schemeClr val="accent1"/>
                </a:solidFill>
                <a:ln w="762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91440" tIns="45720" rIns="91440" bIns="45720"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24" name="îṩḻíḍè">
                  <a:extLst>
                    <a:ext uri="{FF2B5EF4-FFF2-40B4-BE49-F238E27FC236}">
                      <a16:creationId xmlns:a16="http://schemas.microsoft.com/office/drawing/2014/main" id="{FEFFCE59-EE59-4427-A7F4-7184E643B30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5848714" y="3409772"/>
                  <a:ext cx="494573" cy="457560"/>
                </a:xfrm>
                <a:custGeom>
                  <a:avLst/>
                  <a:gdLst/>
                  <a:ahLst/>
                  <a:cxnLst>
                    <a:cxn ang="0">
                      <a:pos x="39" y="36"/>
                    </a:cxn>
                    <a:cxn ang="0">
                      <a:pos x="41" y="44"/>
                    </a:cxn>
                    <a:cxn ang="0">
                      <a:pos x="35" y="50"/>
                    </a:cxn>
                    <a:cxn ang="0">
                      <a:pos x="27" y="53"/>
                    </a:cxn>
                    <a:cxn ang="0">
                      <a:pos x="18" y="53"/>
                    </a:cxn>
                    <a:cxn ang="0">
                      <a:pos x="11" y="50"/>
                    </a:cxn>
                    <a:cxn ang="0">
                      <a:pos x="4" y="44"/>
                    </a:cxn>
                    <a:cxn ang="0">
                      <a:pos x="6" y="36"/>
                    </a:cxn>
                    <a:cxn ang="0">
                      <a:pos x="0" y="28"/>
                    </a:cxn>
                    <a:cxn ang="0">
                      <a:pos x="7" y="23"/>
                    </a:cxn>
                    <a:cxn ang="0">
                      <a:pos x="4" y="18"/>
                    </a:cxn>
                    <a:cxn ang="0">
                      <a:pos x="15" y="16"/>
                    </a:cxn>
                    <a:cxn ang="0">
                      <a:pos x="19" y="8"/>
                    </a:cxn>
                    <a:cxn ang="0">
                      <a:pos x="28" y="15"/>
                    </a:cxn>
                    <a:cxn ang="0">
                      <a:pos x="35" y="12"/>
                    </a:cxn>
                    <a:cxn ang="0">
                      <a:pos x="41" y="19"/>
                    </a:cxn>
                    <a:cxn ang="0">
                      <a:pos x="45" y="27"/>
                    </a:cxn>
                    <a:cxn ang="0">
                      <a:pos x="23" y="22"/>
                    </a:cxn>
                    <a:cxn ang="0">
                      <a:pos x="32" y="31"/>
                    </a:cxn>
                    <a:cxn ang="0">
                      <a:pos x="63" y="16"/>
                    </a:cxn>
                    <a:cxn ang="0">
                      <a:pos x="64" y="24"/>
                    </a:cxn>
                    <a:cxn ang="0">
                      <a:pos x="55" y="22"/>
                    </a:cxn>
                    <a:cxn ang="0">
                      <a:pos x="46" y="24"/>
                    </a:cxn>
                    <a:cxn ang="0">
                      <a:pos x="46" y="16"/>
                    </a:cxn>
                    <a:cxn ang="0">
                      <a:pos x="46" y="9"/>
                    </a:cxn>
                    <a:cxn ang="0">
                      <a:pos x="46" y="2"/>
                    </a:cxn>
                    <a:cxn ang="0">
                      <a:pos x="55" y="4"/>
                    </a:cxn>
                    <a:cxn ang="0">
                      <a:pos x="59" y="0"/>
                    </a:cxn>
                    <a:cxn ang="0">
                      <a:pos x="62" y="7"/>
                    </a:cxn>
                    <a:cxn ang="0">
                      <a:pos x="68" y="15"/>
                    </a:cxn>
                    <a:cxn ang="0">
                      <a:pos x="62" y="55"/>
                    </a:cxn>
                    <a:cxn ang="0">
                      <a:pos x="59" y="63"/>
                    </a:cxn>
                    <a:cxn ang="0">
                      <a:pos x="54" y="59"/>
                    </a:cxn>
                    <a:cxn ang="0">
                      <a:pos x="45" y="60"/>
                    </a:cxn>
                    <a:cxn ang="0">
                      <a:pos x="41" y="52"/>
                    </a:cxn>
                    <a:cxn ang="0">
                      <a:pos x="47" y="44"/>
                    </a:cxn>
                    <a:cxn ang="0">
                      <a:pos x="50" y="36"/>
                    </a:cxn>
                    <a:cxn ang="0">
                      <a:pos x="56" y="40"/>
                    </a:cxn>
                    <a:cxn ang="0">
                      <a:pos x="64" y="39"/>
                    </a:cxn>
                    <a:cxn ang="0">
                      <a:pos x="63" y="46"/>
                    </a:cxn>
                    <a:cxn ang="0">
                      <a:pos x="55" y="8"/>
                    </a:cxn>
                    <a:cxn ang="0">
                      <a:pos x="59" y="13"/>
                    </a:cxn>
                    <a:cxn ang="0">
                      <a:pos x="50" y="49"/>
                    </a:cxn>
                    <a:cxn ang="0">
                      <a:pos x="55" y="45"/>
                    </a:cxn>
                  </a:cxnLst>
                  <a:rect l="0" t="0" r="r" b="b"/>
                  <a:pathLst>
                    <a:path w="68" h="63">
                      <a:moveTo>
                        <a:pt x="45" y="35"/>
                      </a:moveTo>
                      <a:cubicBezTo>
                        <a:pt x="45" y="35"/>
                        <a:pt x="45" y="36"/>
                        <a:pt x="45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9" y="37"/>
                        <a:pt x="38" y="38"/>
                        <a:pt x="38" y="39"/>
                      </a:cubicBezTo>
                      <a:cubicBezTo>
                        <a:pt x="39" y="41"/>
                        <a:pt x="40" y="42"/>
                        <a:pt x="41" y="43"/>
                      </a:cubicBezTo>
                      <a:cubicBezTo>
                        <a:pt x="41" y="43"/>
                        <a:pt x="41" y="44"/>
                        <a:pt x="41" y="44"/>
                      </a:cubicBezTo>
                      <a:cubicBezTo>
                        <a:pt x="41" y="44"/>
                        <a:pt x="41" y="44"/>
                        <a:pt x="41" y="45"/>
                      </a:cubicBezTo>
                      <a:cubicBezTo>
                        <a:pt x="40" y="46"/>
                        <a:pt x="36" y="50"/>
                        <a:pt x="35" y="50"/>
                      </a:cubicBezTo>
                      <a:cubicBezTo>
                        <a:pt x="35" y="50"/>
                        <a:pt x="35" y="50"/>
                        <a:pt x="35" y="50"/>
                      </a:cubicBezTo>
                      <a:cubicBezTo>
                        <a:pt x="31" y="47"/>
                        <a:pt x="31" y="47"/>
                        <a:pt x="31" y="47"/>
                      </a:cubicBezTo>
                      <a:cubicBezTo>
                        <a:pt x="30" y="47"/>
                        <a:pt x="29" y="47"/>
                        <a:pt x="28" y="48"/>
                      </a:cubicBezTo>
                      <a:cubicBezTo>
                        <a:pt x="28" y="49"/>
                        <a:pt x="27" y="51"/>
                        <a:pt x="27" y="53"/>
                      </a:cubicBezTo>
                      <a:cubicBezTo>
                        <a:pt x="27" y="54"/>
                        <a:pt x="26" y="54"/>
                        <a:pt x="26" y="54"/>
                      </a:cubicBezTo>
                      <a:cubicBezTo>
                        <a:pt x="19" y="54"/>
                        <a:pt x="19" y="54"/>
                        <a:pt x="19" y="54"/>
                      </a:cubicBezTo>
                      <a:cubicBezTo>
                        <a:pt x="19" y="54"/>
                        <a:pt x="18" y="54"/>
                        <a:pt x="18" y="53"/>
                      </a:cubicBezTo>
                      <a:cubicBezTo>
                        <a:pt x="17" y="48"/>
                        <a:pt x="17" y="48"/>
                        <a:pt x="17" y="48"/>
                      </a:cubicBezTo>
                      <a:cubicBezTo>
                        <a:pt x="16" y="47"/>
                        <a:pt x="16" y="47"/>
                        <a:pt x="15" y="47"/>
                      </a:cubicBezTo>
                      <a:cubicBezTo>
                        <a:pt x="11" y="50"/>
                        <a:pt x="11" y="50"/>
                        <a:pt x="11" y="50"/>
                      </a:cubicBezTo>
                      <a:cubicBezTo>
                        <a:pt x="10" y="50"/>
                        <a:pt x="10" y="50"/>
                        <a:pt x="10" y="50"/>
                      </a:cubicBezTo>
                      <a:cubicBezTo>
                        <a:pt x="10" y="50"/>
                        <a:pt x="9" y="50"/>
                        <a:pt x="9" y="50"/>
                      </a:cubicBezTo>
                      <a:cubicBezTo>
                        <a:pt x="8" y="49"/>
                        <a:pt x="4" y="45"/>
                        <a:pt x="4" y="44"/>
                      </a:cubicBezTo>
                      <a:cubicBezTo>
                        <a:pt x="4" y="44"/>
                        <a:pt x="4" y="44"/>
                        <a:pt x="4" y="43"/>
                      </a:cubicBezTo>
                      <a:cubicBezTo>
                        <a:pt x="5" y="42"/>
                        <a:pt x="6" y="41"/>
                        <a:pt x="7" y="39"/>
                      </a:cubicBezTo>
                      <a:cubicBezTo>
                        <a:pt x="7" y="38"/>
                        <a:pt x="6" y="37"/>
                        <a:pt x="6" y="36"/>
                      </a:cubicBezTo>
                      <a:cubicBezTo>
                        <a:pt x="1" y="35"/>
                        <a:pt x="1" y="35"/>
                        <a:pt x="1" y="35"/>
                      </a:cubicBezTo>
                      <a:cubicBezTo>
                        <a:pt x="0" y="35"/>
                        <a:pt x="0" y="35"/>
                        <a:pt x="0" y="34"/>
                      </a:cubicBezTo>
                      <a:cubicBezTo>
                        <a:pt x="0" y="28"/>
                        <a:pt x="0" y="28"/>
                        <a:pt x="0" y="28"/>
                      </a:cubicBezTo>
                      <a:cubicBezTo>
                        <a:pt x="0" y="27"/>
                        <a:pt x="0" y="27"/>
                        <a:pt x="1" y="27"/>
                      </a:cubicBezTo>
                      <a:cubicBezTo>
                        <a:pt x="6" y="26"/>
                        <a:pt x="6" y="26"/>
                        <a:pt x="6" y="26"/>
                      </a:cubicBezTo>
                      <a:cubicBezTo>
                        <a:pt x="6" y="25"/>
                        <a:pt x="7" y="24"/>
                        <a:pt x="7" y="23"/>
                      </a:cubicBezTo>
                      <a:cubicBezTo>
                        <a:pt x="6" y="22"/>
                        <a:pt x="5" y="20"/>
                        <a:pt x="4" y="19"/>
                      </a:cubicBezTo>
                      <a:cubicBezTo>
                        <a:pt x="4" y="19"/>
                        <a:pt x="4" y="19"/>
                        <a:pt x="4" y="18"/>
                      </a:cubicBezTo>
                      <a:cubicBezTo>
                        <a:pt x="4" y="18"/>
                        <a:pt x="4" y="18"/>
                        <a:pt x="4" y="18"/>
                      </a:cubicBezTo>
                      <a:cubicBezTo>
                        <a:pt x="5" y="17"/>
                        <a:pt x="9" y="12"/>
                        <a:pt x="10" y="12"/>
                      </a:cubicBezTo>
                      <a:cubicBezTo>
                        <a:pt x="10" y="12"/>
                        <a:pt x="10" y="12"/>
                        <a:pt x="11" y="13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5"/>
                        <a:pt x="16" y="15"/>
                        <a:pt x="17" y="15"/>
                      </a:cubicBezTo>
                      <a:cubicBezTo>
                        <a:pt x="18" y="13"/>
                        <a:pt x="18" y="11"/>
                        <a:pt x="18" y="9"/>
                      </a:cubicBezTo>
                      <a:cubicBezTo>
                        <a:pt x="18" y="9"/>
                        <a:pt x="19" y="8"/>
                        <a:pt x="19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7" y="9"/>
                        <a:pt x="27" y="9"/>
                      </a:cubicBezTo>
                      <a:cubicBezTo>
                        <a:pt x="28" y="15"/>
                        <a:pt x="28" y="15"/>
                        <a:pt x="28" y="15"/>
                      </a:cubicBezTo>
                      <a:cubicBezTo>
                        <a:pt x="29" y="15"/>
                        <a:pt x="30" y="15"/>
                        <a:pt x="31" y="16"/>
                      </a:cubicBezTo>
                      <a:cubicBezTo>
                        <a:pt x="35" y="13"/>
                        <a:pt x="35" y="13"/>
                        <a:pt x="35" y="13"/>
                      </a:cubicBezTo>
                      <a:cubicBezTo>
                        <a:pt x="35" y="12"/>
                        <a:pt x="35" y="12"/>
                        <a:pt x="35" y="12"/>
                      </a:cubicBezTo>
                      <a:cubicBezTo>
                        <a:pt x="36" y="12"/>
                        <a:pt x="36" y="12"/>
                        <a:pt x="36" y="13"/>
                      </a:cubicBezTo>
                      <a:cubicBezTo>
                        <a:pt x="37" y="13"/>
                        <a:pt x="41" y="17"/>
                        <a:pt x="41" y="18"/>
                      </a:cubicBezTo>
                      <a:cubicBezTo>
                        <a:pt x="41" y="19"/>
                        <a:pt x="41" y="19"/>
                        <a:pt x="41" y="19"/>
                      </a:cubicBezTo>
                      <a:cubicBezTo>
                        <a:pt x="40" y="20"/>
                        <a:pt x="39" y="22"/>
                        <a:pt x="38" y="23"/>
                      </a:cubicBezTo>
                      <a:cubicBezTo>
                        <a:pt x="38" y="24"/>
                        <a:pt x="39" y="25"/>
                        <a:pt x="39" y="26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5" y="27"/>
                        <a:pt x="45" y="27"/>
                        <a:pt x="45" y="28"/>
                      </a:cubicBezTo>
                      <a:lnTo>
                        <a:pt x="45" y="35"/>
                      </a:lnTo>
                      <a:close/>
                      <a:moveTo>
                        <a:pt x="23" y="22"/>
                      </a:moveTo>
                      <a:cubicBezTo>
                        <a:pt x="18" y="22"/>
                        <a:pt x="13" y="26"/>
                        <a:pt x="13" y="31"/>
                      </a:cubicBezTo>
                      <a:cubicBezTo>
                        <a:pt x="13" y="36"/>
                        <a:pt x="18" y="40"/>
                        <a:pt x="23" y="40"/>
                      </a:cubicBezTo>
                      <a:cubicBezTo>
                        <a:pt x="28" y="40"/>
                        <a:pt x="32" y="36"/>
                        <a:pt x="32" y="31"/>
                      </a:cubicBezTo>
                      <a:cubicBezTo>
                        <a:pt x="32" y="26"/>
                        <a:pt x="28" y="22"/>
                        <a:pt x="23" y="22"/>
                      </a:cubicBezTo>
                      <a:close/>
                      <a:moveTo>
                        <a:pt x="68" y="15"/>
                      </a:moveTo>
                      <a:cubicBezTo>
                        <a:pt x="68" y="16"/>
                        <a:pt x="64" y="16"/>
                        <a:pt x="63" y="16"/>
                      </a:cubicBezTo>
                      <a:cubicBezTo>
                        <a:pt x="63" y="17"/>
                        <a:pt x="62" y="18"/>
                        <a:pt x="62" y="18"/>
                      </a:cubicBezTo>
                      <a:cubicBezTo>
                        <a:pt x="62" y="19"/>
                        <a:pt x="64" y="23"/>
                        <a:pt x="64" y="23"/>
                      </a:cubicBezTo>
                      <a:cubicBezTo>
                        <a:pt x="64" y="23"/>
                        <a:pt x="64" y="23"/>
                        <a:pt x="64" y="24"/>
                      </a:cubicBezTo>
                      <a:cubicBezTo>
                        <a:pt x="63" y="24"/>
                        <a:pt x="59" y="26"/>
                        <a:pt x="59" y="26"/>
                      </a:cubicBezTo>
                      <a:cubicBezTo>
                        <a:pt x="59" y="26"/>
                        <a:pt x="56" y="22"/>
                        <a:pt x="56" y="22"/>
                      </a:cubicBezTo>
                      <a:cubicBezTo>
                        <a:pt x="55" y="22"/>
                        <a:pt x="55" y="22"/>
                        <a:pt x="55" y="22"/>
                      </a:cubicBezTo>
                      <a:cubicBezTo>
                        <a:pt x="54" y="22"/>
                        <a:pt x="54" y="22"/>
                        <a:pt x="54" y="22"/>
                      </a:cubicBezTo>
                      <a:cubicBezTo>
                        <a:pt x="53" y="22"/>
                        <a:pt x="50" y="26"/>
                        <a:pt x="50" y="26"/>
                      </a:cubicBezTo>
                      <a:cubicBezTo>
                        <a:pt x="50" y="26"/>
                        <a:pt x="46" y="24"/>
                        <a:pt x="46" y="24"/>
                      </a:cubicBezTo>
                      <a:cubicBezTo>
                        <a:pt x="45" y="23"/>
                        <a:pt x="45" y="23"/>
                        <a:pt x="45" y="23"/>
                      </a:cubicBezTo>
                      <a:cubicBezTo>
                        <a:pt x="45" y="23"/>
                        <a:pt x="47" y="19"/>
                        <a:pt x="47" y="18"/>
                      </a:cubicBezTo>
                      <a:cubicBezTo>
                        <a:pt x="47" y="18"/>
                        <a:pt x="46" y="17"/>
                        <a:pt x="46" y="16"/>
                      </a:cubicBezTo>
                      <a:cubicBezTo>
                        <a:pt x="45" y="16"/>
                        <a:pt x="41" y="16"/>
                        <a:pt x="41" y="15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1" y="10"/>
                        <a:pt x="45" y="9"/>
                        <a:pt x="46" y="9"/>
                      </a:cubicBezTo>
                      <a:cubicBezTo>
                        <a:pt x="46" y="9"/>
                        <a:pt x="47" y="8"/>
                        <a:pt x="47" y="7"/>
                      </a:cubicBezTo>
                      <a:cubicBezTo>
                        <a:pt x="47" y="7"/>
                        <a:pt x="45" y="3"/>
                        <a:pt x="45" y="2"/>
                      </a:cubicBezTo>
                      <a:cubicBezTo>
                        <a:pt x="45" y="2"/>
                        <a:pt x="45" y="2"/>
                        <a:pt x="46" y="2"/>
                      </a:cubicBezTo>
                      <a:cubicBezTo>
                        <a:pt x="46" y="2"/>
                        <a:pt x="50" y="0"/>
                        <a:pt x="50" y="0"/>
                      </a:cubicBezTo>
                      <a:cubicBezTo>
                        <a:pt x="50" y="0"/>
                        <a:pt x="53" y="3"/>
                        <a:pt x="54" y="4"/>
                      </a:cubicBezTo>
                      <a:cubicBezTo>
                        <a:pt x="54" y="4"/>
                        <a:pt x="54" y="4"/>
                        <a:pt x="55" y="4"/>
                      </a:cubicBezTo>
                      <a:cubicBezTo>
                        <a:pt x="55" y="4"/>
                        <a:pt x="55" y="4"/>
                        <a:pt x="56" y="4"/>
                      </a:cubicBezTo>
                      <a:cubicBezTo>
                        <a:pt x="57" y="2"/>
                        <a:pt x="58" y="1"/>
                        <a:pt x="5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9" y="0"/>
                        <a:pt x="63" y="2"/>
                        <a:pt x="64" y="2"/>
                      </a:cubicBezTo>
                      <a:cubicBezTo>
                        <a:pt x="64" y="2"/>
                        <a:pt x="64" y="2"/>
                        <a:pt x="64" y="2"/>
                      </a:cubicBezTo>
                      <a:cubicBezTo>
                        <a:pt x="64" y="3"/>
                        <a:pt x="62" y="7"/>
                        <a:pt x="62" y="7"/>
                      </a:cubicBezTo>
                      <a:cubicBezTo>
                        <a:pt x="62" y="8"/>
                        <a:pt x="63" y="9"/>
                        <a:pt x="63" y="9"/>
                      </a:cubicBezTo>
                      <a:cubicBezTo>
                        <a:pt x="64" y="9"/>
                        <a:pt x="68" y="10"/>
                        <a:pt x="68" y="10"/>
                      </a:cubicBezTo>
                      <a:lnTo>
                        <a:pt x="68" y="15"/>
                      </a:lnTo>
                      <a:close/>
                      <a:moveTo>
                        <a:pt x="68" y="52"/>
                      </a:moveTo>
                      <a:cubicBezTo>
                        <a:pt x="68" y="52"/>
                        <a:pt x="64" y="53"/>
                        <a:pt x="63" y="53"/>
                      </a:cubicBezTo>
                      <a:cubicBezTo>
                        <a:pt x="63" y="54"/>
                        <a:pt x="62" y="54"/>
                        <a:pt x="62" y="55"/>
                      </a:cubicBezTo>
                      <a:cubicBezTo>
                        <a:pt x="62" y="56"/>
                        <a:pt x="64" y="59"/>
                        <a:pt x="64" y="60"/>
                      </a:cubicBezTo>
                      <a:cubicBezTo>
                        <a:pt x="64" y="60"/>
                        <a:pt x="64" y="60"/>
                        <a:pt x="64" y="60"/>
                      </a:cubicBezTo>
                      <a:cubicBezTo>
                        <a:pt x="63" y="60"/>
                        <a:pt x="59" y="63"/>
                        <a:pt x="59" y="63"/>
                      </a:cubicBezTo>
                      <a:cubicBezTo>
                        <a:pt x="59" y="63"/>
                        <a:pt x="56" y="59"/>
                        <a:pt x="56" y="59"/>
                      </a:cubicBezTo>
                      <a:cubicBezTo>
                        <a:pt x="55" y="59"/>
                        <a:pt x="55" y="59"/>
                        <a:pt x="55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3" y="59"/>
                        <a:pt x="50" y="63"/>
                        <a:pt x="50" y="63"/>
                      </a:cubicBezTo>
                      <a:cubicBezTo>
                        <a:pt x="50" y="63"/>
                        <a:pt x="46" y="60"/>
                        <a:pt x="46" y="60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45" y="59"/>
                        <a:pt x="47" y="56"/>
                        <a:pt x="47" y="55"/>
                      </a:cubicBezTo>
                      <a:cubicBezTo>
                        <a:pt x="47" y="54"/>
                        <a:pt x="46" y="54"/>
                        <a:pt x="46" y="53"/>
                      </a:cubicBezTo>
                      <a:cubicBezTo>
                        <a:pt x="45" y="53"/>
                        <a:pt x="41" y="52"/>
                        <a:pt x="41" y="52"/>
                      </a:cubicBezTo>
                      <a:cubicBezTo>
                        <a:pt x="41" y="47"/>
                        <a:pt x="41" y="47"/>
                        <a:pt x="41" y="47"/>
                      </a:cubicBezTo>
                      <a:cubicBezTo>
                        <a:pt x="41" y="46"/>
                        <a:pt x="45" y="46"/>
                        <a:pt x="46" y="46"/>
                      </a:cubicBezTo>
                      <a:cubicBezTo>
                        <a:pt x="46" y="45"/>
                        <a:pt x="47" y="45"/>
                        <a:pt x="47" y="44"/>
                      </a:cubicBezTo>
                      <a:cubicBezTo>
                        <a:pt x="47" y="43"/>
                        <a:pt x="45" y="40"/>
                        <a:pt x="45" y="39"/>
                      </a:cubicBezTo>
                      <a:cubicBezTo>
                        <a:pt x="45" y="39"/>
                        <a:pt x="45" y="39"/>
                        <a:pt x="46" y="39"/>
                      </a:cubicBezTo>
                      <a:cubicBezTo>
                        <a:pt x="46" y="39"/>
                        <a:pt x="50" y="36"/>
                        <a:pt x="50" y="36"/>
                      </a:cubicBezTo>
                      <a:cubicBezTo>
                        <a:pt x="50" y="36"/>
                        <a:pt x="53" y="40"/>
                        <a:pt x="54" y="40"/>
                      </a:cubicBezTo>
                      <a:cubicBezTo>
                        <a:pt x="54" y="40"/>
                        <a:pt x="54" y="40"/>
                        <a:pt x="55" y="40"/>
                      </a:cubicBezTo>
                      <a:cubicBezTo>
                        <a:pt x="55" y="40"/>
                        <a:pt x="55" y="40"/>
                        <a:pt x="56" y="40"/>
                      </a:cubicBezTo>
                      <a:cubicBezTo>
                        <a:pt x="57" y="39"/>
                        <a:pt x="58" y="38"/>
                        <a:pt x="59" y="36"/>
                      </a:cubicBezTo>
                      <a:cubicBezTo>
                        <a:pt x="59" y="36"/>
                        <a:pt x="59" y="36"/>
                        <a:pt x="59" y="36"/>
                      </a:cubicBezTo>
                      <a:cubicBezTo>
                        <a:pt x="59" y="36"/>
                        <a:pt x="63" y="39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4" y="40"/>
                        <a:pt x="62" y="43"/>
                        <a:pt x="62" y="44"/>
                      </a:cubicBezTo>
                      <a:cubicBezTo>
                        <a:pt x="62" y="45"/>
                        <a:pt x="63" y="45"/>
                        <a:pt x="63" y="46"/>
                      </a:cubicBezTo>
                      <a:cubicBezTo>
                        <a:pt x="64" y="46"/>
                        <a:pt x="68" y="46"/>
                        <a:pt x="68" y="47"/>
                      </a:cubicBezTo>
                      <a:lnTo>
                        <a:pt x="68" y="52"/>
                      </a:lnTo>
                      <a:close/>
                      <a:moveTo>
                        <a:pt x="55" y="8"/>
                      </a:moveTo>
                      <a:cubicBezTo>
                        <a:pt x="52" y="8"/>
                        <a:pt x="50" y="10"/>
                        <a:pt x="50" y="13"/>
                      </a:cubicBezTo>
                      <a:cubicBezTo>
                        <a:pt x="50" y="15"/>
                        <a:pt x="52" y="17"/>
                        <a:pt x="55" y="17"/>
                      </a:cubicBezTo>
                      <a:cubicBezTo>
                        <a:pt x="57" y="17"/>
                        <a:pt x="59" y="15"/>
                        <a:pt x="59" y="13"/>
                      </a:cubicBezTo>
                      <a:cubicBezTo>
                        <a:pt x="59" y="10"/>
                        <a:pt x="57" y="8"/>
                        <a:pt x="55" y="8"/>
                      </a:cubicBezTo>
                      <a:close/>
                      <a:moveTo>
                        <a:pt x="55" y="45"/>
                      </a:moveTo>
                      <a:cubicBezTo>
                        <a:pt x="52" y="45"/>
                        <a:pt x="50" y="47"/>
                        <a:pt x="50" y="49"/>
                      </a:cubicBezTo>
                      <a:cubicBezTo>
                        <a:pt x="50" y="52"/>
                        <a:pt x="52" y="54"/>
                        <a:pt x="55" y="54"/>
                      </a:cubicBezTo>
                      <a:cubicBezTo>
                        <a:pt x="57" y="54"/>
                        <a:pt x="59" y="52"/>
                        <a:pt x="59" y="49"/>
                      </a:cubicBezTo>
                      <a:cubicBezTo>
                        <a:pt x="59" y="47"/>
                        <a:pt x="57" y="45"/>
                        <a:pt x="55" y="4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lIns="91440" tIns="45720" rIns="91440" bIns="45720" anchor="ctr"/>
                <a:lstStyle/>
                <a:p>
                  <a:pPr algn="ctr"/>
                  <a:endParaRPr/>
                </a:p>
              </p:txBody>
            </p:sp>
          </p:grpSp>
          <p:sp>
            <p:nvSpPr>
              <p:cNvPr id="19" name="iṣ1ïḋê">
                <a:extLst>
                  <a:ext uri="{FF2B5EF4-FFF2-40B4-BE49-F238E27FC236}">
                    <a16:creationId xmlns:a16="http://schemas.microsoft.com/office/drawing/2014/main" id="{FECBCF3A-D1F4-4C06-841D-EF4F23131246}"/>
                  </a:ext>
                </a:extLst>
              </p:cNvPr>
              <p:cNvSpPr/>
              <p:nvPr/>
            </p:nvSpPr>
            <p:spPr>
              <a:xfrm>
                <a:off x="5092983" y="4077697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sp>
            <p:nvSpPr>
              <p:cNvPr id="20" name="íşļïďe">
                <a:extLst>
                  <a:ext uri="{FF2B5EF4-FFF2-40B4-BE49-F238E27FC236}">
                    <a16:creationId xmlns:a16="http://schemas.microsoft.com/office/drawing/2014/main" id="{F7045035-1886-4201-9BC8-1F5B70B6E993}"/>
                  </a:ext>
                </a:extLst>
              </p:cNvPr>
              <p:cNvSpPr/>
              <p:nvPr/>
            </p:nvSpPr>
            <p:spPr>
              <a:xfrm>
                <a:off x="6141441" y="4077697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sp>
            <p:nvSpPr>
              <p:cNvPr id="21" name="i$liḋé">
                <a:extLst>
                  <a:ext uri="{FF2B5EF4-FFF2-40B4-BE49-F238E27FC236}">
                    <a16:creationId xmlns:a16="http://schemas.microsoft.com/office/drawing/2014/main" id="{F2D8767A-FDB3-444C-8F0A-755BB8DB237B}"/>
                  </a:ext>
                </a:extLst>
              </p:cNvPr>
              <p:cNvSpPr/>
              <p:nvPr/>
            </p:nvSpPr>
            <p:spPr>
              <a:xfrm>
                <a:off x="6141441" y="2136568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  <p:sp>
            <p:nvSpPr>
              <p:cNvPr id="22" name="îşḻîḓé">
                <a:extLst>
                  <a:ext uri="{FF2B5EF4-FFF2-40B4-BE49-F238E27FC236}">
                    <a16:creationId xmlns:a16="http://schemas.microsoft.com/office/drawing/2014/main" id="{8BB739B3-C02A-430E-9F77-8579A37BC6A1}"/>
                  </a:ext>
                </a:extLst>
              </p:cNvPr>
              <p:cNvSpPr/>
              <p:nvPr/>
            </p:nvSpPr>
            <p:spPr>
              <a:xfrm>
                <a:off x="5092983" y="2136568"/>
                <a:ext cx="899123" cy="89912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762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none" lIns="91440" tIns="45720" rIns="91440" bIns="4572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/>
                <a:r>
                  <a:rPr lang="en-US" altLang="zh-CN" sz="1400" b="1" dirty="0"/>
                  <a:t>Text</a:t>
                </a:r>
                <a:endParaRPr lang="zh-CN" altLang="en-US" sz="1400" b="1" dirty="0"/>
              </a:p>
            </p:txBody>
          </p:sp>
        </p:grpSp>
        <p:sp>
          <p:nvSpPr>
            <p:cNvPr id="8" name="ïšlîde">
              <a:extLst>
                <a:ext uri="{FF2B5EF4-FFF2-40B4-BE49-F238E27FC236}">
                  <a16:creationId xmlns:a16="http://schemas.microsoft.com/office/drawing/2014/main" id="{96173C4B-8969-43F1-B3F9-B8AB52C18FB8}"/>
                </a:ext>
              </a:extLst>
            </p:cNvPr>
            <p:cNvSpPr txBox="1"/>
            <p:nvPr/>
          </p:nvSpPr>
          <p:spPr>
            <a:xfrm>
              <a:off x="673100" y="1940312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9" name="íṩlîḍé">
              <a:extLst>
                <a:ext uri="{FF2B5EF4-FFF2-40B4-BE49-F238E27FC236}">
                  <a16:creationId xmlns:a16="http://schemas.microsoft.com/office/drawing/2014/main" id="{3CBE3163-8965-4ADB-8919-8F4B4C2F5C1D}"/>
                </a:ext>
              </a:extLst>
            </p:cNvPr>
            <p:cNvSpPr txBox="1"/>
            <p:nvPr/>
          </p:nvSpPr>
          <p:spPr>
            <a:xfrm>
              <a:off x="673100" y="2332824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0" name="ïs1îďè">
              <a:extLst>
                <a:ext uri="{FF2B5EF4-FFF2-40B4-BE49-F238E27FC236}">
                  <a16:creationId xmlns:a16="http://schemas.microsoft.com/office/drawing/2014/main" id="{81D8EA71-BC9B-47FE-8538-361A8C0BBCB4}"/>
                </a:ext>
              </a:extLst>
            </p:cNvPr>
            <p:cNvSpPr txBox="1"/>
            <p:nvPr/>
          </p:nvSpPr>
          <p:spPr>
            <a:xfrm>
              <a:off x="673100" y="4118056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1" name="ïṧḷïdé">
              <a:extLst>
                <a:ext uri="{FF2B5EF4-FFF2-40B4-BE49-F238E27FC236}">
                  <a16:creationId xmlns:a16="http://schemas.microsoft.com/office/drawing/2014/main" id="{955EA7E6-4E2B-461B-8C97-2F15B79B8DAD}"/>
                </a:ext>
              </a:extLst>
            </p:cNvPr>
            <p:cNvSpPr txBox="1"/>
            <p:nvPr/>
          </p:nvSpPr>
          <p:spPr>
            <a:xfrm>
              <a:off x="673100" y="4510568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2" name="iŝlíḑè">
              <a:extLst>
                <a:ext uri="{FF2B5EF4-FFF2-40B4-BE49-F238E27FC236}">
                  <a16:creationId xmlns:a16="http://schemas.microsoft.com/office/drawing/2014/main" id="{6C9151FB-FD35-4803-B54A-1F85F3FE3B18}"/>
                </a:ext>
              </a:extLst>
            </p:cNvPr>
            <p:cNvSpPr txBox="1"/>
            <p:nvPr/>
          </p:nvSpPr>
          <p:spPr>
            <a:xfrm>
              <a:off x="8298182" y="1940312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 algn="r"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3" name="îṩḷíďè">
              <a:extLst>
                <a:ext uri="{FF2B5EF4-FFF2-40B4-BE49-F238E27FC236}">
                  <a16:creationId xmlns:a16="http://schemas.microsoft.com/office/drawing/2014/main" id="{EEC9D23B-6ACB-4526-A032-548AA5230D19}"/>
                </a:ext>
              </a:extLst>
            </p:cNvPr>
            <p:cNvSpPr txBox="1"/>
            <p:nvPr/>
          </p:nvSpPr>
          <p:spPr>
            <a:xfrm>
              <a:off x="8298182" y="2332824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  <p:sp>
          <p:nvSpPr>
            <p:cNvPr id="14" name="îṣḻíḍè">
              <a:extLst>
                <a:ext uri="{FF2B5EF4-FFF2-40B4-BE49-F238E27FC236}">
                  <a16:creationId xmlns:a16="http://schemas.microsoft.com/office/drawing/2014/main" id="{85BAEF83-C5BC-475B-BFAF-D60899EDAA6A}"/>
                </a:ext>
              </a:extLst>
            </p:cNvPr>
            <p:cNvSpPr txBox="1"/>
            <p:nvPr/>
          </p:nvSpPr>
          <p:spPr>
            <a:xfrm>
              <a:off x="8298182" y="4118056"/>
              <a:ext cx="3220718" cy="39251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440" tIns="45720" rIns="91440" bIns="45720" anchor="ctr" anchorCtr="0">
              <a:normAutofit lnSpcReduction="10000"/>
            </a:bodyPr>
            <a:lstStyle/>
            <a:p>
              <a:pPr algn="r">
                <a:buSzPct val="25000"/>
              </a:pPr>
              <a:r>
                <a:rPr lang="de-DE" sz="2000" b="1" dirty="0"/>
                <a:t>Text here</a:t>
              </a:r>
            </a:p>
          </p:txBody>
        </p:sp>
        <p:sp>
          <p:nvSpPr>
            <p:cNvPr id="15" name="ïṩḷîde">
              <a:extLst>
                <a:ext uri="{FF2B5EF4-FFF2-40B4-BE49-F238E27FC236}">
                  <a16:creationId xmlns:a16="http://schemas.microsoft.com/office/drawing/2014/main" id="{AAFB2647-46C9-40F9-8523-2388DBA5A86E}"/>
                </a:ext>
              </a:extLst>
            </p:cNvPr>
            <p:cNvSpPr txBox="1"/>
            <p:nvPr/>
          </p:nvSpPr>
          <p:spPr>
            <a:xfrm>
              <a:off x="8298182" y="4510568"/>
              <a:ext cx="3220718" cy="62491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t" anchorCtr="0">
              <a:noAutofit/>
            </a:bodyPr>
            <a:lstStyle/>
            <a:p>
              <a:pPr algn="r">
                <a:lnSpc>
                  <a:spcPct val="150000"/>
                </a:lnSpc>
                <a:buSzPct val="25000"/>
              </a:pPr>
              <a:r>
                <a:rPr lang="en-US" sz="1200" dirty="0"/>
                <a:t>Copy paste fonts. Choose the only option to retain text.…</a:t>
              </a:r>
              <a:r>
                <a:rPr lang="de-DE" sz="1200" dirty="0"/>
                <a:t>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9625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07F3BD-E251-4801-A5E3-D2F4E5DF48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39824770-53AB-4599-82B2-10F434F0A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B2A9A53-6918-4F51-9FE4-9F4B18F12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" name="117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F9359A7-2116-4BA5-BE57-1D7878CD4C58}"/>
              </a:ext>
            </a:extLst>
          </p:cNvPr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185425"/>
            <a:ext cx="11644098" cy="4895244"/>
            <a:chOff x="0" y="1185425"/>
            <a:chExt cx="11644100" cy="4895245"/>
          </a:xfrm>
        </p:grpSpPr>
        <p:sp>
          <p:nvSpPr>
            <p:cNvPr id="6" name="ïSḷïḋê">
              <a:extLst>
                <a:ext uri="{FF2B5EF4-FFF2-40B4-BE49-F238E27FC236}">
                  <a16:creationId xmlns:a16="http://schemas.microsoft.com/office/drawing/2014/main" id="{C2B1A7AE-C0DD-4047-A7A7-0D320E8148B5}"/>
                </a:ext>
              </a:extLst>
            </p:cNvPr>
            <p:cNvSpPr/>
            <p:nvPr/>
          </p:nvSpPr>
          <p:spPr bwMode="auto">
            <a:xfrm>
              <a:off x="0" y="1994268"/>
              <a:ext cx="9794527" cy="3583614"/>
            </a:xfrm>
            <a:custGeom>
              <a:avLst/>
              <a:gdLst>
                <a:gd name="T0" fmla="*/ 0 w 2828"/>
                <a:gd name="T1" fmla="*/ 856 h 1032"/>
                <a:gd name="T2" fmla="*/ 660 w 2828"/>
                <a:gd name="T3" fmla="*/ 540 h 1032"/>
                <a:gd name="T4" fmla="*/ 1232 w 2828"/>
                <a:gd name="T5" fmla="*/ 720 h 1032"/>
                <a:gd name="T6" fmla="*/ 1772 w 2828"/>
                <a:gd name="T7" fmla="*/ 320 h 1032"/>
                <a:gd name="T8" fmla="*/ 2315 w 2828"/>
                <a:gd name="T9" fmla="*/ 479 h 1032"/>
                <a:gd name="T10" fmla="*/ 2828 w 2828"/>
                <a:gd name="T11" fmla="*/ 0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28" h="1032">
                  <a:moveTo>
                    <a:pt x="0" y="856"/>
                  </a:moveTo>
                  <a:cubicBezTo>
                    <a:pt x="420" y="1032"/>
                    <a:pt x="464" y="536"/>
                    <a:pt x="660" y="540"/>
                  </a:cubicBezTo>
                  <a:cubicBezTo>
                    <a:pt x="856" y="544"/>
                    <a:pt x="976" y="736"/>
                    <a:pt x="1232" y="720"/>
                  </a:cubicBezTo>
                  <a:cubicBezTo>
                    <a:pt x="1488" y="704"/>
                    <a:pt x="1508" y="352"/>
                    <a:pt x="1772" y="320"/>
                  </a:cubicBezTo>
                  <a:cubicBezTo>
                    <a:pt x="2036" y="288"/>
                    <a:pt x="2063" y="491"/>
                    <a:pt x="2315" y="479"/>
                  </a:cubicBezTo>
                  <a:cubicBezTo>
                    <a:pt x="2567" y="467"/>
                    <a:pt x="2572" y="84"/>
                    <a:pt x="2828" y="0"/>
                  </a:cubicBezTo>
                </a:path>
              </a:pathLst>
            </a:custGeom>
            <a:noFill/>
            <a:ln w="22225" cap="flat">
              <a:solidFill>
                <a:schemeClr val="bg1">
                  <a:lumMod val="6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7" name="ïṩlîďè">
              <a:extLst>
                <a:ext uri="{FF2B5EF4-FFF2-40B4-BE49-F238E27FC236}">
                  <a16:creationId xmlns:a16="http://schemas.microsoft.com/office/drawing/2014/main" id="{68DDB35B-A722-4164-9329-78A6C8DE5664}"/>
                </a:ext>
              </a:extLst>
            </p:cNvPr>
            <p:cNvSpPr/>
            <p:nvPr/>
          </p:nvSpPr>
          <p:spPr>
            <a:xfrm>
              <a:off x="1711174" y="3447511"/>
              <a:ext cx="942069" cy="9428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ṥľíďé">
              <a:extLst>
                <a:ext uri="{FF2B5EF4-FFF2-40B4-BE49-F238E27FC236}">
                  <a16:creationId xmlns:a16="http://schemas.microsoft.com/office/drawing/2014/main" id="{DF3E75CF-F711-46F1-9A0B-7D22BBC29991}"/>
                </a:ext>
              </a:extLst>
            </p:cNvPr>
            <p:cNvSpPr/>
            <p:nvPr/>
          </p:nvSpPr>
          <p:spPr>
            <a:xfrm>
              <a:off x="1819875" y="3556303"/>
              <a:ext cx="724668" cy="7252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9" name="ïṩļidé">
              <a:extLst>
                <a:ext uri="{FF2B5EF4-FFF2-40B4-BE49-F238E27FC236}">
                  <a16:creationId xmlns:a16="http://schemas.microsoft.com/office/drawing/2014/main" id="{1AED4BD6-1BB4-44ED-9C8D-033110AB1009}"/>
                </a:ext>
              </a:extLst>
            </p:cNvPr>
            <p:cNvSpPr/>
            <p:nvPr/>
          </p:nvSpPr>
          <p:spPr>
            <a:xfrm>
              <a:off x="5588022" y="2734056"/>
              <a:ext cx="942069" cy="9428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íšḷïḑé">
              <a:extLst>
                <a:ext uri="{FF2B5EF4-FFF2-40B4-BE49-F238E27FC236}">
                  <a16:creationId xmlns:a16="http://schemas.microsoft.com/office/drawing/2014/main" id="{8536149F-0357-45FA-8B7C-CE954D85DBFB}"/>
                </a:ext>
              </a:extLst>
            </p:cNvPr>
            <p:cNvSpPr/>
            <p:nvPr/>
          </p:nvSpPr>
          <p:spPr>
            <a:xfrm>
              <a:off x="5696723" y="2842848"/>
              <a:ext cx="724668" cy="7252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</a:rPr>
                <a:t>03</a:t>
              </a:r>
            </a:p>
          </p:txBody>
        </p:sp>
        <p:sp>
          <p:nvSpPr>
            <p:cNvPr id="11" name="îS1îḍè">
              <a:extLst>
                <a:ext uri="{FF2B5EF4-FFF2-40B4-BE49-F238E27FC236}">
                  <a16:creationId xmlns:a16="http://schemas.microsoft.com/office/drawing/2014/main" id="{EB76DE6D-4028-41B9-86D7-DC3B87B4D800}"/>
                </a:ext>
              </a:extLst>
            </p:cNvPr>
            <p:cNvSpPr/>
            <p:nvPr/>
          </p:nvSpPr>
          <p:spPr>
            <a:xfrm>
              <a:off x="7481473" y="3261239"/>
              <a:ext cx="942069" cy="9428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îslïďé">
              <a:extLst>
                <a:ext uri="{FF2B5EF4-FFF2-40B4-BE49-F238E27FC236}">
                  <a16:creationId xmlns:a16="http://schemas.microsoft.com/office/drawing/2014/main" id="{D619DB44-2C24-4FFE-8493-CD6E735B33A0}"/>
                </a:ext>
              </a:extLst>
            </p:cNvPr>
            <p:cNvSpPr/>
            <p:nvPr/>
          </p:nvSpPr>
          <p:spPr>
            <a:xfrm>
              <a:off x="7590174" y="3370031"/>
              <a:ext cx="724668" cy="7252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04</a:t>
              </a:r>
            </a:p>
          </p:txBody>
        </p:sp>
        <p:sp>
          <p:nvSpPr>
            <p:cNvPr id="13" name="ïŝlïde">
              <a:extLst>
                <a:ext uri="{FF2B5EF4-FFF2-40B4-BE49-F238E27FC236}">
                  <a16:creationId xmlns:a16="http://schemas.microsoft.com/office/drawing/2014/main" id="{34F71863-D291-45A1-AB13-60BDBE84E30D}"/>
                </a:ext>
              </a:extLst>
            </p:cNvPr>
            <p:cNvSpPr/>
            <p:nvPr/>
          </p:nvSpPr>
          <p:spPr>
            <a:xfrm>
              <a:off x="3685327" y="4062020"/>
              <a:ext cx="942069" cy="9428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4" name="îṥľíḓe">
              <a:extLst>
                <a:ext uri="{FF2B5EF4-FFF2-40B4-BE49-F238E27FC236}">
                  <a16:creationId xmlns:a16="http://schemas.microsoft.com/office/drawing/2014/main" id="{2B54D236-942E-4040-9FDA-DE0EF1274254}"/>
                </a:ext>
              </a:extLst>
            </p:cNvPr>
            <p:cNvSpPr/>
            <p:nvPr/>
          </p:nvSpPr>
          <p:spPr>
            <a:xfrm>
              <a:off x="3794028" y="4170812"/>
              <a:ext cx="724668" cy="72527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r>
                <a:rPr lang="en-US" sz="2000" b="1">
                  <a:solidFill>
                    <a:schemeClr val="bg1"/>
                  </a:solidFill>
                </a:rPr>
                <a:t>02</a:t>
              </a:r>
            </a:p>
          </p:txBody>
        </p:sp>
        <p:grpSp>
          <p:nvGrpSpPr>
            <p:cNvPr id="15" name="ïŝḷïḓè">
              <a:extLst>
                <a:ext uri="{FF2B5EF4-FFF2-40B4-BE49-F238E27FC236}">
                  <a16:creationId xmlns:a16="http://schemas.microsoft.com/office/drawing/2014/main" id="{00C272AC-51EF-40A0-B05B-C840F785FDAA}"/>
                </a:ext>
              </a:extLst>
            </p:cNvPr>
            <p:cNvGrpSpPr/>
            <p:nvPr/>
          </p:nvGrpSpPr>
          <p:grpSpPr>
            <a:xfrm>
              <a:off x="7131001" y="1185425"/>
              <a:ext cx="4513099" cy="2712288"/>
              <a:chOff x="6667902" y="1309443"/>
              <a:chExt cx="4945077" cy="2971898"/>
            </a:xfrm>
          </p:grpSpPr>
          <p:sp>
            <p:nvSpPr>
              <p:cNvPr id="28" name="îš1íḍè">
                <a:extLst>
                  <a:ext uri="{FF2B5EF4-FFF2-40B4-BE49-F238E27FC236}">
                    <a16:creationId xmlns:a16="http://schemas.microsoft.com/office/drawing/2014/main" id="{505C33FC-3C46-48F8-B0FB-6CCDE0B230EC}"/>
                  </a:ext>
                </a:extLst>
              </p:cNvPr>
              <p:cNvSpPr/>
              <p:nvPr/>
            </p:nvSpPr>
            <p:spPr bwMode="auto">
              <a:xfrm rot="1784174" flipV="1">
                <a:off x="8523804" y="2574856"/>
                <a:ext cx="3089175" cy="1706485"/>
              </a:xfrm>
              <a:custGeom>
                <a:avLst/>
                <a:gdLst>
                  <a:gd name="T0" fmla="*/ 1622 w 1665"/>
                  <a:gd name="T1" fmla="*/ 605 h 920"/>
                  <a:gd name="T2" fmla="*/ 1624 w 1665"/>
                  <a:gd name="T3" fmla="*/ 629 h 920"/>
                  <a:gd name="T4" fmla="*/ 1466 w 1665"/>
                  <a:gd name="T5" fmla="*/ 788 h 920"/>
                  <a:gd name="T6" fmla="*/ 1375 w 1665"/>
                  <a:gd name="T7" fmla="*/ 759 h 920"/>
                  <a:gd name="T8" fmla="*/ 1257 w 1665"/>
                  <a:gd name="T9" fmla="*/ 802 h 920"/>
                  <a:gd name="T10" fmla="*/ 1073 w 1665"/>
                  <a:gd name="T11" fmla="*/ 633 h 920"/>
                  <a:gd name="T12" fmla="*/ 924 w 1665"/>
                  <a:gd name="T13" fmla="*/ 709 h 920"/>
                  <a:gd name="T14" fmla="*/ 792 w 1665"/>
                  <a:gd name="T15" fmla="*/ 653 h 920"/>
                  <a:gd name="T16" fmla="*/ 689 w 1665"/>
                  <a:gd name="T17" fmla="*/ 718 h 920"/>
                  <a:gd name="T18" fmla="*/ 690 w 1665"/>
                  <a:gd name="T19" fmla="*/ 737 h 920"/>
                  <a:gd name="T20" fmla="*/ 506 w 1665"/>
                  <a:gd name="T21" fmla="*/ 920 h 920"/>
                  <a:gd name="T22" fmla="*/ 340 w 1665"/>
                  <a:gd name="T23" fmla="*/ 816 h 920"/>
                  <a:gd name="T24" fmla="*/ 236 w 1665"/>
                  <a:gd name="T25" fmla="*/ 840 h 920"/>
                  <a:gd name="T26" fmla="*/ 0 w 1665"/>
                  <a:gd name="T27" fmla="*/ 604 h 920"/>
                  <a:gd name="T28" fmla="*/ 126 w 1665"/>
                  <a:gd name="T29" fmla="*/ 395 h 920"/>
                  <a:gd name="T30" fmla="*/ 258 w 1665"/>
                  <a:gd name="T31" fmla="*/ 304 h 920"/>
                  <a:gd name="T32" fmla="*/ 497 w 1665"/>
                  <a:gd name="T33" fmla="*/ 112 h 920"/>
                  <a:gd name="T34" fmla="*/ 601 w 1665"/>
                  <a:gd name="T35" fmla="*/ 135 h 920"/>
                  <a:gd name="T36" fmla="*/ 819 w 1665"/>
                  <a:gd name="T37" fmla="*/ 0 h 920"/>
                  <a:gd name="T38" fmla="*/ 1032 w 1665"/>
                  <a:gd name="T39" fmla="*/ 124 h 920"/>
                  <a:gd name="T40" fmla="*/ 1073 w 1665"/>
                  <a:gd name="T41" fmla="*/ 120 h 920"/>
                  <a:gd name="T42" fmla="*/ 1251 w 1665"/>
                  <a:gd name="T43" fmla="*/ 259 h 920"/>
                  <a:gd name="T44" fmla="*/ 1358 w 1665"/>
                  <a:gd name="T45" fmla="*/ 351 h 920"/>
                  <a:gd name="T46" fmla="*/ 1481 w 1665"/>
                  <a:gd name="T47" fmla="*/ 304 h 920"/>
                  <a:gd name="T48" fmla="*/ 1665 w 1665"/>
                  <a:gd name="T49" fmla="*/ 488 h 920"/>
                  <a:gd name="T50" fmla="*/ 1622 w 1665"/>
                  <a:gd name="T51" fmla="*/ 605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5" h="920">
                    <a:moveTo>
                      <a:pt x="1622" y="605"/>
                    </a:moveTo>
                    <a:cubicBezTo>
                      <a:pt x="1624" y="613"/>
                      <a:pt x="1624" y="621"/>
                      <a:pt x="1624" y="629"/>
                    </a:cubicBezTo>
                    <a:cubicBezTo>
                      <a:pt x="1624" y="717"/>
                      <a:pt x="1553" y="788"/>
                      <a:pt x="1466" y="788"/>
                    </a:cubicBezTo>
                    <a:cubicBezTo>
                      <a:pt x="1432" y="788"/>
                      <a:pt x="1401" y="777"/>
                      <a:pt x="1375" y="759"/>
                    </a:cubicBezTo>
                    <a:cubicBezTo>
                      <a:pt x="1343" y="786"/>
                      <a:pt x="1302" y="802"/>
                      <a:pt x="1257" y="802"/>
                    </a:cubicBezTo>
                    <a:cubicBezTo>
                      <a:pt x="1160" y="802"/>
                      <a:pt x="1081" y="728"/>
                      <a:pt x="1073" y="633"/>
                    </a:cubicBezTo>
                    <a:cubicBezTo>
                      <a:pt x="1040" y="679"/>
                      <a:pt x="986" y="709"/>
                      <a:pt x="924" y="709"/>
                    </a:cubicBezTo>
                    <a:cubicBezTo>
                      <a:pt x="872" y="709"/>
                      <a:pt x="825" y="688"/>
                      <a:pt x="792" y="653"/>
                    </a:cubicBezTo>
                    <a:cubicBezTo>
                      <a:pt x="766" y="685"/>
                      <a:pt x="731" y="709"/>
                      <a:pt x="689" y="718"/>
                    </a:cubicBezTo>
                    <a:cubicBezTo>
                      <a:pt x="690" y="724"/>
                      <a:pt x="690" y="730"/>
                      <a:pt x="690" y="737"/>
                    </a:cubicBezTo>
                    <a:cubicBezTo>
                      <a:pt x="690" y="838"/>
                      <a:pt x="608" y="920"/>
                      <a:pt x="506" y="920"/>
                    </a:cubicBezTo>
                    <a:cubicBezTo>
                      <a:pt x="433" y="920"/>
                      <a:pt x="370" y="878"/>
                      <a:pt x="340" y="816"/>
                    </a:cubicBezTo>
                    <a:cubicBezTo>
                      <a:pt x="309" y="831"/>
                      <a:pt x="274" y="840"/>
                      <a:pt x="236" y="840"/>
                    </a:cubicBezTo>
                    <a:cubicBezTo>
                      <a:pt x="106" y="840"/>
                      <a:pt x="0" y="734"/>
                      <a:pt x="0" y="604"/>
                    </a:cubicBezTo>
                    <a:cubicBezTo>
                      <a:pt x="0" y="513"/>
                      <a:pt x="51" y="434"/>
                      <a:pt x="126" y="395"/>
                    </a:cubicBezTo>
                    <a:cubicBezTo>
                      <a:pt x="159" y="351"/>
                      <a:pt x="205" y="319"/>
                      <a:pt x="258" y="304"/>
                    </a:cubicBezTo>
                    <a:cubicBezTo>
                      <a:pt x="282" y="194"/>
                      <a:pt x="380" y="112"/>
                      <a:pt x="497" y="112"/>
                    </a:cubicBezTo>
                    <a:cubicBezTo>
                      <a:pt x="534" y="112"/>
                      <a:pt x="569" y="120"/>
                      <a:pt x="601" y="135"/>
                    </a:cubicBezTo>
                    <a:cubicBezTo>
                      <a:pt x="641" y="55"/>
                      <a:pt x="724" y="0"/>
                      <a:pt x="819" y="0"/>
                    </a:cubicBezTo>
                    <a:cubicBezTo>
                      <a:pt x="911" y="0"/>
                      <a:pt x="990" y="50"/>
                      <a:pt x="1032" y="124"/>
                    </a:cubicBezTo>
                    <a:cubicBezTo>
                      <a:pt x="1045" y="121"/>
                      <a:pt x="1059" y="120"/>
                      <a:pt x="1073" y="120"/>
                    </a:cubicBezTo>
                    <a:cubicBezTo>
                      <a:pt x="1159" y="120"/>
                      <a:pt x="1231" y="179"/>
                      <a:pt x="1251" y="259"/>
                    </a:cubicBezTo>
                    <a:cubicBezTo>
                      <a:pt x="1298" y="275"/>
                      <a:pt x="1336" y="308"/>
                      <a:pt x="1358" y="351"/>
                    </a:cubicBezTo>
                    <a:cubicBezTo>
                      <a:pt x="1390" y="322"/>
                      <a:pt x="1433" y="304"/>
                      <a:pt x="1481" y="304"/>
                    </a:cubicBezTo>
                    <a:cubicBezTo>
                      <a:pt x="1582" y="304"/>
                      <a:pt x="1665" y="386"/>
                      <a:pt x="1665" y="488"/>
                    </a:cubicBezTo>
                    <a:cubicBezTo>
                      <a:pt x="1665" y="532"/>
                      <a:pt x="1649" y="573"/>
                      <a:pt x="1622" y="605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45000"/>
                </a:schemeClr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iSḻîḋê">
                <a:extLst>
                  <a:ext uri="{FF2B5EF4-FFF2-40B4-BE49-F238E27FC236}">
                    <a16:creationId xmlns:a16="http://schemas.microsoft.com/office/drawing/2014/main" id="{0B237B91-540E-4CD8-8732-931E64B72AFA}"/>
                  </a:ext>
                </a:extLst>
              </p:cNvPr>
              <p:cNvSpPr/>
              <p:nvPr/>
            </p:nvSpPr>
            <p:spPr bwMode="auto">
              <a:xfrm rot="710118" flipV="1">
                <a:off x="7620443" y="2451701"/>
                <a:ext cx="3089175" cy="1706485"/>
              </a:xfrm>
              <a:custGeom>
                <a:avLst/>
                <a:gdLst>
                  <a:gd name="T0" fmla="*/ 1622 w 1665"/>
                  <a:gd name="T1" fmla="*/ 605 h 920"/>
                  <a:gd name="T2" fmla="*/ 1624 w 1665"/>
                  <a:gd name="T3" fmla="*/ 629 h 920"/>
                  <a:gd name="T4" fmla="*/ 1466 w 1665"/>
                  <a:gd name="T5" fmla="*/ 788 h 920"/>
                  <a:gd name="T6" fmla="*/ 1375 w 1665"/>
                  <a:gd name="T7" fmla="*/ 759 h 920"/>
                  <a:gd name="T8" fmla="*/ 1257 w 1665"/>
                  <a:gd name="T9" fmla="*/ 802 h 920"/>
                  <a:gd name="T10" fmla="*/ 1073 w 1665"/>
                  <a:gd name="T11" fmla="*/ 633 h 920"/>
                  <a:gd name="T12" fmla="*/ 924 w 1665"/>
                  <a:gd name="T13" fmla="*/ 709 h 920"/>
                  <a:gd name="T14" fmla="*/ 792 w 1665"/>
                  <a:gd name="T15" fmla="*/ 653 h 920"/>
                  <a:gd name="T16" fmla="*/ 689 w 1665"/>
                  <a:gd name="T17" fmla="*/ 718 h 920"/>
                  <a:gd name="T18" fmla="*/ 690 w 1665"/>
                  <a:gd name="T19" fmla="*/ 737 h 920"/>
                  <a:gd name="T20" fmla="*/ 506 w 1665"/>
                  <a:gd name="T21" fmla="*/ 920 h 920"/>
                  <a:gd name="T22" fmla="*/ 340 w 1665"/>
                  <a:gd name="T23" fmla="*/ 816 h 920"/>
                  <a:gd name="T24" fmla="*/ 236 w 1665"/>
                  <a:gd name="T25" fmla="*/ 840 h 920"/>
                  <a:gd name="T26" fmla="*/ 0 w 1665"/>
                  <a:gd name="T27" fmla="*/ 604 h 920"/>
                  <a:gd name="T28" fmla="*/ 126 w 1665"/>
                  <a:gd name="T29" fmla="*/ 395 h 920"/>
                  <a:gd name="T30" fmla="*/ 258 w 1665"/>
                  <a:gd name="T31" fmla="*/ 304 h 920"/>
                  <a:gd name="T32" fmla="*/ 497 w 1665"/>
                  <a:gd name="T33" fmla="*/ 112 h 920"/>
                  <a:gd name="T34" fmla="*/ 601 w 1665"/>
                  <a:gd name="T35" fmla="*/ 135 h 920"/>
                  <a:gd name="T36" fmla="*/ 819 w 1665"/>
                  <a:gd name="T37" fmla="*/ 0 h 920"/>
                  <a:gd name="T38" fmla="*/ 1032 w 1665"/>
                  <a:gd name="T39" fmla="*/ 124 h 920"/>
                  <a:gd name="T40" fmla="*/ 1073 w 1665"/>
                  <a:gd name="T41" fmla="*/ 120 h 920"/>
                  <a:gd name="T42" fmla="*/ 1251 w 1665"/>
                  <a:gd name="T43" fmla="*/ 259 h 920"/>
                  <a:gd name="T44" fmla="*/ 1358 w 1665"/>
                  <a:gd name="T45" fmla="*/ 351 h 920"/>
                  <a:gd name="T46" fmla="*/ 1481 w 1665"/>
                  <a:gd name="T47" fmla="*/ 304 h 920"/>
                  <a:gd name="T48" fmla="*/ 1665 w 1665"/>
                  <a:gd name="T49" fmla="*/ 488 h 920"/>
                  <a:gd name="T50" fmla="*/ 1622 w 1665"/>
                  <a:gd name="T51" fmla="*/ 605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5" h="920">
                    <a:moveTo>
                      <a:pt x="1622" y="605"/>
                    </a:moveTo>
                    <a:cubicBezTo>
                      <a:pt x="1624" y="613"/>
                      <a:pt x="1624" y="621"/>
                      <a:pt x="1624" y="629"/>
                    </a:cubicBezTo>
                    <a:cubicBezTo>
                      <a:pt x="1624" y="717"/>
                      <a:pt x="1553" y="788"/>
                      <a:pt x="1466" y="788"/>
                    </a:cubicBezTo>
                    <a:cubicBezTo>
                      <a:pt x="1432" y="788"/>
                      <a:pt x="1401" y="777"/>
                      <a:pt x="1375" y="759"/>
                    </a:cubicBezTo>
                    <a:cubicBezTo>
                      <a:pt x="1343" y="786"/>
                      <a:pt x="1302" y="802"/>
                      <a:pt x="1257" y="802"/>
                    </a:cubicBezTo>
                    <a:cubicBezTo>
                      <a:pt x="1160" y="802"/>
                      <a:pt x="1081" y="728"/>
                      <a:pt x="1073" y="633"/>
                    </a:cubicBezTo>
                    <a:cubicBezTo>
                      <a:pt x="1040" y="679"/>
                      <a:pt x="986" y="709"/>
                      <a:pt x="924" y="709"/>
                    </a:cubicBezTo>
                    <a:cubicBezTo>
                      <a:pt x="872" y="709"/>
                      <a:pt x="825" y="688"/>
                      <a:pt x="792" y="653"/>
                    </a:cubicBezTo>
                    <a:cubicBezTo>
                      <a:pt x="766" y="685"/>
                      <a:pt x="731" y="709"/>
                      <a:pt x="689" y="718"/>
                    </a:cubicBezTo>
                    <a:cubicBezTo>
                      <a:pt x="690" y="724"/>
                      <a:pt x="690" y="730"/>
                      <a:pt x="690" y="737"/>
                    </a:cubicBezTo>
                    <a:cubicBezTo>
                      <a:pt x="690" y="838"/>
                      <a:pt x="608" y="920"/>
                      <a:pt x="506" y="920"/>
                    </a:cubicBezTo>
                    <a:cubicBezTo>
                      <a:pt x="433" y="920"/>
                      <a:pt x="370" y="878"/>
                      <a:pt x="340" y="816"/>
                    </a:cubicBezTo>
                    <a:cubicBezTo>
                      <a:pt x="309" y="831"/>
                      <a:pt x="274" y="840"/>
                      <a:pt x="236" y="840"/>
                    </a:cubicBezTo>
                    <a:cubicBezTo>
                      <a:pt x="106" y="840"/>
                      <a:pt x="0" y="734"/>
                      <a:pt x="0" y="604"/>
                    </a:cubicBezTo>
                    <a:cubicBezTo>
                      <a:pt x="0" y="513"/>
                      <a:pt x="51" y="434"/>
                      <a:pt x="126" y="395"/>
                    </a:cubicBezTo>
                    <a:cubicBezTo>
                      <a:pt x="159" y="351"/>
                      <a:pt x="205" y="319"/>
                      <a:pt x="258" y="304"/>
                    </a:cubicBezTo>
                    <a:cubicBezTo>
                      <a:pt x="282" y="194"/>
                      <a:pt x="380" y="112"/>
                      <a:pt x="497" y="112"/>
                    </a:cubicBezTo>
                    <a:cubicBezTo>
                      <a:pt x="534" y="112"/>
                      <a:pt x="569" y="120"/>
                      <a:pt x="601" y="135"/>
                    </a:cubicBezTo>
                    <a:cubicBezTo>
                      <a:pt x="641" y="55"/>
                      <a:pt x="724" y="0"/>
                      <a:pt x="819" y="0"/>
                    </a:cubicBezTo>
                    <a:cubicBezTo>
                      <a:pt x="911" y="0"/>
                      <a:pt x="990" y="50"/>
                      <a:pt x="1032" y="124"/>
                    </a:cubicBezTo>
                    <a:cubicBezTo>
                      <a:pt x="1045" y="121"/>
                      <a:pt x="1059" y="120"/>
                      <a:pt x="1073" y="120"/>
                    </a:cubicBezTo>
                    <a:cubicBezTo>
                      <a:pt x="1159" y="120"/>
                      <a:pt x="1231" y="179"/>
                      <a:pt x="1251" y="259"/>
                    </a:cubicBezTo>
                    <a:cubicBezTo>
                      <a:pt x="1298" y="275"/>
                      <a:pt x="1336" y="308"/>
                      <a:pt x="1358" y="351"/>
                    </a:cubicBezTo>
                    <a:cubicBezTo>
                      <a:pt x="1390" y="322"/>
                      <a:pt x="1433" y="304"/>
                      <a:pt x="1481" y="304"/>
                    </a:cubicBezTo>
                    <a:cubicBezTo>
                      <a:pt x="1582" y="304"/>
                      <a:pt x="1665" y="386"/>
                      <a:pt x="1665" y="488"/>
                    </a:cubicBezTo>
                    <a:cubicBezTo>
                      <a:pt x="1665" y="532"/>
                      <a:pt x="1649" y="573"/>
                      <a:pt x="1622" y="605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45000"/>
                </a:schemeClr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0" name="iṧ1ïḓé">
                <a:extLst>
                  <a:ext uri="{FF2B5EF4-FFF2-40B4-BE49-F238E27FC236}">
                    <a16:creationId xmlns:a16="http://schemas.microsoft.com/office/drawing/2014/main" id="{933FB3A1-20B4-4D95-AFF2-DC7214D2DCAB}"/>
                  </a:ext>
                </a:extLst>
              </p:cNvPr>
              <p:cNvSpPr/>
              <p:nvPr/>
            </p:nvSpPr>
            <p:spPr bwMode="auto">
              <a:xfrm rot="11700000" flipV="1">
                <a:off x="6667902" y="1473522"/>
                <a:ext cx="3089175" cy="1706485"/>
              </a:xfrm>
              <a:custGeom>
                <a:avLst/>
                <a:gdLst>
                  <a:gd name="T0" fmla="*/ 1622 w 1665"/>
                  <a:gd name="T1" fmla="*/ 605 h 920"/>
                  <a:gd name="T2" fmla="*/ 1624 w 1665"/>
                  <a:gd name="T3" fmla="*/ 629 h 920"/>
                  <a:gd name="T4" fmla="*/ 1466 w 1665"/>
                  <a:gd name="T5" fmla="*/ 788 h 920"/>
                  <a:gd name="T6" fmla="*/ 1375 w 1665"/>
                  <a:gd name="T7" fmla="*/ 759 h 920"/>
                  <a:gd name="T8" fmla="*/ 1257 w 1665"/>
                  <a:gd name="T9" fmla="*/ 802 h 920"/>
                  <a:gd name="T10" fmla="*/ 1073 w 1665"/>
                  <a:gd name="T11" fmla="*/ 633 h 920"/>
                  <a:gd name="T12" fmla="*/ 924 w 1665"/>
                  <a:gd name="T13" fmla="*/ 709 h 920"/>
                  <a:gd name="T14" fmla="*/ 792 w 1665"/>
                  <a:gd name="T15" fmla="*/ 653 h 920"/>
                  <a:gd name="T16" fmla="*/ 689 w 1665"/>
                  <a:gd name="T17" fmla="*/ 718 h 920"/>
                  <a:gd name="T18" fmla="*/ 690 w 1665"/>
                  <a:gd name="T19" fmla="*/ 737 h 920"/>
                  <a:gd name="T20" fmla="*/ 506 w 1665"/>
                  <a:gd name="T21" fmla="*/ 920 h 920"/>
                  <a:gd name="T22" fmla="*/ 340 w 1665"/>
                  <a:gd name="T23" fmla="*/ 816 h 920"/>
                  <a:gd name="T24" fmla="*/ 236 w 1665"/>
                  <a:gd name="T25" fmla="*/ 840 h 920"/>
                  <a:gd name="T26" fmla="*/ 0 w 1665"/>
                  <a:gd name="T27" fmla="*/ 604 h 920"/>
                  <a:gd name="T28" fmla="*/ 126 w 1665"/>
                  <a:gd name="T29" fmla="*/ 395 h 920"/>
                  <a:gd name="T30" fmla="*/ 258 w 1665"/>
                  <a:gd name="T31" fmla="*/ 304 h 920"/>
                  <a:gd name="T32" fmla="*/ 497 w 1665"/>
                  <a:gd name="T33" fmla="*/ 112 h 920"/>
                  <a:gd name="T34" fmla="*/ 601 w 1665"/>
                  <a:gd name="T35" fmla="*/ 135 h 920"/>
                  <a:gd name="T36" fmla="*/ 819 w 1665"/>
                  <a:gd name="T37" fmla="*/ 0 h 920"/>
                  <a:gd name="T38" fmla="*/ 1032 w 1665"/>
                  <a:gd name="T39" fmla="*/ 124 h 920"/>
                  <a:gd name="T40" fmla="*/ 1073 w 1665"/>
                  <a:gd name="T41" fmla="*/ 120 h 920"/>
                  <a:gd name="T42" fmla="*/ 1251 w 1665"/>
                  <a:gd name="T43" fmla="*/ 259 h 920"/>
                  <a:gd name="T44" fmla="*/ 1358 w 1665"/>
                  <a:gd name="T45" fmla="*/ 351 h 920"/>
                  <a:gd name="T46" fmla="*/ 1481 w 1665"/>
                  <a:gd name="T47" fmla="*/ 304 h 920"/>
                  <a:gd name="T48" fmla="*/ 1665 w 1665"/>
                  <a:gd name="T49" fmla="*/ 488 h 920"/>
                  <a:gd name="T50" fmla="*/ 1622 w 1665"/>
                  <a:gd name="T51" fmla="*/ 605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65" h="920">
                    <a:moveTo>
                      <a:pt x="1622" y="605"/>
                    </a:moveTo>
                    <a:cubicBezTo>
                      <a:pt x="1624" y="613"/>
                      <a:pt x="1624" y="621"/>
                      <a:pt x="1624" y="629"/>
                    </a:cubicBezTo>
                    <a:cubicBezTo>
                      <a:pt x="1624" y="717"/>
                      <a:pt x="1553" y="788"/>
                      <a:pt x="1466" y="788"/>
                    </a:cubicBezTo>
                    <a:cubicBezTo>
                      <a:pt x="1432" y="788"/>
                      <a:pt x="1401" y="777"/>
                      <a:pt x="1375" y="759"/>
                    </a:cubicBezTo>
                    <a:cubicBezTo>
                      <a:pt x="1343" y="786"/>
                      <a:pt x="1302" y="802"/>
                      <a:pt x="1257" y="802"/>
                    </a:cubicBezTo>
                    <a:cubicBezTo>
                      <a:pt x="1160" y="802"/>
                      <a:pt x="1081" y="728"/>
                      <a:pt x="1073" y="633"/>
                    </a:cubicBezTo>
                    <a:cubicBezTo>
                      <a:pt x="1040" y="679"/>
                      <a:pt x="986" y="709"/>
                      <a:pt x="924" y="709"/>
                    </a:cubicBezTo>
                    <a:cubicBezTo>
                      <a:pt x="872" y="709"/>
                      <a:pt x="825" y="688"/>
                      <a:pt x="792" y="653"/>
                    </a:cubicBezTo>
                    <a:cubicBezTo>
                      <a:pt x="766" y="685"/>
                      <a:pt x="731" y="709"/>
                      <a:pt x="689" y="718"/>
                    </a:cubicBezTo>
                    <a:cubicBezTo>
                      <a:pt x="690" y="724"/>
                      <a:pt x="690" y="730"/>
                      <a:pt x="690" y="737"/>
                    </a:cubicBezTo>
                    <a:cubicBezTo>
                      <a:pt x="690" y="838"/>
                      <a:pt x="608" y="920"/>
                      <a:pt x="506" y="920"/>
                    </a:cubicBezTo>
                    <a:cubicBezTo>
                      <a:pt x="433" y="920"/>
                      <a:pt x="370" y="878"/>
                      <a:pt x="340" y="816"/>
                    </a:cubicBezTo>
                    <a:cubicBezTo>
                      <a:pt x="309" y="831"/>
                      <a:pt x="274" y="840"/>
                      <a:pt x="236" y="840"/>
                    </a:cubicBezTo>
                    <a:cubicBezTo>
                      <a:pt x="106" y="840"/>
                      <a:pt x="0" y="734"/>
                      <a:pt x="0" y="604"/>
                    </a:cubicBezTo>
                    <a:cubicBezTo>
                      <a:pt x="0" y="513"/>
                      <a:pt x="51" y="434"/>
                      <a:pt x="126" y="395"/>
                    </a:cubicBezTo>
                    <a:cubicBezTo>
                      <a:pt x="159" y="351"/>
                      <a:pt x="205" y="319"/>
                      <a:pt x="258" y="304"/>
                    </a:cubicBezTo>
                    <a:cubicBezTo>
                      <a:pt x="282" y="194"/>
                      <a:pt x="380" y="112"/>
                      <a:pt x="497" y="112"/>
                    </a:cubicBezTo>
                    <a:cubicBezTo>
                      <a:pt x="534" y="112"/>
                      <a:pt x="569" y="120"/>
                      <a:pt x="601" y="135"/>
                    </a:cubicBezTo>
                    <a:cubicBezTo>
                      <a:pt x="641" y="55"/>
                      <a:pt x="724" y="0"/>
                      <a:pt x="819" y="0"/>
                    </a:cubicBezTo>
                    <a:cubicBezTo>
                      <a:pt x="911" y="0"/>
                      <a:pt x="990" y="50"/>
                      <a:pt x="1032" y="124"/>
                    </a:cubicBezTo>
                    <a:cubicBezTo>
                      <a:pt x="1045" y="121"/>
                      <a:pt x="1059" y="120"/>
                      <a:pt x="1073" y="120"/>
                    </a:cubicBezTo>
                    <a:cubicBezTo>
                      <a:pt x="1159" y="120"/>
                      <a:pt x="1231" y="179"/>
                      <a:pt x="1251" y="259"/>
                    </a:cubicBezTo>
                    <a:cubicBezTo>
                      <a:pt x="1298" y="275"/>
                      <a:pt x="1336" y="308"/>
                      <a:pt x="1358" y="351"/>
                    </a:cubicBezTo>
                    <a:cubicBezTo>
                      <a:pt x="1390" y="322"/>
                      <a:pt x="1433" y="304"/>
                      <a:pt x="1481" y="304"/>
                    </a:cubicBezTo>
                    <a:cubicBezTo>
                      <a:pt x="1582" y="304"/>
                      <a:pt x="1665" y="386"/>
                      <a:pt x="1665" y="488"/>
                    </a:cubicBezTo>
                    <a:cubicBezTo>
                      <a:pt x="1665" y="532"/>
                      <a:pt x="1649" y="573"/>
                      <a:pt x="1622" y="605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45000"/>
                </a:schemeClr>
              </a:solidFill>
              <a:ln>
                <a:noFill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íşļiḋè">
                <a:extLst>
                  <a:ext uri="{FF2B5EF4-FFF2-40B4-BE49-F238E27FC236}">
                    <a16:creationId xmlns:a16="http://schemas.microsoft.com/office/drawing/2014/main" id="{31DE83D2-178B-4D9F-944A-BFE8EAF46E19}"/>
                  </a:ext>
                </a:extLst>
              </p:cNvPr>
              <p:cNvSpPr/>
              <p:nvPr/>
            </p:nvSpPr>
            <p:spPr bwMode="auto">
              <a:xfrm rot="3026502">
                <a:off x="8910367" y="2145991"/>
                <a:ext cx="660677" cy="1092281"/>
              </a:xfrm>
              <a:custGeom>
                <a:avLst/>
                <a:gdLst>
                  <a:gd name="T0" fmla="*/ 2 w 397"/>
                  <a:gd name="T1" fmla="*/ 268 h 659"/>
                  <a:gd name="T2" fmla="*/ 0 w 397"/>
                  <a:gd name="T3" fmla="*/ 268 h 659"/>
                  <a:gd name="T4" fmla="*/ 0 w 397"/>
                  <a:gd name="T5" fmla="*/ 268 h 659"/>
                  <a:gd name="T6" fmla="*/ 3 w 397"/>
                  <a:gd name="T7" fmla="*/ 271 h 659"/>
                  <a:gd name="T8" fmla="*/ 4 w 397"/>
                  <a:gd name="T9" fmla="*/ 282 h 659"/>
                  <a:gd name="T10" fmla="*/ 5 w 397"/>
                  <a:gd name="T11" fmla="*/ 284 h 659"/>
                  <a:gd name="T12" fmla="*/ 48 w 397"/>
                  <a:gd name="T13" fmla="*/ 418 h 659"/>
                  <a:gd name="T14" fmla="*/ 92 w 397"/>
                  <a:gd name="T15" fmla="*/ 290 h 659"/>
                  <a:gd name="T16" fmla="*/ 172 w 397"/>
                  <a:gd name="T17" fmla="*/ 441 h 659"/>
                  <a:gd name="T18" fmla="*/ 145 w 397"/>
                  <a:gd name="T19" fmla="*/ 564 h 659"/>
                  <a:gd name="T20" fmla="*/ 201 w 397"/>
                  <a:gd name="T21" fmla="*/ 659 h 659"/>
                  <a:gd name="T22" fmla="*/ 172 w 397"/>
                  <a:gd name="T23" fmla="*/ 604 h 659"/>
                  <a:gd name="T24" fmla="*/ 182 w 397"/>
                  <a:gd name="T25" fmla="*/ 528 h 659"/>
                  <a:gd name="T26" fmla="*/ 229 w 397"/>
                  <a:gd name="T27" fmla="*/ 462 h 659"/>
                  <a:gd name="T28" fmla="*/ 272 w 397"/>
                  <a:gd name="T29" fmla="*/ 386 h 659"/>
                  <a:gd name="T30" fmla="*/ 280 w 397"/>
                  <a:gd name="T31" fmla="*/ 362 h 659"/>
                  <a:gd name="T32" fmla="*/ 307 w 397"/>
                  <a:gd name="T33" fmla="*/ 484 h 659"/>
                  <a:gd name="T34" fmla="*/ 325 w 397"/>
                  <a:gd name="T35" fmla="*/ 406 h 659"/>
                  <a:gd name="T36" fmla="*/ 370 w 397"/>
                  <a:gd name="T37" fmla="*/ 198 h 659"/>
                  <a:gd name="T38" fmla="*/ 189 w 397"/>
                  <a:gd name="T39" fmla="*/ 0 h 659"/>
                  <a:gd name="T40" fmla="*/ 3 w 397"/>
                  <a:gd name="T41" fmla="*/ 254 h 659"/>
                  <a:gd name="T42" fmla="*/ 2 w 397"/>
                  <a:gd name="T43" fmla="*/ 268 h 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97" h="659">
                    <a:moveTo>
                      <a:pt x="2" y="268"/>
                    </a:moveTo>
                    <a:cubicBezTo>
                      <a:pt x="2" y="267"/>
                      <a:pt x="0" y="264"/>
                      <a:pt x="0" y="268"/>
                    </a:cubicBezTo>
                    <a:cubicBezTo>
                      <a:pt x="0" y="268"/>
                      <a:pt x="0" y="268"/>
                      <a:pt x="0" y="268"/>
                    </a:cubicBezTo>
                    <a:cubicBezTo>
                      <a:pt x="0" y="269"/>
                      <a:pt x="2" y="270"/>
                      <a:pt x="3" y="271"/>
                    </a:cubicBezTo>
                    <a:cubicBezTo>
                      <a:pt x="3" y="275"/>
                      <a:pt x="4" y="278"/>
                      <a:pt x="4" y="282"/>
                    </a:cubicBezTo>
                    <a:cubicBezTo>
                      <a:pt x="5" y="283"/>
                      <a:pt x="5" y="283"/>
                      <a:pt x="5" y="284"/>
                    </a:cubicBezTo>
                    <a:cubicBezTo>
                      <a:pt x="10" y="335"/>
                      <a:pt x="25" y="381"/>
                      <a:pt x="48" y="418"/>
                    </a:cubicBezTo>
                    <a:cubicBezTo>
                      <a:pt x="23" y="377"/>
                      <a:pt x="37" y="299"/>
                      <a:pt x="92" y="290"/>
                    </a:cubicBezTo>
                    <a:cubicBezTo>
                      <a:pt x="158" y="280"/>
                      <a:pt x="169" y="399"/>
                      <a:pt x="172" y="441"/>
                    </a:cubicBezTo>
                    <a:cubicBezTo>
                      <a:pt x="174" y="484"/>
                      <a:pt x="145" y="521"/>
                      <a:pt x="145" y="564"/>
                    </a:cubicBezTo>
                    <a:cubicBezTo>
                      <a:pt x="145" y="613"/>
                      <a:pt x="170" y="653"/>
                      <a:pt x="201" y="659"/>
                    </a:cubicBezTo>
                    <a:cubicBezTo>
                      <a:pt x="187" y="656"/>
                      <a:pt x="174" y="616"/>
                      <a:pt x="172" y="604"/>
                    </a:cubicBezTo>
                    <a:cubicBezTo>
                      <a:pt x="168" y="580"/>
                      <a:pt x="175" y="551"/>
                      <a:pt x="182" y="528"/>
                    </a:cubicBezTo>
                    <a:cubicBezTo>
                      <a:pt x="190" y="501"/>
                      <a:pt x="211" y="483"/>
                      <a:pt x="229" y="462"/>
                    </a:cubicBezTo>
                    <a:cubicBezTo>
                      <a:pt x="247" y="440"/>
                      <a:pt x="262" y="414"/>
                      <a:pt x="272" y="386"/>
                    </a:cubicBezTo>
                    <a:cubicBezTo>
                      <a:pt x="275" y="378"/>
                      <a:pt x="278" y="370"/>
                      <a:pt x="280" y="362"/>
                    </a:cubicBezTo>
                    <a:cubicBezTo>
                      <a:pt x="284" y="420"/>
                      <a:pt x="307" y="484"/>
                      <a:pt x="307" y="484"/>
                    </a:cubicBezTo>
                    <a:cubicBezTo>
                      <a:pt x="299" y="437"/>
                      <a:pt x="325" y="406"/>
                      <a:pt x="325" y="406"/>
                    </a:cubicBezTo>
                    <a:cubicBezTo>
                      <a:pt x="397" y="291"/>
                      <a:pt x="370" y="198"/>
                      <a:pt x="370" y="198"/>
                    </a:cubicBezTo>
                    <a:cubicBezTo>
                      <a:pt x="351" y="85"/>
                      <a:pt x="277" y="0"/>
                      <a:pt x="189" y="0"/>
                    </a:cubicBezTo>
                    <a:cubicBezTo>
                      <a:pt x="87" y="0"/>
                      <a:pt x="3" y="114"/>
                      <a:pt x="3" y="254"/>
                    </a:cubicBezTo>
                    <a:cubicBezTo>
                      <a:pt x="3" y="258"/>
                      <a:pt x="2" y="263"/>
                      <a:pt x="2" y="26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2" name="íṣḷîde">
                <a:extLst>
                  <a:ext uri="{FF2B5EF4-FFF2-40B4-BE49-F238E27FC236}">
                    <a16:creationId xmlns:a16="http://schemas.microsoft.com/office/drawing/2014/main" id="{6B2EBFAB-F9C1-403F-AD84-8574FA1B10AB}"/>
                  </a:ext>
                </a:extLst>
              </p:cNvPr>
              <p:cNvSpPr/>
              <p:nvPr/>
            </p:nvSpPr>
            <p:spPr bwMode="auto">
              <a:xfrm rot="3026502">
                <a:off x="9101568" y="2237542"/>
                <a:ext cx="538459" cy="687914"/>
              </a:xfrm>
              <a:custGeom>
                <a:avLst/>
                <a:gdLst>
                  <a:gd name="T0" fmla="*/ 154 w 324"/>
                  <a:gd name="T1" fmla="*/ 0 h 415"/>
                  <a:gd name="T2" fmla="*/ 304 w 324"/>
                  <a:gd name="T3" fmla="*/ 172 h 415"/>
                  <a:gd name="T4" fmla="*/ 305 w 324"/>
                  <a:gd name="T5" fmla="*/ 174 h 415"/>
                  <a:gd name="T6" fmla="*/ 305 w 324"/>
                  <a:gd name="T7" fmla="*/ 176 h 415"/>
                  <a:gd name="T8" fmla="*/ 276 w 324"/>
                  <a:gd name="T9" fmla="*/ 338 h 415"/>
                  <a:gd name="T10" fmla="*/ 255 w 324"/>
                  <a:gd name="T11" fmla="*/ 261 h 415"/>
                  <a:gd name="T12" fmla="*/ 230 w 324"/>
                  <a:gd name="T13" fmla="*/ 302 h 415"/>
                  <a:gd name="T14" fmla="*/ 170 w 324"/>
                  <a:gd name="T15" fmla="*/ 412 h 415"/>
                  <a:gd name="T16" fmla="*/ 167 w 324"/>
                  <a:gd name="T17" fmla="*/ 415 h 415"/>
                  <a:gd name="T18" fmla="*/ 167 w 324"/>
                  <a:gd name="T19" fmla="*/ 409 h 415"/>
                  <a:gd name="T20" fmla="*/ 65 w 324"/>
                  <a:gd name="T21" fmla="*/ 228 h 415"/>
                  <a:gd name="T22" fmla="*/ 52 w 324"/>
                  <a:gd name="T23" fmla="*/ 229 h 415"/>
                  <a:gd name="T24" fmla="*/ 2 w 324"/>
                  <a:gd name="T25" fmla="*/ 256 h 415"/>
                  <a:gd name="T26" fmla="*/ 1 w 324"/>
                  <a:gd name="T27" fmla="*/ 251 h 415"/>
                  <a:gd name="T28" fmla="*/ 1 w 324"/>
                  <a:gd name="T29" fmla="*/ 249 h 415"/>
                  <a:gd name="T30" fmla="*/ 0 w 324"/>
                  <a:gd name="T31" fmla="*/ 239 h 415"/>
                  <a:gd name="T32" fmla="*/ 0 w 324"/>
                  <a:gd name="T33" fmla="*/ 236 h 415"/>
                  <a:gd name="T34" fmla="*/ 0 w 324"/>
                  <a:gd name="T35" fmla="*/ 223 h 415"/>
                  <a:gd name="T36" fmla="*/ 154 w 324"/>
                  <a:gd name="T37" fmla="*/ 0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4" h="415">
                    <a:moveTo>
                      <a:pt x="154" y="0"/>
                    </a:moveTo>
                    <a:cubicBezTo>
                      <a:pt x="225" y="0"/>
                      <a:pt x="288" y="73"/>
                      <a:pt x="304" y="172"/>
                    </a:cubicBezTo>
                    <a:cubicBezTo>
                      <a:pt x="305" y="174"/>
                      <a:pt x="305" y="174"/>
                      <a:pt x="305" y="174"/>
                    </a:cubicBezTo>
                    <a:cubicBezTo>
                      <a:pt x="305" y="176"/>
                      <a:pt x="305" y="176"/>
                      <a:pt x="305" y="176"/>
                    </a:cubicBezTo>
                    <a:cubicBezTo>
                      <a:pt x="306" y="179"/>
                      <a:pt x="324" y="248"/>
                      <a:pt x="276" y="338"/>
                    </a:cubicBezTo>
                    <a:cubicBezTo>
                      <a:pt x="276" y="335"/>
                      <a:pt x="256" y="263"/>
                      <a:pt x="255" y="261"/>
                    </a:cubicBezTo>
                    <a:cubicBezTo>
                      <a:pt x="256" y="270"/>
                      <a:pt x="235" y="292"/>
                      <a:pt x="230" y="302"/>
                    </a:cubicBezTo>
                    <a:cubicBezTo>
                      <a:pt x="209" y="338"/>
                      <a:pt x="198" y="379"/>
                      <a:pt x="170" y="412"/>
                    </a:cubicBezTo>
                    <a:cubicBezTo>
                      <a:pt x="169" y="413"/>
                      <a:pt x="168" y="414"/>
                      <a:pt x="167" y="415"/>
                    </a:cubicBezTo>
                    <a:cubicBezTo>
                      <a:pt x="167" y="413"/>
                      <a:pt x="167" y="411"/>
                      <a:pt x="167" y="409"/>
                    </a:cubicBezTo>
                    <a:cubicBezTo>
                      <a:pt x="159" y="260"/>
                      <a:pt x="107" y="228"/>
                      <a:pt x="65" y="228"/>
                    </a:cubicBezTo>
                    <a:cubicBezTo>
                      <a:pt x="61" y="228"/>
                      <a:pt x="57" y="229"/>
                      <a:pt x="52" y="229"/>
                    </a:cubicBezTo>
                    <a:cubicBezTo>
                      <a:pt x="33" y="232"/>
                      <a:pt x="15" y="242"/>
                      <a:pt x="2" y="256"/>
                    </a:cubicBezTo>
                    <a:cubicBezTo>
                      <a:pt x="2" y="254"/>
                      <a:pt x="1" y="253"/>
                      <a:pt x="1" y="251"/>
                    </a:cubicBezTo>
                    <a:cubicBezTo>
                      <a:pt x="1" y="249"/>
                      <a:pt x="1" y="249"/>
                      <a:pt x="1" y="249"/>
                    </a:cubicBezTo>
                    <a:cubicBezTo>
                      <a:pt x="1" y="246"/>
                      <a:pt x="1" y="242"/>
                      <a:pt x="0" y="239"/>
                    </a:cubicBezTo>
                    <a:cubicBezTo>
                      <a:pt x="0" y="239"/>
                      <a:pt x="0" y="236"/>
                      <a:pt x="0" y="236"/>
                    </a:cubicBezTo>
                    <a:cubicBezTo>
                      <a:pt x="0" y="231"/>
                      <a:pt x="0" y="227"/>
                      <a:pt x="0" y="223"/>
                    </a:cubicBezTo>
                    <a:cubicBezTo>
                      <a:pt x="0" y="100"/>
                      <a:pt x="69" y="0"/>
                      <a:pt x="154" y="0"/>
                    </a:cubicBez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íśľiďè">
                <a:extLst>
                  <a:ext uri="{FF2B5EF4-FFF2-40B4-BE49-F238E27FC236}">
                    <a16:creationId xmlns:a16="http://schemas.microsoft.com/office/drawing/2014/main" id="{1D3BB351-A516-4942-AE1D-E0836AC5D16C}"/>
                  </a:ext>
                </a:extLst>
              </p:cNvPr>
              <p:cNvSpPr/>
              <p:nvPr/>
            </p:nvSpPr>
            <p:spPr bwMode="auto">
              <a:xfrm rot="3026502">
                <a:off x="9235224" y="2292853"/>
                <a:ext cx="352687" cy="497253"/>
              </a:xfrm>
              <a:custGeom>
                <a:avLst/>
                <a:gdLst>
                  <a:gd name="T0" fmla="*/ 43 w 212"/>
                  <a:gd name="T1" fmla="*/ 142 h 300"/>
                  <a:gd name="T2" fmla="*/ 34 w 212"/>
                  <a:gd name="T3" fmla="*/ 142 h 300"/>
                  <a:gd name="T4" fmla="*/ 1 w 212"/>
                  <a:gd name="T5" fmla="*/ 159 h 300"/>
                  <a:gd name="T6" fmla="*/ 1 w 212"/>
                  <a:gd name="T7" fmla="*/ 156 h 300"/>
                  <a:gd name="T8" fmla="*/ 1 w 212"/>
                  <a:gd name="T9" fmla="*/ 155 h 300"/>
                  <a:gd name="T10" fmla="*/ 0 w 212"/>
                  <a:gd name="T11" fmla="*/ 148 h 300"/>
                  <a:gd name="T12" fmla="*/ 0 w 212"/>
                  <a:gd name="T13" fmla="*/ 146 h 300"/>
                  <a:gd name="T14" fmla="*/ 0 w 212"/>
                  <a:gd name="T15" fmla="*/ 139 h 300"/>
                  <a:gd name="T16" fmla="*/ 101 w 212"/>
                  <a:gd name="T17" fmla="*/ 0 h 300"/>
                  <a:gd name="T18" fmla="*/ 199 w 212"/>
                  <a:gd name="T19" fmla="*/ 107 h 300"/>
                  <a:gd name="T20" fmla="*/ 200 w 212"/>
                  <a:gd name="T21" fmla="*/ 108 h 300"/>
                  <a:gd name="T22" fmla="*/ 200 w 212"/>
                  <a:gd name="T23" fmla="*/ 109 h 300"/>
                  <a:gd name="T24" fmla="*/ 181 w 212"/>
                  <a:gd name="T25" fmla="*/ 210 h 300"/>
                  <a:gd name="T26" fmla="*/ 167 w 212"/>
                  <a:gd name="T27" fmla="*/ 162 h 300"/>
                  <a:gd name="T28" fmla="*/ 150 w 212"/>
                  <a:gd name="T29" fmla="*/ 187 h 300"/>
                  <a:gd name="T30" fmla="*/ 121 w 212"/>
                  <a:gd name="T31" fmla="*/ 300 h 300"/>
                  <a:gd name="T32" fmla="*/ 43 w 212"/>
                  <a:gd name="T33" fmla="*/ 142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2" h="300">
                    <a:moveTo>
                      <a:pt x="43" y="142"/>
                    </a:moveTo>
                    <a:cubicBezTo>
                      <a:pt x="40" y="142"/>
                      <a:pt x="37" y="142"/>
                      <a:pt x="34" y="142"/>
                    </a:cubicBezTo>
                    <a:cubicBezTo>
                      <a:pt x="21" y="144"/>
                      <a:pt x="10" y="150"/>
                      <a:pt x="1" y="159"/>
                    </a:cubicBezTo>
                    <a:cubicBezTo>
                      <a:pt x="1" y="158"/>
                      <a:pt x="1" y="157"/>
                      <a:pt x="1" y="156"/>
                    </a:cubicBezTo>
                    <a:cubicBezTo>
                      <a:pt x="1" y="155"/>
                      <a:pt x="1" y="155"/>
                      <a:pt x="1" y="155"/>
                    </a:cubicBezTo>
                    <a:cubicBezTo>
                      <a:pt x="0" y="152"/>
                      <a:pt x="0" y="150"/>
                      <a:pt x="0" y="148"/>
                    </a:cubicBezTo>
                    <a:cubicBezTo>
                      <a:pt x="0" y="146"/>
                      <a:pt x="0" y="146"/>
                      <a:pt x="0" y="146"/>
                    </a:cubicBezTo>
                    <a:cubicBezTo>
                      <a:pt x="0" y="143"/>
                      <a:pt x="0" y="141"/>
                      <a:pt x="0" y="139"/>
                    </a:cubicBezTo>
                    <a:cubicBezTo>
                      <a:pt x="0" y="62"/>
                      <a:pt x="45" y="0"/>
                      <a:pt x="101" y="0"/>
                    </a:cubicBezTo>
                    <a:cubicBezTo>
                      <a:pt x="147" y="0"/>
                      <a:pt x="189" y="45"/>
                      <a:pt x="199" y="107"/>
                    </a:cubicBezTo>
                    <a:cubicBezTo>
                      <a:pt x="200" y="108"/>
                      <a:pt x="200" y="108"/>
                      <a:pt x="200" y="108"/>
                    </a:cubicBezTo>
                    <a:cubicBezTo>
                      <a:pt x="200" y="109"/>
                      <a:pt x="200" y="109"/>
                      <a:pt x="200" y="109"/>
                    </a:cubicBezTo>
                    <a:cubicBezTo>
                      <a:pt x="201" y="111"/>
                      <a:pt x="212" y="154"/>
                      <a:pt x="181" y="210"/>
                    </a:cubicBezTo>
                    <a:cubicBezTo>
                      <a:pt x="181" y="208"/>
                      <a:pt x="167" y="164"/>
                      <a:pt x="167" y="162"/>
                    </a:cubicBezTo>
                    <a:cubicBezTo>
                      <a:pt x="168" y="168"/>
                      <a:pt x="154" y="181"/>
                      <a:pt x="150" y="187"/>
                    </a:cubicBezTo>
                    <a:cubicBezTo>
                      <a:pt x="137" y="210"/>
                      <a:pt x="126" y="275"/>
                      <a:pt x="121" y="300"/>
                    </a:cubicBezTo>
                    <a:cubicBezTo>
                      <a:pt x="121" y="300"/>
                      <a:pt x="94" y="134"/>
                      <a:pt x="43" y="14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4" name="íśḷïḓê">
                <a:extLst>
                  <a:ext uri="{FF2B5EF4-FFF2-40B4-BE49-F238E27FC236}">
                    <a16:creationId xmlns:a16="http://schemas.microsoft.com/office/drawing/2014/main" id="{8E863298-23EA-411C-91B9-E9DDA14D7F95}"/>
                  </a:ext>
                </a:extLst>
              </p:cNvPr>
              <p:cNvSpPr/>
              <p:nvPr/>
            </p:nvSpPr>
            <p:spPr bwMode="auto">
              <a:xfrm rot="3026502">
                <a:off x="9170631" y="1642099"/>
                <a:ext cx="518205" cy="818513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îśļíḑè">
                <a:extLst>
                  <a:ext uri="{FF2B5EF4-FFF2-40B4-BE49-F238E27FC236}">
                    <a16:creationId xmlns:a16="http://schemas.microsoft.com/office/drawing/2014/main" id="{2BFDC790-A9DE-4645-A194-E769BA9FDB86}"/>
                  </a:ext>
                </a:extLst>
              </p:cNvPr>
              <p:cNvSpPr/>
              <p:nvPr/>
            </p:nvSpPr>
            <p:spPr bwMode="auto">
              <a:xfrm rot="3026502">
                <a:off x="9170631" y="1642099"/>
                <a:ext cx="518205" cy="818513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6" name="iṣḷîďé">
                <a:extLst>
                  <a:ext uri="{FF2B5EF4-FFF2-40B4-BE49-F238E27FC236}">
                    <a16:creationId xmlns:a16="http://schemas.microsoft.com/office/drawing/2014/main" id="{570EE5D0-BE92-4F39-8833-B9C14342E0D8}"/>
                  </a:ext>
                </a:extLst>
              </p:cNvPr>
              <p:cNvSpPr/>
              <p:nvPr/>
            </p:nvSpPr>
            <p:spPr bwMode="auto">
              <a:xfrm rot="3026502">
                <a:off x="9170631" y="1642099"/>
                <a:ext cx="518205" cy="818513"/>
              </a:xfrm>
              <a:custGeom>
                <a:avLst/>
                <a:gdLst>
                  <a:gd name="T0" fmla="*/ 156 w 313"/>
                  <a:gd name="T1" fmla="*/ 0 h 495"/>
                  <a:gd name="T2" fmla="*/ 0 w 313"/>
                  <a:gd name="T3" fmla="*/ 159 h 495"/>
                  <a:gd name="T4" fmla="*/ 0 w 313"/>
                  <a:gd name="T5" fmla="*/ 163 h 495"/>
                  <a:gd name="T6" fmla="*/ 0 w 313"/>
                  <a:gd name="T7" fmla="*/ 163 h 495"/>
                  <a:gd name="T8" fmla="*/ 101 w 313"/>
                  <a:gd name="T9" fmla="*/ 480 h 495"/>
                  <a:gd name="T10" fmla="*/ 106 w 313"/>
                  <a:gd name="T11" fmla="*/ 486 h 495"/>
                  <a:gd name="T12" fmla="*/ 106 w 313"/>
                  <a:gd name="T13" fmla="*/ 486 h 495"/>
                  <a:gd name="T14" fmla="*/ 106 w 313"/>
                  <a:gd name="T15" fmla="*/ 486 h 495"/>
                  <a:gd name="T16" fmla="*/ 128 w 313"/>
                  <a:gd name="T17" fmla="*/ 495 h 495"/>
                  <a:gd name="T18" fmla="*/ 158 w 313"/>
                  <a:gd name="T19" fmla="*/ 469 h 495"/>
                  <a:gd name="T20" fmla="*/ 156 w 313"/>
                  <a:gd name="T21" fmla="*/ 463 h 495"/>
                  <a:gd name="T22" fmla="*/ 156 w 313"/>
                  <a:gd name="T23" fmla="*/ 463 h 495"/>
                  <a:gd name="T24" fmla="*/ 148 w 313"/>
                  <a:gd name="T25" fmla="*/ 415 h 495"/>
                  <a:gd name="T26" fmla="*/ 191 w 313"/>
                  <a:gd name="T27" fmla="*/ 311 h 495"/>
                  <a:gd name="T28" fmla="*/ 191 w 313"/>
                  <a:gd name="T29" fmla="*/ 310 h 495"/>
                  <a:gd name="T30" fmla="*/ 270 w 313"/>
                  <a:gd name="T31" fmla="*/ 264 h 495"/>
                  <a:gd name="T32" fmla="*/ 313 w 313"/>
                  <a:gd name="T33" fmla="*/ 157 h 495"/>
                  <a:gd name="T34" fmla="*/ 156 w 313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3" h="495">
                    <a:moveTo>
                      <a:pt x="156" y="0"/>
                    </a:moveTo>
                    <a:cubicBezTo>
                      <a:pt x="70" y="0"/>
                      <a:pt x="0" y="72"/>
                      <a:pt x="0" y="159"/>
                    </a:cubicBezTo>
                    <a:cubicBezTo>
                      <a:pt x="0" y="159"/>
                      <a:pt x="0" y="163"/>
                      <a:pt x="0" y="163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283"/>
                      <a:pt x="38" y="389"/>
                      <a:pt x="101" y="480"/>
                    </a:cubicBezTo>
                    <a:cubicBezTo>
                      <a:pt x="102" y="482"/>
                      <a:pt x="104" y="484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06" y="486"/>
                      <a:pt x="106" y="486"/>
                      <a:pt x="106" y="486"/>
                    </a:cubicBezTo>
                    <a:cubicBezTo>
                      <a:pt x="111" y="491"/>
                      <a:pt x="119" y="495"/>
                      <a:pt x="128" y="495"/>
                    </a:cubicBezTo>
                    <a:cubicBezTo>
                      <a:pt x="145" y="495"/>
                      <a:pt x="158" y="486"/>
                      <a:pt x="158" y="469"/>
                    </a:cubicBezTo>
                    <a:cubicBezTo>
                      <a:pt x="158" y="465"/>
                      <a:pt x="158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52" y="443"/>
                      <a:pt x="145" y="431"/>
                      <a:pt x="148" y="415"/>
                    </a:cubicBezTo>
                    <a:cubicBezTo>
                      <a:pt x="155" y="374"/>
                      <a:pt x="164" y="339"/>
                      <a:pt x="191" y="311"/>
                    </a:cubicBezTo>
                    <a:cubicBezTo>
                      <a:pt x="191" y="311"/>
                      <a:pt x="191" y="310"/>
                      <a:pt x="191" y="310"/>
                    </a:cubicBezTo>
                    <a:cubicBezTo>
                      <a:pt x="212" y="288"/>
                      <a:pt x="239" y="271"/>
                      <a:pt x="270" y="264"/>
                    </a:cubicBezTo>
                    <a:cubicBezTo>
                      <a:pt x="297" y="236"/>
                      <a:pt x="313" y="198"/>
                      <a:pt x="313" y="157"/>
                    </a:cubicBezTo>
                    <a:cubicBezTo>
                      <a:pt x="313" y="70"/>
                      <a:pt x="243" y="0"/>
                      <a:pt x="156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îṥḷïďê">
                <a:extLst>
                  <a:ext uri="{FF2B5EF4-FFF2-40B4-BE49-F238E27FC236}">
                    <a16:creationId xmlns:a16="http://schemas.microsoft.com/office/drawing/2014/main" id="{414FC226-ED7C-4BA8-8CDB-C2E785EB9C51}"/>
                  </a:ext>
                </a:extLst>
              </p:cNvPr>
              <p:cNvSpPr/>
              <p:nvPr/>
            </p:nvSpPr>
            <p:spPr bwMode="auto">
              <a:xfrm rot="3026502">
                <a:off x="9633009" y="2201002"/>
                <a:ext cx="516808" cy="818513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8" name="îṣḻïḋê">
                <a:extLst>
                  <a:ext uri="{FF2B5EF4-FFF2-40B4-BE49-F238E27FC236}">
                    <a16:creationId xmlns:a16="http://schemas.microsoft.com/office/drawing/2014/main" id="{42FDE4B6-FA44-4778-8956-DC926E53ACBC}"/>
                  </a:ext>
                </a:extLst>
              </p:cNvPr>
              <p:cNvSpPr/>
              <p:nvPr/>
            </p:nvSpPr>
            <p:spPr bwMode="auto">
              <a:xfrm rot="3026502">
                <a:off x="9633009" y="2201002"/>
                <a:ext cx="516808" cy="818513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9" name="îsḻîḑè">
                <a:extLst>
                  <a:ext uri="{FF2B5EF4-FFF2-40B4-BE49-F238E27FC236}">
                    <a16:creationId xmlns:a16="http://schemas.microsoft.com/office/drawing/2014/main" id="{BD2D3D68-9963-4422-8E38-D930B22C03AF}"/>
                  </a:ext>
                </a:extLst>
              </p:cNvPr>
              <p:cNvSpPr/>
              <p:nvPr/>
            </p:nvSpPr>
            <p:spPr bwMode="auto">
              <a:xfrm rot="3026502">
                <a:off x="9633009" y="2201002"/>
                <a:ext cx="516808" cy="818513"/>
              </a:xfrm>
              <a:custGeom>
                <a:avLst/>
                <a:gdLst>
                  <a:gd name="T0" fmla="*/ 156 w 312"/>
                  <a:gd name="T1" fmla="*/ 0 h 495"/>
                  <a:gd name="T2" fmla="*/ 312 w 312"/>
                  <a:gd name="T3" fmla="*/ 159 h 495"/>
                  <a:gd name="T4" fmla="*/ 312 w 312"/>
                  <a:gd name="T5" fmla="*/ 163 h 495"/>
                  <a:gd name="T6" fmla="*/ 312 w 312"/>
                  <a:gd name="T7" fmla="*/ 163 h 495"/>
                  <a:gd name="T8" fmla="*/ 212 w 312"/>
                  <a:gd name="T9" fmla="*/ 480 h 495"/>
                  <a:gd name="T10" fmla="*/ 207 w 312"/>
                  <a:gd name="T11" fmla="*/ 486 h 495"/>
                  <a:gd name="T12" fmla="*/ 207 w 312"/>
                  <a:gd name="T13" fmla="*/ 486 h 495"/>
                  <a:gd name="T14" fmla="*/ 207 w 312"/>
                  <a:gd name="T15" fmla="*/ 486 h 495"/>
                  <a:gd name="T16" fmla="*/ 184 w 312"/>
                  <a:gd name="T17" fmla="*/ 495 h 495"/>
                  <a:gd name="T18" fmla="*/ 154 w 312"/>
                  <a:gd name="T19" fmla="*/ 469 h 495"/>
                  <a:gd name="T20" fmla="*/ 156 w 312"/>
                  <a:gd name="T21" fmla="*/ 463 h 495"/>
                  <a:gd name="T22" fmla="*/ 156 w 312"/>
                  <a:gd name="T23" fmla="*/ 463 h 495"/>
                  <a:gd name="T24" fmla="*/ 165 w 312"/>
                  <a:gd name="T25" fmla="*/ 415 h 495"/>
                  <a:gd name="T26" fmla="*/ 122 w 312"/>
                  <a:gd name="T27" fmla="*/ 311 h 495"/>
                  <a:gd name="T28" fmla="*/ 122 w 312"/>
                  <a:gd name="T29" fmla="*/ 310 h 495"/>
                  <a:gd name="T30" fmla="*/ 42 w 312"/>
                  <a:gd name="T31" fmla="*/ 264 h 495"/>
                  <a:gd name="T32" fmla="*/ 0 w 312"/>
                  <a:gd name="T33" fmla="*/ 157 h 495"/>
                  <a:gd name="T34" fmla="*/ 156 w 312"/>
                  <a:gd name="T35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12" h="495">
                    <a:moveTo>
                      <a:pt x="156" y="0"/>
                    </a:moveTo>
                    <a:cubicBezTo>
                      <a:pt x="242" y="0"/>
                      <a:pt x="312" y="72"/>
                      <a:pt x="312" y="159"/>
                    </a:cubicBezTo>
                    <a:cubicBezTo>
                      <a:pt x="312" y="159"/>
                      <a:pt x="312" y="163"/>
                      <a:pt x="312" y="163"/>
                    </a:cubicBezTo>
                    <a:cubicBezTo>
                      <a:pt x="312" y="163"/>
                      <a:pt x="312" y="163"/>
                      <a:pt x="312" y="163"/>
                    </a:cubicBezTo>
                    <a:cubicBezTo>
                      <a:pt x="312" y="283"/>
                      <a:pt x="275" y="389"/>
                      <a:pt x="212" y="480"/>
                    </a:cubicBezTo>
                    <a:cubicBezTo>
                      <a:pt x="210" y="482"/>
                      <a:pt x="209" y="484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7" y="486"/>
                      <a:pt x="207" y="486"/>
                      <a:pt x="207" y="486"/>
                    </a:cubicBezTo>
                    <a:cubicBezTo>
                      <a:pt x="201" y="491"/>
                      <a:pt x="193" y="495"/>
                      <a:pt x="184" y="495"/>
                    </a:cubicBezTo>
                    <a:cubicBezTo>
                      <a:pt x="168" y="495"/>
                      <a:pt x="154" y="486"/>
                      <a:pt x="154" y="469"/>
                    </a:cubicBezTo>
                    <a:cubicBezTo>
                      <a:pt x="154" y="465"/>
                      <a:pt x="155" y="463"/>
                      <a:pt x="156" y="463"/>
                    </a:cubicBezTo>
                    <a:cubicBezTo>
                      <a:pt x="156" y="463"/>
                      <a:pt x="156" y="463"/>
                      <a:pt x="156" y="463"/>
                    </a:cubicBezTo>
                    <a:cubicBezTo>
                      <a:pt x="160" y="443"/>
                      <a:pt x="167" y="431"/>
                      <a:pt x="165" y="415"/>
                    </a:cubicBezTo>
                    <a:cubicBezTo>
                      <a:pt x="158" y="374"/>
                      <a:pt x="148" y="339"/>
                      <a:pt x="122" y="311"/>
                    </a:cubicBezTo>
                    <a:cubicBezTo>
                      <a:pt x="122" y="311"/>
                      <a:pt x="122" y="310"/>
                      <a:pt x="122" y="310"/>
                    </a:cubicBezTo>
                    <a:cubicBezTo>
                      <a:pt x="101" y="288"/>
                      <a:pt x="73" y="271"/>
                      <a:pt x="42" y="264"/>
                    </a:cubicBezTo>
                    <a:cubicBezTo>
                      <a:pt x="16" y="236"/>
                      <a:pt x="0" y="198"/>
                      <a:pt x="0" y="157"/>
                    </a:cubicBezTo>
                    <a:cubicBezTo>
                      <a:pt x="0" y="70"/>
                      <a:pt x="70" y="0"/>
                      <a:pt x="156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0" name="ïṩlïḍê">
                <a:extLst>
                  <a:ext uri="{FF2B5EF4-FFF2-40B4-BE49-F238E27FC236}">
                    <a16:creationId xmlns:a16="http://schemas.microsoft.com/office/drawing/2014/main" id="{4305C044-757D-49E5-B003-9C1FF3C0651E}"/>
                  </a:ext>
                </a:extLst>
              </p:cNvPr>
              <p:cNvSpPr/>
              <p:nvPr/>
            </p:nvSpPr>
            <p:spPr bwMode="auto">
              <a:xfrm rot="3026502">
                <a:off x="9778248" y="935396"/>
                <a:ext cx="987523" cy="1806036"/>
              </a:xfrm>
              <a:custGeom>
                <a:avLst/>
                <a:gdLst>
                  <a:gd name="T0" fmla="*/ 298 w 596"/>
                  <a:gd name="T1" fmla="*/ 1092 h 1092"/>
                  <a:gd name="T2" fmla="*/ 159 w 596"/>
                  <a:gd name="T3" fmla="*/ 1092 h 1092"/>
                  <a:gd name="T4" fmla="*/ 21 w 596"/>
                  <a:gd name="T5" fmla="*/ 513 h 1092"/>
                  <a:gd name="T6" fmla="*/ 298 w 596"/>
                  <a:gd name="T7" fmla="*/ 0 h 1092"/>
                  <a:gd name="T8" fmla="*/ 299 w 596"/>
                  <a:gd name="T9" fmla="*/ 0 h 1092"/>
                  <a:gd name="T10" fmla="*/ 575 w 596"/>
                  <a:gd name="T11" fmla="*/ 513 h 1092"/>
                  <a:gd name="T12" fmla="*/ 437 w 596"/>
                  <a:gd name="T13" fmla="*/ 1092 h 1092"/>
                  <a:gd name="T14" fmla="*/ 298 w 596"/>
                  <a:gd name="T15" fmla="*/ 1092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96" h="1092">
                    <a:moveTo>
                      <a:pt x="298" y="1092"/>
                    </a:moveTo>
                    <a:cubicBezTo>
                      <a:pt x="159" y="1092"/>
                      <a:pt x="159" y="1092"/>
                      <a:pt x="159" y="1092"/>
                    </a:cubicBezTo>
                    <a:cubicBezTo>
                      <a:pt x="31" y="824"/>
                      <a:pt x="21" y="513"/>
                      <a:pt x="21" y="513"/>
                    </a:cubicBezTo>
                    <a:cubicBezTo>
                      <a:pt x="0" y="212"/>
                      <a:pt x="298" y="0"/>
                      <a:pt x="298" y="0"/>
                    </a:cubicBezTo>
                    <a:cubicBezTo>
                      <a:pt x="299" y="0"/>
                      <a:pt x="299" y="0"/>
                      <a:pt x="299" y="0"/>
                    </a:cubicBezTo>
                    <a:cubicBezTo>
                      <a:pt x="299" y="0"/>
                      <a:pt x="596" y="212"/>
                      <a:pt x="575" y="513"/>
                    </a:cubicBezTo>
                    <a:cubicBezTo>
                      <a:pt x="575" y="513"/>
                      <a:pt x="566" y="824"/>
                      <a:pt x="437" y="1092"/>
                    </a:cubicBezTo>
                    <a:lnTo>
                      <a:pt x="298" y="109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îS1íḍé">
                <a:extLst>
                  <a:ext uri="{FF2B5EF4-FFF2-40B4-BE49-F238E27FC236}">
                    <a16:creationId xmlns:a16="http://schemas.microsoft.com/office/drawing/2014/main" id="{4246393C-F1F7-4F82-8205-A1641F0C24D9}"/>
                  </a:ext>
                </a:extLst>
              </p:cNvPr>
              <p:cNvSpPr/>
              <p:nvPr/>
            </p:nvSpPr>
            <p:spPr bwMode="auto">
              <a:xfrm rot="3026502">
                <a:off x="9614946" y="1879379"/>
                <a:ext cx="874384" cy="284943"/>
              </a:xfrm>
              <a:custGeom>
                <a:avLst/>
                <a:gdLst>
                  <a:gd name="T0" fmla="*/ 508 w 528"/>
                  <a:gd name="T1" fmla="*/ 124 h 172"/>
                  <a:gd name="T2" fmla="*/ 528 w 528"/>
                  <a:gd name="T3" fmla="*/ 0 h 172"/>
                  <a:gd name="T4" fmla="*/ 248 w 528"/>
                  <a:gd name="T5" fmla="*/ 66 h 172"/>
                  <a:gd name="T6" fmla="*/ 0 w 528"/>
                  <a:gd name="T7" fmla="*/ 15 h 172"/>
                  <a:gd name="T8" fmla="*/ 21 w 528"/>
                  <a:gd name="T9" fmla="*/ 136 h 172"/>
                  <a:gd name="T10" fmla="*/ 248 w 528"/>
                  <a:gd name="T11" fmla="*/ 172 h 172"/>
                  <a:gd name="T12" fmla="*/ 508 w 528"/>
                  <a:gd name="T13" fmla="*/ 124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8" h="172">
                    <a:moveTo>
                      <a:pt x="508" y="124"/>
                    </a:moveTo>
                    <a:cubicBezTo>
                      <a:pt x="517" y="79"/>
                      <a:pt x="524" y="36"/>
                      <a:pt x="528" y="0"/>
                    </a:cubicBezTo>
                    <a:cubicBezTo>
                      <a:pt x="444" y="42"/>
                      <a:pt x="349" y="66"/>
                      <a:pt x="248" y="66"/>
                    </a:cubicBezTo>
                    <a:cubicBezTo>
                      <a:pt x="160" y="66"/>
                      <a:pt x="76" y="48"/>
                      <a:pt x="0" y="15"/>
                    </a:cubicBezTo>
                    <a:cubicBezTo>
                      <a:pt x="5" y="51"/>
                      <a:pt x="12" y="92"/>
                      <a:pt x="21" y="136"/>
                    </a:cubicBezTo>
                    <a:cubicBezTo>
                      <a:pt x="92" y="159"/>
                      <a:pt x="169" y="172"/>
                      <a:pt x="248" y="172"/>
                    </a:cubicBezTo>
                    <a:cubicBezTo>
                      <a:pt x="340" y="172"/>
                      <a:pt x="427" y="155"/>
                      <a:pt x="508" y="124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70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2" name="iŝľîḍè">
                <a:extLst>
                  <a:ext uri="{FF2B5EF4-FFF2-40B4-BE49-F238E27FC236}">
                    <a16:creationId xmlns:a16="http://schemas.microsoft.com/office/drawing/2014/main" id="{E4EBDF18-9C8D-417D-8ABB-90EB0B0DEA0A}"/>
                  </a:ext>
                </a:extLst>
              </p:cNvPr>
              <p:cNvSpPr/>
              <p:nvPr/>
            </p:nvSpPr>
            <p:spPr bwMode="auto">
              <a:xfrm rot="3026502">
                <a:off x="9890569" y="1654797"/>
                <a:ext cx="923969" cy="233262"/>
              </a:xfrm>
              <a:custGeom>
                <a:avLst/>
                <a:gdLst>
                  <a:gd name="T0" fmla="*/ 557 w 558"/>
                  <a:gd name="T1" fmla="*/ 80 h 141"/>
                  <a:gd name="T2" fmla="*/ 552 w 558"/>
                  <a:gd name="T3" fmla="*/ 0 h 141"/>
                  <a:gd name="T4" fmla="*/ 278 w 558"/>
                  <a:gd name="T5" fmla="*/ 62 h 141"/>
                  <a:gd name="T6" fmla="*/ 6 w 558"/>
                  <a:gd name="T7" fmla="*/ 1 h 141"/>
                  <a:gd name="T8" fmla="*/ 2 w 558"/>
                  <a:gd name="T9" fmla="*/ 92 h 141"/>
                  <a:gd name="T10" fmla="*/ 264 w 558"/>
                  <a:gd name="T11" fmla="*/ 141 h 141"/>
                  <a:gd name="T12" fmla="*/ 557 w 558"/>
                  <a:gd name="T13" fmla="*/ 8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41">
                    <a:moveTo>
                      <a:pt x="557" y="80"/>
                    </a:moveTo>
                    <a:cubicBezTo>
                      <a:pt x="558" y="53"/>
                      <a:pt x="556" y="26"/>
                      <a:pt x="552" y="0"/>
                    </a:cubicBezTo>
                    <a:cubicBezTo>
                      <a:pt x="469" y="40"/>
                      <a:pt x="376" y="62"/>
                      <a:pt x="278" y="62"/>
                    </a:cubicBezTo>
                    <a:cubicBezTo>
                      <a:pt x="181" y="62"/>
                      <a:pt x="88" y="40"/>
                      <a:pt x="6" y="1"/>
                    </a:cubicBezTo>
                    <a:cubicBezTo>
                      <a:pt x="2" y="31"/>
                      <a:pt x="0" y="61"/>
                      <a:pt x="2" y="92"/>
                    </a:cubicBezTo>
                    <a:cubicBezTo>
                      <a:pt x="84" y="123"/>
                      <a:pt x="172" y="141"/>
                      <a:pt x="264" y="141"/>
                    </a:cubicBezTo>
                    <a:cubicBezTo>
                      <a:pt x="368" y="141"/>
                      <a:pt x="467" y="119"/>
                      <a:pt x="557" y="8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ïṣľïḍe">
                <a:extLst>
                  <a:ext uri="{FF2B5EF4-FFF2-40B4-BE49-F238E27FC236}">
                    <a16:creationId xmlns:a16="http://schemas.microsoft.com/office/drawing/2014/main" id="{0A2055B7-1BEF-4183-A919-84A29F12CF9A}"/>
                  </a:ext>
                </a:extLst>
              </p:cNvPr>
              <p:cNvSpPr/>
              <p:nvPr/>
            </p:nvSpPr>
            <p:spPr bwMode="auto">
              <a:xfrm rot="3026502">
                <a:off x="10256406" y="1746377"/>
                <a:ext cx="112441" cy="112441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4" name="ïş1îḓè">
                <a:extLst>
                  <a:ext uri="{FF2B5EF4-FFF2-40B4-BE49-F238E27FC236}">
                    <a16:creationId xmlns:a16="http://schemas.microsoft.com/office/drawing/2014/main" id="{6AE901B4-68CF-43DB-8AD1-CDB4B3336A9F}"/>
                  </a:ext>
                </a:extLst>
              </p:cNvPr>
              <p:cNvSpPr/>
              <p:nvPr/>
            </p:nvSpPr>
            <p:spPr bwMode="auto">
              <a:xfrm rot="3026502">
                <a:off x="10256406" y="1746377"/>
                <a:ext cx="112441" cy="112441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íṡ1íḑè">
                <a:extLst>
                  <a:ext uri="{FF2B5EF4-FFF2-40B4-BE49-F238E27FC236}">
                    <a16:creationId xmlns:a16="http://schemas.microsoft.com/office/drawing/2014/main" id="{120AA632-C0E3-44F7-AED0-A62CD4A867A9}"/>
                  </a:ext>
                </a:extLst>
              </p:cNvPr>
              <p:cNvSpPr/>
              <p:nvPr/>
            </p:nvSpPr>
            <p:spPr bwMode="auto">
              <a:xfrm rot="3026502">
                <a:off x="10256406" y="1746377"/>
                <a:ext cx="112441" cy="112441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6" name="íṧlïdê">
                <a:extLst>
                  <a:ext uri="{FF2B5EF4-FFF2-40B4-BE49-F238E27FC236}">
                    <a16:creationId xmlns:a16="http://schemas.microsoft.com/office/drawing/2014/main" id="{0EF22693-940D-4DCC-AF2E-D4F6CF228529}"/>
                  </a:ext>
                </a:extLst>
              </p:cNvPr>
              <p:cNvSpPr/>
              <p:nvPr/>
            </p:nvSpPr>
            <p:spPr bwMode="auto">
              <a:xfrm rot="3026502">
                <a:off x="10130411" y="1865197"/>
                <a:ext cx="91489" cy="89394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îslíḑé">
                <a:extLst>
                  <a:ext uri="{FF2B5EF4-FFF2-40B4-BE49-F238E27FC236}">
                    <a16:creationId xmlns:a16="http://schemas.microsoft.com/office/drawing/2014/main" id="{7FCB34A3-21B3-4D0F-AD68-C0C54CCD9947}"/>
                  </a:ext>
                </a:extLst>
              </p:cNvPr>
              <p:cNvSpPr/>
              <p:nvPr/>
            </p:nvSpPr>
            <p:spPr bwMode="auto">
              <a:xfrm rot="3026502">
                <a:off x="10130411" y="1865197"/>
                <a:ext cx="91489" cy="89394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îşḷíďê">
                <a:extLst>
                  <a:ext uri="{FF2B5EF4-FFF2-40B4-BE49-F238E27FC236}">
                    <a16:creationId xmlns:a16="http://schemas.microsoft.com/office/drawing/2014/main" id="{2FB5E30D-54F9-4238-8850-3C84EB781469}"/>
                  </a:ext>
                </a:extLst>
              </p:cNvPr>
              <p:cNvSpPr/>
              <p:nvPr/>
            </p:nvSpPr>
            <p:spPr bwMode="auto">
              <a:xfrm rot="3026502">
                <a:off x="10130411" y="1865197"/>
                <a:ext cx="91489" cy="89394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iş1íďè">
                <a:extLst>
                  <a:ext uri="{FF2B5EF4-FFF2-40B4-BE49-F238E27FC236}">
                    <a16:creationId xmlns:a16="http://schemas.microsoft.com/office/drawing/2014/main" id="{03042713-B9B0-41C5-A35A-688DE611B64F}"/>
                  </a:ext>
                </a:extLst>
              </p:cNvPr>
              <p:cNvSpPr/>
              <p:nvPr/>
            </p:nvSpPr>
            <p:spPr bwMode="auto">
              <a:xfrm rot="3026502">
                <a:off x="10010877" y="1963938"/>
                <a:ext cx="91489" cy="89394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0" name="ïslîďe">
                <a:extLst>
                  <a:ext uri="{FF2B5EF4-FFF2-40B4-BE49-F238E27FC236}">
                    <a16:creationId xmlns:a16="http://schemas.microsoft.com/office/drawing/2014/main" id="{306A15E1-0D9F-49FF-B14D-7D05D716BAAE}"/>
                  </a:ext>
                </a:extLst>
              </p:cNvPr>
              <p:cNvSpPr/>
              <p:nvPr/>
            </p:nvSpPr>
            <p:spPr bwMode="auto">
              <a:xfrm rot="3026502">
                <a:off x="10010877" y="1963938"/>
                <a:ext cx="91489" cy="89394"/>
              </a:xfrm>
              <a:prstGeom prst="ellipse">
                <a:avLst/>
              </a:pr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îš1ïḋé">
                <a:extLst>
                  <a:ext uri="{FF2B5EF4-FFF2-40B4-BE49-F238E27FC236}">
                    <a16:creationId xmlns:a16="http://schemas.microsoft.com/office/drawing/2014/main" id="{83785432-34A2-45BD-996B-86A35E533B69}"/>
                  </a:ext>
                </a:extLst>
              </p:cNvPr>
              <p:cNvSpPr/>
              <p:nvPr/>
            </p:nvSpPr>
            <p:spPr bwMode="auto">
              <a:xfrm rot="3026502">
                <a:off x="10010877" y="1963938"/>
                <a:ext cx="91489" cy="89394"/>
              </a:xfrm>
              <a:prstGeom prst="ellipse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íšļîḋe">
                <a:extLst>
                  <a:ext uri="{FF2B5EF4-FFF2-40B4-BE49-F238E27FC236}">
                    <a16:creationId xmlns:a16="http://schemas.microsoft.com/office/drawing/2014/main" id="{D75A51BA-665B-46B0-BF6D-322CED9C44A1}"/>
                  </a:ext>
                </a:extLst>
              </p:cNvPr>
              <p:cNvSpPr/>
              <p:nvPr/>
            </p:nvSpPr>
            <p:spPr bwMode="auto">
              <a:xfrm rot="3026502">
                <a:off x="9600549" y="1927489"/>
                <a:ext cx="129202" cy="819909"/>
              </a:xfrm>
              <a:custGeom>
                <a:avLst/>
                <a:gdLst>
                  <a:gd name="T0" fmla="*/ 77 w 78"/>
                  <a:gd name="T1" fmla="*/ 48 h 496"/>
                  <a:gd name="T2" fmla="*/ 78 w 78"/>
                  <a:gd name="T3" fmla="*/ 39 h 496"/>
                  <a:gd name="T4" fmla="*/ 39 w 78"/>
                  <a:gd name="T5" fmla="*/ 0 h 496"/>
                  <a:gd name="T6" fmla="*/ 0 w 78"/>
                  <a:gd name="T7" fmla="*/ 40 h 496"/>
                  <a:gd name="T8" fmla="*/ 18 w 78"/>
                  <a:gd name="T9" fmla="*/ 475 h 496"/>
                  <a:gd name="T10" fmla="*/ 19 w 78"/>
                  <a:gd name="T11" fmla="*/ 475 h 496"/>
                  <a:gd name="T12" fmla="*/ 19 w 78"/>
                  <a:gd name="T13" fmla="*/ 475 h 496"/>
                  <a:gd name="T14" fmla="*/ 40 w 78"/>
                  <a:gd name="T15" fmla="*/ 496 h 496"/>
                  <a:gd name="T16" fmla="*/ 61 w 78"/>
                  <a:gd name="T17" fmla="*/ 475 h 496"/>
                  <a:gd name="T18" fmla="*/ 61 w 78"/>
                  <a:gd name="T19" fmla="*/ 475 h 496"/>
                  <a:gd name="T20" fmla="*/ 61 w 78"/>
                  <a:gd name="T21" fmla="*/ 475 h 496"/>
                  <a:gd name="T22" fmla="*/ 77 w 78"/>
                  <a:gd name="T23" fmla="*/ 48 h 4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496">
                    <a:moveTo>
                      <a:pt x="77" y="48"/>
                    </a:moveTo>
                    <a:cubicBezTo>
                      <a:pt x="77" y="45"/>
                      <a:pt x="78" y="42"/>
                      <a:pt x="78" y="39"/>
                    </a:cubicBezTo>
                    <a:cubicBezTo>
                      <a:pt x="78" y="18"/>
                      <a:pt x="60" y="0"/>
                      <a:pt x="39" y="0"/>
                    </a:cubicBezTo>
                    <a:cubicBezTo>
                      <a:pt x="17" y="0"/>
                      <a:pt x="0" y="18"/>
                      <a:pt x="0" y="40"/>
                    </a:cubicBezTo>
                    <a:cubicBezTo>
                      <a:pt x="18" y="475"/>
                      <a:pt x="18" y="475"/>
                      <a:pt x="18" y="475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75"/>
                      <a:pt x="19" y="475"/>
                      <a:pt x="19" y="475"/>
                    </a:cubicBezTo>
                    <a:cubicBezTo>
                      <a:pt x="19" y="487"/>
                      <a:pt x="29" y="496"/>
                      <a:pt x="40" y="496"/>
                    </a:cubicBezTo>
                    <a:cubicBezTo>
                      <a:pt x="52" y="496"/>
                      <a:pt x="61" y="487"/>
                      <a:pt x="61" y="475"/>
                    </a:cubicBezTo>
                    <a:cubicBezTo>
                      <a:pt x="61" y="475"/>
                      <a:pt x="61" y="475"/>
                      <a:pt x="61" y="475"/>
                    </a:cubicBezTo>
                    <a:cubicBezTo>
                      <a:pt x="61" y="475"/>
                      <a:pt x="61" y="475"/>
                      <a:pt x="61" y="475"/>
                    </a:cubicBezTo>
                    <a:lnTo>
                      <a:pt x="77" y="48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3" name="ïṥľídê">
                <a:extLst>
                  <a:ext uri="{FF2B5EF4-FFF2-40B4-BE49-F238E27FC236}">
                    <a16:creationId xmlns:a16="http://schemas.microsoft.com/office/drawing/2014/main" id="{A6F3710B-0531-45C2-9011-FDE7E52F1277}"/>
                  </a:ext>
                </a:extLst>
              </p:cNvPr>
              <p:cNvSpPr/>
              <p:nvPr/>
            </p:nvSpPr>
            <p:spPr bwMode="auto">
              <a:xfrm rot="3026502">
                <a:off x="10421845" y="1424744"/>
                <a:ext cx="323354" cy="32265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>
                    <a:lumMod val="20000"/>
                    <a:lumOff val="80000"/>
                  </a:schemeClr>
                </a:solidFill>
              </a:ln>
              <a:extLst>
                <a:ext uri="{91240B29-F687-4f45-9708-019B960494DF}">
                  <a14:hiddenLine xmlns="" xmlns:lc="http://schemas.openxmlformats.org/drawingml/2006/lockedCanvas" xmlns:a16="http://schemas.microsoft.com/office/drawing/2014/main" xmlns:a14="http://schemas.microsoft.com/office/drawing/2010/main" xmlns:p14="http://schemas.microsoft.com/office/powerpoint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47500" lnSpcReduction="20000"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16" name="iṧḻíḑê">
              <a:extLst>
                <a:ext uri="{FF2B5EF4-FFF2-40B4-BE49-F238E27FC236}">
                  <a16:creationId xmlns:a16="http://schemas.microsoft.com/office/drawing/2014/main" id="{4F6B91DC-100F-4D16-A444-2C23AF25AB6E}"/>
                </a:ext>
              </a:extLst>
            </p:cNvPr>
            <p:cNvGrpSpPr/>
            <p:nvPr/>
          </p:nvGrpSpPr>
          <p:grpSpPr>
            <a:xfrm>
              <a:off x="1107937" y="2497056"/>
              <a:ext cx="2108063" cy="1075793"/>
              <a:chOff x="1107937" y="2799003"/>
              <a:chExt cx="2108063" cy="1075793"/>
            </a:xfrm>
          </p:grpSpPr>
          <p:sp>
            <p:nvSpPr>
              <p:cNvPr id="26" name="ïsľiḋé">
                <a:extLst>
                  <a:ext uri="{FF2B5EF4-FFF2-40B4-BE49-F238E27FC236}">
                    <a16:creationId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1107937" y="3186601"/>
                <a:ext cx="2108063" cy="688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7" name="ísḻïďê">
                <a:extLst>
                  <a:ext uri="{FF2B5EF4-FFF2-40B4-BE49-F238E27FC236}">
                    <a16:creationId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1107937" y="2799003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7" name="ïṥļîḓè">
              <a:extLst>
                <a:ext uri="{FF2B5EF4-FFF2-40B4-BE49-F238E27FC236}">
                  <a16:creationId xmlns:a16="http://schemas.microsoft.com/office/drawing/2014/main" id="{C4B7765A-25A9-40A9-B5B2-D39035104517}"/>
                </a:ext>
              </a:extLst>
            </p:cNvPr>
            <p:cNvGrpSpPr/>
            <p:nvPr/>
          </p:nvGrpSpPr>
          <p:grpSpPr>
            <a:xfrm>
              <a:off x="3081000" y="5004877"/>
              <a:ext cx="2108063" cy="1075793"/>
              <a:chOff x="3081000" y="5306824"/>
              <a:chExt cx="2108063" cy="1075793"/>
            </a:xfrm>
          </p:grpSpPr>
          <p:sp>
            <p:nvSpPr>
              <p:cNvPr id="24" name="ísliďé">
                <a:extLst>
                  <a:ext uri="{FF2B5EF4-FFF2-40B4-BE49-F238E27FC236}">
                    <a16:creationId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3081000" y="5694422"/>
                <a:ext cx="2108063" cy="688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5" name="îṣḷïde">
                <a:extLst>
                  <a:ext uri="{FF2B5EF4-FFF2-40B4-BE49-F238E27FC236}">
                    <a16:creationId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3081000" y="5306824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8" name="ïşlíḍè">
              <a:extLst>
                <a:ext uri="{FF2B5EF4-FFF2-40B4-BE49-F238E27FC236}">
                  <a16:creationId xmlns:a16="http://schemas.microsoft.com/office/drawing/2014/main" id="{453C5E96-C4F2-49C7-B5D7-C940F1CEA711}"/>
                </a:ext>
              </a:extLst>
            </p:cNvPr>
            <p:cNvGrpSpPr/>
            <p:nvPr/>
          </p:nvGrpSpPr>
          <p:grpSpPr>
            <a:xfrm>
              <a:off x="6914342" y="4202600"/>
              <a:ext cx="2108063" cy="1075793"/>
              <a:chOff x="6914342" y="4504547"/>
              <a:chExt cx="2108063" cy="1075793"/>
            </a:xfrm>
          </p:grpSpPr>
          <p:sp>
            <p:nvSpPr>
              <p:cNvPr id="22" name="íṥḷïḍè">
                <a:extLst>
                  <a:ext uri="{FF2B5EF4-FFF2-40B4-BE49-F238E27FC236}">
                    <a16:creationId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6914342" y="4892145"/>
                <a:ext cx="2108063" cy="688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3" name="ïṩ1îďê">
                <a:extLst>
                  <a:ext uri="{FF2B5EF4-FFF2-40B4-BE49-F238E27FC236}">
                    <a16:creationId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6914342" y="4504547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9" name="i$1îḋé">
              <a:extLst>
                <a:ext uri="{FF2B5EF4-FFF2-40B4-BE49-F238E27FC236}">
                  <a16:creationId xmlns:a16="http://schemas.microsoft.com/office/drawing/2014/main" id="{E2255FEE-20C1-4035-A1F5-0624AC61833C}"/>
                </a:ext>
              </a:extLst>
            </p:cNvPr>
            <p:cNvGrpSpPr/>
            <p:nvPr/>
          </p:nvGrpSpPr>
          <p:grpSpPr>
            <a:xfrm>
              <a:off x="5022937" y="1777053"/>
              <a:ext cx="2108063" cy="1075793"/>
              <a:chOff x="5022937" y="2079000"/>
              <a:chExt cx="2108063" cy="1075793"/>
            </a:xfrm>
          </p:grpSpPr>
          <p:sp>
            <p:nvSpPr>
              <p:cNvPr id="20" name="îṥļíḑe">
                <a:extLst>
                  <a:ext uri="{FF2B5EF4-FFF2-40B4-BE49-F238E27FC236}">
                    <a16:creationId xmlns:a16="http://schemas.microsoft.com/office/drawing/2014/main" id="{39340196-E1AA-4B49-976A-BF366BB2B662}"/>
                  </a:ext>
                </a:extLst>
              </p:cNvPr>
              <p:cNvSpPr/>
              <p:nvPr/>
            </p:nvSpPr>
            <p:spPr bwMode="auto">
              <a:xfrm>
                <a:off x="5022937" y="2466598"/>
                <a:ext cx="2108063" cy="6881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21" name="ïṩḻîde">
                <a:extLst>
                  <a:ext uri="{FF2B5EF4-FFF2-40B4-BE49-F238E27FC236}">
                    <a16:creationId xmlns:a16="http://schemas.microsoft.com/office/drawing/2014/main" id="{4D5C24C6-4DD0-4193-AD42-019C1134797B}"/>
                  </a:ext>
                </a:extLst>
              </p:cNvPr>
              <p:cNvSpPr txBox="1"/>
              <p:nvPr/>
            </p:nvSpPr>
            <p:spPr bwMode="auto">
              <a:xfrm>
                <a:off x="5022937" y="2079000"/>
                <a:ext cx="2108063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5486253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5be87641-6ac5-4e25-9225-742e46f16bdf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05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78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599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751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0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13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755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3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27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278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69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5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00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796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90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171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32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39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21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1" val="iSlide，让PPT设计简单起来！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1" val="iSlide，让PPT设计简单起来！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8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1" val="iSlide，让PPT设计简单起来！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1" val="iSlide，让PPT设计简单起来！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1" val="iSlide，让PPT设计简单起来！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THEME.HELP1" val="iSlide，让PPT设计简单起来！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644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8629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7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432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17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0826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362E84"/>
      </a:accent1>
      <a:accent2>
        <a:srgbClr val="71E4FF"/>
      </a:accent2>
      <a:accent3>
        <a:srgbClr val="283160"/>
      </a:accent3>
      <a:accent4>
        <a:srgbClr val="E8563E"/>
      </a:accent4>
      <a:accent5>
        <a:srgbClr val="635B5A"/>
      </a:accent5>
      <a:accent6>
        <a:srgbClr val="768394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62E84"/>
    </a:accent1>
    <a:accent2>
      <a:srgbClr val="71E4FF"/>
    </a:accent2>
    <a:accent3>
      <a:srgbClr val="283160"/>
    </a:accent3>
    <a:accent4>
      <a:srgbClr val="E8563E"/>
    </a:accent4>
    <a:accent5>
      <a:srgbClr val="635B5A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62E84"/>
    </a:accent1>
    <a:accent2>
      <a:srgbClr val="71E4FF"/>
    </a:accent2>
    <a:accent3>
      <a:srgbClr val="283160"/>
    </a:accent3>
    <a:accent4>
      <a:srgbClr val="E8563E"/>
    </a:accent4>
    <a:accent5>
      <a:srgbClr val="635B5A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62E84"/>
    </a:accent1>
    <a:accent2>
      <a:srgbClr val="71E4FF"/>
    </a:accent2>
    <a:accent3>
      <a:srgbClr val="283160"/>
    </a:accent3>
    <a:accent4>
      <a:srgbClr val="E8563E"/>
    </a:accent4>
    <a:accent5>
      <a:srgbClr val="635B5A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62E84"/>
    </a:accent1>
    <a:accent2>
      <a:srgbClr val="71E4FF"/>
    </a:accent2>
    <a:accent3>
      <a:srgbClr val="283160"/>
    </a:accent3>
    <a:accent4>
      <a:srgbClr val="E8563E"/>
    </a:accent4>
    <a:accent5>
      <a:srgbClr val="635B5A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62E84"/>
    </a:accent1>
    <a:accent2>
      <a:srgbClr val="71E4FF"/>
    </a:accent2>
    <a:accent3>
      <a:srgbClr val="283160"/>
    </a:accent3>
    <a:accent4>
      <a:srgbClr val="E8563E"/>
    </a:accent4>
    <a:accent5>
      <a:srgbClr val="635B5A"/>
    </a:accent5>
    <a:accent6>
      <a:srgbClr val="768394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362E84"/>
    </a:accent1>
    <a:accent2>
      <a:srgbClr val="71E4FF"/>
    </a:accent2>
    <a:accent3>
      <a:srgbClr val="283160"/>
    </a:accent3>
    <a:accent4>
      <a:srgbClr val="E8563E"/>
    </a:accent4>
    <a:accent5>
      <a:srgbClr val="635B5A"/>
    </a:accent5>
    <a:accent6>
      <a:srgbClr val="768394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20</TotalTime>
  <Words>3056</Words>
  <Application>Microsoft Office PowerPoint</Application>
  <PresentationFormat>宽屏</PresentationFormat>
  <Paragraphs>528</Paragraphs>
  <Slides>39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4" baseType="lpstr">
      <vt:lpstr>微软雅黑</vt:lpstr>
      <vt:lpstr>Arial</vt:lpstr>
      <vt:lpstr>Calibri</vt:lpstr>
      <vt:lpstr>Impact</vt:lpstr>
      <vt:lpstr>主题5</vt:lpstr>
      <vt:lpstr>简约商务工作通用模板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PowerPoint 演示文稿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  <vt:lpstr>PowerPoint 演示文稿</vt:lpstr>
      <vt:lpstr>PowerPoint 演示文稿</vt:lpstr>
      <vt:lpstr>快速设计页面  Quick Slides Design</vt:lpstr>
      <vt:lpstr>更改页面中的图标  Replace Icons</vt:lpstr>
      <vt:lpstr>填充图示中的图片  Picture Fill</vt:lpstr>
      <vt:lpstr>更改图示中的插图  Replace Vectors</vt:lpstr>
      <vt:lpstr>编辑智能图表 Edit Smart Diagram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keywords>www.51pptmoban.com</cp:keywords>
  <cp:lastModifiedBy>wuhan</cp:lastModifiedBy>
  <cp:revision>9</cp:revision>
  <cp:lastPrinted>2018-05-21T16:00:00Z</cp:lastPrinted>
  <dcterms:created xsi:type="dcterms:W3CDTF">2018-05-21T16:00:00Z</dcterms:created>
  <dcterms:modified xsi:type="dcterms:W3CDTF">2019-02-19T07:13:15Z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