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47" r:id="rId2"/>
    <p:sldId id="353" r:id="rId3"/>
    <p:sldId id="300" r:id="rId4"/>
    <p:sldId id="352" r:id="rId5"/>
    <p:sldId id="448" r:id="rId6"/>
    <p:sldId id="450" r:id="rId7"/>
    <p:sldId id="455" r:id="rId8"/>
    <p:sldId id="451" r:id="rId9"/>
    <p:sldId id="452" r:id="rId10"/>
    <p:sldId id="454" r:id="rId11"/>
    <p:sldId id="449" r:id="rId12"/>
    <p:sldId id="456" r:id="rId13"/>
    <p:sldId id="457" r:id="rId14"/>
    <p:sldId id="458" r:id="rId15"/>
    <p:sldId id="459" r:id="rId16"/>
    <p:sldId id="460" r:id="rId17"/>
    <p:sldId id="463" r:id="rId18"/>
    <p:sldId id="461" r:id="rId19"/>
    <p:sldId id="462" r:id="rId20"/>
    <p:sldId id="464" r:id="rId21"/>
    <p:sldId id="465" r:id="rId22"/>
    <p:sldId id="466" r:id="rId23"/>
    <p:sldId id="467" r:id="rId24"/>
    <p:sldId id="468" r:id="rId25"/>
    <p:sldId id="469" r:id="rId26"/>
    <p:sldId id="297" r:id="rId27"/>
  </p:sldIdLst>
  <p:sldSz cx="12190413" cy="68595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493A"/>
    <a:srgbClr val="F7F7F7"/>
    <a:srgbClr val="F5F5F5"/>
    <a:srgbClr val="F9F9F9"/>
    <a:srgbClr val="31C7C9"/>
    <a:srgbClr val="5AD6BE"/>
    <a:srgbClr val="FFFFFF"/>
    <a:srgbClr val="F8F8F8"/>
    <a:srgbClr val="77A3C1"/>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50" autoAdjust="0"/>
    <p:restoredTop sz="97778" autoAdjust="0"/>
  </p:normalViewPr>
  <p:slideViewPr>
    <p:cSldViewPr snapToGrid="0" showGuides="1">
      <p:cViewPr varScale="1">
        <p:scale>
          <a:sx n="65" d="100"/>
          <a:sy n="65" d="100"/>
        </p:scale>
        <p:origin x="48" y="180"/>
      </p:cViewPr>
      <p:guideLst>
        <p:guide orient="horz" pos="2161"/>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c:ext xmlns:c16="http://schemas.microsoft.com/office/drawing/2014/chart" uri="{C3380CC4-5D6E-409C-BE32-E72D297353CC}">
                <c16:uniqueId val="{00000001-EA22-4412-AA40-7152B40D508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EA22-4412-AA40-7152B40D508C}"/>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EA22-4412-AA40-7152B40D508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c:ext xmlns:c16="http://schemas.microsoft.com/office/drawing/2014/chart" uri="{C3380CC4-5D6E-409C-BE32-E72D297353CC}">
                <c16:uniqueId val="{00000001-4660-4B2D-B257-C12FA63A48CD}"/>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4660-4B2D-B257-C12FA63A48C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4660-4B2D-B257-C12FA63A48C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c:spPr>
            <c:extLst>
              <c:ext xmlns:c16="http://schemas.microsoft.com/office/drawing/2014/chart" uri="{C3380CC4-5D6E-409C-BE32-E72D297353CC}">
                <c16:uniqueId val="{00000001-DD66-4542-BDFE-88CDE6770783}"/>
              </c:ext>
            </c:extLst>
          </c:dPt>
          <c:dPt>
            <c:idx val="1"/>
            <c:bubble3D val="0"/>
            <c:spPr>
              <a:noFill/>
            </c:spPr>
            <c:extLst>
              <c:ext xmlns:c16="http://schemas.microsoft.com/office/drawing/2014/chart" uri="{C3380CC4-5D6E-409C-BE32-E72D297353CC}">
                <c16:uniqueId val="{00000003-DD66-4542-BDFE-88CDE6770783}"/>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c:ext xmlns:c16="http://schemas.microsoft.com/office/drawing/2014/chart" uri="{C3380CC4-5D6E-409C-BE32-E72D297353CC}">
              <c16:uniqueId val="{00000004-DD66-4542-BDFE-88CDE6770783}"/>
            </c:ext>
          </c:extLst>
        </c:ser>
        <c:dLbls>
          <c:showLegendKey val="0"/>
          <c:showVal val="0"/>
          <c:showCatName val="0"/>
          <c:showSerName val="0"/>
          <c:showPercent val="0"/>
          <c:showBubbleSize val="0"/>
          <c:showLeaderLines val="0"/>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c:ext xmlns:c16="http://schemas.microsoft.com/office/drawing/2014/chart" uri="{C3380CC4-5D6E-409C-BE32-E72D297353CC}">
                <c16:uniqueId val="{00000001-6A0F-437D-9C2D-56D05167F6BB}"/>
              </c:ext>
            </c:extLst>
          </c:dPt>
          <c:dPt>
            <c:idx val="1"/>
            <c:bubble3D val="0"/>
            <c:spPr>
              <a:noFill/>
              <a:ln w="19050">
                <a:noFill/>
              </a:ln>
              <a:effectLst/>
            </c:spPr>
            <c:extLst>
              <c:ext xmlns:c16="http://schemas.microsoft.com/office/drawing/2014/chart" uri="{C3380CC4-5D6E-409C-BE32-E72D297353CC}">
                <c16:uniqueId val="{00000003-6A0F-437D-9C2D-56D05167F6BB}"/>
              </c:ext>
            </c:extLst>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6A0F-437D-9C2D-56D05167F6BB}"/>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c:ext xmlns:c16="http://schemas.microsoft.com/office/drawing/2014/chart" uri="{C3380CC4-5D6E-409C-BE32-E72D297353CC}">
                <c16:uniqueId val="{00000001-1A24-4E76-8689-B52A64FB2240}"/>
              </c:ext>
            </c:extLst>
          </c:dPt>
          <c:dPt>
            <c:idx val="1"/>
            <c:bubble3D val="0"/>
            <c:spPr>
              <a:noFill/>
              <a:ln w="19050">
                <a:noFill/>
              </a:ln>
              <a:effectLst/>
            </c:spPr>
            <c:extLst>
              <c:ext xmlns:c16="http://schemas.microsoft.com/office/drawing/2014/chart" uri="{C3380CC4-5D6E-409C-BE32-E72D297353CC}">
                <c16:uniqueId val="{00000003-1A24-4E76-8689-B52A64FB2240}"/>
              </c:ext>
            </c:extLst>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extLst>
            <c:ext xmlns:c16="http://schemas.microsoft.com/office/drawing/2014/chart" uri="{C3380CC4-5D6E-409C-BE32-E72D297353CC}">
              <c16:uniqueId val="{00000004-1A24-4E76-8689-B52A64FB2240}"/>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2019-02-18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831799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17403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98385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7679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1167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69009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59938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77719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71120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54562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27639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3792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7672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25214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17695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87644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81483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46482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108693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38786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1259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4636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2019-02-18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notesSlide" Target="../notesSlides/notesSlide22.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27.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6.png"/><Relationship Id="rId5" Type="http://schemas.openxmlformats.org/officeDocument/2006/relationships/notesSlide" Target="../notesSlides/notesSlide23.xml"/><Relationship Id="rId4"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1.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59" name="组合 58"/>
          <p:cNvGrpSpPr/>
          <p:nvPr/>
        </p:nvGrpSpPr>
        <p:grpSpPr>
          <a:xfrm rot="2700000">
            <a:off x="681829" y="1864125"/>
            <a:ext cx="2862343" cy="3006362"/>
            <a:chOff x="0" y="986971"/>
            <a:chExt cx="4615543" cy="4847774"/>
          </a:xfrm>
        </p:grpSpPr>
        <p:sp>
          <p:nvSpPr>
            <p:cNvPr id="60" name="矩形 5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700000">
            <a:off x="1998748" y="1264908"/>
            <a:ext cx="4007454" cy="4209090"/>
            <a:chOff x="0" y="986971"/>
            <a:chExt cx="4615543" cy="4847774"/>
          </a:xfrm>
        </p:grpSpPr>
        <p:sp>
          <p:nvSpPr>
            <p:cNvPr id="21" name="矩形 2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320801"/>
              <a:ext cx="4180114" cy="4180114"/>
            </a:xfrm>
            <a:prstGeom prst="rect">
              <a:avLst/>
            </a:prstGeom>
            <a:blipFill dpi="0" rotWithShape="0">
              <a:blip r:embed="rId7"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2700000">
            <a:off x="5182811" y="1190047"/>
            <a:ext cx="1486859" cy="1561670"/>
            <a:chOff x="0" y="986971"/>
            <a:chExt cx="4615543" cy="4847774"/>
          </a:xfrm>
        </p:grpSpPr>
        <p:sp>
          <p:nvSpPr>
            <p:cNvPr id="24" name="矩形 2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2700000">
            <a:off x="4879379" y="5449963"/>
            <a:ext cx="751113" cy="788905"/>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8"/>
          <p:cNvSpPr txBox="1"/>
          <p:nvPr/>
        </p:nvSpPr>
        <p:spPr>
          <a:xfrm>
            <a:off x="7457943" y="5061147"/>
            <a:ext cx="1980029"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演讲人：当易网</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18"/>
          <p:cNvSpPr>
            <a:spLocks noChangeArrowheads="1"/>
          </p:cNvSpPr>
          <p:nvPr>
            <p:custDataLst>
              <p:tags r:id="rId1"/>
            </p:custDataLst>
          </p:nvPr>
        </p:nvSpPr>
        <p:spPr bwMode="auto">
          <a:xfrm>
            <a:off x="7100896" y="2806483"/>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a:solidFill>
                  <a:srgbClr val="D5493A"/>
                </a:solidFill>
                <a:latin typeface="方正正大黑简体" pitchFamily="2" charset="-122"/>
                <a:ea typeface="方正正大黑简体" pitchFamily="2" charset="-122"/>
                <a:cs typeface="宋体" pitchFamily="2" charset="-122"/>
              </a:rPr>
              <a:t>地区市场调研分析</a:t>
            </a:r>
            <a:endParaRPr lang="en-US" altLang="zh-CN" sz="4800" dirty="0">
              <a:solidFill>
                <a:srgbClr val="D5493A"/>
              </a:solidFill>
              <a:latin typeface="方正正大黑简体" pitchFamily="2" charset="-122"/>
              <a:ea typeface="方正正大黑简体" pitchFamily="2" charset="-122"/>
              <a:cs typeface="宋体" pitchFamily="2" charset="-122"/>
            </a:endParaRPr>
          </a:p>
        </p:txBody>
      </p:sp>
      <p:sp>
        <p:nvSpPr>
          <p:cNvPr id="34"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This is a sample text. Insert your desired text here. Again, this is a dummy text, enter your own text here. This is a sample text. Insert your desired text here.</a:t>
            </a:r>
          </a:p>
        </p:txBody>
      </p:sp>
      <p:sp>
        <p:nvSpPr>
          <p:cNvPr id="35" name="PA_Line 21"/>
          <p:cNvSpPr>
            <a:spLocks noChangeShapeType="1"/>
          </p:cNvSpPr>
          <p:nvPr>
            <p:custDataLst>
              <p:tags r:id="rId3"/>
            </p:custDataLst>
          </p:nvPr>
        </p:nvSpPr>
        <p:spPr bwMode="auto">
          <a:xfrm>
            <a:off x="7100896" y="3657600"/>
            <a:ext cx="4733192" cy="14736"/>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36"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4014357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250" fill="hold"/>
                                        <p:tgtEl>
                                          <p:spTgt spid="59"/>
                                        </p:tgtEl>
                                        <p:attrNameLst>
                                          <p:attrName>ppt_w</p:attrName>
                                        </p:attrNameLst>
                                      </p:cBhvr>
                                      <p:tavLst>
                                        <p:tav tm="0">
                                          <p:val>
                                            <p:fltVal val="0"/>
                                          </p:val>
                                        </p:tav>
                                        <p:tav tm="100000">
                                          <p:val>
                                            <p:strVal val="#ppt_w"/>
                                          </p:val>
                                        </p:tav>
                                      </p:tavLst>
                                    </p:anim>
                                    <p:anim calcmode="lin" valueType="num">
                                      <p:cBhvr>
                                        <p:cTn id="8" dur="1250" fill="hold"/>
                                        <p:tgtEl>
                                          <p:spTgt spid="59"/>
                                        </p:tgtEl>
                                        <p:attrNameLst>
                                          <p:attrName>ppt_h</p:attrName>
                                        </p:attrNameLst>
                                      </p:cBhvr>
                                      <p:tavLst>
                                        <p:tav tm="0">
                                          <p:val>
                                            <p:fltVal val="0"/>
                                          </p:val>
                                        </p:tav>
                                        <p:tav tm="100000">
                                          <p:val>
                                            <p:strVal val="#ppt_h"/>
                                          </p:val>
                                        </p:tav>
                                      </p:tavLst>
                                    </p:anim>
                                    <p:animEffect transition="in" filter="fade">
                                      <p:cBhvr>
                                        <p:cTn id="9" dur="1250"/>
                                        <p:tgtEl>
                                          <p:spTgt spid="59"/>
                                        </p:tgtEl>
                                      </p:cBhvr>
                                    </p:animEffect>
                                  </p:childTnLst>
                                </p:cTn>
                              </p:par>
                              <p:par>
                                <p:cTn id="10" presetID="53" presetClass="entr" presetSubtype="16" fill="hold" nodeType="withEffect">
                                  <p:stCondLst>
                                    <p:cond delay="25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250" fill="hold"/>
                                        <p:tgtEl>
                                          <p:spTgt spid="23"/>
                                        </p:tgtEl>
                                        <p:attrNameLst>
                                          <p:attrName>ppt_w</p:attrName>
                                        </p:attrNameLst>
                                      </p:cBhvr>
                                      <p:tavLst>
                                        <p:tav tm="0">
                                          <p:val>
                                            <p:fltVal val="0"/>
                                          </p:val>
                                        </p:tav>
                                        <p:tav tm="100000">
                                          <p:val>
                                            <p:strVal val="#ppt_w"/>
                                          </p:val>
                                        </p:tav>
                                      </p:tavLst>
                                    </p:anim>
                                    <p:anim calcmode="lin" valueType="num">
                                      <p:cBhvr>
                                        <p:cTn id="13" dur="1250" fill="hold"/>
                                        <p:tgtEl>
                                          <p:spTgt spid="23"/>
                                        </p:tgtEl>
                                        <p:attrNameLst>
                                          <p:attrName>ppt_h</p:attrName>
                                        </p:attrNameLst>
                                      </p:cBhvr>
                                      <p:tavLst>
                                        <p:tav tm="0">
                                          <p:val>
                                            <p:fltVal val="0"/>
                                          </p:val>
                                        </p:tav>
                                        <p:tav tm="100000">
                                          <p:val>
                                            <p:strVal val="#ppt_h"/>
                                          </p:val>
                                        </p:tav>
                                      </p:tavLst>
                                    </p:anim>
                                    <p:animEffect transition="in" filter="fade">
                                      <p:cBhvr>
                                        <p:cTn id="14" dur="125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1250" fill="hold"/>
                                        <p:tgtEl>
                                          <p:spTgt spid="26"/>
                                        </p:tgtEl>
                                        <p:attrNameLst>
                                          <p:attrName>ppt_w</p:attrName>
                                        </p:attrNameLst>
                                      </p:cBhvr>
                                      <p:tavLst>
                                        <p:tav tm="0">
                                          <p:val>
                                            <p:fltVal val="0"/>
                                          </p:val>
                                        </p:tav>
                                        <p:tav tm="100000">
                                          <p:val>
                                            <p:strVal val="#ppt_w"/>
                                          </p:val>
                                        </p:tav>
                                      </p:tavLst>
                                    </p:anim>
                                    <p:anim calcmode="lin" valueType="num">
                                      <p:cBhvr>
                                        <p:cTn id="18" dur="1250" fill="hold"/>
                                        <p:tgtEl>
                                          <p:spTgt spid="26"/>
                                        </p:tgtEl>
                                        <p:attrNameLst>
                                          <p:attrName>ppt_h</p:attrName>
                                        </p:attrNameLst>
                                      </p:cBhvr>
                                      <p:tavLst>
                                        <p:tav tm="0">
                                          <p:val>
                                            <p:fltVal val="0"/>
                                          </p:val>
                                        </p:tav>
                                        <p:tav tm="100000">
                                          <p:val>
                                            <p:strVal val="#ppt_h"/>
                                          </p:val>
                                        </p:tav>
                                      </p:tavLst>
                                    </p:anim>
                                    <p:animEffect transition="in" filter="fade">
                                      <p:cBhvr>
                                        <p:cTn id="19" dur="1250"/>
                                        <p:tgtEl>
                                          <p:spTgt spid="26"/>
                                        </p:tgtEl>
                                      </p:cBhvr>
                                    </p:animEffect>
                                  </p:childTnLst>
                                </p:cTn>
                              </p:par>
                              <p:par>
                                <p:cTn id="20" presetID="53" presetClass="entr" presetSubtype="16"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500" fill="hold"/>
                                        <p:tgtEl>
                                          <p:spTgt spid="20"/>
                                        </p:tgtEl>
                                        <p:attrNameLst>
                                          <p:attrName>ppt_w</p:attrName>
                                        </p:attrNameLst>
                                      </p:cBhvr>
                                      <p:tavLst>
                                        <p:tav tm="0">
                                          <p:val>
                                            <p:fltVal val="0"/>
                                          </p:val>
                                        </p:tav>
                                        <p:tav tm="100000">
                                          <p:val>
                                            <p:strVal val="#ppt_w"/>
                                          </p:val>
                                        </p:tav>
                                      </p:tavLst>
                                    </p:anim>
                                    <p:anim calcmode="lin" valueType="num">
                                      <p:cBhvr>
                                        <p:cTn id="23" dur="1500" fill="hold"/>
                                        <p:tgtEl>
                                          <p:spTgt spid="20"/>
                                        </p:tgtEl>
                                        <p:attrNameLst>
                                          <p:attrName>ppt_h</p:attrName>
                                        </p:attrNameLst>
                                      </p:cBhvr>
                                      <p:tavLst>
                                        <p:tav tm="0">
                                          <p:val>
                                            <p:fltVal val="0"/>
                                          </p:val>
                                        </p:tav>
                                        <p:tav tm="100000">
                                          <p:val>
                                            <p:strVal val="#ppt_h"/>
                                          </p:val>
                                        </p:tav>
                                      </p:tavLst>
                                    </p:anim>
                                    <p:animEffect transition="in" filter="fade">
                                      <p:cBhvr>
                                        <p:cTn id="24" dur="1500"/>
                                        <p:tgtEl>
                                          <p:spTgt spid="2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7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33"/>
                                        </p:tgtEl>
                                        <p:attrNameLst>
                                          <p:attrName>ppt_y</p:attrName>
                                        </p:attrNameLst>
                                      </p:cBhvr>
                                      <p:tavLst>
                                        <p:tav tm="0">
                                          <p:val>
                                            <p:strVal val="#ppt_y"/>
                                          </p:val>
                                        </p:tav>
                                        <p:tav tm="100000">
                                          <p:val>
                                            <p:strVal val="#ppt_y"/>
                                          </p:val>
                                        </p:tav>
                                      </p:tavLst>
                                    </p:anim>
                                    <p:anim calcmode="lin" valueType="num">
                                      <p:cBhvr>
                                        <p:cTn id="30" dur="7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33"/>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750"/>
                                        <p:tgtEl>
                                          <p:spTgt spid="34"/>
                                        </p:tgtEl>
                                      </p:cBhvr>
                                    </p:animEffect>
                                    <p:anim calcmode="lin" valueType="num">
                                      <p:cBhvr>
                                        <p:cTn id="36" dur="750" fill="hold"/>
                                        <p:tgtEl>
                                          <p:spTgt spid="34"/>
                                        </p:tgtEl>
                                        <p:attrNameLst>
                                          <p:attrName>ppt_x</p:attrName>
                                        </p:attrNameLst>
                                      </p:cBhvr>
                                      <p:tavLst>
                                        <p:tav tm="0">
                                          <p:val>
                                            <p:strVal val="#ppt_x"/>
                                          </p:val>
                                        </p:tav>
                                        <p:tav tm="100000">
                                          <p:val>
                                            <p:strVal val="#ppt_x"/>
                                          </p:val>
                                        </p:tav>
                                      </p:tavLst>
                                    </p:anim>
                                    <p:anim calcmode="lin" valueType="num">
                                      <p:cBhvr>
                                        <p:cTn id="37" dur="750" fill="hold"/>
                                        <p:tgtEl>
                                          <p:spTgt spid="34"/>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750"/>
                                        <p:tgtEl>
                                          <p:spTgt spid="35"/>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1"/>
                                        </p:tgtEl>
                                        <p:attrNameLst>
                                          <p:attrName>ppt_y</p:attrName>
                                        </p:attrNameLst>
                                      </p:cBhvr>
                                      <p:tavLst>
                                        <p:tav tm="0">
                                          <p:val>
                                            <p:strVal val="#ppt_y"/>
                                          </p:val>
                                        </p:tav>
                                        <p:tav tm="100000">
                                          <p:val>
                                            <p:strVal val="#ppt_y"/>
                                          </p:val>
                                        </p:tav>
                                      </p:tavLst>
                                    </p:anim>
                                    <p:anim calcmode="lin" valueType="num">
                                      <p:cBhvr>
                                        <p:cTn id="4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1"/>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36"/>
                                        </p:tgtEl>
                                        <p:attrNameLst>
                                          <p:attrName>style.visibility</p:attrName>
                                        </p:attrNameLst>
                                      </p:cBhvr>
                                      <p:to>
                                        <p:strVal val="visible"/>
                                      </p:to>
                                    </p:set>
                                    <p:anim calcmode="lin" valueType="num">
                                      <p:cBhvr>
                                        <p:cTn id="51" dur="7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36"/>
                                        </p:tgtEl>
                                        <p:attrNameLst>
                                          <p:attrName>ppt_y</p:attrName>
                                        </p:attrNameLst>
                                      </p:cBhvr>
                                      <p:tavLst>
                                        <p:tav tm="0">
                                          <p:val>
                                            <p:strVal val="#ppt_y"/>
                                          </p:val>
                                        </p:tav>
                                        <p:tav tm="100000">
                                          <p:val>
                                            <p:strVal val="#ppt_y"/>
                                          </p:val>
                                        </p:tav>
                                      </p:tavLst>
                                    </p:anim>
                                    <p:anim calcmode="lin" valueType="num">
                                      <p:cBhvr>
                                        <p:cTn id="53" dur="7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圆角矩形 17"/>
          <p:cNvSpPr/>
          <p:nvPr/>
        </p:nvSpPr>
        <p:spPr>
          <a:xfrm>
            <a:off x="761485"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6"/>
          <p:cNvSpPr txBox="1"/>
          <p:nvPr/>
        </p:nvSpPr>
        <p:spPr>
          <a:xfrm>
            <a:off x="586839" y="2435312"/>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7" name="文本框 27"/>
          <p:cNvSpPr txBox="1"/>
          <p:nvPr/>
        </p:nvSpPr>
        <p:spPr>
          <a:xfrm>
            <a:off x="1949109" y="2431050"/>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9" name="文本框 28"/>
          <p:cNvSpPr txBox="1"/>
          <p:nvPr/>
        </p:nvSpPr>
        <p:spPr>
          <a:xfrm>
            <a:off x="3304485" y="242210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0" name="文本框 29"/>
          <p:cNvSpPr txBox="1"/>
          <p:nvPr/>
        </p:nvSpPr>
        <p:spPr>
          <a:xfrm>
            <a:off x="4740795" y="243108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1" name="圆角矩形 22"/>
          <p:cNvSpPr/>
          <p:nvPr/>
        </p:nvSpPr>
        <p:spPr>
          <a:xfrm>
            <a:off x="2123756" y="308249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23"/>
          <p:cNvSpPr/>
          <p:nvPr/>
        </p:nvSpPr>
        <p:spPr>
          <a:xfrm>
            <a:off x="3486027"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24"/>
          <p:cNvSpPr/>
          <p:nvPr/>
        </p:nvSpPr>
        <p:spPr>
          <a:xfrm>
            <a:off x="4848298"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10270" y="3203214"/>
            <a:ext cx="315240" cy="301489"/>
            <a:chOff x="1004888" y="993775"/>
            <a:chExt cx="2438400" cy="2332038"/>
          </a:xfrm>
          <a:solidFill>
            <a:srgbClr val="FEFEFE"/>
          </a:solidFill>
        </p:grpSpPr>
        <p:sp>
          <p:nvSpPr>
            <p:cNvPr id="1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6"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17" name="组合 16"/>
          <p:cNvGrpSpPr>
            <a:grpSpLocks noChangeAspect="1"/>
          </p:cNvGrpSpPr>
          <p:nvPr/>
        </p:nvGrpSpPr>
        <p:grpSpPr>
          <a:xfrm>
            <a:off x="2325305" y="3190674"/>
            <a:ext cx="419852" cy="319007"/>
            <a:chOff x="4268086" y="4221191"/>
            <a:chExt cx="509646" cy="387231"/>
          </a:xfrm>
          <a:solidFill>
            <a:schemeClr val="bg1"/>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0" name="组合 19"/>
          <p:cNvGrpSpPr/>
          <p:nvPr/>
        </p:nvGrpSpPr>
        <p:grpSpPr>
          <a:xfrm>
            <a:off x="5129184" y="3133807"/>
            <a:ext cx="282736" cy="361586"/>
            <a:chOff x="1605186" y="572440"/>
            <a:chExt cx="563562" cy="720725"/>
          </a:xfrm>
          <a:solidFill>
            <a:schemeClr val="bg1"/>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a:grpSpLocks noChangeAspect="1"/>
          </p:cNvGrpSpPr>
          <p:nvPr/>
        </p:nvGrpSpPr>
        <p:grpSpPr>
          <a:xfrm>
            <a:off x="3752899" y="3149824"/>
            <a:ext cx="342861" cy="383431"/>
            <a:chOff x="5999255" y="3275006"/>
            <a:chExt cx="402656" cy="450303"/>
          </a:xfrm>
          <a:solidFill>
            <a:srgbClr val="FEFEFE"/>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文本框 49"/>
          <p:cNvSpPr txBox="1"/>
          <p:nvPr/>
        </p:nvSpPr>
        <p:spPr>
          <a:xfrm>
            <a:off x="630599" y="4109376"/>
            <a:ext cx="5338321" cy="2031325"/>
          </a:xfrm>
          <a:prstGeom prst="rect">
            <a:avLst/>
          </a:prstGeom>
          <a:noFill/>
          <a:effectLst/>
        </p:spPr>
        <p:txBody>
          <a:bodyPr wrap="none" rtlCol="0">
            <a:spAutoFit/>
          </a:bodyPr>
          <a:lstStyle/>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1" name="矩形 30"/>
          <p:cNvSpPr/>
          <p:nvPr/>
        </p:nvSpPr>
        <p:spPr>
          <a:xfrm>
            <a:off x="6324575" y="2104823"/>
            <a:ext cx="5310214" cy="4035878"/>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1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971693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2" presetClass="entr" presetSubtype="4"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250" fill="hold"/>
                                        <p:tgtEl>
                                          <p:spTgt spid="31"/>
                                        </p:tgtEl>
                                        <p:attrNameLst>
                                          <p:attrName>ppt_x</p:attrName>
                                        </p:attrNameLst>
                                      </p:cBhvr>
                                      <p:tavLst>
                                        <p:tav tm="0">
                                          <p:val>
                                            <p:strVal val="#ppt_x"/>
                                          </p:val>
                                        </p:tav>
                                        <p:tav tm="100000">
                                          <p:val>
                                            <p:strVal val="#ppt_x"/>
                                          </p:val>
                                        </p:tav>
                                      </p:tavLst>
                                    </p:anim>
                                    <p:anim calcmode="lin" valueType="num">
                                      <p:cBhvr additive="base">
                                        <p:cTn id="90"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1" grpId="0" animBg="1"/>
      <p:bldP spid="12" grpId="0" animBg="1"/>
      <p:bldP spid="13" grpId="0" animBg="1"/>
      <p:bldP spid="30" grpId="0"/>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aphicFrame>
        <p:nvGraphicFramePr>
          <p:cNvPr id="5" name="图表 4"/>
          <p:cNvGraphicFramePr/>
          <p:nvPr>
            <p:extLst>
              <p:ext uri="{D42A27DB-BD31-4B8C-83A1-F6EECF244321}">
                <p14:modId xmlns:p14="http://schemas.microsoft.com/office/powerpoint/2010/main" val="1401822686"/>
              </p:ext>
            </p:extLst>
          </p:nvPr>
        </p:nvGraphicFramePr>
        <p:xfrm>
          <a:off x="2117236" y="2618883"/>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2598869"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67</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997406414"/>
              </p:ext>
            </p:extLst>
          </p:nvPr>
        </p:nvGraphicFramePr>
        <p:xfrm>
          <a:off x="4910495" y="2618883"/>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p:cNvSpPr/>
          <p:nvPr/>
        </p:nvSpPr>
        <p:spPr>
          <a:xfrm>
            <a:off x="5392128"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81</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10" name="图表 9"/>
          <p:cNvGraphicFramePr/>
          <p:nvPr>
            <p:extLst>
              <p:ext uri="{D42A27DB-BD31-4B8C-83A1-F6EECF244321}">
                <p14:modId xmlns:p14="http://schemas.microsoft.com/office/powerpoint/2010/main" val="1312677274"/>
              </p:ext>
            </p:extLst>
          </p:nvPr>
        </p:nvGraphicFramePr>
        <p:xfrm>
          <a:off x="7703753" y="2618883"/>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8185386"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53</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2" name="TextBox 10"/>
          <p:cNvSpPr txBox="1"/>
          <p:nvPr/>
        </p:nvSpPr>
        <p:spPr>
          <a:xfrm>
            <a:off x="259886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3" name="TextBox 11"/>
          <p:cNvSpPr txBox="1"/>
          <p:nvPr/>
        </p:nvSpPr>
        <p:spPr>
          <a:xfrm>
            <a:off x="212489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4" name="TextBox 12"/>
          <p:cNvSpPr txBox="1"/>
          <p:nvPr/>
        </p:nvSpPr>
        <p:spPr>
          <a:xfrm>
            <a:off x="539212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5" name="TextBox 13"/>
          <p:cNvSpPr txBox="1"/>
          <p:nvPr/>
        </p:nvSpPr>
        <p:spPr>
          <a:xfrm>
            <a:off x="491815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6" name="TextBox 14"/>
          <p:cNvSpPr txBox="1"/>
          <p:nvPr/>
        </p:nvSpPr>
        <p:spPr>
          <a:xfrm>
            <a:off x="8185386"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7" name="TextBox 15"/>
          <p:cNvSpPr txBox="1"/>
          <p:nvPr/>
        </p:nvSpPr>
        <p:spPr>
          <a:xfrm>
            <a:off x="7711416"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5615696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3*#ppt_w"/>
                                          </p:val>
                                        </p:tav>
                                        <p:tav tm="100000">
                                          <p:val>
                                            <p:strVal val="#ppt_w"/>
                                          </p:val>
                                        </p:tav>
                                      </p:tavLst>
                                    </p:anim>
                                    <p:anim calcmode="lin" valueType="num">
                                      <p:cBhvr>
                                        <p:cTn id="12" dur="500" fill="hold"/>
                                        <p:tgtEl>
                                          <p:spTgt spid="6"/>
                                        </p:tgtEl>
                                        <p:attrNameLst>
                                          <p:attrName>ppt_h</p:attrName>
                                        </p:attrNameLst>
                                      </p:cBhvr>
                                      <p:tavLst>
                                        <p:tav tm="0">
                                          <p:val>
                                            <p:strVal val="4/3*#ppt_h"/>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childTnLst>
                          </p:cTn>
                        </p:par>
                        <p:par>
                          <p:cTn id="25" fill="hold">
                            <p:stCondLst>
                              <p:cond delay="3500"/>
                            </p:stCondLst>
                            <p:childTnLst>
                              <p:par>
                                <p:cTn id="26" presetID="23" presetClass="entr" presetSubtype="28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4/3*#ppt_w"/>
                                          </p:val>
                                        </p:tav>
                                        <p:tav tm="100000">
                                          <p:val>
                                            <p:strVal val="#ppt_w"/>
                                          </p:val>
                                        </p:tav>
                                      </p:tavLst>
                                    </p:anim>
                                    <p:anim calcmode="lin" valueType="num">
                                      <p:cBhvr>
                                        <p:cTn id="29" dur="500" fill="hold"/>
                                        <p:tgtEl>
                                          <p:spTgt spid="9"/>
                                        </p:tgtEl>
                                        <p:attrNameLst>
                                          <p:attrName>ppt_h</p:attrName>
                                        </p:attrNameLst>
                                      </p:cBhvr>
                                      <p:tavLst>
                                        <p:tav tm="0">
                                          <p:val>
                                            <p:strVal val="4/3*#ppt_h"/>
                                          </p:val>
                                        </p:tav>
                                        <p:tav tm="100000">
                                          <p:val>
                                            <p:strVal val="#ppt_h"/>
                                          </p:val>
                                        </p:tav>
                                      </p:tavLst>
                                    </p:anim>
                                  </p:childTnLst>
                                </p:cTn>
                              </p:par>
                              <p:par>
                                <p:cTn id="30" presetID="21"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par>
                          <p:cTn id="37" fill="hold">
                            <p:stCondLst>
                              <p:cond delay="6000"/>
                            </p:stCondLst>
                            <p:childTnLst>
                              <p:par>
                                <p:cTn id="38" presetID="1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6500"/>
                            </p:stCondLst>
                            <p:childTnLst>
                              <p:par>
                                <p:cTn id="43" presetID="23" presetClass="entr" presetSubtype="28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3*#ppt_w"/>
                                          </p:val>
                                        </p:tav>
                                        <p:tav tm="100000">
                                          <p:val>
                                            <p:strVal val="#ppt_w"/>
                                          </p:val>
                                        </p:tav>
                                      </p:tavLst>
                                    </p:anim>
                                    <p:anim calcmode="lin" valueType="num">
                                      <p:cBhvr>
                                        <p:cTn id="46" dur="500" fill="hold"/>
                                        <p:tgtEl>
                                          <p:spTgt spid="11"/>
                                        </p:tgtEl>
                                        <p:attrNameLst>
                                          <p:attrName>ppt_h</p:attrName>
                                        </p:attrNameLst>
                                      </p:cBhvr>
                                      <p:tavLst>
                                        <p:tav tm="0">
                                          <p:val>
                                            <p:strVal val="4/3*#ppt_h"/>
                                          </p:val>
                                        </p:tav>
                                        <p:tav tm="100000">
                                          <p:val>
                                            <p:strVal val="#ppt_h"/>
                                          </p:val>
                                        </p:tav>
                                      </p:tavLst>
                                    </p:anim>
                                  </p:childTnLst>
                                </p:cTn>
                              </p:par>
                              <p:par>
                                <p:cTn id="47" presetID="21"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2000"/>
                                        <p:tgtEl>
                                          <p:spTgt spid="10"/>
                                        </p:tgtEl>
                                      </p:cBhvr>
                                    </p:animEffect>
                                  </p:childTnLst>
                                </p:cTn>
                              </p:par>
                            </p:childTnLst>
                          </p:cTn>
                        </p:par>
                        <p:par>
                          <p:cTn id="50" fill="hold">
                            <p:stCondLst>
                              <p:cond delay="8500"/>
                            </p:stCondLst>
                            <p:childTnLst>
                              <p:par>
                                <p:cTn id="51" presetID="16" presetClass="entr" presetSubtype="37"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outVertical)">
                                      <p:cBhvr>
                                        <p:cTn id="53" dur="500"/>
                                        <p:tgtEl>
                                          <p:spTgt spid="16"/>
                                        </p:tgtEl>
                                      </p:cBhvr>
                                    </p:animEffect>
                                  </p:childTnLst>
                                </p:cTn>
                              </p:par>
                            </p:childTnLst>
                          </p:cTn>
                        </p:par>
                        <p:par>
                          <p:cTn id="54" fill="hold">
                            <p:stCondLst>
                              <p:cond delay="9000"/>
                            </p:stCondLst>
                            <p:childTnLst>
                              <p:par>
                                <p:cTn id="55" presetID="1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down)">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9" grpId="0" animBg="1"/>
      <p:bldGraphic spid="10" grpId="0">
        <p:bldAsOne/>
      </p:bldGraphic>
      <p:bldP spid="11" grpId="0" animBg="1"/>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570629" y="1781255"/>
            <a:ext cx="5027433" cy="4642223"/>
            <a:chOff x="4319972" y="1301377"/>
            <a:chExt cx="3492388" cy="3224796"/>
          </a:xfrm>
        </p:grpSpPr>
        <p:sp>
          <p:nvSpPr>
            <p:cNvPr id="6" name="Rectangle 24"/>
            <p:cNvSpPr>
              <a:spLocks noChangeArrowheads="1"/>
            </p:cNvSpPr>
            <p:nvPr/>
          </p:nvSpPr>
          <p:spPr bwMode="auto">
            <a:xfrm>
              <a:off x="5148064" y="130137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椭圆 6"/>
            <p:cNvSpPr/>
            <p:nvPr/>
          </p:nvSpPr>
          <p:spPr>
            <a:xfrm>
              <a:off x="4319972" y="1394230"/>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9" name="Rectangle 24"/>
            <p:cNvSpPr>
              <a:spLocks noChangeArrowheads="1"/>
            </p:cNvSpPr>
            <p:nvPr/>
          </p:nvSpPr>
          <p:spPr bwMode="auto">
            <a:xfrm>
              <a:off x="5148064" y="2156406"/>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椭圆 9"/>
            <p:cNvSpPr/>
            <p:nvPr/>
          </p:nvSpPr>
          <p:spPr>
            <a:xfrm>
              <a:off x="4319972" y="224925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1" name="Rectangle 24"/>
            <p:cNvSpPr>
              <a:spLocks noChangeArrowheads="1"/>
            </p:cNvSpPr>
            <p:nvPr/>
          </p:nvSpPr>
          <p:spPr bwMode="auto">
            <a:xfrm>
              <a:off x="5148064" y="3004808"/>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椭圆 11"/>
            <p:cNvSpPr/>
            <p:nvPr/>
          </p:nvSpPr>
          <p:spPr>
            <a:xfrm>
              <a:off x="4319972" y="3097661"/>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13" name="Rectangle 24"/>
            <p:cNvSpPr>
              <a:spLocks noChangeArrowheads="1"/>
            </p:cNvSpPr>
            <p:nvPr/>
          </p:nvSpPr>
          <p:spPr bwMode="auto">
            <a:xfrm>
              <a:off x="5148064" y="385983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椭圆 13"/>
            <p:cNvSpPr/>
            <p:nvPr/>
          </p:nvSpPr>
          <p:spPr>
            <a:xfrm>
              <a:off x="4319972" y="395268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grpSp>
      <p:sp>
        <p:nvSpPr>
          <p:cNvPr id="15" name="矩形 14"/>
          <p:cNvSpPr/>
          <p:nvPr/>
        </p:nvSpPr>
        <p:spPr>
          <a:xfrm>
            <a:off x="793952" y="1816128"/>
            <a:ext cx="5310214" cy="460735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1789134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6"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7"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9"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D5493A"/>
          </a:solidFill>
          <a:ln>
            <a:noFill/>
          </a:ln>
        </p:spPr>
        <p:txBody>
          <a:bodyPr/>
          <a:lstStyle/>
          <a:p>
            <a:endParaRPr lang="zh-CN" altLang="en-US">
              <a:solidFill>
                <a:srgbClr val="000000"/>
              </a:solidFill>
            </a:endParaRPr>
          </a:p>
        </p:txBody>
      </p:sp>
      <p:sp>
        <p:nvSpPr>
          <p:cNvPr id="10"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D5493A"/>
          </a:solidFill>
          <a:ln>
            <a:noFill/>
          </a:ln>
        </p:spPr>
        <p:txBody>
          <a:bodyPr/>
          <a:lstStyle/>
          <a:p>
            <a:endParaRPr lang="zh-CN" altLang="en-US">
              <a:solidFill>
                <a:srgbClr val="000000"/>
              </a:solidFill>
            </a:endParaRPr>
          </a:p>
        </p:txBody>
      </p:sp>
      <p:sp>
        <p:nvSpPr>
          <p:cNvPr id="11"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D5493A"/>
          </a:solidFill>
          <a:ln>
            <a:noFill/>
          </a:ln>
        </p:spPr>
        <p:txBody>
          <a:bodyPr/>
          <a:lstStyle/>
          <a:p>
            <a:endParaRPr lang="zh-CN" altLang="en-US">
              <a:solidFill>
                <a:srgbClr val="000000"/>
              </a:solidFill>
            </a:endParaRPr>
          </a:p>
        </p:txBody>
      </p:sp>
      <p:sp>
        <p:nvSpPr>
          <p:cNvPr id="12"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D5493A"/>
          </a:solidFill>
          <a:ln>
            <a:noFill/>
          </a:ln>
        </p:spPr>
        <p:txBody>
          <a:bodyPr/>
          <a:lstStyle/>
          <a:p>
            <a:endParaRPr lang="zh-CN" altLang="en-US">
              <a:solidFill>
                <a:srgbClr val="000000"/>
              </a:solidFill>
            </a:endParaRPr>
          </a:p>
        </p:txBody>
      </p:sp>
      <p:grpSp>
        <p:nvGrpSpPr>
          <p:cNvPr id="13" name="组合 12"/>
          <p:cNvGrpSpPr/>
          <p:nvPr/>
        </p:nvGrpSpPr>
        <p:grpSpPr>
          <a:xfrm>
            <a:off x="5959070" y="2341423"/>
            <a:ext cx="251371" cy="372476"/>
            <a:chOff x="1788810" y="2276744"/>
            <a:chExt cx="392113" cy="581026"/>
          </a:xfrm>
          <a:solidFill>
            <a:srgbClr val="FEFEFE"/>
          </a:solidFill>
        </p:grpSpPr>
        <p:sp>
          <p:nvSpPr>
            <p:cNvPr id="14"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5"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6"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17"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8"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19" name="组合 18"/>
          <p:cNvGrpSpPr/>
          <p:nvPr/>
        </p:nvGrpSpPr>
        <p:grpSpPr>
          <a:xfrm>
            <a:off x="5786426" y="5183090"/>
            <a:ext cx="628205" cy="604138"/>
            <a:chOff x="2607983" y="4241292"/>
            <a:chExt cx="490600" cy="471805"/>
          </a:xfrm>
          <a:solidFill>
            <a:srgbClr val="FEFEFE"/>
          </a:solidFill>
        </p:grpSpPr>
        <p:sp>
          <p:nvSpPr>
            <p:cNvPr id="20"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2"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214820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7" grpId="0" animBg="1"/>
      <p:bldP spid="18" grpId="0" animBg="1"/>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03</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580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1024004" y="1978887"/>
            <a:ext cx="7054104" cy="2854325"/>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a:spLocks noChangeArrowheads="1"/>
          </p:cNvSpPr>
          <p:nvPr/>
        </p:nvSpPr>
        <p:spPr bwMode="auto">
          <a:xfrm>
            <a:off x="1881459" y="3157852"/>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solidFill>
              </a:rPr>
              <a:t>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a:t>
            </a:r>
          </a:p>
        </p:txBody>
      </p:sp>
      <p:sp>
        <p:nvSpPr>
          <p:cNvPr id="7" name="矩形 6"/>
          <p:cNvSpPr>
            <a:spLocks noChangeArrowheads="1"/>
          </p:cNvSpPr>
          <p:nvPr/>
        </p:nvSpPr>
        <p:spPr bwMode="auto">
          <a:xfrm>
            <a:off x="1847859" y="2314890"/>
            <a:ext cx="4148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dirty="0" err="1">
                <a:solidFill>
                  <a:schemeClr val="bg1"/>
                </a:solidFill>
              </a:rPr>
              <a:t>donec</a:t>
            </a:r>
            <a:r>
              <a:rPr lang="en-US" altLang="zh-CN" sz="2400" dirty="0">
                <a:solidFill>
                  <a:schemeClr val="bg1"/>
                </a:solidFill>
              </a:rPr>
              <a:t> </a:t>
            </a:r>
            <a:r>
              <a:rPr lang="en-US" altLang="zh-CN" sz="2400" dirty="0" err="1">
                <a:solidFill>
                  <a:schemeClr val="bg1"/>
                </a:solidFill>
              </a:rPr>
              <a:t>sollicitudin</a:t>
            </a:r>
            <a:r>
              <a:rPr lang="en-US" altLang="zh-CN" sz="2400" dirty="0">
                <a:solidFill>
                  <a:schemeClr val="bg1"/>
                </a:solidFill>
              </a:rPr>
              <a:t> </a:t>
            </a:r>
            <a:r>
              <a:rPr lang="en-US" altLang="zh-CN" sz="2400" dirty="0" err="1">
                <a:solidFill>
                  <a:schemeClr val="bg1"/>
                </a:solidFill>
              </a:rPr>
              <a:t>molestie</a:t>
            </a:r>
            <a:r>
              <a:rPr lang="en-US" altLang="zh-CN" sz="2400" dirty="0">
                <a:solidFill>
                  <a:schemeClr val="bg1"/>
                </a:solidFill>
              </a:rPr>
              <a:t> </a:t>
            </a:r>
            <a:r>
              <a:rPr lang="en-US" altLang="zh-CN" sz="2400" dirty="0" err="1">
                <a:solidFill>
                  <a:schemeClr val="bg1"/>
                </a:solidFill>
              </a:rPr>
              <a:t>malesuada</a:t>
            </a:r>
            <a:endParaRPr lang="zh-CN" altLang="en-US" sz="2400" dirty="0">
              <a:solidFill>
                <a:schemeClr val="bg1"/>
              </a:solidFill>
            </a:endParaRPr>
          </a:p>
        </p:txBody>
      </p:sp>
      <p:sp>
        <p:nvSpPr>
          <p:cNvPr id="9" name="矩形 9"/>
          <p:cNvSpPr>
            <a:spLocks noChangeArrowheads="1"/>
          </p:cNvSpPr>
          <p:nvPr/>
        </p:nvSpPr>
        <p:spPr bwMode="auto">
          <a:xfrm>
            <a:off x="915988" y="5218113"/>
            <a:ext cx="106013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rPr>
              <a:t>此处添加详细文本描述，建议与风格，语言语言风格，语言描述尽量简洁生动。尽量将每页幻灯片的字数控制在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a:t>
            </a:r>
          </a:p>
          <a:p>
            <a:pPr algn="ctr">
              <a:lnSpc>
                <a:spcPct val="150000"/>
              </a:lnSpc>
            </a:pPr>
            <a:endParaRPr lang="zh-CN" altLang="en-US" sz="1400" dirty="0">
              <a:solidFill>
                <a:schemeClr val="tx1">
                  <a:lumMod val="50000"/>
                  <a:lumOff val="50000"/>
                </a:schemeClr>
              </a:solidFill>
            </a:endParaRPr>
          </a:p>
        </p:txBody>
      </p:sp>
      <p:sp>
        <p:nvSpPr>
          <p:cNvPr id="10" name="矩形 9"/>
          <p:cNvSpPr>
            <a:spLocks noChangeArrowheads="1"/>
          </p:cNvSpPr>
          <p:nvPr/>
        </p:nvSpPr>
        <p:spPr bwMode="auto">
          <a:xfrm>
            <a:off x="8215656" y="1947769"/>
            <a:ext cx="3132027" cy="2854325"/>
          </a:xfrm>
          <a:prstGeom prst="rect">
            <a:avLst/>
          </a:prstGeom>
          <a:blipFill dpi="0" rotWithShape="1">
            <a:blip r:embed="rId3" cstate="email">
              <a:extLst>
                <a:ext uri="{28A0092B-C50C-407E-A947-70E740481C1C}">
                  <a14:useLocalDpi xmlns:a14="http://schemas.microsoft.com/office/drawing/2010/main"/>
                </a:ext>
              </a:extLst>
            </a:blip>
            <a:srcRect/>
            <a:tile tx="0" ty="0" sx="50000" sy="50000" flip="none" algn="ctr"/>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908787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anim calcmode="lin" valueType="num">
                                      <p:cBhvr>
                                        <p:cTn id="33" dur="250" fill="hold"/>
                                        <p:tgtEl>
                                          <p:spTgt spid="10"/>
                                        </p:tgtEl>
                                        <p:attrNameLst>
                                          <p:attrName>ppt_x</p:attrName>
                                        </p:attrNameLst>
                                      </p:cBhvr>
                                      <p:tavLst>
                                        <p:tav tm="0">
                                          <p:val>
                                            <p:strVal val="#ppt_x"/>
                                          </p:val>
                                        </p:tav>
                                        <p:tav tm="100000">
                                          <p:val>
                                            <p:strVal val="#ppt_x"/>
                                          </p:val>
                                        </p:tav>
                                      </p:tavLst>
                                    </p:anim>
                                    <p:anim calcmode="lin" valueType="num">
                                      <p:cBhvr>
                                        <p:cTn id="34"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98500" y="1562055"/>
            <a:ext cx="11237913" cy="4391158"/>
            <a:chOff x="442664" y="1047750"/>
            <a:chExt cx="8244136" cy="3221355"/>
          </a:xfrm>
        </p:grpSpPr>
        <p:sp>
          <p:nvSpPr>
            <p:cNvPr id="7" name="Rectangle 4"/>
            <p:cNvSpPr/>
            <p:nvPr/>
          </p:nvSpPr>
          <p:spPr>
            <a:xfrm>
              <a:off x="442664" y="1047750"/>
              <a:ext cx="2897501" cy="3221355"/>
            </a:xfrm>
            <a:prstGeom prst="rect">
              <a:avLst/>
            </a:prstGeom>
            <a:blipFill dpi="0" rotWithShape="1">
              <a:blip r:embed="rId3"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p:cNvSpPr/>
            <p:nvPr/>
          </p:nvSpPr>
          <p:spPr>
            <a:xfrm>
              <a:off x="3660006" y="1047750"/>
              <a:ext cx="1750194"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Determination</a:t>
              </a:r>
            </a:p>
          </p:txBody>
        </p:sp>
        <p:sp>
          <p:nvSpPr>
            <p:cNvPr id="10" name="Rectangle 6"/>
            <p:cNvSpPr/>
            <p:nvPr/>
          </p:nvSpPr>
          <p:spPr>
            <a:xfrm>
              <a:off x="3660006" y="1462249"/>
              <a:ext cx="25883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Competing Competitor</a:t>
              </a:r>
            </a:p>
          </p:txBody>
        </p:sp>
        <p:sp>
          <p:nvSpPr>
            <p:cNvPr id="11" name="Rectangle 8"/>
            <p:cNvSpPr/>
            <p:nvPr/>
          </p:nvSpPr>
          <p:spPr>
            <a:xfrm>
              <a:off x="3657600" y="1881249"/>
              <a:ext cx="2440806"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Personal Class Action</a:t>
              </a:r>
            </a:p>
          </p:txBody>
        </p:sp>
        <p:sp>
          <p:nvSpPr>
            <p:cNvPr id="12" name="Rectangle 9"/>
            <p:cNvSpPr/>
            <p:nvPr/>
          </p:nvSpPr>
          <p:spPr>
            <a:xfrm>
              <a:off x="3657600" y="2295748"/>
              <a:ext cx="2286000"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Good Performance</a:t>
              </a:r>
            </a:p>
          </p:txBody>
        </p:sp>
        <p:sp>
          <p:nvSpPr>
            <p:cNvPr id="13" name="Rectangle 10"/>
            <p:cNvSpPr/>
            <p:nvPr/>
          </p:nvSpPr>
          <p:spPr>
            <a:xfrm>
              <a:off x="3660006" y="2708760"/>
              <a:ext cx="2438400"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Durability and Energy</a:t>
              </a:r>
            </a:p>
          </p:txBody>
        </p:sp>
        <p:sp>
          <p:nvSpPr>
            <p:cNvPr id="14" name="Rectangle 11"/>
            <p:cNvSpPr/>
            <p:nvPr/>
          </p:nvSpPr>
          <p:spPr>
            <a:xfrm>
              <a:off x="3660006" y="3123259"/>
              <a:ext cx="31217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Advanced Level Clash Action</a:t>
              </a:r>
            </a:p>
          </p:txBody>
        </p:sp>
        <p:sp>
          <p:nvSpPr>
            <p:cNvPr id="15" name="Text Box 10"/>
            <p:cNvSpPr txBox="1">
              <a:spLocks noChangeArrowheads="1"/>
            </p:cNvSpPr>
            <p:nvPr/>
          </p:nvSpPr>
          <p:spPr bwMode="auto">
            <a:xfrm>
              <a:off x="3660006"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dirty="0">
                  <a:solidFill>
                    <a:schemeClr val="bg1">
                      <a:lumMod val="50000"/>
                    </a:schemeClr>
                  </a:solidFill>
                  <a:latin typeface="Open Sans" pitchFamily="34" charset="0"/>
                  <a:ea typeface="Open Sans" pitchFamily="34" charset="0"/>
                  <a:cs typeface="Open Sans" pitchFamily="34" charset="0"/>
                </a:rPr>
                <a:t>Third Party</a:t>
              </a:r>
            </a:p>
            <a:p>
              <a:pPr defTabSz="1088232"/>
              <a:endParaRPr lang="en-US" sz="900" b="1" dirty="0">
                <a:solidFill>
                  <a:schemeClr val="bg1">
                    <a:lumMod val="50000"/>
                  </a:schemeClr>
                </a:solidFill>
                <a:latin typeface="Open Sans" pitchFamily="34" charset="0"/>
                <a:ea typeface="Open Sans" pitchFamily="34" charset="0"/>
                <a:cs typeface="Open Sans" pitchFamily="34" charset="0"/>
              </a:endParaRPr>
            </a:p>
            <a:p>
              <a:pP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Nunc</a:t>
              </a:r>
              <a:r>
                <a:rPr lang="en-US" sz="1050" dirty="0">
                  <a:solidFill>
                    <a:schemeClr val="bg1">
                      <a:lumMod val="50000"/>
                    </a:schemeClr>
                  </a:solidFill>
                  <a:latin typeface="Open Sans" pitchFamily="34" charset="0"/>
                  <a:ea typeface="Open Sans" pitchFamily="34" charset="0"/>
                  <a:cs typeface="Open Sans" pitchFamily="34" charset="0"/>
                </a:rPr>
                <a:t>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Etiam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faucibus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tortor</a:t>
              </a:r>
              <a:r>
                <a:rPr lang="en-US" sz="1050" dirty="0">
                  <a:solidFill>
                    <a:schemeClr val="bg1">
                      <a:lumMod val="50000"/>
                    </a:schemeClr>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6248400"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a:solidFill>
                    <a:schemeClr val="bg1">
                      <a:lumMod val="50000"/>
                    </a:schemeClr>
                  </a:solidFill>
                  <a:latin typeface="Open Sans" pitchFamily="34" charset="0"/>
                  <a:ea typeface="Open Sans" pitchFamily="34" charset="0"/>
                  <a:cs typeface="Open Sans" pitchFamily="34" charset="0"/>
                </a:rPr>
                <a:t>Quite Technology</a:t>
              </a:r>
            </a:p>
            <a:p>
              <a:pPr defTabSz="1088232"/>
              <a:endParaRPr lang="en-US" sz="900" b="1">
                <a:solidFill>
                  <a:schemeClr val="bg1">
                    <a:lumMod val="50000"/>
                  </a:schemeClr>
                </a:solidFill>
                <a:latin typeface="Open Sans" pitchFamily="34" charset="0"/>
                <a:ea typeface="Open Sans" pitchFamily="34" charset="0"/>
                <a:cs typeface="Open Sans" pitchFamily="34" charset="0"/>
              </a:endParaRPr>
            </a:p>
            <a:p>
              <a:pP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t>
              </a:r>
            </a:p>
          </p:txBody>
        </p:sp>
      </p:grpSp>
    </p:spTree>
    <p:extLst>
      <p:ext uri="{BB962C8B-B14F-4D97-AF65-F5344CB8AC3E}">
        <p14:creationId xmlns:p14="http://schemas.microsoft.com/office/powerpoint/2010/main" val="24690316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1128758" y="1760510"/>
            <a:ext cx="10782322" cy="4264642"/>
            <a:chOff x="882015" y="1555587"/>
            <a:chExt cx="7327485" cy="2898179"/>
          </a:xfrm>
        </p:grpSpPr>
        <p:grpSp>
          <p:nvGrpSpPr>
            <p:cNvPr id="6" name="Group 27"/>
            <p:cNvGrpSpPr>
              <a:grpSpLocks/>
            </p:cNvGrpSpPr>
            <p:nvPr/>
          </p:nvGrpSpPr>
          <p:grpSpPr bwMode="auto">
            <a:xfrm>
              <a:off x="947324" y="3610802"/>
              <a:ext cx="1968699" cy="842964"/>
              <a:chOff x="0" y="0"/>
              <a:chExt cx="3307" cy="1416"/>
            </a:xfrm>
          </p:grpSpPr>
          <p:sp>
            <p:nvSpPr>
              <p:cNvPr id="3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3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Smart Phone</a:t>
                </a:r>
              </a:p>
            </p:txBody>
          </p:sp>
        </p:grpSp>
        <p:grpSp>
          <p:nvGrpSpPr>
            <p:cNvPr id="7" name="Group 4"/>
            <p:cNvGrpSpPr/>
            <p:nvPr/>
          </p:nvGrpSpPr>
          <p:grpSpPr>
            <a:xfrm>
              <a:off x="882015" y="1966915"/>
              <a:ext cx="1313649" cy="1313649"/>
              <a:chOff x="882015" y="1966915"/>
              <a:chExt cx="1313649" cy="1313649"/>
            </a:xfrm>
          </p:grpSpPr>
          <p:grpSp>
            <p:nvGrpSpPr>
              <p:cNvPr id="29" name="Group 1"/>
              <p:cNvGrpSpPr/>
              <p:nvPr/>
            </p:nvGrpSpPr>
            <p:grpSpPr>
              <a:xfrm>
                <a:off x="882015" y="1966915"/>
                <a:ext cx="1313649" cy="1313649"/>
                <a:chOff x="882015" y="1966915"/>
                <a:chExt cx="1313649" cy="1313649"/>
              </a:xfrm>
            </p:grpSpPr>
            <p:sp>
              <p:nvSpPr>
                <p:cNvPr id="31" name="Teardrop 104"/>
                <p:cNvSpPr/>
                <p:nvPr/>
              </p:nvSpPr>
              <p:spPr bwMode="auto">
                <a:xfrm rot="8100000">
                  <a:off x="882015"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32" name="Group 40"/>
                <p:cNvGrpSpPr>
                  <a:grpSpLocks noChangeAspect="1"/>
                </p:cNvGrpSpPr>
                <p:nvPr/>
              </p:nvGrpSpPr>
              <p:grpSpPr>
                <a:xfrm>
                  <a:off x="996010" y="2080909"/>
                  <a:ext cx="1085660" cy="1085660"/>
                  <a:chOff x="4173841" y="688802"/>
                  <a:chExt cx="1902056" cy="1902056"/>
                </a:xfrm>
              </p:grpSpPr>
              <p:sp>
                <p:nvSpPr>
                  <p:cNvPr id="33" name="Teardrop 41"/>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Teardrop 42"/>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30" name="Freeform 6"/>
              <p:cNvSpPr>
                <a:spLocks noEditPoints="1"/>
              </p:cNvSpPr>
              <p:nvPr/>
            </p:nvSpPr>
            <p:spPr bwMode="auto">
              <a:xfrm>
                <a:off x="1357797" y="2349611"/>
                <a:ext cx="347663" cy="582613"/>
              </a:xfrm>
              <a:custGeom>
                <a:avLst/>
                <a:gdLst>
                  <a:gd name="T0" fmla="*/ 141 w 164"/>
                  <a:gd name="T1" fmla="*/ 222 h 275"/>
                  <a:gd name="T2" fmla="*/ 23 w 164"/>
                  <a:gd name="T3" fmla="*/ 222 h 275"/>
                  <a:gd name="T4" fmla="*/ 23 w 164"/>
                  <a:gd name="T5" fmla="*/ 36 h 275"/>
                  <a:gd name="T6" fmla="*/ 141 w 164"/>
                  <a:gd name="T7" fmla="*/ 36 h 275"/>
                  <a:gd name="T8" fmla="*/ 141 w 164"/>
                  <a:gd name="T9" fmla="*/ 222 h 275"/>
                  <a:gd name="T10" fmla="*/ 82 w 164"/>
                  <a:gd name="T11" fmla="*/ 264 h 275"/>
                  <a:gd name="T12" fmla="*/ 62 w 164"/>
                  <a:gd name="T13" fmla="*/ 250 h 275"/>
                  <a:gd name="T14" fmla="*/ 82 w 164"/>
                  <a:gd name="T15" fmla="*/ 236 h 275"/>
                  <a:gd name="T16" fmla="*/ 102 w 164"/>
                  <a:gd name="T17" fmla="*/ 250 h 275"/>
                  <a:gd name="T18" fmla="*/ 82 w 164"/>
                  <a:gd name="T19" fmla="*/ 264 h 275"/>
                  <a:gd name="T20" fmla="*/ 135 w 164"/>
                  <a:gd name="T21" fmla="*/ 0 h 275"/>
                  <a:gd name="T22" fmla="*/ 29 w 164"/>
                  <a:gd name="T23" fmla="*/ 0 h 275"/>
                  <a:gd name="T24" fmla="*/ 0 w 164"/>
                  <a:gd name="T25" fmla="*/ 28 h 275"/>
                  <a:gd name="T26" fmla="*/ 0 w 164"/>
                  <a:gd name="T27" fmla="*/ 247 h 275"/>
                  <a:gd name="T28" fmla="*/ 29 w 164"/>
                  <a:gd name="T29" fmla="*/ 275 h 275"/>
                  <a:gd name="T30" fmla="*/ 135 w 164"/>
                  <a:gd name="T31" fmla="*/ 275 h 275"/>
                  <a:gd name="T32" fmla="*/ 164 w 164"/>
                  <a:gd name="T33" fmla="*/ 247 h 275"/>
                  <a:gd name="T34" fmla="*/ 164 w 164"/>
                  <a:gd name="T35" fmla="*/ 28 h 275"/>
                  <a:gd name="T36" fmla="*/ 135 w 164"/>
                  <a:gd name="T37"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275">
                    <a:moveTo>
                      <a:pt x="141" y="222"/>
                    </a:moveTo>
                    <a:cubicBezTo>
                      <a:pt x="23" y="222"/>
                      <a:pt x="23" y="222"/>
                      <a:pt x="23" y="222"/>
                    </a:cubicBezTo>
                    <a:cubicBezTo>
                      <a:pt x="23" y="36"/>
                      <a:pt x="23" y="36"/>
                      <a:pt x="23" y="36"/>
                    </a:cubicBezTo>
                    <a:cubicBezTo>
                      <a:pt x="141" y="36"/>
                      <a:pt x="141" y="36"/>
                      <a:pt x="141" y="36"/>
                    </a:cubicBezTo>
                    <a:cubicBezTo>
                      <a:pt x="141" y="222"/>
                      <a:pt x="141" y="222"/>
                      <a:pt x="141" y="222"/>
                    </a:cubicBezTo>
                    <a:close/>
                    <a:moveTo>
                      <a:pt x="82" y="264"/>
                    </a:moveTo>
                    <a:cubicBezTo>
                      <a:pt x="71" y="264"/>
                      <a:pt x="62" y="258"/>
                      <a:pt x="62" y="250"/>
                    </a:cubicBezTo>
                    <a:cubicBezTo>
                      <a:pt x="62" y="242"/>
                      <a:pt x="71" y="236"/>
                      <a:pt x="82" y="236"/>
                    </a:cubicBezTo>
                    <a:cubicBezTo>
                      <a:pt x="93" y="236"/>
                      <a:pt x="102" y="242"/>
                      <a:pt x="102" y="250"/>
                    </a:cubicBezTo>
                    <a:cubicBezTo>
                      <a:pt x="102" y="258"/>
                      <a:pt x="93" y="264"/>
                      <a:pt x="82" y="264"/>
                    </a:cubicBezTo>
                    <a:close/>
                    <a:moveTo>
                      <a:pt x="135" y="0"/>
                    </a:moveTo>
                    <a:cubicBezTo>
                      <a:pt x="29" y="0"/>
                      <a:pt x="29" y="0"/>
                      <a:pt x="29" y="0"/>
                    </a:cubicBezTo>
                    <a:cubicBezTo>
                      <a:pt x="13" y="0"/>
                      <a:pt x="0" y="12"/>
                      <a:pt x="0" y="28"/>
                    </a:cubicBezTo>
                    <a:cubicBezTo>
                      <a:pt x="0" y="247"/>
                      <a:pt x="0" y="247"/>
                      <a:pt x="0" y="247"/>
                    </a:cubicBezTo>
                    <a:cubicBezTo>
                      <a:pt x="0" y="263"/>
                      <a:pt x="13" y="275"/>
                      <a:pt x="29" y="275"/>
                    </a:cubicBezTo>
                    <a:cubicBezTo>
                      <a:pt x="135" y="275"/>
                      <a:pt x="135" y="275"/>
                      <a:pt x="135" y="275"/>
                    </a:cubicBezTo>
                    <a:cubicBezTo>
                      <a:pt x="151" y="275"/>
                      <a:pt x="164" y="263"/>
                      <a:pt x="164" y="247"/>
                    </a:cubicBezTo>
                    <a:cubicBezTo>
                      <a:pt x="164" y="28"/>
                      <a:pt x="164" y="28"/>
                      <a:pt x="164" y="28"/>
                    </a:cubicBezTo>
                    <a:cubicBezTo>
                      <a:pt x="164" y="12"/>
                      <a:pt x="151" y="0"/>
                      <a:pt x="1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10"/>
            <p:cNvGrpSpPr/>
            <p:nvPr/>
          </p:nvGrpSpPr>
          <p:grpSpPr>
            <a:xfrm>
              <a:off x="6066223" y="1966915"/>
              <a:ext cx="1313649" cy="1313649"/>
              <a:chOff x="6066223" y="1966915"/>
              <a:chExt cx="1313649" cy="1313649"/>
            </a:xfrm>
          </p:grpSpPr>
          <p:grpSp>
            <p:nvGrpSpPr>
              <p:cNvPr id="23" name="Group 3"/>
              <p:cNvGrpSpPr/>
              <p:nvPr/>
            </p:nvGrpSpPr>
            <p:grpSpPr>
              <a:xfrm>
                <a:off x="6066223" y="1966915"/>
                <a:ext cx="1313649" cy="1313649"/>
                <a:chOff x="6066223" y="1966915"/>
                <a:chExt cx="1313649" cy="1313649"/>
              </a:xfrm>
            </p:grpSpPr>
            <p:sp>
              <p:nvSpPr>
                <p:cNvPr id="25" name="Teardrop 105"/>
                <p:cNvSpPr/>
                <p:nvPr/>
              </p:nvSpPr>
              <p:spPr bwMode="auto">
                <a:xfrm rot="8100000">
                  <a:off x="6066223"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6" name="Group 46"/>
                <p:cNvGrpSpPr>
                  <a:grpSpLocks noChangeAspect="1"/>
                </p:cNvGrpSpPr>
                <p:nvPr/>
              </p:nvGrpSpPr>
              <p:grpSpPr>
                <a:xfrm>
                  <a:off x="6186568" y="2080909"/>
                  <a:ext cx="1085660" cy="1085660"/>
                  <a:chOff x="4173841" y="688802"/>
                  <a:chExt cx="1902056" cy="1902056"/>
                </a:xfrm>
              </p:grpSpPr>
              <p:sp>
                <p:nvSpPr>
                  <p:cNvPr id="27" name="Teardrop 47"/>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Teardrop 48"/>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24" name="Freeform 7"/>
              <p:cNvSpPr>
                <a:spLocks noEditPoints="1"/>
              </p:cNvSpPr>
              <p:nvPr/>
            </p:nvSpPr>
            <p:spPr bwMode="auto">
              <a:xfrm>
                <a:off x="6511593" y="2345818"/>
                <a:ext cx="450850" cy="554038"/>
              </a:xfrm>
              <a:custGeom>
                <a:avLst/>
                <a:gdLst>
                  <a:gd name="T0" fmla="*/ 213 w 213"/>
                  <a:gd name="T1" fmla="*/ 232 h 262"/>
                  <a:gd name="T2" fmla="*/ 184 w 213"/>
                  <a:gd name="T3" fmla="*/ 262 h 262"/>
                  <a:gd name="T4" fmla="*/ 29 w 213"/>
                  <a:gd name="T5" fmla="*/ 262 h 262"/>
                  <a:gd name="T6" fmla="*/ 0 w 213"/>
                  <a:gd name="T7" fmla="*/ 232 h 262"/>
                  <a:gd name="T8" fmla="*/ 0 w 213"/>
                  <a:gd name="T9" fmla="*/ 30 h 262"/>
                  <a:gd name="T10" fmla="*/ 29 w 213"/>
                  <a:gd name="T11" fmla="*/ 0 h 262"/>
                  <a:gd name="T12" fmla="*/ 184 w 213"/>
                  <a:gd name="T13" fmla="*/ 0 h 262"/>
                  <a:gd name="T14" fmla="*/ 213 w 213"/>
                  <a:gd name="T15" fmla="*/ 30 h 262"/>
                  <a:gd name="T16" fmla="*/ 213 w 213"/>
                  <a:gd name="T17" fmla="*/ 232 h 262"/>
                  <a:gd name="T18" fmla="*/ 190 w 213"/>
                  <a:gd name="T19" fmla="*/ 30 h 262"/>
                  <a:gd name="T20" fmla="*/ 184 w 213"/>
                  <a:gd name="T21" fmla="*/ 24 h 262"/>
                  <a:gd name="T22" fmla="*/ 29 w 213"/>
                  <a:gd name="T23" fmla="*/ 24 h 262"/>
                  <a:gd name="T24" fmla="*/ 23 w 213"/>
                  <a:gd name="T25" fmla="*/ 30 h 262"/>
                  <a:gd name="T26" fmla="*/ 23 w 213"/>
                  <a:gd name="T27" fmla="*/ 208 h 262"/>
                  <a:gd name="T28" fmla="*/ 29 w 213"/>
                  <a:gd name="T29" fmla="*/ 214 h 262"/>
                  <a:gd name="T30" fmla="*/ 184 w 213"/>
                  <a:gd name="T31" fmla="*/ 214 h 262"/>
                  <a:gd name="T32" fmla="*/ 190 w 213"/>
                  <a:gd name="T33" fmla="*/ 208 h 262"/>
                  <a:gd name="T34" fmla="*/ 190 w 213"/>
                  <a:gd name="T35" fmla="*/ 30 h 262"/>
                  <a:gd name="T36" fmla="*/ 107 w 213"/>
                  <a:gd name="T37" fmla="*/ 226 h 262"/>
                  <a:gd name="T38" fmla="*/ 95 w 213"/>
                  <a:gd name="T39" fmla="*/ 238 h 262"/>
                  <a:gd name="T40" fmla="*/ 107 w 213"/>
                  <a:gd name="T41" fmla="*/ 250 h 262"/>
                  <a:gd name="T42" fmla="*/ 118 w 213"/>
                  <a:gd name="T43" fmla="*/ 238 h 262"/>
                  <a:gd name="T44" fmla="*/ 107 w 213"/>
                  <a:gd name="T45" fmla="*/ 2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62">
                    <a:moveTo>
                      <a:pt x="213" y="232"/>
                    </a:moveTo>
                    <a:cubicBezTo>
                      <a:pt x="213" y="248"/>
                      <a:pt x="200" y="262"/>
                      <a:pt x="184" y="262"/>
                    </a:cubicBezTo>
                    <a:cubicBezTo>
                      <a:pt x="29" y="262"/>
                      <a:pt x="29" y="262"/>
                      <a:pt x="29" y="262"/>
                    </a:cubicBezTo>
                    <a:cubicBezTo>
                      <a:pt x="13" y="262"/>
                      <a:pt x="0" y="248"/>
                      <a:pt x="0" y="232"/>
                    </a:cubicBezTo>
                    <a:cubicBezTo>
                      <a:pt x="0" y="30"/>
                      <a:pt x="0" y="30"/>
                      <a:pt x="0" y="30"/>
                    </a:cubicBezTo>
                    <a:cubicBezTo>
                      <a:pt x="0" y="14"/>
                      <a:pt x="13" y="0"/>
                      <a:pt x="29" y="0"/>
                    </a:cubicBezTo>
                    <a:cubicBezTo>
                      <a:pt x="184" y="0"/>
                      <a:pt x="184" y="0"/>
                      <a:pt x="184" y="0"/>
                    </a:cubicBezTo>
                    <a:cubicBezTo>
                      <a:pt x="200" y="0"/>
                      <a:pt x="213" y="14"/>
                      <a:pt x="213" y="30"/>
                    </a:cubicBezTo>
                    <a:lnTo>
                      <a:pt x="213" y="232"/>
                    </a:lnTo>
                    <a:close/>
                    <a:moveTo>
                      <a:pt x="190" y="30"/>
                    </a:moveTo>
                    <a:cubicBezTo>
                      <a:pt x="190" y="27"/>
                      <a:pt x="187" y="24"/>
                      <a:pt x="184" y="24"/>
                    </a:cubicBezTo>
                    <a:cubicBezTo>
                      <a:pt x="29" y="24"/>
                      <a:pt x="29" y="24"/>
                      <a:pt x="29" y="24"/>
                    </a:cubicBezTo>
                    <a:cubicBezTo>
                      <a:pt x="26" y="24"/>
                      <a:pt x="23" y="27"/>
                      <a:pt x="23" y="30"/>
                    </a:cubicBezTo>
                    <a:cubicBezTo>
                      <a:pt x="23" y="208"/>
                      <a:pt x="23" y="208"/>
                      <a:pt x="23" y="208"/>
                    </a:cubicBezTo>
                    <a:cubicBezTo>
                      <a:pt x="23" y="211"/>
                      <a:pt x="26" y="214"/>
                      <a:pt x="29" y="214"/>
                    </a:cubicBezTo>
                    <a:cubicBezTo>
                      <a:pt x="184" y="214"/>
                      <a:pt x="184" y="214"/>
                      <a:pt x="184" y="214"/>
                    </a:cubicBezTo>
                    <a:cubicBezTo>
                      <a:pt x="187" y="214"/>
                      <a:pt x="190" y="211"/>
                      <a:pt x="190" y="208"/>
                    </a:cubicBezTo>
                    <a:lnTo>
                      <a:pt x="190" y="30"/>
                    </a:lnTo>
                    <a:close/>
                    <a:moveTo>
                      <a:pt x="107" y="226"/>
                    </a:moveTo>
                    <a:cubicBezTo>
                      <a:pt x="100" y="226"/>
                      <a:pt x="95" y="231"/>
                      <a:pt x="95" y="238"/>
                    </a:cubicBezTo>
                    <a:cubicBezTo>
                      <a:pt x="95" y="244"/>
                      <a:pt x="100" y="250"/>
                      <a:pt x="107" y="250"/>
                    </a:cubicBezTo>
                    <a:cubicBezTo>
                      <a:pt x="113" y="250"/>
                      <a:pt x="118" y="244"/>
                      <a:pt x="118" y="238"/>
                    </a:cubicBezTo>
                    <a:cubicBezTo>
                      <a:pt x="118" y="231"/>
                      <a:pt x="113" y="226"/>
                      <a:pt x="107" y="2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5"/>
            <p:cNvGrpSpPr/>
            <p:nvPr/>
          </p:nvGrpSpPr>
          <p:grpSpPr>
            <a:xfrm>
              <a:off x="3721061" y="1555587"/>
              <a:ext cx="1589515" cy="1589515"/>
              <a:chOff x="3721061" y="1555587"/>
              <a:chExt cx="1589515" cy="1589515"/>
            </a:xfrm>
          </p:grpSpPr>
          <p:grpSp>
            <p:nvGrpSpPr>
              <p:cNvPr id="17" name="Group 2"/>
              <p:cNvGrpSpPr/>
              <p:nvPr/>
            </p:nvGrpSpPr>
            <p:grpSpPr>
              <a:xfrm>
                <a:off x="3721061" y="1555587"/>
                <a:ext cx="1589515" cy="1589515"/>
                <a:chOff x="3721061" y="1555587"/>
                <a:chExt cx="1589515" cy="1589515"/>
              </a:xfrm>
            </p:grpSpPr>
            <p:sp>
              <p:nvSpPr>
                <p:cNvPr id="19" name="Teardrop 106"/>
                <p:cNvSpPr/>
                <p:nvPr/>
              </p:nvSpPr>
              <p:spPr bwMode="auto">
                <a:xfrm rot="8100000">
                  <a:off x="3721061" y="1555587"/>
                  <a:ext cx="1589515" cy="1589515"/>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0" name="Group 34"/>
                <p:cNvGrpSpPr>
                  <a:grpSpLocks noChangeAspect="1"/>
                </p:cNvGrpSpPr>
                <p:nvPr/>
              </p:nvGrpSpPr>
              <p:grpSpPr>
                <a:xfrm>
                  <a:off x="3803435" y="1635090"/>
                  <a:ext cx="1429043" cy="1429043"/>
                  <a:chOff x="4173841" y="688802"/>
                  <a:chExt cx="1902056" cy="1902056"/>
                </a:xfrm>
              </p:grpSpPr>
              <p:sp>
                <p:nvSpPr>
                  <p:cNvPr id="21" name="Teardrop 35"/>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Teardrop 36"/>
                  <p:cNvSpPr/>
                  <p:nvPr/>
                </p:nvSpPr>
                <p:spPr bwMode="auto">
                  <a:xfrm rot="8100000">
                    <a:off x="4173841" y="688802"/>
                    <a:ext cx="1902056" cy="1902056"/>
                  </a:xfrm>
                  <a:prstGeom prst="teardrop">
                    <a:avLst/>
                  </a:prstGeom>
                  <a:noFill/>
                  <a:ln w="28575" cap="rnd" cmpd="sng" algn="ctr">
                    <a:solidFill>
                      <a:schemeClr val="bg1">
                        <a:lumMod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18" name="Freeform 8"/>
              <p:cNvSpPr>
                <a:spLocks noEditPoints="1"/>
              </p:cNvSpPr>
              <p:nvPr/>
            </p:nvSpPr>
            <p:spPr bwMode="auto">
              <a:xfrm>
                <a:off x="4140924" y="2086575"/>
                <a:ext cx="754063" cy="652463"/>
              </a:xfrm>
              <a:custGeom>
                <a:avLst/>
                <a:gdLst>
                  <a:gd name="T0" fmla="*/ 356 w 356"/>
                  <a:gd name="T1" fmla="*/ 231 h 308"/>
                  <a:gd name="T2" fmla="*/ 326 w 356"/>
                  <a:gd name="T3" fmla="*/ 261 h 308"/>
                  <a:gd name="T4" fmla="*/ 226 w 356"/>
                  <a:gd name="T5" fmla="*/ 261 h 308"/>
                  <a:gd name="T6" fmla="*/ 237 w 356"/>
                  <a:gd name="T7" fmla="*/ 296 h 308"/>
                  <a:gd name="T8" fmla="*/ 226 w 356"/>
                  <a:gd name="T9" fmla="*/ 308 h 308"/>
                  <a:gd name="T10" fmla="*/ 131 w 356"/>
                  <a:gd name="T11" fmla="*/ 308 h 308"/>
                  <a:gd name="T12" fmla="*/ 119 w 356"/>
                  <a:gd name="T13" fmla="*/ 296 h 308"/>
                  <a:gd name="T14" fmla="*/ 131 w 356"/>
                  <a:gd name="T15" fmla="*/ 261 h 308"/>
                  <a:gd name="T16" fmla="*/ 30 w 356"/>
                  <a:gd name="T17" fmla="*/ 261 h 308"/>
                  <a:gd name="T18" fmla="*/ 0 w 356"/>
                  <a:gd name="T19" fmla="*/ 231 h 308"/>
                  <a:gd name="T20" fmla="*/ 0 w 356"/>
                  <a:gd name="T21" fmla="*/ 29 h 308"/>
                  <a:gd name="T22" fmla="*/ 30 w 356"/>
                  <a:gd name="T23" fmla="*/ 0 h 308"/>
                  <a:gd name="T24" fmla="*/ 326 w 356"/>
                  <a:gd name="T25" fmla="*/ 0 h 308"/>
                  <a:gd name="T26" fmla="*/ 356 w 356"/>
                  <a:gd name="T27" fmla="*/ 29 h 308"/>
                  <a:gd name="T28" fmla="*/ 356 w 356"/>
                  <a:gd name="T29" fmla="*/ 231 h 308"/>
                  <a:gd name="T30" fmla="*/ 332 w 356"/>
                  <a:gd name="T31" fmla="*/ 29 h 308"/>
                  <a:gd name="T32" fmla="*/ 326 w 356"/>
                  <a:gd name="T33" fmla="*/ 23 h 308"/>
                  <a:gd name="T34" fmla="*/ 30 w 356"/>
                  <a:gd name="T35" fmla="*/ 23 h 308"/>
                  <a:gd name="T36" fmla="*/ 24 w 356"/>
                  <a:gd name="T37" fmla="*/ 29 h 308"/>
                  <a:gd name="T38" fmla="*/ 24 w 356"/>
                  <a:gd name="T39" fmla="*/ 184 h 308"/>
                  <a:gd name="T40" fmla="*/ 30 w 356"/>
                  <a:gd name="T41" fmla="*/ 190 h 308"/>
                  <a:gd name="T42" fmla="*/ 326 w 356"/>
                  <a:gd name="T43" fmla="*/ 190 h 308"/>
                  <a:gd name="T44" fmla="*/ 332 w 356"/>
                  <a:gd name="T45" fmla="*/ 184 h 308"/>
                  <a:gd name="T46" fmla="*/ 332 w 356"/>
                  <a:gd name="T47" fmla="*/ 2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308">
                    <a:moveTo>
                      <a:pt x="356" y="231"/>
                    </a:moveTo>
                    <a:cubicBezTo>
                      <a:pt x="356" y="247"/>
                      <a:pt x="343" y="261"/>
                      <a:pt x="326" y="261"/>
                    </a:cubicBezTo>
                    <a:cubicBezTo>
                      <a:pt x="226" y="261"/>
                      <a:pt x="226" y="261"/>
                      <a:pt x="226" y="261"/>
                    </a:cubicBezTo>
                    <a:cubicBezTo>
                      <a:pt x="226" y="277"/>
                      <a:pt x="237" y="290"/>
                      <a:pt x="237" y="296"/>
                    </a:cubicBezTo>
                    <a:cubicBezTo>
                      <a:pt x="237" y="303"/>
                      <a:pt x="232" y="308"/>
                      <a:pt x="226" y="308"/>
                    </a:cubicBezTo>
                    <a:cubicBezTo>
                      <a:pt x="131" y="308"/>
                      <a:pt x="131" y="308"/>
                      <a:pt x="131" y="308"/>
                    </a:cubicBezTo>
                    <a:cubicBezTo>
                      <a:pt x="124" y="308"/>
                      <a:pt x="119" y="303"/>
                      <a:pt x="119" y="296"/>
                    </a:cubicBezTo>
                    <a:cubicBezTo>
                      <a:pt x="119" y="290"/>
                      <a:pt x="131" y="277"/>
                      <a:pt x="131" y="261"/>
                    </a:cubicBezTo>
                    <a:cubicBezTo>
                      <a:pt x="30" y="261"/>
                      <a:pt x="30" y="261"/>
                      <a:pt x="30" y="261"/>
                    </a:cubicBezTo>
                    <a:cubicBezTo>
                      <a:pt x="13" y="261"/>
                      <a:pt x="0" y="247"/>
                      <a:pt x="0" y="231"/>
                    </a:cubicBezTo>
                    <a:cubicBezTo>
                      <a:pt x="0" y="29"/>
                      <a:pt x="0" y="29"/>
                      <a:pt x="0" y="29"/>
                    </a:cubicBezTo>
                    <a:cubicBezTo>
                      <a:pt x="0" y="13"/>
                      <a:pt x="13" y="0"/>
                      <a:pt x="30" y="0"/>
                    </a:cubicBezTo>
                    <a:cubicBezTo>
                      <a:pt x="326" y="0"/>
                      <a:pt x="326" y="0"/>
                      <a:pt x="326" y="0"/>
                    </a:cubicBezTo>
                    <a:cubicBezTo>
                      <a:pt x="343" y="0"/>
                      <a:pt x="356" y="13"/>
                      <a:pt x="356" y="29"/>
                    </a:cubicBezTo>
                    <a:lnTo>
                      <a:pt x="356" y="231"/>
                    </a:lnTo>
                    <a:close/>
                    <a:moveTo>
                      <a:pt x="332" y="29"/>
                    </a:moveTo>
                    <a:cubicBezTo>
                      <a:pt x="332" y="26"/>
                      <a:pt x="330" y="23"/>
                      <a:pt x="326" y="23"/>
                    </a:cubicBezTo>
                    <a:cubicBezTo>
                      <a:pt x="30" y="23"/>
                      <a:pt x="30" y="23"/>
                      <a:pt x="30" y="23"/>
                    </a:cubicBezTo>
                    <a:cubicBezTo>
                      <a:pt x="26" y="23"/>
                      <a:pt x="24" y="26"/>
                      <a:pt x="24" y="29"/>
                    </a:cubicBezTo>
                    <a:cubicBezTo>
                      <a:pt x="24" y="184"/>
                      <a:pt x="24" y="184"/>
                      <a:pt x="24" y="184"/>
                    </a:cubicBezTo>
                    <a:cubicBezTo>
                      <a:pt x="24" y="187"/>
                      <a:pt x="26" y="190"/>
                      <a:pt x="30" y="190"/>
                    </a:cubicBezTo>
                    <a:cubicBezTo>
                      <a:pt x="326" y="190"/>
                      <a:pt x="326" y="190"/>
                      <a:pt x="326" y="190"/>
                    </a:cubicBezTo>
                    <a:cubicBezTo>
                      <a:pt x="330" y="190"/>
                      <a:pt x="332" y="187"/>
                      <a:pt x="332" y="184"/>
                    </a:cubicBezTo>
                    <a:lnTo>
                      <a:pt x="332"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27"/>
            <p:cNvGrpSpPr>
              <a:grpSpLocks/>
            </p:cNvGrpSpPr>
            <p:nvPr/>
          </p:nvGrpSpPr>
          <p:grpSpPr bwMode="auto">
            <a:xfrm>
              <a:off x="3594063" y="3610802"/>
              <a:ext cx="1968699" cy="842964"/>
              <a:chOff x="0" y="0"/>
              <a:chExt cx="3307" cy="1416"/>
            </a:xfrm>
          </p:grpSpPr>
          <p:sp>
            <p:nvSpPr>
              <p:cNvPr id="1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Personal Computer</a:t>
                </a:r>
              </a:p>
            </p:txBody>
          </p:sp>
        </p:grpSp>
        <p:grpSp>
          <p:nvGrpSpPr>
            <p:cNvPr id="12" name="Group 27"/>
            <p:cNvGrpSpPr>
              <a:grpSpLocks/>
            </p:cNvGrpSpPr>
            <p:nvPr/>
          </p:nvGrpSpPr>
          <p:grpSpPr bwMode="auto">
            <a:xfrm>
              <a:off x="6240801" y="3610802"/>
              <a:ext cx="1968699" cy="842964"/>
              <a:chOff x="0" y="0"/>
              <a:chExt cx="3307" cy="1416"/>
            </a:xfrm>
          </p:grpSpPr>
          <p:sp>
            <p:nvSpPr>
              <p:cNvPr id="13"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4"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Tablet PC</a:t>
                </a:r>
              </a:p>
            </p:txBody>
          </p:sp>
        </p:grpSp>
      </p:grpSp>
    </p:spTree>
    <p:extLst>
      <p:ext uri="{BB962C8B-B14F-4D97-AF65-F5344CB8AC3E}">
        <p14:creationId xmlns:p14="http://schemas.microsoft.com/office/powerpoint/2010/main" val="38784615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894253" y="4165060"/>
            <a:ext cx="3359080" cy="1978361"/>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矩形 11"/>
          <p:cNvSpPr/>
          <p:nvPr/>
        </p:nvSpPr>
        <p:spPr>
          <a:xfrm>
            <a:off x="1038536" y="4152361"/>
            <a:ext cx="3359080" cy="1978361"/>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3" name="组合 2"/>
          <p:cNvGrpSpPr/>
          <p:nvPr/>
        </p:nvGrpSpPr>
        <p:grpSpPr>
          <a:xfrm flipV="1">
            <a:off x="1038535" y="2076182"/>
            <a:ext cx="10207704" cy="4054543"/>
            <a:chOff x="1038535" y="2076182"/>
            <a:chExt cx="10207704" cy="4054543"/>
          </a:xfrm>
        </p:grpSpPr>
        <p:sp>
          <p:nvSpPr>
            <p:cNvPr id="7" name="矩形 6"/>
            <p:cNvSpPr/>
            <p:nvPr/>
          </p:nvSpPr>
          <p:spPr>
            <a:xfrm flipV="1">
              <a:off x="4451636" y="2076182"/>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TextBox 8"/>
            <p:cNvSpPr txBox="1"/>
            <p:nvPr/>
          </p:nvSpPr>
          <p:spPr>
            <a:xfrm flipV="1">
              <a:off x="1343450" y="4356815"/>
              <a:ext cx="6216372" cy="1452321"/>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grpSp>
    </p:spTree>
    <p:extLst>
      <p:ext uri="{BB962C8B-B14F-4D97-AF65-F5344CB8AC3E}">
        <p14:creationId xmlns:p14="http://schemas.microsoft.com/office/powerpoint/2010/main" val="25165435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fill="hold"/>
                                        <p:tgtEl>
                                          <p:spTgt spid="13"/>
                                        </p:tgtEl>
                                        <p:attrNameLst>
                                          <p:attrName>ppt_x</p:attrName>
                                        </p:attrNameLst>
                                      </p:cBhvr>
                                      <p:tavLst>
                                        <p:tav tm="0">
                                          <p:val>
                                            <p:strVal val="#ppt_x"/>
                                          </p:val>
                                        </p:tav>
                                        <p:tav tm="100000">
                                          <p:val>
                                            <p:strVal val="#ppt_x"/>
                                          </p:val>
                                        </p:tav>
                                      </p:tavLst>
                                    </p:anim>
                                    <p:anim calcmode="lin" valueType="num">
                                      <p:cBhvr additive="base">
                                        <p:cTn id="17" dur="2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3"/>
          <p:cNvSpPr/>
          <p:nvPr/>
        </p:nvSpPr>
        <p:spPr>
          <a:xfrm>
            <a:off x="3820018"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任意多边形 4"/>
          <p:cNvSpPr/>
          <p:nvPr/>
        </p:nvSpPr>
        <p:spPr>
          <a:xfrm>
            <a:off x="3820018"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7" name="任意多边形 5"/>
          <p:cNvSpPr/>
          <p:nvPr/>
        </p:nvSpPr>
        <p:spPr>
          <a:xfrm>
            <a:off x="6470912"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9" name="任意多边形 6"/>
          <p:cNvSpPr/>
          <p:nvPr/>
        </p:nvSpPr>
        <p:spPr>
          <a:xfrm>
            <a:off x="6470912"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dirty="0">
              <a:solidFill>
                <a:srgbClr val="FFFFFF"/>
              </a:solidFill>
              <a:latin typeface="Calibri" panose="020F0502020204030204"/>
            </a:endParaRPr>
          </a:p>
        </p:txBody>
      </p:sp>
      <p:sp>
        <p:nvSpPr>
          <p:cNvPr id="10" name="任意多边形 15"/>
          <p:cNvSpPr/>
          <p:nvPr/>
        </p:nvSpPr>
        <p:spPr>
          <a:xfrm>
            <a:off x="912180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1" name="任意多边形 16"/>
          <p:cNvSpPr/>
          <p:nvPr/>
        </p:nvSpPr>
        <p:spPr>
          <a:xfrm>
            <a:off x="912180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a:solidFill>
                <a:srgbClr val="FFFFFF"/>
              </a:solidFill>
              <a:latin typeface="Calibri" panose="020F0502020204030204"/>
            </a:endParaRPr>
          </a:p>
        </p:txBody>
      </p:sp>
      <p:sp>
        <p:nvSpPr>
          <p:cNvPr id="12" name="任意多边形 35"/>
          <p:cNvSpPr/>
          <p:nvPr/>
        </p:nvSpPr>
        <p:spPr>
          <a:xfrm>
            <a:off x="116912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任意多边形 36"/>
          <p:cNvSpPr/>
          <p:nvPr/>
        </p:nvSpPr>
        <p:spPr>
          <a:xfrm>
            <a:off x="116912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14" name="文本框 53"/>
          <p:cNvSpPr txBox="1"/>
          <p:nvPr/>
        </p:nvSpPr>
        <p:spPr>
          <a:xfrm>
            <a:off x="1269277" y="295262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5" name="文本框 54"/>
          <p:cNvSpPr txBox="1"/>
          <p:nvPr/>
        </p:nvSpPr>
        <p:spPr>
          <a:xfrm>
            <a:off x="3887512" y="295515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6" name="文本框 55"/>
          <p:cNvSpPr txBox="1"/>
          <p:nvPr/>
        </p:nvSpPr>
        <p:spPr>
          <a:xfrm>
            <a:off x="6524259" y="2952624"/>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7" name="文本框 56"/>
          <p:cNvSpPr txBox="1"/>
          <p:nvPr/>
        </p:nvSpPr>
        <p:spPr>
          <a:xfrm>
            <a:off x="9152836" y="2960235"/>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9766117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756186" y="1959808"/>
            <a:ext cx="2713630" cy="2850166"/>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2700000">
            <a:off x="1680822" y="1299176"/>
            <a:ext cx="3799246" cy="3990406"/>
            <a:chOff x="0" y="986971"/>
            <a:chExt cx="4615543" cy="4847774"/>
          </a:xfrm>
        </p:grpSpPr>
        <p:sp>
          <p:nvSpPr>
            <p:cNvPr id="34" name="矩形 3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2700000">
            <a:off x="4445388" y="1323797"/>
            <a:ext cx="1409610" cy="1480534"/>
            <a:chOff x="0" y="986971"/>
            <a:chExt cx="4615543" cy="4847774"/>
          </a:xfrm>
        </p:grpSpPr>
        <p:sp>
          <p:nvSpPr>
            <p:cNvPr id="37" name="矩形 36"/>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2700000">
            <a:off x="4526822" y="5309795"/>
            <a:ext cx="712090" cy="747916"/>
            <a:chOff x="0" y="986971"/>
            <a:chExt cx="4615543" cy="4847774"/>
          </a:xfrm>
        </p:grpSpPr>
        <p:sp>
          <p:nvSpPr>
            <p:cNvPr id="40" name="矩形 3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18"/>
          <p:cNvSpPr>
            <a:spLocks noChangeArrowheads="1"/>
          </p:cNvSpPr>
          <p:nvPr/>
        </p:nvSpPr>
        <p:spPr bwMode="auto">
          <a:xfrm>
            <a:off x="2842710" y="2142916"/>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b="1" dirty="0">
                <a:solidFill>
                  <a:schemeClr val="bg1"/>
                </a:solidFill>
                <a:latin typeface="华文中宋" pitchFamily="2" charset="-122"/>
                <a:ea typeface="华文中宋" pitchFamily="2" charset="-122"/>
                <a:cs typeface="宋体" pitchFamily="2" charset="-122"/>
              </a:rPr>
              <a:t>目 录</a:t>
            </a:r>
            <a:endParaRPr lang="en-US" altLang="zh-CN" sz="5400" b="1" dirty="0">
              <a:solidFill>
                <a:schemeClr val="bg1"/>
              </a:solidFill>
              <a:latin typeface="华文中宋" pitchFamily="2" charset="-122"/>
              <a:ea typeface="华文中宋" pitchFamily="2" charset="-122"/>
              <a:cs typeface="宋体" pitchFamily="2" charset="-122"/>
            </a:endParaRPr>
          </a:p>
        </p:txBody>
      </p:sp>
      <p:sp>
        <p:nvSpPr>
          <p:cNvPr id="44" name="Rectangle 18"/>
          <p:cNvSpPr>
            <a:spLocks noChangeArrowheads="1"/>
          </p:cNvSpPr>
          <p:nvPr/>
        </p:nvSpPr>
        <p:spPr bwMode="auto">
          <a:xfrm>
            <a:off x="3793826" y="2450259"/>
            <a:ext cx="184666" cy="174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200" dirty="0">
                <a:solidFill>
                  <a:schemeClr val="bg1"/>
                </a:solidFill>
                <a:latin typeface="+mn-ea"/>
                <a:cs typeface="宋体" pitchFamily="2" charset="-122"/>
              </a:rPr>
              <a:t>CONTENTS</a:t>
            </a:r>
          </a:p>
        </p:txBody>
      </p:sp>
      <p:sp>
        <p:nvSpPr>
          <p:cNvPr id="50" name="Line 21"/>
          <p:cNvSpPr>
            <a:spLocks noChangeShapeType="1"/>
          </p:cNvSpPr>
          <p:nvPr/>
        </p:nvSpPr>
        <p:spPr bwMode="auto">
          <a:xfrm>
            <a:off x="3673706" y="2406718"/>
            <a:ext cx="0" cy="17481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54" name="组合 53"/>
          <p:cNvGrpSpPr/>
          <p:nvPr/>
        </p:nvGrpSpPr>
        <p:grpSpPr>
          <a:xfrm>
            <a:off x="7521170" y="1713916"/>
            <a:ext cx="4432320" cy="3637898"/>
            <a:chOff x="6429563" y="2186763"/>
            <a:chExt cx="3551068" cy="2914599"/>
          </a:xfrm>
        </p:grpSpPr>
        <p:sp>
          <p:nvSpPr>
            <p:cNvPr id="55" name="Rectangle 39"/>
            <p:cNvSpPr>
              <a:spLocks noChangeArrowheads="1"/>
            </p:cNvSpPr>
            <p:nvPr/>
          </p:nvSpPr>
          <p:spPr bwMode="auto">
            <a:xfrm>
              <a:off x="6918195" y="2186763"/>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p>
          </p:txBody>
        </p:sp>
        <p:sp>
          <p:nvSpPr>
            <p:cNvPr id="56" name="Rectangle 39"/>
            <p:cNvSpPr>
              <a:spLocks noChangeArrowheads="1"/>
            </p:cNvSpPr>
            <p:nvPr/>
          </p:nvSpPr>
          <p:spPr bwMode="auto">
            <a:xfrm>
              <a:off x="6956295" y="248489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4" name="椭圆 73"/>
              <p:cNvSpPr/>
              <p:nvPr/>
            </p:nvSpPr>
            <p:spPr>
              <a:xfrm>
                <a:off x="5008132" y="1463436"/>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pitchFamily="34" charset="-122"/>
                  <a:ea typeface="微软雅黑" panose="020B0503020204020204" pitchFamily="34" charset="-122"/>
                </a:endParaRPr>
              </a:p>
            </p:txBody>
          </p:sp>
        </p:grpSp>
        <p:sp>
          <p:nvSpPr>
            <p:cNvPr id="58" name="Rectangle 39"/>
            <p:cNvSpPr>
              <a:spLocks noChangeArrowheads="1"/>
            </p:cNvSpPr>
            <p:nvPr/>
          </p:nvSpPr>
          <p:spPr bwMode="auto">
            <a:xfrm>
              <a:off x="6918195" y="3015178"/>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p>
          </p:txBody>
        </p:sp>
        <p:sp>
          <p:nvSpPr>
            <p:cNvPr id="59" name="Rectangle 39"/>
            <p:cNvSpPr>
              <a:spLocks noChangeArrowheads="1"/>
            </p:cNvSpPr>
            <p:nvPr/>
          </p:nvSpPr>
          <p:spPr bwMode="auto">
            <a:xfrm>
              <a:off x="6956295" y="331330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2" name="椭圆 71"/>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1" name="Rectangle 39"/>
            <p:cNvSpPr>
              <a:spLocks noChangeArrowheads="1"/>
            </p:cNvSpPr>
            <p:nvPr/>
          </p:nvSpPr>
          <p:spPr bwMode="auto">
            <a:xfrm>
              <a:off x="6918195" y="3845356"/>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p>
          </p:txBody>
        </p:sp>
        <p:sp>
          <p:nvSpPr>
            <p:cNvPr id="62" name="Rectangle 39"/>
            <p:cNvSpPr>
              <a:spLocks noChangeArrowheads="1"/>
            </p:cNvSpPr>
            <p:nvPr/>
          </p:nvSpPr>
          <p:spPr bwMode="auto">
            <a:xfrm>
              <a:off x="6956295" y="414348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3" name="组合 62"/>
            <p:cNvGrpSpPr/>
            <p:nvPr/>
          </p:nvGrpSpPr>
          <p:grpSpPr>
            <a:xfrm>
              <a:off x="6429563" y="3895886"/>
              <a:ext cx="257184" cy="257184"/>
              <a:chOff x="4923349" y="1378653"/>
              <a:chExt cx="305414" cy="305414"/>
            </a:xfrm>
            <a:solidFill>
              <a:srgbClr val="E94E60"/>
            </a:solidFill>
          </p:grpSpPr>
          <p:sp>
            <p:nvSpPr>
              <p:cNvPr id="69" name="椭圆 68"/>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0" name="椭圆 69"/>
              <p:cNvSpPr/>
              <p:nvPr/>
            </p:nvSpPr>
            <p:spPr>
              <a:xfrm>
                <a:off x="5008132" y="1463433"/>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4" name="Rectangle 39"/>
            <p:cNvSpPr>
              <a:spLocks noChangeArrowheads="1"/>
            </p:cNvSpPr>
            <p:nvPr/>
          </p:nvSpPr>
          <p:spPr bwMode="auto">
            <a:xfrm>
              <a:off x="6918195" y="4673771"/>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p>
          </p:txBody>
        </p:sp>
        <p:sp>
          <p:nvSpPr>
            <p:cNvPr id="65" name="Rectangle 39"/>
            <p:cNvSpPr>
              <a:spLocks noChangeArrowheads="1"/>
            </p:cNvSpPr>
            <p:nvPr/>
          </p:nvSpPr>
          <p:spPr bwMode="auto">
            <a:xfrm>
              <a:off x="6956295" y="497190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68" name="椭圆 67"/>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16319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250" fill="hold"/>
                                        <p:tgtEl>
                                          <p:spTgt spid="36"/>
                                        </p:tgtEl>
                                        <p:attrNameLst>
                                          <p:attrName>ppt_w</p:attrName>
                                        </p:attrNameLst>
                                      </p:cBhvr>
                                      <p:tavLst>
                                        <p:tav tm="0">
                                          <p:val>
                                            <p:fltVal val="0"/>
                                          </p:val>
                                        </p:tav>
                                        <p:tav tm="100000">
                                          <p:val>
                                            <p:strVal val="#ppt_w"/>
                                          </p:val>
                                        </p:tav>
                                      </p:tavLst>
                                    </p:anim>
                                    <p:anim calcmode="lin" valueType="num">
                                      <p:cBhvr>
                                        <p:cTn id="13" dur="1250" fill="hold"/>
                                        <p:tgtEl>
                                          <p:spTgt spid="36"/>
                                        </p:tgtEl>
                                        <p:attrNameLst>
                                          <p:attrName>ppt_h</p:attrName>
                                        </p:attrNameLst>
                                      </p:cBhvr>
                                      <p:tavLst>
                                        <p:tav tm="0">
                                          <p:val>
                                            <p:fltVal val="0"/>
                                          </p:val>
                                        </p:tav>
                                        <p:tav tm="100000">
                                          <p:val>
                                            <p:strVal val="#ppt_h"/>
                                          </p:val>
                                        </p:tav>
                                      </p:tavLst>
                                    </p:anim>
                                    <p:animEffect transition="in" filter="fade">
                                      <p:cBhvr>
                                        <p:cTn id="14" dur="1250"/>
                                        <p:tgtEl>
                                          <p:spTgt spid="36"/>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250" fill="hold"/>
                                        <p:tgtEl>
                                          <p:spTgt spid="39"/>
                                        </p:tgtEl>
                                        <p:attrNameLst>
                                          <p:attrName>ppt_w</p:attrName>
                                        </p:attrNameLst>
                                      </p:cBhvr>
                                      <p:tavLst>
                                        <p:tav tm="0">
                                          <p:val>
                                            <p:fltVal val="0"/>
                                          </p:val>
                                        </p:tav>
                                        <p:tav tm="100000">
                                          <p:val>
                                            <p:strVal val="#ppt_w"/>
                                          </p:val>
                                        </p:tav>
                                      </p:tavLst>
                                    </p:anim>
                                    <p:anim calcmode="lin" valueType="num">
                                      <p:cBhvr>
                                        <p:cTn id="18" dur="1250" fill="hold"/>
                                        <p:tgtEl>
                                          <p:spTgt spid="39"/>
                                        </p:tgtEl>
                                        <p:attrNameLst>
                                          <p:attrName>ppt_h</p:attrName>
                                        </p:attrNameLst>
                                      </p:cBhvr>
                                      <p:tavLst>
                                        <p:tav tm="0">
                                          <p:val>
                                            <p:fltVal val="0"/>
                                          </p:val>
                                        </p:tav>
                                        <p:tav tm="100000">
                                          <p:val>
                                            <p:strVal val="#ppt_h"/>
                                          </p:val>
                                        </p:tav>
                                      </p:tavLst>
                                    </p:anim>
                                    <p:animEffect transition="in" filter="fade">
                                      <p:cBhvr>
                                        <p:cTn id="19" dur="1250"/>
                                        <p:tgtEl>
                                          <p:spTgt spid="39"/>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500" fill="hold"/>
                                        <p:tgtEl>
                                          <p:spTgt spid="33"/>
                                        </p:tgtEl>
                                        <p:attrNameLst>
                                          <p:attrName>ppt_w</p:attrName>
                                        </p:attrNameLst>
                                      </p:cBhvr>
                                      <p:tavLst>
                                        <p:tav tm="0">
                                          <p:val>
                                            <p:fltVal val="0"/>
                                          </p:val>
                                        </p:tav>
                                        <p:tav tm="100000">
                                          <p:val>
                                            <p:strVal val="#ppt_w"/>
                                          </p:val>
                                        </p:tav>
                                      </p:tavLst>
                                    </p:anim>
                                    <p:anim calcmode="lin" valueType="num">
                                      <p:cBhvr>
                                        <p:cTn id="23" dur="1500" fill="hold"/>
                                        <p:tgtEl>
                                          <p:spTgt spid="33"/>
                                        </p:tgtEl>
                                        <p:attrNameLst>
                                          <p:attrName>ppt_h</p:attrName>
                                        </p:attrNameLst>
                                      </p:cBhvr>
                                      <p:tavLst>
                                        <p:tav tm="0">
                                          <p:val>
                                            <p:fltVal val="0"/>
                                          </p:val>
                                        </p:tav>
                                        <p:tav tm="100000">
                                          <p:val>
                                            <p:strVal val="#ppt_h"/>
                                          </p:val>
                                        </p:tav>
                                      </p:tavLst>
                                    </p:anim>
                                    <p:animEffect transition="in" filter="fade">
                                      <p:cBhvr>
                                        <p:cTn id="24" dur="1500"/>
                                        <p:tgtEl>
                                          <p:spTgt spid="33"/>
                                        </p:tgtEl>
                                      </p:cBhvr>
                                    </p:animEffect>
                                  </p:childTnLst>
                                </p:cTn>
                              </p:par>
                              <p:par>
                                <p:cTn id="25" presetID="47" presetClass="entr" presetSubtype="0" fill="hold" grpId="0" nodeType="withEffect">
                                  <p:stCondLst>
                                    <p:cond delay="7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750"/>
                                        <p:tgtEl>
                                          <p:spTgt spid="43"/>
                                        </p:tgtEl>
                                      </p:cBhvr>
                                    </p:animEffect>
                                    <p:anim calcmode="lin" valueType="num">
                                      <p:cBhvr>
                                        <p:cTn id="28" dur="750" fill="hold"/>
                                        <p:tgtEl>
                                          <p:spTgt spid="43"/>
                                        </p:tgtEl>
                                        <p:attrNameLst>
                                          <p:attrName>ppt_x</p:attrName>
                                        </p:attrNameLst>
                                      </p:cBhvr>
                                      <p:tavLst>
                                        <p:tav tm="0">
                                          <p:val>
                                            <p:strVal val="#ppt_x"/>
                                          </p:val>
                                        </p:tav>
                                        <p:tav tm="100000">
                                          <p:val>
                                            <p:strVal val="#ppt_x"/>
                                          </p:val>
                                        </p:tav>
                                      </p:tavLst>
                                    </p:anim>
                                    <p:anim calcmode="lin" valueType="num">
                                      <p:cBhvr>
                                        <p:cTn id="29" dur="75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50"/>
                                        <p:tgtEl>
                                          <p:spTgt spid="44"/>
                                        </p:tgtEl>
                                      </p:cBhvr>
                                    </p:animEffect>
                                    <p:anim calcmode="lin" valueType="num">
                                      <p:cBhvr>
                                        <p:cTn id="33" dur="750" fill="hold"/>
                                        <p:tgtEl>
                                          <p:spTgt spid="44"/>
                                        </p:tgtEl>
                                        <p:attrNameLst>
                                          <p:attrName>ppt_x</p:attrName>
                                        </p:attrNameLst>
                                      </p:cBhvr>
                                      <p:tavLst>
                                        <p:tav tm="0">
                                          <p:val>
                                            <p:strVal val="#ppt_x"/>
                                          </p:val>
                                        </p:tav>
                                        <p:tav tm="100000">
                                          <p:val>
                                            <p:strVal val="#ppt_x"/>
                                          </p:val>
                                        </p:tav>
                                      </p:tavLst>
                                    </p:anim>
                                    <p:anim calcmode="lin" valueType="num">
                                      <p:cBhvr>
                                        <p:cTn id="34" dur="750" fill="hold"/>
                                        <p:tgtEl>
                                          <p:spTgt spid="44"/>
                                        </p:tgtEl>
                                        <p:attrNameLst>
                                          <p:attrName>ppt_y</p:attrName>
                                        </p:attrNameLst>
                                      </p:cBhvr>
                                      <p:tavLst>
                                        <p:tav tm="0">
                                          <p:val>
                                            <p:strVal val="#ppt_y-.1"/>
                                          </p:val>
                                        </p:tav>
                                        <p:tav tm="100000">
                                          <p:val>
                                            <p:strVal val="#ppt_y"/>
                                          </p:val>
                                        </p:tav>
                                      </p:tavLst>
                                    </p:anim>
                                  </p:childTnLst>
                                </p:cTn>
                              </p:par>
                              <p:par>
                                <p:cTn id="35" presetID="16" presetClass="entr" presetSubtype="42" fill="hold" grpId="0" nodeType="withEffect">
                                  <p:stCondLst>
                                    <p:cond delay="1000"/>
                                  </p:stCondLst>
                                  <p:childTnLst>
                                    <p:set>
                                      <p:cBhvr>
                                        <p:cTn id="36" dur="1" fill="hold">
                                          <p:stCondLst>
                                            <p:cond delay="0"/>
                                          </p:stCondLst>
                                        </p:cTn>
                                        <p:tgtEl>
                                          <p:spTgt spid="50"/>
                                        </p:tgtEl>
                                        <p:attrNameLst>
                                          <p:attrName>style.visibility</p:attrName>
                                        </p:attrNameLst>
                                      </p:cBhvr>
                                      <p:to>
                                        <p:strVal val="visible"/>
                                      </p:to>
                                    </p:set>
                                    <p:animEffect transition="in" filter="barn(outHorizontal)">
                                      <p:cBhvr>
                                        <p:cTn id="37" dur="750"/>
                                        <p:tgtEl>
                                          <p:spTgt spid="5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04</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1023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840717" y="1835345"/>
            <a:ext cx="10608794" cy="4509425"/>
            <a:chOff x="1026329" y="2449122"/>
            <a:chExt cx="7106841" cy="3020868"/>
          </a:xfrm>
        </p:grpSpPr>
        <p:sp>
          <p:nvSpPr>
            <p:cNvPr id="6" name="1"/>
            <p:cNvSpPr>
              <a:spLocks noChangeArrowheads="1"/>
            </p:cNvSpPr>
            <p:nvPr/>
          </p:nvSpPr>
          <p:spPr bwMode="auto">
            <a:xfrm>
              <a:off x="1026329" y="3338825"/>
              <a:ext cx="1657350" cy="1241462"/>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4"/>
            <p:cNvSpPr>
              <a:spLocks noChangeArrowheads="1"/>
            </p:cNvSpPr>
            <p:nvPr/>
          </p:nvSpPr>
          <p:spPr bwMode="auto">
            <a:xfrm>
              <a:off x="2826554" y="3338825"/>
              <a:ext cx="1657350" cy="1241462"/>
            </a:xfrm>
            <a:prstGeom prst="rect">
              <a:avLst/>
            </a:prstGeom>
            <a:blipFill dpi="0" rotWithShape="1">
              <a:blip r:embed="rId4"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7"/>
            <p:cNvSpPr>
              <a:spLocks noChangeArrowheads="1"/>
            </p:cNvSpPr>
            <p:nvPr/>
          </p:nvSpPr>
          <p:spPr bwMode="auto">
            <a:xfrm>
              <a:off x="6425427" y="3338825"/>
              <a:ext cx="1655763" cy="1241462"/>
            </a:xfrm>
            <a:prstGeom prst="rect">
              <a:avLst/>
            </a:prstGeom>
            <a:blipFill dpi="0" rotWithShape="1">
              <a:blip r:embed="rId5"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0" name="品 9"/>
            <p:cNvSpPr>
              <a:spLocks noChangeArrowheads="1"/>
            </p:cNvSpPr>
            <p:nvPr/>
          </p:nvSpPr>
          <p:spPr bwMode="auto">
            <a:xfrm>
              <a:off x="4625192" y="3338825"/>
              <a:ext cx="1657350" cy="1241462"/>
            </a:xfrm>
            <a:prstGeom prst="rect">
              <a:avLst/>
            </a:prstGeom>
            <a:blipFill dpi="0" rotWithShape="1">
              <a:blip r:embed="rId6" cstate="email">
                <a:grayscl/>
                <a:extLst>
                  <a:ext uri="{28A0092B-C50C-407E-A947-70E740481C1C}">
                    <a14:useLocalDpi xmlns:a14="http://schemas.microsoft.com/office/drawing/2010/main"/>
                  </a:ext>
                </a:extLst>
              </a:blip>
              <a:srcRect/>
              <a:tile tx="0" ty="0" sx="50000" sy="50000" flip="none" algn="ctr"/>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1" name="TextBox 15"/>
            <p:cNvSpPr txBox="1">
              <a:spLocks noChangeArrowheads="1"/>
            </p:cNvSpPr>
            <p:nvPr/>
          </p:nvSpPr>
          <p:spPr bwMode="auto">
            <a:xfrm>
              <a:off x="2654300" y="4702949"/>
              <a:ext cx="3835400" cy="37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sz="2400" b="1" dirty="0">
                  <a:solidFill>
                    <a:schemeClr val="bg1">
                      <a:lumMod val="50000"/>
                    </a:schemeClr>
                  </a:solidFill>
                  <a:latin typeface="微软雅黑" panose="020B0503020204020204" pitchFamily="34" charset="-122"/>
                </a:rPr>
                <a:t>注明内容重要或说明情况</a:t>
              </a:r>
            </a:p>
          </p:txBody>
        </p:sp>
        <p:sp>
          <p:nvSpPr>
            <p:cNvPr id="12" name="10"/>
            <p:cNvSpPr/>
            <p:nvPr/>
          </p:nvSpPr>
          <p:spPr bwMode="auto">
            <a:xfrm>
              <a:off x="1187457"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3" name="11"/>
            <p:cNvSpPr/>
            <p:nvPr/>
          </p:nvSpPr>
          <p:spPr bwMode="auto">
            <a:xfrm>
              <a:off x="2987686"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6584961"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4786324"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1026329" y="5117641"/>
              <a:ext cx="7106841" cy="35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1310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31" name="出品 2"/>
          <p:cNvSpPr>
            <a:spLocks noChangeArrowheads="1"/>
          </p:cNvSpPr>
          <p:nvPr>
            <p:custDataLst>
              <p:tags r:id="rId1"/>
            </p:custDataLst>
          </p:nvPr>
        </p:nvSpPr>
        <p:spPr bwMode="auto">
          <a:xfrm>
            <a:off x="3981450" y="2173288"/>
            <a:ext cx="4371975" cy="403701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 name="0907出品 9"/>
          <p:cNvSpPr>
            <a:spLocks noChangeArrowheads="1"/>
          </p:cNvSpPr>
          <p:nvPr>
            <p:custDataLst>
              <p:tags r:id="rId2"/>
            </p:custDataLst>
          </p:nvPr>
        </p:nvSpPr>
        <p:spPr bwMode="auto">
          <a:xfrm>
            <a:off x="2487613" y="2801938"/>
            <a:ext cx="1493837" cy="67786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3" name="品 10"/>
          <p:cNvSpPr>
            <a:spLocks noChangeArrowheads="1"/>
          </p:cNvSpPr>
          <p:nvPr>
            <p:custDataLst>
              <p:tags r:id="rId3"/>
            </p:custDataLst>
          </p:nvPr>
        </p:nvSpPr>
        <p:spPr bwMode="auto">
          <a:xfrm>
            <a:off x="1231900" y="3495675"/>
            <a:ext cx="2749550" cy="774700"/>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4" name="07出品 11"/>
          <p:cNvSpPr>
            <a:spLocks noChangeArrowheads="1"/>
          </p:cNvSpPr>
          <p:nvPr>
            <p:custDataLst>
              <p:tags r:id="rId4"/>
            </p:custDataLst>
          </p:nvPr>
        </p:nvSpPr>
        <p:spPr bwMode="auto">
          <a:xfrm>
            <a:off x="355600" y="4287838"/>
            <a:ext cx="3625850" cy="69691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 name="出品 12"/>
          <p:cNvSpPr>
            <a:spLocks noChangeArrowheads="1"/>
          </p:cNvSpPr>
          <p:nvPr>
            <p:custDataLst>
              <p:tags r:id="rId5"/>
            </p:custDataLst>
          </p:nvPr>
        </p:nvSpPr>
        <p:spPr bwMode="auto">
          <a:xfrm>
            <a:off x="1525588" y="5002213"/>
            <a:ext cx="2455862" cy="715962"/>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6" name="5"/>
          <p:cNvSpPr>
            <a:spLocks noChangeArrowheads="1"/>
          </p:cNvSpPr>
          <p:nvPr>
            <p:custDataLst>
              <p:tags r:id="rId6"/>
            </p:custDataLst>
          </p:nvPr>
        </p:nvSpPr>
        <p:spPr bwMode="auto">
          <a:xfrm>
            <a:off x="8353425" y="2801938"/>
            <a:ext cx="1920875" cy="72866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7" name="6"/>
          <p:cNvSpPr>
            <a:spLocks noChangeArrowheads="1"/>
          </p:cNvSpPr>
          <p:nvPr>
            <p:custDataLst>
              <p:tags r:id="rId7"/>
            </p:custDataLst>
          </p:nvPr>
        </p:nvSpPr>
        <p:spPr bwMode="auto">
          <a:xfrm>
            <a:off x="8353425" y="3541713"/>
            <a:ext cx="3482975" cy="774700"/>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7"/>
          <p:cNvSpPr>
            <a:spLocks noChangeArrowheads="1"/>
          </p:cNvSpPr>
          <p:nvPr>
            <p:custDataLst>
              <p:tags r:id="rId8"/>
            </p:custDataLst>
          </p:nvPr>
        </p:nvSpPr>
        <p:spPr bwMode="auto">
          <a:xfrm>
            <a:off x="8353425" y="4329113"/>
            <a:ext cx="2355850" cy="660400"/>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9" name="品 8"/>
          <p:cNvSpPr>
            <a:spLocks noChangeArrowheads="1"/>
          </p:cNvSpPr>
          <p:nvPr>
            <p:custDataLst>
              <p:tags r:id="rId9"/>
            </p:custDataLst>
          </p:nvPr>
        </p:nvSpPr>
        <p:spPr bwMode="auto">
          <a:xfrm>
            <a:off x="8353425" y="5002213"/>
            <a:ext cx="2840038" cy="715962"/>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0" name="品 1"/>
          <p:cNvSpPr>
            <a:spLocks noChangeArrowheads="1"/>
          </p:cNvSpPr>
          <p:nvPr>
            <p:custDataLst>
              <p:tags r:id="rId10"/>
            </p:custDataLst>
          </p:nvPr>
        </p:nvSpPr>
        <p:spPr bwMode="auto">
          <a:xfrm>
            <a:off x="5934075" y="25209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dirty="0">
              <a:solidFill>
                <a:schemeClr val="bg1"/>
              </a:solidFill>
              <a:latin typeface="Arial" panose="020B0604020202020204" pitchFamily="34" charset="0"/>
            </a:endParaRPr>
          </a:p>
        </p:txBody>
      </p:sp>
      <p:sp>
        <p:nvSpPr>
          <p:cNvPr id="41" name="品 1"/>
          <p:cNvSpPr>
            <a:spLocks noChangeArrowheads="1"/>
          </p:cNvSpPr>
          <p:nvPr>
            <p:custDataLst>
              <p:tags r:id="rId11"/>
            </p:custDataLst>
          </p:nvPr>
        </p:nvSpPr>
        <p:spPr bwMode="auto">
          <a:xfrm>
            <a:off x="4486275" y="44227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solidFill>
              <a:latin typeface="Arial" panose="020B0604020202020204" pitchFamily="34" charset="0"/>
            </a:endParaRPr>
          </a:p>
        </p:txBody>
      </p:sp>
      <p:sp>
        <p:nvSpPr>
          <p:cNvPr id="42" name="品 27"/>
          <p:cNvSpPr>
            <a:spLocks noChangeArrowheads="1"/>
          </p:cNvSpPr>
          <p:nvPr>
            <p:custDataLst>
              <p:tags r:id="rId12"/>
            </p:custDataLst>
          </p:nvPr>
        </p:nvSpPr>
        <p:spPr bwMode="auto">
          <a:xfrm>
            <a:off x="2663825" y="29559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3" name="PA_28"/>
          <p:cNvSpPr>
            <a:spLocks noChangeArrowheads="1"/>
          </p:cNvSpPr>
          <p:nvPr>
            <p:custDataLst>
              <p:tags r:id="rId13"/>
            </p:custDataLst>
          </p:nvPr>
        </p:nvSpPr>
        <p:spPr bwMode="auto">
          <a:xfrm>
            <a:off x="2211388" y="52197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4" name="29"/>
          <p:cNvSpPr>
            <a:spLocks noChangeArrowheads="1"/>
          </p:cNvSpPr>
          <p:nvPr>
            <p:custDataLst>
              <p:tags r:id="rId14"/>
            </p:custDataLst>
          </p:nvPr>
        </p:nvSpPr>
        <p:spPr bwMode="auto">
          <a:xfrm>
            <a:off x="2003425" y="37322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5" name="30"/>
          <p:cNvSpPr>
            <a:spLocks noChangeArrowheads="1"/>
          </p:cNvSpPr>
          <p:nvPr>
            <p:custDataLst>
              <p:tags r:id="rId15"/>
            </p:custDataLst>
          </p:nvPr>
        </p:nvSpPr>
        <p:spPr bwMode="auto">
          <a:xfrm>
            <a:off x="1657350" y="44688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6" name="31"/>
          <p:cNvSpPr>
            <a:spLocks noChangeArrowheads="1"/>
          </p:cNvSpPr>
          <p:nvPr>
            <p:custDataLst>
              <p:tags r:id="rId16"/>
            </p:custDataLst>
          </p:nvPr>
        </p:nvSpPr>
        <p:spPr bwMode="auto">
          <a:xfrm>
            <a:off x="9136063" y="51879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7" name="32"/>
          <p:cNvSpPr>
            <a:spLocks noChangeArrowheads="1"/>
          </p:cNvSpPr>
          <p:nvPr>
            <p:custDataLst>
              <p:tags r:id="rId17"/>
            </p:custDataLst>
          </p:nvPr>
        </p:nvSpPr>
        <p:spPr bwMode="auto">
          <a:xfrm>
            <a:off x="8853488" y="44894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8" name="品 33"/>
          <p:cNvSpPr>
            <a:spLocks noChangeArrowheads="1"/>
          </p:cNvSpPr>
          <p:nvPr>
            <p:custDataLst>
              <p:tags r:id="rId18"/>
            </p:custDataLst>
          </p:nvPr>
        </p:nvSpPr>
        <p:spPr bwMode="auto">
          <a:xfrm>
            <a:off x="9520238" y="37163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9" name="34"/>
          <p:cNvSpPr>
            <a:spLocks noChangeArrowheads="1"/>
          </p:cNvSpPr>
          <p:nvPr>
            <p:custDataLst>
              <p:tags r:id="rId19"/>
            </p:custDataLst>
          </p:nvPr>
        </p:nvSpPr>
        <p:spPr bwMode="auto">
          <a:xfrm>
            <a:off x="8766175" y="29860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50" name="PA_KSO_Shape"/>
          <p:cNvSpPr>
            <a:spLocks noChangeArrowheads="1"/>
          </p:cNvSpPr>
          <p:nvPr>
            <p:custDataLst>
              <p:tags r:id="rId20"/>
            </p:custDataLst>
          </p:nvPr>
        </p:nvSpPr>
        <p:spPr bwMode="auto">
          <a:xfrm>
            <a:off x="4835525" y="26066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txBody>
          <a:bodyPr anchor="ctr"/>
          <a:lstStyle/>
          <a:p>
            <a:endParaRPr lang="zh-CN" altLang="en-US"/>
          </a:p>
        </p:txBody>
      </p:sp>
      <p:sp>
        <p:nvSpPr>
          <p:cNvPr id="51" name="PA_KSO_Shape"/>
          <p:cNvSpPr>
            <a:spLocks noChangeArrowheads="1"/>
          </p:cNvSpPr>
          <p:nvPr>
            <p:custDataLst>
              <p:tags r:id="rId21"/>
            </p:custDataLst>
          </p:nvPr>
        </p:nvSpPr>
        <p:spPr bwMode="auto">
          <a:xfrm>
            <a:off x="6767513" y="45402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a:extLst/>
        </p:spPr>
        <p:txBody>
          <a:bodyPr anchor="ctr"/>
          <a:lstStyle/>
          <a:p>
            <a:endParaRPr lang="zh-CN" altLang="en-US"/>
          </a:p>
        </p:txBody>
      </p:sp>
    </p:spTree>
    <p:extLst>
      <p:ext uri="{BB962C8B-B14F-4D97-AF65-F5344CB8AC3E}">
        <p14:creationId xmlns:p14="http://schemas.microsoft.com/office/powerpoint/2010/main" val="37905615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24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26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barn(inVertical)">
                                      <p:cBhvr>
                                        <p:cTn id="52" dur="500"/>
                                        <p:tgtEl>
                                          <p:spTgt spid="45"/>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4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12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autoUpdateAnimBg="0"/>
      <p:bldP spid="34" grpId="0" animBg="1" autoUpdateAnimBg="0"/>
      <p:bldP spid="35" grpId="0" animBg="1" autoUpdateAnimBg="0"/>
      <p:bldP spid="36" grpId="0" animBg="1"/>
      <p:bldP spid="37" grpId="0" animBg="1"/>
      <p:bldP spid="38" grpId="0" animBg="1"/>
      <p:bldP spid="39" grpId="0" animBg="1"/>
      <p:bldP spid="40" grpId="0"/>
      <p:bldP spid="41" grpId="0"/>
      <p:bldP spid="42" grpId="0" animBg="1" autoUpdateAnimBg="0"/>
      <p:bldP spid="43" grpId="0" animBg="1" autoUpdateAnimBg="0"/>
      <p:bldP spid="44" grpId="0"/>
      <p:bldP spid="45" grpId="0"/>
      <p:bldP spid="46" grpId="0"/>
      <p:bldP spid="47" grpId="0" animBg="1" autoUpdateAnimBg="0"/>
      <p:bldP spid="48" grpId="0" animBg="1" autoUpdateAnimBg="0"/>
      <p:bldP spid="49" grpId="0" animBg="1" autoUpdateAnimBg="0"/>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9"/>
          <p:cNvSpPr>
            <a:spLocks noChangeArrowheads="1"/>
          </p:cNvSpPr>
          <p:nvPr/>
        </p:nvSpPr>
        <p:spPr bwMode="auto">
          <a:xfrm>
            <a:off x="7395517" y="1320379"/>
            <a:ext cx="4003675" cy="5337211"/>
          </a:xfrm>
          <a:prstGeom prst="rect">
            <a:avLst/>
          </a:prstGeom>
          <a:blipFill dpi="0" rotWithShape="1">
            <a:blip r:embed="rId6" cstate="email">
              <a:extLs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6" name="品 1"/>
          <p:cNvGrpSpPr>
            <a:grpSpLocks/>
          </p:cNvGrpSpPr>
          <p:nvPr>
            <p:custDataLst>
              <p:tags r:id="rId1"/>
            </p:custDataLst>
          </p:nvPr>
        </p:nvGrpSpPr>
        <p:grpSpPr bwMode="auto">
          <a:xfrm>
            <a:off x="891799" y="1320379"/>
            <a:ext cx="6356350" cy="3081337"/>
            <a:chOff x="0" y="0"/>
            <a:chExt cx="12192000" cy="630377"/>
          </a:xfrm>
          <a:solidFill>
            <a:srgbClr val="01B0F1"/>
          </a:solidFill>
        </p:grpSpPr>
        <p:sp>
          <p:nvSpPr>
            <p:cNvPr id="7" name="品 2"/>
            <p:cNvSpPr>
              <a:spLocks noChangeArrowheads="1"/>
            </p:cNvSpPr>
            <p:nvPr/>
          </p:nvSpPr>
          <p:spPr bwMode="auto">
            <a:xfrm>
              <a:off x="0" y="28562"/>
              <a:ext cx="12192000" cy="601815"/>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出品 3"/>
            <p:cNvSpPr>
              <a:spLocks noChangeArrowheads="1"/>
            </p:cNvSpPr>
            <p:nvPr/>
          </p:nvSpPr>
          <p:spPr bwMode="auto">
            <a:xfrm>
              <a:off x="0" y="0"/>
              <a:ext cx="12192000" cy="28562"/>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 name="15"/>
          <p:cNvSpPr>
            <a:spLocks noChangeArrowheads="1"/>
          </p:cNvSpPr>
          <p:nvPr>
            <p:custDataLst>
              <p:tags r:id="rId2"/>
            </p:custDataLst>
          </p:nvPr>
        </p:nvSpPr>
        <p:spPr bwMode="auto">
          <a:xfrm>
            <a:off x="1012449" y="2661816"/>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1" name="9"/>
          <p:cNvSpPr>
            <a:spLocks noChangeArrowheads="1"/>
          </p:cNvSpPr>
          <p:nvPr/>
        </p:nvSpPr>
        <p:spPr bwMode="auto">
          <a:xfrm>
            <a:off x="902950" y="4515204"/>
            <a:ext cx="6356350" cy="2112187"/>
          </a:xfrm>
          <a:prstGeom prst="rect">
            <a:avLst/>
          </a:prstGeom>
          <a:blipFill dpi="0" rotWithShape="1">
            <a:blip r:embed="rId7" cstate="email">
              <a:extLs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12"/>
          <p:cNvSpPr>
            <a:spLocks noChangeArrowheads="1"/>
          </p:cNvSpPr>
          <p:nvPr>
            <p:custDataLst>
              <p:tags r:id="rId3"/>
            </p:custDataLst>
          </p:nvPr>
        </p:nvSpPr>
        <p:spPr bwMode="auto">
          <a:xfrm>
            <a:off x="1012449" y="1893466"/>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Tree>
    <p:extLst>
      <p:ext uri="{BB962C8B-B14F-4D97-AF65-F5344CB8AC3E}">
        <p14:creationId xmlns:p14="http://schemas.microsoft.com/office/powerpoint/2010/main" val="5029477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7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autoUpdateAnimBg="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9"/>
          <p:cNvSpPr>
            <a:spLocks noChangeArrowheads="1"/>
          </p:cNvSpPr>
          <p:nvPr/>
        </p:nvSpPr>
        <p:spPr bwMode="auto">
          <a:xfrm>
            <a:off x="1378627" y="5385516"/>
            <a:ext cx="9689306"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endParaRPr lang="en-US" altLang="zh-CN" sz="1600" dirty="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矩形 16"/>
          <p:cNvSpPr>
            <a:spLocks noChangeArrowheads="1"/>
          </p:cNvSpPr>
          <p:nvPr/>
        </p:nvSpPr>
        <p:spPr bwMode="auto">
          <a:xfrm>
            <a:off x="103346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7" name="圆角矩形 17"/>
          <p:cNvSpPr>
            <a:spLocks noChangeArrowheads="1"/>
          </p:cNvSpPr>
          <p:nvPr/>
        </p:nvSpPr>
        <p:spPr bwMode="auto">
          <a:xfrm>
            <a:off x="1909253" y="1685537"/>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9" name="文本框 13"/>
          <p:cNvSpPr txBox="1">
            <a:spLocks noChangeArrowheads="1"/>
          </p:cNvSpPr>
          <p:nvPr/>
        </p:nvSpPr>
        <p:spPr bwMode="auto">
          <a:xfrm>
            <a:off x="140851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lumMod val="50000"/>
                  </a:schemeClr>
                </a:solidFill>
                <a:latin typeface="微软雅黑" pitchFamily="34" charset="-122"/>
                <a:ea typeface="微软雅黑" pitchFamily="34" charset="-122"/>
              </a:rPr>
              <a:t>单击添加标题</a:t>
            </a:r>
          </a:p>
        </p:txBody>
      </p:sp>
      <p:sp>
        <p:nvSpPr>
          <p:cNvPr id="10" name="文本框 14"/>
          <p:cNvSpPr txBox="1">
            <a:spLocks noChangeArrowheads="1"/>
          </p:cNvSpPr>
          <p:nvPr/>
        </p:nvSpPr>
        <p:spPr bwMode="auto">
          <a:xfrm>
            <a:off x="1437902" y="3856296"/>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11" name="Freeform 394"/>
          <p:cNvSpPr>
            <a:spLocks noEditPoints="1"/>
          </p:cNvSpPr>
          <p:nvPr/>
        </p:nvSpPr>
        <p:spPr bwMode="auto">
          <a:xfrm>
            <a:off x="2293144" y="2039564"/>
            <a:ext cx="501647" cy="434830"/>
          </a:xfrm>
          <a:custGeom>
            <a:avLst/>
            <a:gdLst>
              <a:gd name="T0" fmla="*/ 2147483647 w 183"/>
              <a:gd name="T1" fmla="*/ 2147483647 h 159"/>
              <a:gd name="T2" fmla="*/ 2147483647 w 183"/>
              <a:gd name="T3" fmla="*/ 2147483647 h 159"/>
              <a:gd name="T4" fmla="*/ 2147483647 w 183"/>
              <a:gd name="T5" fmla="*/ 2147483647 h 159"/>
              <a:gd name="T6" fmla="*/ 2147483647 w 183"/>
              <a:gd name="T7" fmla="*/ 2147483647 h 159"/>
              <a:gd name="T8" fmla="*/ 2147483647 w 183"/>
              <a:gd name="T9" fmla="*/ 2147483647 h 159"/>
              <a:gd name="T10" fmla="*/ 2147483647 w 183"/>
              <a:gd name="T11" fmla="*/ 2147483647 h 159"/>
              <a:gd name="T12" fmla="*/ 2147483647 w 183"/>
              <a:gd name="T13" fmla="*/ 2147483647 h 159"/>
              <a:gd name="T14" fmla="*/ 2147483647 w 183"/>
              <a:gd name="T15" fmla="*/ 2147483647 h 159"/>
              <a:gd name="T16" fmla="*/ 2147483647 w 183"/>
              <a:gd name="T17" fmla="*/ 2147483647 h 159"/>
              <a:gd name="T18" fmla="*/ 2147483647 w 183"/>
              <a:gd name="T19" fmla="*/ 2147483647 h 159"/>
              <a:gd name="T20" fmla="*/ 2147483647 w 183"/>
              <a:gd name="T21" fmla="*/ 2147483647 h 159"/>
              <a:gd name="T22" fmla="*/ 2147483647 w 183"/>
              <a:gd name="T23" fmla="*/ 2147483647 h 159"/>
              <a:gd name="T24" fmla="*/ 2147483647 w 183"/>
              <a:gd name="T25" fmla="*/ 2147483647 h 159"/>
              <a:gd name="T26" fmla="*/ 2147483647 w 183"/>
              <a:gd name="T27" fmla="*/ 2147483647 h 159"/>
              <a:gd name="T28" fmla="*/ 2147483647 w 183"/>
              <a:gd name="T29" fmla="*/ 2147483647 h 159"/>
              <a:gd name="T30" fmla="*/ 2147483647 w 183"/>
              <a:gd name="T31" fmla="*/ 2147483647 h 159"/>
              <a:gd name="T32" fmla="*/ 2147483647 w 183"/>
              <a:gd name="T33" fmla="*/ 2147483647 h 159"/>
              <a:gd name="T34" fmla="*/ 2147483647 w 183"/>
              <a:gd name="T35" fmla="*/ 2147483647 h 159"/>
              <a:gd name="T36" fmla="*/ 2147483647 w 183"/>
              <a:gd name="T37" fmla="*/ 2147483647 h 159"/>
              <a:gd name="T38" fmla="*/ 2147483647 w 183"/>
              <a:gd name="T39" fmla="*/ 2147483647 h 159"/>
              <a:gd name="T40" fmla="*/ 2147483647 w 183"/>
              <a:gd name="T41" fmla="*/ 2147483647 h 159"/>
              <a:gd name="T42" fmla="*/ 2147483647 w 183"/>
              <a:gd name="T43" fmla="*/ 2147483647 h 159"/>
              <a:gd name="T44" fmla="*/ 2147483647 w 183"/>
              <a:gd name="T45" fmla="*/ 2147483647 h 159"/>
              <a:gd name="T46" fmla="*/ 2147483647 w 183"/>
              <a:gd name="T47" fmla="*/ 2147483647 h 159"/>
              <a:gd name="T48" fmla="*/ 2147483647 w 183"/>
              <a:gd name="T49" fmla="*/ 2147483647 h 159"/>
              <a:gd name="T50" fmla="*/ 2147483647 w 183"/>
              <a:gd name="T51" fmla="*/ 2147483647 h 159"/>
              <a:gd name="T52" fmla="*/ 2147483647 w 183"/>
              <a:gd name="T53" fmla="*/ 2147483647 h 159"/>
              <a:gd name="T54" fmla="*/ 2147483647 w 183"/>
              <a:gd name="T55" fmla="*/ 0 h 159"/>
              <a:gd name="T56" fmla="*/ 2147483647 w 183"/>
              <a:gd name="T57" fmla="*/ 2147483647 h 159"/>
              <a:gd name="T58" fmla="*/ 2147483647 w 183"/>
              <a:gd name="T59" fmla="*/ 2147483647 h 159"/>
              <a:gd name="T60" fmla="*/ 0 w 183"/>
              <a:gd name="T61" fmla="*/ 2147483647 h 159"/>
              <a:gd name="T62" fmla="*/ 0 w 183"/>
              <a:gd name="T63" fmla="*/ 2147483647 h 159"/>
              <a:gd name="T64" fmla="*/ 2147483647 w 183"/>
              <a:gd name="T65" fmla="*/ 2147483647 h 159"/>
              <a:gd name="T66" fmla="*/ 2147483647 w 183"/>
              <a:gd name="T67" fmla="*/ 2147483647 h 159"/>
              <a:gd name="T68" fmla="*/ 2147483647 w 183"/>
              <a:gd name="T69" fmla="*/ 2147483647 h 159"/>
              <a:gd name="T70" fmla="*/ 2147483647 w 183"/>
              <a:gd name="T71" fmla="*/ 2147483647 h 159"/>
              <a:gd name="T72" fmla="*/ 2147483647 w 183"/>
              <a:gd name="T73" fmla="*/ 2147483647 h 159"/>
              <a:gd name="T74" fmla="*/ 2147483647 w 183"/>
              <a:gd name="T75" fmla="*/ 2147483647 h 159"/>
              <a:gd name="T76" fmla="*/ 2147483647 w 183"/>
              <a:gd name="T77" fmla="*/ 0 h 159"/>
              <a:gd name="T78" fmla="*/ 214748364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sz="2000">
              <a:solidFill>
                <a:schemeClr val="bg1">
                  <a:lumMod val="50000"/>
                </a:schemeClr>
              </a:solidFill>
            </a:endParaRPr>
          </a:p>
        </p:txBody>
      </p:sp>
      <p:sp>
        <p:nvSpPr>
          <p:cNvPr id="12" name="矩形 23"/>
          <p:cNvSpPr>
            <a:spLocks noChangeArrowheads="1"/>
          </p:cNvSpPr>
          <p:nvPr/>
        </p:nvSpPr>
        <p:spPr bwMode="auto">
          <a:xfrm>
            <a:off x="463391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3" name="圆角矩形 24"/>
          <p:cNvSpPr>
            <a:spLocks noChangeArrowheads="1"/>
          </p:cNvSpPr>
          <p:nvPr/>
        </p:nvSpPr>
        <p:spPr bwMode="auto">
          <a:xfrm>
            <a:off x="5509703" y="1669771"/>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4" name="文本框 20"/>
          <p:cNvSpPr txBox="1">
            <a:spLocks noChangeArrowheads="1"/>
          </p:cNvSpPr>
          <p:nvPr/>
        </p:nvSpPr>
        <p:spPr bwMode="auto">
          <a:xfrm>
            <a:off x="500896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15" name="文本框 21"/>
          <p:cNvSpPr txBox="1">
            <a:spLocks noChangeArrowheads="1"/>
          </p:cNvSpPr>
          <p:nvPr/>
        </p:nvSpPr>
        <p:spPr bwMode="auto">
          <a:xfrm>
            <a:off x="5073201" y="3887063"/>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16" name="Freeform 15"/>
          <p:cNvSpPr>
            <a:spLocks noEditPoints="1"/>
          </p:cNvSpPr>
          <p:nvPr/>
        </p:nvSpPr>
        <p:spPr bwMode="auto">
          <a:xfrm>
            <a:off x="5948363" y="2039564"/>
            <a:ext cx="392110" cy="466569"/>
          </a:xfrm>
          <a:custGeom>
            <a:avLst/>
            <a:gdLst>
              <a:gd name="T0" fmla="*/ 2147483647 w 671"/>
              <a:gd name="T1" fmla="*/ 2147483647 h 798"/>
              <a:gd name="T2" fmla="*/ 2147483647 w 671"/>
              <a:gd name="T3" fmla="*/ 2147483647 h 798"/>
              <a:gd name="T4" fmla="*/ 2147483647 w 671"/>
              <a:gd name="T5" fmla="*/ 2147483647 h 798"/>
              <a:gd name="T6" fmla="*/ 2147483647 w 671"/>
              <a:gd name="T7" fmla="*/ 2147483647 h 798"/>
              <a:gd name="T8" fmla="*/ 2147483647 w 671"/>
              <a:gd name="T9" fmla="*/ 2147483647 h 798"/>
              <a:gd name="T10" fmla="*/ 2147483647 w 671"/>
              <a:gd name="T11" fmla="*/ 2147483647 h 798"/>
              <a:gd name="T12" fmla="*/ 2147483647 w 671"/>
              <a:gd name="T13" fmla="*/ 2147483647 h 798"/>
              <a:gd name="T14" fmla="*/ 2147483647 w 671"/>
              <a:gd name="T15" fmla="*/ 2147483647 h 798"/>
              <a:gd name="T16" fmla="*/ 2147483647 w 671"/>
              <a:gd name="T17" fmla="*/ 2147483647 h 798"/>
              <a:gd name="T18" fmla="*/ 2147483647 w 671"/>
              <a:gd name="T19" fmla="*/ 2147483647 h 798"/>
              <a:gd name="T20" fmla="*/ 2147483647 w 671"/>
              <a:gd name="T21" fmla="*/ 2147483647 h 798"/>
              <a:gd name="T22" fmla="*/ 2147483647 w 671"/>
              <a:gd name="T23" fmla="*/ 2147483647 h 798"/>
              <a:gd name="T24" fmla="*/ 2147483647 w 671"/>
              <a:gd name="T25" fmla="*/ 2147483647 h 798"/>
              <a:gd name="T26" fmla="*/ 2147483647 w 671"/>
              <a:gd name="T27" fmla="*/ 2147483647 h 798"/>
              <a:gd name="T28" fmla="*/ 2147483647 w 671"/>
              <a:gd name="T29" fmla="*/ 2147483647 h 798"/>
              <a:gd name="T30" fmla="*/ 2147483647 w 671"/>
              <a:gd name="T31" fmla="*/ 2147483647 h 798"/>
              <a:gd name="T32" fmla="*/ 2147483647 w 671"/>
              <a:gd name="T33" fmla="*/ 2147483647 h 798"/>
              <a:gd name="T34" fmla="*/ 2147483647 w 671"/>
              <a:gd name="T35" fmla="*/ 2147483647 h 798"/>
              <a:gd name="T36" fmla="*/ 2147483647 w 671"/>
              <a:gd name="T37" fmla="*/ 2147483647 h 798"/>
              <a:gd name="T38" fmla="*/ 2147483647 w 671"/>
              <a:gd name="T39" fmla="*/ 2147483647 h 798"/>
              <a:gd name="T40" fmla="*/ 2147483647 w 671"/>
              <a:gd name="T41" fmla="*/ 2147483647 h 798"/>
              <a:gd name="T42" fmla="*/ 2147483647 w 671"/>
              <a:gd name="T43" fmla="*/ 2147483647 h 798"/>
              <a:gd name="T44" fmla="*/ 2147483647 w 671"/>
              <a:gd name="T45" fmla="*/ 2147483647 h 798"/>
              <a:gd name="T46" fmla="*/ 2147483647 w 671"/>
              <a:gd name="T47" fmla="*/ 2147483647 h 798"/>
              <a:gd name="T48" fmla="*/ 2147483647 w 671"/>
              <a:gd name="T49" fmla="*/ 2147483647 h 798"/>
              <a:gd name="T50" fmla="*/ 2147483647 w 671"/>
              <a:gd name="T51" fmla="*/ 2147483647 h 798"/>
              <a:gd name="T52" fmla="*/ 2147483647 w 671"/>
              <a:gd name="T53" fmla="*/ 2147483647 h 798"/>
              <a:gd name="T54" fmla="*/ 2147483647 w 671"/>
              <a:gd name="T55" fmla="*/ 2147483647 h 798"/>
              <a:gd name="T56" fmla="*/ 2147483647 w 671"/>
              <a:gd name="T57" fmla="*/ 2147483647 h 798"/>
              <a:gd name="T58" fmla="*/ 0 w 671"/>
              <a:gd name="T59" fmla="*/ 2147483647 h 798"/>
              <a:gd name="T60" fmla="*/ 0 w 671"/>
              <a:gd name="T61" fmla="*/ 2147483647 h 798"/>
              <a:gd name="T62" fmla="*/ 2147483647 w 671"/>
              <a:gd name="T63" fmla="*/ 2147483647 h 798"/>
              <a:gd name="T64" fmla="*/ 2147483647 w 671"/>
              <a:gd name="T65" fmla="*/ 2147483647 h 798"/>
              <a:gd name="T66" fmla="*/ 2147483647 w 671"/>
              <a:gd name="T67" fmla="*/ 2147483647 h 798"/>
              <a:gd name="T68" fmla="*/ 2147483647 w 671"/>
              <a:gd name="T69" fmla="*/ 2147483647 h 798"/>
              <a:gd name="T70" fmla="*/ 2147483647 w 671"/>
              <a:gd name="T71" fmla="*/ 2147483647 h 798"/>
              <a:gd name="T72" fmla="*/ 2147483647 w 671"/>
              <a:gd name="T73" fmla="*/ 2147483647 h 798"/>
              <a:gd name="T74" fmla="*/ 2147483647 w 671"/>
              <a:gd name="T75" fmla="*/ 2147483647 h 798"/>
              <a:gd name="T76" fmla="*/ 2147483647 w 671"/>
              <a:gd name="T77" fmla="*/ 2147483647 h 798"/>
              <a:gd name="T78" fmla="*/ 2147483647 w 671"/>
              <a:gd name="T79" fmla="*/ 2147483647 h 798"/>
              <a:gd name="T80" fmla="*/ 2147483647 w 671"/>
              <a:gd name="T81" fmla="*/ 2147483647 h 798"/>
              <a:gd name="T82" fmla="*/ 2147483647 w 671"/>
              <a:gd name="T83" fmla="*/ 2147483647 h 798"/>
              <a:gd name="T84" fmla="*/ 2147483647 w 671"/>
              <a:gd name="T85" fmla="*/ 2147483647 h 798"/>
              <a:gd name="T86" fmla="*/ 2147483647 w 671"/>
              <a:gd name="T87" fmla="*/ 2147483647 h 798"/>
              <a:gd name="T88" fmla="*/ 2147483647 w 671"/>
              <a:gd name="T89" fmla="*/ 2147483647 h 798"/>
              <a:gd name="T90" fmla="*/ 2147483647 w 671"/>
              <a:gd name="T91" fmla="*/ 2147483647 h 798"/>
              <a:gd name="T92" fmla="*/ 2147483647 w 671"/>
              <a:gd name="T93" fmla="*/ 2147483647 h 798"/>
              <a:gd name="T94" fmla="*/ 2147483647 w 671"/>
              <a:gd name="T95" fmla="*/ 2147483647 h 798"/>
              <a:gd name="T96" fmla="*/ 2147483647 w 671"/>
              <a:gd name="T97" fmla="*/ 2147483647 h 798"/>
              <a:gd name="T98" fmla="*/ 2147483647 w 671"/>
              <a:gd name="T99" fmla="*/ 2147483647 h 798"/>
              <a:gd name="T100" fmla="*/ 2147483647 w 671"/>
              <a:gd name="T101" fmla="*/ 2147483647 h 798"/>
              <a:gd name="T102" fmla="*/ 2147483647 w 671"/>
              <a:gd name="T103" fmla="*/ 2147483647 h 798"/>
              <a:gd name="T104" fmla="*/ 2147483647 w 671"/>
              <a:gd name="T105" fmla="*/ 2147483647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lumMod val="50000"/>
                </a:schemeClr>
              </a:solidFill>
            </a:endParaRPr>
          </a:p>
        </p:txBody>
      </p:sp>
      <p:sp>
        <p:nvSpPr>
          <p:cNvPr id="17" name="矩形 26"/>
          <p:cNvSpPr>
            <a:spLocks noChangeArrowheads="1"/>
          </p:cNvSpPr>
          <p:nvPr/>
        </p:nvSpPr>
        <p:spPr bwMode="auto">
          <a:xfrm>
            <a:off x="8232775" y="3041997"/>
            <a:ext cx="3021013"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8" name="圆角矩形 27"/>
          <p:cNvSpPr>
            <a:spLocks noChangeArrowheads="1"/>
          </p:cNvSpPr>
          <p:nvPr/>
        </p:nvSpPr>
        <p:spPr bwMode="auto">
          <a:xfrm>
            <a:off x="9108566" y="1622473"/>
            <a:ext cx="1269433"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9" name="文本框 28"/>
          <p:cNvSpPr txBox="1">
            <a:spLocks noChangeArrowheads="1"/>
          </p:cNvSpPr>
          <p:nvPr/>
        </p:nvSpPr>
        <p:spPr bwMode="auto">
          <a:xfrm>
            <a:off x="8607823" y="3331885"/>
            <a:ext cx="22709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20" name="文本框 29"/>
          <p:cNvSpPr txBox="1">
            <a:spLocks noChangeArrowheads="1"/>
          </p:cNvSpPr>
          <p:nvPr/>
        </p:nvSpPr>
        <p:spPr bwMode="auto">
          <a:xfrm>
            <a:off x="8637216" y="3887064"/>
            <a:ext cx="2241524"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pic>
        <p:nvPicPr>
          <p:cNvPr id="21" name="组合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3240" y="2001343"/>
            <a:ext cx="512061" cy="5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9263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12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0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2400"/>
                            </p:stCondLst>
                            <p:childTnLst>
                              <p:par>
                                <p:cTn id="85" presetID="42"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对角圆角矩形 43"/>
          <p:cNvSpPr/>
          <p:nvPr/>
        </p:nvSpPr>
        <p:spPr>
          <a:xfrm>
            <a:off x="731583" y="2816745"/>
            <a:ext cx="3501782" cy="1770206"/>
          </a:xfrm>
          <a:prstGeom prst="round2DiagRect">
            <a:avLst/>
          </a:prstGeom>
          <a:blipFill dpi="0" rotWithShape="0">
            <a:blip r:embed="rId3"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对角圆角矩形 44"/>
          <p:cNvSpPr/>
          <p:nvPr/>
        </p:nvSpPr>
        <p:spPr>
          <a:xfrm>
            <a:off x="4365269" y="2816745"/>
            <a:ext cx="3501782" cy="1770206"/>
          </a:xfrm>
          <a:prstGeom prst="round2DiagRect">
            <a:avLst/>
          </a:prstGeom>
          <a:blipFill dpi="0" rotWithShape="0">
            <a:blip r:embed="rId4"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对角圆角矩形 45"/>
          <p:cNvSpPr/>
          <p:nvPr/>
        </p:nvSpPr>
        <p:spPr>
          <a:xfrm>
            <a:off x="7984679" y="2816745"/>
            <a:ext cx="3501782" cy="1770206"/>
          </a:xfrm>
          <a:prstGeom prst="round2DiagRect">
            <a:avLst/>
          </a:prstGeom>
          <a:blipFill dpi="0" rotWithShape="0">
            <a:blip r:embed="rId5"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9270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0" name="矩形 9"/>
          <p:cNvSpPr/>
          <p:nvPr/>
        </p:nvSpPr>
        <p:spPr>
          <a:xfrm>
            <a:off x="5426392"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1" name="矩形 10"/>
          <p:cNvSpPr/>
          <p:nvPr/>
        </p:nvSpPr>
        <p:spPr>
          <a:xfrm>
            <a:off x="906031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12" name="TextBox 49"/>
          <p:cNvSpPr txBox="1"/>
          <p:nvPr/>
        </p:nvSpPr>
        <p:spPr>
          <a:xfrm>
            <a:off x="770117" y="4854851"/>
            <a:ext cx="332705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p:txBody>
      </p:sp>
      <p:sp>
        <p:nvSpPr>
          <p:cNvPr id="13" name="TextBox 50"/>
          <p:cNvSpPr txBox="1"/>
          <p:nvPr/>
        </p:nvSpPr>
        <p:spPr>
          <a:xfrm>
            <a:off x="4495002" y="4884014"/>
            <a:ext cx="3228202"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51"/>
          <p:cNvSpPr txBox="1"/>
          <p:nvPr/>
        </p:nvSpPr>
        <p:spPr>
          <a:xfrm>
            <a:off x="8129818" y="4884013"/>
            <a:ext cx="321150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7314043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down)">
                                      <p:cBhvr>
                                        <p:cTn id="33" dur="500"/>
                                        <p:tgtEl>
                                          <p:spTgt spid="11"/>
                                        </p:tgtEl>
                                      </p:cBhvr>
                                    </p:animEffect>
                                  </p:childTnLst>
                                </p:cTn>
                              </p:par>
                            </p:childTnLst>
                          </p:cTn>
                        </p:par>
                        <p:par>
                          <p:cTn id="34" fill="hold">
                            <p:stCondLst>
                              <p:cond delay="1500"/>
                            </p:stCondLst>
                            <p:childTnLst>
                              <p:par>
                                <p:cTn id="35" presetID="1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down)">
                                      <p:cBhvr>
                                        <p:cTn id="38" dur="500"/>
                                        <p:tgtEl>
                                          <p:spTgt spid="12"/>
                                        </p:tgtEl>
                                      </p:cBhvr>
                                    </p:animEffect>
                                  </p:childTnLst>
                                </p:cTn>
                              </p:par>
                            </p:childTnLst>
                          </p:cTn>
                        </p:par>
                        <p:par>
                          <p:cTn id="39" fill="hold">
                            <p:stCondLst>
                              <p:cond delay="2000"/>
                            </p:stCondLst>
                            <p:childTnLst>
                              <p:par>
                                <p:cTn id="40" presetID="12" presetClass="entr" presetSubtype="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2500"/>
                            </p:stCondLst>
                            <p:childTnLst>
                              <p:par>
                                <p:cTn id="45" presetID="1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ppt_y</p:attrName>
                                        </p:attrNameLst>
                                      </p:cBhvr>
                                      <p:tavLst>
                                        <p:tav tm="0">
                                          <p:val>
                                            <p:strVal val="#ppt_y-#ppt_h*1.125000"/>
                                          </p:val>
                                        </p:tav>
                                        <p:tav tm="100000">
                                          <p:val>
                                            <p:strVal val="#ppt_y"/>
                                          </p:val>
                                        </p:tav>
                                      </p:tavLst>
                                    </p:anim>
                                    <p:animEffect transition="in" filter="wipe(down)">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681829" y="1864125"/>
            <a:ext cx="2862343" cy="3006362"/>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rot="2700000">
            <a:off x="1998748" y="1264908"/>
            <a:ext cx="4007454" cy="4209090"/>
            <a:chOff x="0" y="986971"/>
            <a:chExt cx="4615543" cy="4847774"/>
          </a:xfrm>
        </p:grpSpPr>
        <p:sp>
          <p:nvSpPr>
            <p:cNvPr id="33" name="矩形 3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blipFill dpi="0" rotWithShape="0">
              <a:blip r:embed="rId7"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2700000">
            <a:off x="5182811" y="1190047"/>
            <a:ext cx="1486859" cy="1561670"/>
            <a:chOff x="0" y="986971"/>
            <a:chExt cx="4615543" cy="4847774"/>
          </a:xfrm>
        </p:grpSpPr>
        <p:sp>
          <p:nvSpPr>
            <p:cNvPr id="43" name="矩形 4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2700000">
            <a:off x="4879379" y="5449963"/>
            <a:ext cx="751113" cy="788905"/>
            <a:chOff x="0" y="986971"/>
            <a:chExt cx="4615543" cy="4847774"/>
          </a:xfrm>
        </p:grpSpPr>
        <p:sp>
          <p:nvSpPr>
            <p:cNvPr id="46" name="矩形 4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18"/>
          <p:cNvSpPr txBox="1"/>
          <p:nvPr/>
        </p:nvSpPr>
        <p:spPr>
          <a:xfrm>
            <a:off x="7457943" y="5061147"/>
            <a:ext cx="1980029"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演讲人：当易网</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18"/>
          <p:cNvSpPr>
            <a:spLocks noChangeArrowheads="1"/>
          </p:cNvSpPr>
          <p:nvPr>
            <p:custDataLst>
              <p:tags r:id="rId1"/>
            </p:custDataLst>
          </p:nvPr>
        </p:nvSpPr>
        <p:spPr bwMode="auto">
          <a:xfrm>
            <a:off x="7434676" y="2868365"/>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a:solidFill>
                  <a:srgbClr val="D5493A"/>
                </a:solidFill>
                <a:latin typeface="方正正大黑简体" pitchFamily="2" charset="-122"/>
                <a:ea typeface="方正正大黑简体" pitchFamily="2" charset="-122"/>
                <a:cs typeface="宋体" pitchFamily="2" charset="-122"/>
              </a:rPr>
              <a:t>谢谢您的观看</a:t>
            </a:r>
            <a:r>
              <a:rPr lang="en-US" altLang="zh-CN" sz="4800" dirty="0">
                <a:solidFill>
                  <a:srgbClr val="D5493A"/>
                </a:solidFill>
                <a:latin typeface="方正正大黑简体" pitchFamily="2" charset="-122"/>
                <a:ea typeface="方正正大黑简体" pitchFamily="2" charset="-122"/>
                <a:cs typeface="宋体" pitchFamily="2" charset="-122"/>
              </a:rPr>
              <a:t>!</a:t>
            </a:r>
          </a:p>
        </p:txBody>
      </p:sp>
      <p:sp>
        <p:nvSpPr>
          <p:cNvPr id="50"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We have many PowerPoint </a:t>
            </a:r>
            <a:r>
              <a:rPr lang="zh-CN" altLang="en-US" sz="1050" dirty="0">
                <a:solidFill>
                  <a:schemeClr val="bg1">
                    <a:lumMod val="65000"/>
                  </a:schemeClr>
                </a:solidFill>
                <a:cs typeface="Arial" panose="020B0604020202020204" pitchFamily="34" charset="0"/>
              </a:rPr>
              <a:t>templates</a:t>
            </a:r>
            <a:r>
              <a:rPr lang="en-US" altLang="zh-CN" sz="1050" dirty="0">
                <a:solidFill>
                  <a:schemeClr val="bg1">
                    <a:lumMod val="65000"/>
                  </a:schemeClr>
                </a:solidFill>
                <a:cs typeface="Arial" panose="020B0604020202020204" pitchFamily="34" charset="0"/>
              </a:rPr>
              <a:t> that has been specifically designed to help anyone that is stepping into the world of the very first time.</a:t>
            </a:r>
            <a:endParaRPr lang="zh-CN" altLang="en-US" sz="1050" dirty="0">
              <a:solidFill>
                <a:schemeClr val="bg1">
                  <a:lumMod val="65000"/>
                </a:schemeClr>
              </a:solidFill>
              <a:cs typeface="Arial" panose="020B0604020202020204" pitchFamily="34" charset="0"/>
            </a:endParaRPr>
          </a:p>
        </p:txBody>
      </p:sp>
      <p:sp>
        <p:nvSpPr>
          <p:cNvPr id="51" name="PA_Line 21"/>
          <p:cNvSpPr>
            <a:spLocks noChangeShapeType="1"/>
          </p:cNvSpPr>
          <p:nvPr>
            <p:custDataLst>
              <p:tags r:id="rId3"/>
            </p:custDataLst>
          </p:nvPr>
        </p:nvSpPr>
        <p:spPr bwMode="auto">
          <a:xfrm>
            <a:off x="7478688" y="3672336"/>
            <a:ext cx="4355400" cy="0"/>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52"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92404250"/>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250" fill="hold"/>
                                        <p:tgtEl>
                                          <p:spTgt spid="42"/>
                                        </p:tgtEl>
                                        <p:attrNameLst>
                                          <p:attrName>ppt_w</p:attrName>
                                        </p:attrNameLst>
                                      </p:cBhvr>
                                      <p:tavLst>
                                        <p:tav tm="0">
                                          <p:val>
                                            <p:fltVal val="0"/>
                                          </p:val>
                                        </p:tav>
                                        <p:tav tm="100000">
                                          <p:val>
                                            <p:strVal val="#ppt_w"/>
                                          </p:val>
                                        </p:tav>
                                      </p:tavLst>
                                    </p:anim>
                                    <p:anim calcmode="lin" valueType="num">
                                      <p:cBhvr>
                                        <p:cTn id="13" dur="1250" fill="hold"/>
                                        <p:tgtEl>
                                          <p:spTgt spid="42"/>
                                        </p:tgtEl>
                                        <p:attrNameLst>
                                          <p:attrName>ppt_h</p:attrName>
                                        </p:attrNameLst>
                                      </p:cBhvr>
                                      <p:tavLst>
                                        <p:tav tm="0">
                                          <p:val>
                                            <p:fltVal val="0"/>
                                          </p:val>
                                        </p:tav>
                                        <p:tav tm="100000">
                                          <p:val>
                                            <p:strVal val="#ppt_h"/>
                                          </p:val>
                                        </p:tav>
                                      </p:tavLst>
                                    </p:anim>
                                    <p:animEffect transition="in" filter="fade">
                                      <p:cBhvr>
                                        <p:cTn id="14" dur="1250"/>
                                        <p:tgtEl>
                                          <p:spTgt spid="42"/>
                                        </p:tgtEl>
                                      </p:cBhvr>
                                    </p:animEffect>
                                  </p:childTnLst>
                                </p:cTn>
                              </p:par>
                              <p:par>
                                <p:cTn id="15" presetID="53" presetClass="entr" presetSubtype="16"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250" fill="hold"/>
                                        <p:tgtEl>
                                          <p:spTgt spid="45"/>
                                        </p:tgtEl>
                                        <p:attrNameLst>
                                          <p:attrName>ppt_w</p:attrName>
                                        </p:attrNameLst>
                                      </p:cBhvr>
                                      <p:tavLst>
                                        <p:tav tm="0">
                                          <p:val>
                                            <p:fltVal val="0"/>
                                          </p:val>
                                        </p:tav>
                                        <p:tav tm="100000">
                                          <p:val>
                                            <p:strVal val="#ppt_w"/>
                                          </p:val>
                                        </p:tav>
                                      </p:tavLst>
                                    </p:anim>
                                    <p:anim calcmode="lin" valueType="num">
                                      <p:cBhvr>
                                        <p:cTn id="18" dur="1250" fill="hold"/>
                                        <p:tgtEl>
                                          <p:spTgt spid="45"/>
                                        </p:tgtEl>
                                        <p:attrNameLst>
                                          <p:attrName>ppt_h</p:attrName>
                                        </p:attrNameLst>
                                      </p:cBhvr>
                                      <p:tavLst>
                                        <p:tav tm="0">
                                          <p:val>
                                            <p:fltVal val="0"/>
                                          </p:val>
                                        </p:tav>
                                        <p:tav tm="100000">
                                          <p:val>
                                            <p:strVal val="#ppt_h"/>
                                          </p:val>
                                        </p:tav>
                                      </p:tavLst>
                                    </p:anim>
                                    <p:animEffect transition="in" filter="fade">
                                      <p:cBhvr>
                                        <p:cTn id="19" dur="1250"/>
                                        <p:tgtEl>
                                          <p:spTgt spid="45"/>
                                        </p:tgtEl>
                                      </p:cBhvr>
                                    </p:animEffect>
                                  </p:childTnLst>
                                </p:cTn>
                              </p:par>
                              <p:par>
                                <p:cTn id="20" presetID="53" presetClass="entr" presetSubtype="16"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500" fill="hold"/>
                                        <p:tgtEl>
                                          <p:spTgt spid="32"/>
                                        </p:tgtEl>
                                        <p:attrNameLst>
                                          <p:attrName>ppt_w</p:attrName>
                                        </p:attrNameLst>
                                      </p:cBhvr>
                                      <p:tavLst>
                                        <p:tav tm="0">
                                          <p:val>
                                            <p:fltVal val="0"/>
                                          </p:val>
                                        </p:tav>
                                        <p:tav tm="100000">
                                          <p:val>
                                            <p:strVal val="#ppt_w"/>
                                          </p:val>
                                        </p:tav>
                                      </p:tavLst>
                                    </p:anim>
                                    <p:anim calcmode="lin" valueType="num">
                                      <p:cBhvr>
                                        <p:cTn id="23" dur="1500" fill="hold"/>
                                        <p:tgtEl>
                                          <p:spTgt spid="32"/>
                                        </p:tgtEl>
                                        <p:attrNameLst>
                                          <p:attrName>ppt_h</p:attrName>
                                        </p:attrNameLst>
                                      </p:cBhvr>
                                      <p:tavLst>
                                        <p:tav tm="0">
                                          <p:val>
                                            <p:fltVal val="0"/>
                                          </p:val>
                                        </p:tav>
                                        <p:tav tm="100000">
                                          <p:val>
                                            <p:strVal val="#ppt_h"/>
                                          </p:val>
                                        </p:tav>
                                      </p:tavLst>
                                    </p:anim>
                                    <p:animEffect transition="in" filter="fade">
                                      <p:cBhvr>
                                        <p:cTn id="24" dur="1500"/>
                                        <p:tgtEl>
                                          <p:spTgt spid="32"/>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49"/>
                                        </p:tgtEl>
                                        <p:attrNameLst>
                                          <p:attrName>ppt_y</p:attrName>
                                        </p:attrNameLst>
                                      </p:cBhvr>
                                      <p:tavLst>
                                        <p:tav tm="0">
                                          <p:val>
                                            <p:strVal val="#ppt_y"/>
                                          </p:val>
                                        </p:tav>
                                        <p:tav tm="100000">
                                          <p:val>
                                            <p:strVal val="#ppt_y"/>
                                          </p:val>
                                        </p:tav>
                                      </p:tavLst>
                                    </p:anim>
                                    <p:anim calcmode="lin" valueType="num">
                                      <p:cBhvr>
                                        <p:cTn id="30" dur="75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49"/>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50"/>
                                        <p:tgtEl>
                                          <p:spTgt spid="50"/>
                                        </p:tgtEl>
                                      </p:cBhvr>
                                    </p:animEffect>
                                    <p:anim calcmode="lin" valueType="num">
                                      <p:cBhvr>
                                        <p:cTn id="36" dur="750" fill="hold"/>
                                        <p:tgtEl>
                                          <p:spTgt spid="50"/>
                                        </p:tgtEl>
                                        <p:attrNameLst>
                                          <p:attrName>ppt_x</p:attrName>
                                        </p:attrNameLst>
                                      </p:cBhvr>
                                      <p:tavLst>
                                        <p:tav tm="0">
                                          <p:val>
                                            <p:strVal val="#ppt_x"/>
                                          </p:val>
                                        </p:tav>
                                        <p:tav tm="100000">
                                          <p:val>
                                            <p:strVal val="#ppt_x"/>
                                          </p:val>
                                        </p:tav>
                                      </p:tavLst>
                                    </p:anim>
                                    <p:anim calcmode="lin" valueType="num">
                                      <p:cBhvr>
                                        <p:cTn id="37" dur="750" fill="hold"/>
                                        <p:tgtEl>
                                          <p:spTgt spid="50"/>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750"/>
                                        <p:tgtEl>
                                          <p:spTgt spid="51"/>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8"/>
                                        </p:tgtEl>
                                        <p:attrNameLst>
                                          <p:attrName>ppt_y</p:attrName>
                                        </p:attrNameLst>
                                      </p:cBhvr>
                                      <p:tavLst>
                                        <p:tav tm="0">
                                          <p:val>
                                            <p:strVal val="#ppt_y"/>
                                          </p:val>
                                        </p:tav>
                                        <p:tav tm="100000">
                                          <p:val>
                                            <p:strVal val="#ppt_y"/>
                                          </p:val>
                                        </p:tav>
                                      </p:tavLst>
                                    </p:anim>
                                    <p:anim calcmode="lin" valueType="num">
                                      <p:cBhvr>
                                        <p:cTn id="4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8"/>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52"/>
                                        </p:tgtEl>
                                        <p:attrNameLst>
                                          <p:attrName>style.visibility</p:attrName>
                                        </p:attrNameLst>
                                      </p:cBhvr>
                                      <p:to>
                                        <p:strVal val="visible"/>
                                      </p:to>
                                    </p:set>
                                    <p:anim calcmode="lin" valueType="num">
                                      <p:cBhvr>
                                        <p:cTn id="51" dur="7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52"/>
                                        </p:tgtEl>
                                        <p:attrNameLst>
                                          <p:attrName>ppt_y</p:attrName>
                                        </p:attrNameLst>
                                      </p:cBhvr>
                                      <p:tavLst>
                                        <p:tav tm="0">
                                          <p:val>
                                            <p:strVal val="#ppt_y"/>
                                          </p:val>
                                        </p:tav>
                                        <p:tav tm="100000">
                                          <p:val>
                                            <p:strVal val="#ppt_y"/>
                                          </p:val>
                                        </p:tav>
                                      </p:tavLst>
                                    </p:anim>
                                    <p:anim calcmode="lin" valueType="num">
                                      <p:cBhvr>
                                        <p:cTn id="53" dur="7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animBg="1"/>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01</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7020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p:cNvSpPr>
          <p:nvPr/>
        </p:nvSpPr>
        <p:spPr bwMode="auto">
          <a:xfrm>
            <a:off x="567535" y="2389489"/>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6" name="Text Box 10"/>
          <p:cNvSpPr txBox="1">
            <a:spLocks noChangeArrowheads="1"/>
          </p:cNvSpPr>
          <p:nvPr/>
        </p:nvSpPr>
        <p:spPr bwMode="auto">
          <a:xfrm>
            <a:off x="633435" y="2292225"/>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Technology</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7" name="Freeform 6"/>
          <p:cNvSpPr>
            <a:spLocks/>
          </p:cNvSpPr>
          <p:nvPr/>
        </p:nvSpPr>
        <p:spPr bwMode="auto">
          <a:xfrm>
            <a:off x="567535" y="4468250"/>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9" name="Text Box 10"/>
          <p:cNvSpPr txBox="1">
            <a:spLocks noChangeArrowheads="1"/>
          </p:cNvSpPr>
          <p:nvPr/>
        </p:nvSpPr>
        <p:spPr bwMode="auto">
          <a:xfrm>
            <a:off x="633435" y="4370986"/>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solidFill>
                <a:latin typeface="Open Sans" pitchFamily="34" charset="0"/>
                <a:ea typeface="Open Sans" pitchFamily="34" charset="0"/>
                <a:cs typeface="Open Sans" pitchFamily="34" charset="0"/>
              </a:rPr>
              <a:t>Deadline</a:t>
            </a:r>
          </a:p>
          <a:p>
            <a:pPr algn="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Freeform 6"/>
          <p:cNvSpPr>
            <a:spLocks/>
          </p:cNvSpPr>
          <p:nvPr/>
        </p:nvSpPr>
        <p:spPr bwMode="auto">
          <a:xfrm flipH="1">
            <a:off x="8712742" y="2493427"/>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1" name="Text Box 10"/>
          <p:cNvSpPr txBox="1">
            <a:spLocks noChangeArrowheads="1"/>
          </p:cNvSpPr>
          <p:nvPr/>
        </p:nvSpPr>
        <p:spPr bwMode="auto">
          <a:xfrm>
            <a:off x="9077736" y="2396163"/>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Idea</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12" name="Freeform 6"/>
          <p:cNvSpPr>
            <a:spLocks/>
          </p:cNvSpPr>
          <p:nvPr/>
        </p:nvSpPr>
        <p:spPr bwMode="auto">
          <a:xfrm flipH="1">
            <a:off x="8703076" y="4534696"/>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3" name="Text Box 10"/>
          <p:cNvSpPr txBox="1">
            <a:spLocks noChangeArrowheads="1"/>
          </p:cNvSpPr>
          <p:nvPr/>
        </p:nvSpPr>
        <p:spPr bwMode="auto">
          <a:xfrm>
            <a:off x="9068069" y="4437432"/>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Good Capacity</a:t>
            </a:r>
          </a:p>
          <a:p>
            <a:pP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4" name="矩形 13"/>
          <p:cNvSpPr/>
          <p:nvPr/>
        </p:nvSpPr>
        <p:spPr>
          <a:xfrm>
            <a:off x="3561884" y="2133600"/>
            <a:ext cx="5028737" cy="364510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013290940"/>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6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5203161" y="1951519"/>
            <a:ext cx="6346209" cy="418706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3"/>
          <p:cNvSpPr txBox="1"/>
          <p:nvPr/>
        </p:nvSpPr>
        <p:spPr>
          <a:xfrm flipH="1">
            <a:off x="1291031" y="1892196"/>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bg1">
                    <a:lumMod val="50000"/>
                  </a:schemeClr>
                </a:solidFill>
              </a:rPr>
              <a:t>点击添加关键字</a:t>
            </a:r>
          </a:p>
        </p:txBody>
      </p:sp>
      <p:sp>
        <p:nvSpPr>
          <p:cNvPr id="7" name="TextBox 14"/>
          <p:cNvSpPr txBox="1"/>
          <p:nvPr/>
        </p:nvSpPr>
        <p:spPr>
          <a:xfrm>
            <a:off x="1291031" y="2344111"/>
            <a:ext cx="3220866" cy="1169551"/>
          </a:xfrm>
          <a:prstGeom prst="rect">
            <a:avLst/>
          </a:prstGeom>
          <a:noFill/>
        </p:spPr>
        <p:txBody>
          <a:bodyPr wrap="square"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bg1">
                  <a:lumMod val="50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3293698237"/>
              </p:ext>
            </p:extLst>
          </p:nvPr>
        </p:nvGraphicFramePr>
        <p:xfrm>
          <a:off x="1195493" y="3487539"/>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ext uri="{D42A27DB-BD31-4B8C-83A1-F6EECF244321}">
                <p14:modId xmlns:p14="http://schemas.microsoft.com/office/powerpoint/2010/main" val="1707302281"/>
              </p:ext>
            </p:extLst>
          </p:nvPr>
        </p:nvGraphicFramePr>
        <p:xfrm>
          <a:off x="2870837" y="3487539"/>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5"/>
          <p:cNvSpPr txBox="1"/>
          <p:nvPr/>
        </p:nvSpPr>
        <p:spPr>
          <a:xfrm>
            <a:off x="2942885"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1"/>
          <p:cNvSpPr txBox="1"/>
          <p:nvPr/>
        </p:nvSpPr>
        <p:spPr>
          <a:xfrm>
            <a:off x="1267541"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399315" y="5478237"/>
            <a:ext cx="660348" cy="660348"/>
            <a:chOff x="641132" y="4608587"/>
            <a:chExt cx="708547" cy="708547"/>
          </a:xfrm>
        </p:grpSpPr>
        <p:sp>
          <p:nvSpPr>
            <p:cNvPr id="14" name="椭圆 13"/>
            <p:cNvSpPr/>
            <p:nvPr/>
          </p:nvSpPr>
          <p:spPr>
            <a:xfrm>
              <a:off x="641132" y="4608587"/>
              <a:ext cx="708547" cy="708547"/>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6" name="TextBox 14"/>
          <p:cNvSpPr txBox="1"/>
          <p:nvPr/>
        </p:nvSpPr>
        <p:spPr>
          <a:xfrm>
            <a:off x="2177293" y="5370599"/>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032775525"/>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6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11" name="矩形 10"/>
          <p:cNvSpPr>
            <a:spLocks noChangeArrowheads="1"/>
          </p:cNvSpPr>
          <p:nvPr/>
        </p:nvSpPr>
        <p:spPr bwMode="auto">
          <a:xfrm>
            <a:off x="762000" y="1614488"/>
            <a:ext cx="4465638" cy="2165350"/>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矩形 11"/>
          <p:cNvSpPr>
            <a:spLocks noChangeArrowheads="1"/>
          </p:cNvSpPr>
          <p:nvPr/>
        </p:nvSpPr>
        <p:spPr bwMode="auto">
          <a:xfrm>
            <a:off x="762000" y="3903663"/>
            <a:ext cx="1858963" cy="2166937"/>
          </a:xfrm>
          <a:prstGeom prst="rect">
            <a:avLst/>
          </a:prstGeom>
          <a:blipFill dpi="0" rotWithShape="1">
            <a:blip r:embed="rId4">
              <a:grayscl/>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3" name="矩形 12"/>
          <p:cNvSpPr>
            <a:spLocks noChangeArrowheads="1"/>
          </p:cNvSpPr>
          <p:nvPr/>
        </p:nvSpPr>
        <p:spPr bwMode="auto">
          <a:xfrm>
            <a:off x="2755900" y="3903663"/>
            <a:ext cx="2471738" cy="2166937"/>
          </a:xfrm>
          <a:prstGeom prst="rect">
            <a:avLst/>
          </a:prstGeom>
          <a:blipFill dpi="0" rotWithShape="1">
            <a:blip r:embed="rId5">
              <a:grayscl/>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p:cNvSpPr>
            <a:spLocks noChangeArrowheads="1"/>
          </p:cNvSpPr>
          <p:nvPr/>
        </p:nvSpPr>
        <p:spPr bwMode="auto">
          <a:xfrm>
            <a:off x="6129338" y="150971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5" name="矩形 14"/>
          <p:cNvSpPr>
            <a:spLocks noChangeArrowheads="1"/>
          </p:cNvSpPr>
          <p:nvPr/>
        </p:nvSpPr>
        <p:spPr bwMode="auto">
          <a:xfrm>
            <a:off x="6129338" y="2732088"/>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6" name="矩形 15"/>
          <p:cNvSpPr>
            <a:spLocks noChangeArrowheads="1"/>
          </p:cNvSpPr>
          <p:nvPr/>
        </p:nvSpPr>
        <p:spPr bwMode="auto">
          <a:xfrm>
            <a:off x="6129338" y="395446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7" name="矩形 16"/>
          <p:cNvSpPr>
            <a:spLocks noChangeArrowheads="1"/>
          </p:cNvSpPr>
          <p:nvPr/>
        </p:nvSpPr>
        <p:spPr bwMode="auto">
          <a:xfrm>
            <a:off x="6129338" y="5175250"/>
            <a:ext cx="982662"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8" name="矩形 17"/>
          <p:cNvSpPr>
            <a:spLocks noChangeArrowheads="1"/>
          </p:cNvSpPr>
          <p:nvPr/>
        </p:nvSpPr>
        <p:spPr bwMode="auto">
          <a:xfrm>
            <a:off x="7383463" y="150971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矩形 18"/>
          <p:cNvSpPr>
            <a:spLocks noChangeArrowheads="1"/>
          </p:cNvSpPr>
          <p:nvPr/>
        </p:nvSpPr>
        <p:spPr bwMode="auto">
          <a:xfrm>
            <a:off x="7391400" y="2732088"/>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矩形 19"/>
          <p:cNvSpPr>
            <a:spLocks noChangeArrowheads="1"/>
          </p:cNvSpPr>
          <p:nvPr/>
        </p:nvSpPr>
        <p:spPr bwMode="auto">
          <a:xfrm>
            <a:off x="7391400" y="395446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1" name="矩形 20"/>
          <p:cNvSpPr>
            <a:spLocks noChangeArrowheads="1"/>
          </p:cNvSpPr>
          <p:nvPr/>
        </p:nvSpPr>
        <p:spPr bwMode="auto">
          <a:xfrm>
            <a:off x="7391400" y="5175250"/>
            <a:ext cx="4165600"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22" name="图片 2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88100" y="1677988"/>
            <a:ext cx="4857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08725" y="2901950"/>
            <a:ext cx="62388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26188" y="4194175"/>
            <a:ext cx="5873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97625" y="5416550"/>
            <a:ext cx="511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a:spLocks noChangeArrowheads="1"/>
          </p:cNvSpPr>
          <p:nvPr/>
        </p:nvSpPr>
        <p:spPr bwMode="auto">
          <a:xfrm flipH="1">
            <a:off x="7727950" y="1628775"/>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7" name="文本框 26"/>
          <p:cNvSpPr>
            <a:spLocks noChangeArrowheads="1"/>
          </p:cNvSpPr>
          <p:nvPr/>
        </p:nvSpPr>
        <p:spPr bwMode="auto">
          <a:xfrm flipH="1">
            <a:off x="7727950" y="281781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8" name="文本框 27"/>
          <p:cNvSpPr>
            <a:spLocks noChangeArrowheads="1"/>
          </p:cNvSpPr>
          <p:nvPr/>
        </p:nvSpPr>
        <p:spPr bwMode="auto">
          <a:xfrm flipH="1">
            <a:off x="7727950" y="4090988"/>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9" name="文本框 28"/>
          <p:cNvSpPr>
            <a:spLocks noChangeArrowheads="1"/>
          </p:cNvSpPr>
          <p:nvPr/>
        </p:nvSpPr>
        <p:spPr bwMode="auto">
          <a:xfrm flipH="1">
            <a:off x="7735888" y="531336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9255115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21"/>
          <p:cNvSpPr/>
          <p:nvPr/>
        </p:nvSpPr>
        <p:spPr>
          <a:xfrm rot="8017353">
            <a:off x="5155723" y="278730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6" name="任意多边形 22"/>
          <p:cNvSpPr/>
          <p:nvPr/>
        </p:nvSpPr>
        <p:spPr>
          <a:xfrm rot="13330866">
            <a:off x="4393267" y="354576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7" name="任意多边形 23"/>
          <p:cNvSpPr/>
          <p:nvPr/>
        </p:nvSpPr>
        <p:spPr>
          <a:xfrm rot="2853042">
            <a:off x="4488090" y="2029545"/>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9" name="任意多边形 24"/>
          <p:cNvSpPr/>
          <p:nvPr/>
        </p:nvSpPr>
        <p:spPr>
          <a:xfrm rot="18918822">
            <a:off x="5781292" y="276172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0" name="任意多边形 25"/>
          <p:cNvSpPr/>
          <p:nvPr/>
        </p:nvSpPr>
        <p:spPr>
          <a:xfrm rot="13330866">
            <a:off x="6486952" y="354021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1" name="任意多边形 26"/>
          <p:cNvSpPr/>
          <p:nvPr/>
        </p:nvSpPr>
        <p:spPr>
          <a:xfrm rot="2853042">
            <a:off x="6517822" y="2114989"/>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grpSp>
        <p:nvGrpSpPr>
          <p:cNvPr id="12" name="组合 354"/>
          <p:cNvGrpSpPr/>
          <p:nvPr/>
        </p:nvGrpSpPr>
        <p:grpSpPr>
          <a:xfrm>
            <a:off x="2360008" y="2046587"/>
            <a:ext cx="2348825" cy="933843"/>
            <a:chOff x="1343472" y="4037003"/>
            <a:chExt cx="1761619" cy="700382"/>
          </a:xfrm>
        </p:grpSpPr>
        <p:sp>
          <p:nvSpPr>
            <p:cNvPr id="1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354"/>
          <p:cNvGrpSpPr/>
          <p:nvPr/>
        </p:nvGrpSpPr>
        <p:grpSpPr>
          <a:xfrm>
            <a:off x="2401221" y="3649388"/>
            <a:ext cx="2348825" cy="933843"/>
            <a:chOff x="1343472" y="4037003"/>
            <a:chExt cx="1761619" cy="700382"/>
          </a:xfrm>
        </p:grpSpPr>
        <p:sp>
          <p:nvSpPr>
            <p:cNvPr id="1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354"/>
          <p:cNvGrpSpPr/>
          <p:nvPr/>
        </p:nvGrpSpPr>
        <p:grpSpPr>
          <a:xfrm>
            <a:off x="8071430" y="1956772"/>
            <a:ext cx="2348825" cy="933843"/>
            <a:chOff x="1343472" y="4037003"/>
            <a:chExt cx="1761619" cy="700382"/>
          </a:xfrm>
        </p:grpSpPr>
        <p:sp>
          <p:nvSpPr>
            <p:cNvPr id="19"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354"/>
          <p:cNvGrpSpPr/>
          <p:nvPr/>
        </p:nvGrpSpPr>
        <p:grpSpPr>
          <a:xfrm>
            <a:off x="8179041" y="3526318"/>
            <a:ext cx="2348825" cy="933843"/>
            <a:chOff x="1343472" y="4037003"/>
            <a:chExt cx="1761619" cy="700382"/>
          </a:xfrm>
        </p:grpSpPr>
        <p:sp>
          <p:nvSpPr>
            <p:cNvPr id="22"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Rectangle 42"/>
          <p:cNvSpPr/>
          <p:nvPr/>
        </p:nvSpPr>
        <p:spPr>
          <a:xfrm>
            <a:off x="1185237" y="5674908"/>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31081837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直接连接符 24"/>
          <p:cNvSpPr>
            <a:spLocks noChangeShapeType="1"/>
          </p:cNvSpPr>
          <p:nvPr/>
        </p:nvSpPr>
        <p:spPr bwMode="auto">
          <a:xfrm>
            <a:off x="1135063" y="3267075"/>
            <a:ext cx="10117137" cy="1588"/>
          </a:xfrm>
          <a:prstGeom prst="line">
            <a:avLst/>
          </a:prstGeom>
          <a:noFill/>
          <a:ln w="28575">
            <a:solidFill>
              <a:srgbClr val="D5493A"/>
            </a:solidFill>
            <a:prstDash val="sys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椭圆 2"/>
          <p:cNvSpPr>
            <a:spLocks noChangeArrowheads="1"/>
          </p:cNvSpPr>
          <p:nvPr/>
        </p:nvSpPr>
        <p:spPr bwMode="auto">
          <a:xfrm>
            <a:off x="5072063" y="2197100"/>
            <a:ext cx="2052637" cy="2052638"/>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p:cNvSpPr>
            <a:spLocks noChangeArrowheads="1"/>
          </p:cNvSpPr>
          <p:nvPr/>
        </p:nvSpPr>
        <p:spPr bwMode="auto">
          <a:xfrm>
            <a:off x="2917825" y="2559050"/>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4"/>
          <p:cNvSpPr>
            <a:spLocks noChangeArrowheads="1"/>
          </p:cNvSpPr>
          <p:nvPr/>
        </p:nvSpPr>
        <p:spPr bwMode="auto">
          <a:xfrm>
            <a:off x="7699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椭圆 5"/>
          <p:cNvSpPr>
            <a:spLocks noChangeArrowheads="1"/>
          </p:cNvSpPr>
          <p:nvPr/>
        </p:nvSpPr>
        <p:spPr bwMode="auto">
          <a:xfrm>
            <a:off x="7967663" y="2568575"/>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1" name="椭圆 6"/>
          <p:cNvSpPr>
            <a:spLocks noChangeArrowheads="1"/>
          </p:cNvSpPr>
          <p:nvPr/>
        </p:nvSpPr>
        <p:spPr bwMode="auto">
          <a:xfrm>
            <a:off x="101171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文本框 13"/>
          <p:cNvSpPr>
            <a:spLocks noChangeArrowheads="1"/>
          </p:cNvSpPr>
          <p:nvPr/>
        </p:nvSpPr>
        <p:spPr bwMode="auto">
          <a:xfrm>
            <a:off x="431800" y="457200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3" name="文本框 14"/>
          <p:cNvSpPr>
            <a:spLocks noChangeArrowheads="1"/>
          </p:cNvSpPr>
          <p:nvPr/>
        </p:nvSpPr>
        <p:spPr bwMode="auto">
          <a:xfrm>
            <a:off x="2600325"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narrative thought</a:t>
            </a:r>
            <a:endParaRPr lang="zh-CN" altLang="en-US" sz="1600" dirty="0">
              <a:solidFill>
                <a:schemeClr val="bg1">
                  <a:lumMod val="50000"/>
                </a:schemeClr>
              </a:solidFill>
              <a:sym typeface="Calibri" pitchFamily="34" charset="0"/>
            </a:endParaRPr>
          </a:p>
        </p:txBody>
      </p:sp>
      <p:sp>
        <p:nvSpPr>
          <p:cNvPr id="14" name="文本框 15"/>
          <p:cNvSpPr>
            <a:spLocks noChangeArrowheads="1"/>
          </p:cNvSpPr>
          <p:nvPr/>
        </p:nvSpPr>
        <p:spPr bwMode="auto">
          <a:xfrm>
            <a:off x="7659688" y="454025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5" name="文本框 16"/>
          <p:cNvSpPr>
            <a:spLocks noChangeArrowheads="1"/>
          </p:cNvSpPr>
          <p:nvPr/>
        </p:nvSpPr>
        <p:spPr bwMode="auto">
          <a:xfrm>
            <a:off x="9783763"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6" name="文本框 17"/>
          <p:cNvSpPr>
            <a:spLocks noChangeArrowheads="1"/>
          </p:cNvSpPr>
          <p:nvPr/>
        </p:nvSpPr>
        <p:spPr bwMode="auto">
          <a:xfrm>
            <a:off x="5068888" y="4551363"/>
            <a:ext cx="215321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800" b="1">
                <a:solidFill>
                  <a:schemeClr val="bg1">
                    <a:lumMod val="50000"/>
                  </a:schemeClr>
                </a:solidFill>
                <a:latin typeface="Calibri" pitchFamily="34" charset="0"/>
                <a:sym typeface="Calibri" pitchFamily="34" charset="0"/>
              </a:rPr>
              <a:t>YOUR  TITLE</a:t>
            </a:r>
            <a:endParaRPr lang="en-US" altLang="zh-CN" sz="20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you</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to the  center of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pic>
        <p:nvPicPr>
          <p:cNvPr id="17" name="图片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2950" y="29527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68663" y="28987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69563" y="29257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72125" y="27892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08075" y="2925763"/>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2158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02</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79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4267</TotalTime>
  <Words>2129</Words>
  <Application>Microsoft Office PowerPoint</Application>
  <PresentationFormat>自定义</PresentationFormat>
  <Paragraphs>276</Paragraphs>
  <Slides>26</Slides>
  <Notes>26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Avant GardeBook</vt:lpstr>
      <vt:lpstr>Bebas Neue</vt:lpstr>
      <vt:lpstr>Gill Sans</vt:lpstr>
      <vt:lpstr>Lato Light</vt:lpstr>
      <vt:lpstr>等线</vt:lpstr>
      <vt:lpstr>等线 Light</vt:lpstr>
      <vt:lpstr>方正姚体</vt:lpstr>
      <vt:lpstr>方正正大黑简体</vt:lpstr>
      <vt:lpstr>华文中宋</vt:lpstr>
      <vt:lpstr>宋体</vt:lpstr>
      <vt:lpstr>微软雅黑</vt:lpstr>
      <vt:lpstr>Agency FB</vt:lpstr>
      <vt:lpstr>Arial</vt:lpstr>
      <vt:lpstr>Calibri</vt:lpstr>
      <vt:lpstr>Franklin Gothic Book</vt:lpstr>
      <vt:lpstr>Open Sans</vt:lpstr>
      <vt:lpstr>Open Sans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调研报告</dc:title>
  <dc:creator>第一PPT模板网-WWW.1PPT.COM</dc:creator>
  <cp:keywords>第一PPT模板网-WWW.1PPT.COM</cp:keywords>
  <dc:description>www.1ppt.com</dc:description>
  <cp:lastModifiedBy>wuhan</cp:lastModifiedBy>
  <cp:revision>2775</cp:revision>
  <dcterms:created xsi:type="dcterms:W3CDTF">2015-12-01T09:06:39Z</dcterms:created>
  <dcterms:modified xsi:type="dcterms:W3CDTF">2019-02-18T02:47:34Z</dcterms:modified>
</cp:coreProperties>
</file>