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752A4-C4E2-455B-B90F-071CDFD4353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AD42C-CBD4-491E-98BB-B852124E65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48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0723-9F90-47E1-B866-58BDF190673A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C4B39-061E-4DC4-8BFF-8338A23B163E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63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8D8B-77A8-4F4E-B0F1-13F502D6DEAD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12869-287F-49B9-89E7-E498B25D2B34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77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9812-990C-40C8-82D8-7FD2FC461A7A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86BDB-CDCE-4D3E-A572-4485321CA902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776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BEBE-EF13-4983-B182-046B37A0370C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45E6F-D1B7-49E0-9AB3-789D9698C190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893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30CE-9BF4-492C-8C36-F9D0D55211C5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A7279-7956-45E1-BDE3-57002D435936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0680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9D2A-9915-4C18-AB9B-97F64A8D7100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5936C-FB74-4FA5-A4D7-AF27EF2B2744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804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A163B-8043-4B34-B33D-7C8314EE8974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79695-BCBF-42DC-ABA5-DD559FA2841C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31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FD9F-47D7-4273-AC10-B0ADD1616201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5409C-1B70-499E-99EE-00F3031A167D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09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90DB-3C25-4443-9160-99EC4B4FBA8E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07042-6194-46CC-9048-4119439E445B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57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ECA8B-2EF0-42D6-9240-332C9FEF8BD9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91E66-11EA-4D38-A080-35FCDAF9A52F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090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25B6-69F2-469C-AA5D-18D67FCAB9F0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FA72-BECB-4647-8440-CED3ECDBC9D2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015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5C6C-893D-455E-B43C-C72A46B956B9}" type="datetime1">
              <a:rPr lang="zh-CN" altLang="en-US"/>
              <a:pPr>
                <a:defRPr/>
              </a:pPr>
              <a:t>2019-02-18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0BEC-C83D-47D1-8E53-78E6DD76AC83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694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296FC419-D744-498D-9070-6D4391EC8106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2019-02-18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方正兰亭黑_GBK" panose="02000000000000000000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9004505-0671-48A8-B3C0-327E9FE17D3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10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" name="TextBox 37"/>
          <p:cNvSpPr>
            <a:spLocks noChangeArrowheads="1"/>
          </p:cNvSpPr>
          <p:nvPr/>
        </p:nvSpPr>
        <p:spPr bwMode="auto">
          <a:xfrm>
            <a:off x="1463675" y="2011363"/>
            <a:ext cx="9264650" cy="83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公司介绍</a:t>
            </a:r>
            <a:r>
              <a:rPr lang="en-US" altLang="zh-CN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·</a:t>
            </a:r>
            <a:r>
              <a:rPr lang="zh-CN" altLang="en-US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企业宣传</a:t>
            </a:r>
            <a:r>
              <a:rPr lang="en-US" altLang="zh-CN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PPT</a:t>
            </a:r>
            <a:r>
              <a:rPr lang="zh-CN" altLang="en-US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模板</a:t>
            </a:r>
          </a:p>
        </p:txBody>
      </p:sp>
      <p:sp>
        <p:nvSpPr>
          <p:cNvPr id="3104" name="矩形 47"/>
          <p:cNvSpPr>
            <a:spLocks noChangeArrowheads="1"/>
          </p:cNvSpPr>
          <p:nvPr/>
        </p:nvSpPr>
        <p:spPr bwMode="auto">
          <a:xfrm>
            <a:off x="2049463" y="3324225"/>
            <a:ext cx="8093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5710238" y="5518150"/>
            <a:ext cx="784225" cy="784225"/>
            <a:chOff x="0" y="0"/>
            <a:chExt cx="784512" cy="784512"/>
          </a:xfrm>
        </p:grpSpPr>
        <p:sp>
          <p:nvSpPr>
            <p:cNvPr id="26642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7470775" y="5518150"/>
            <a:ext cx="784225" cy="784225"/>
            <a:chOff x="0" y="0"/>
            <a:chExt cx="784512" cy="784512"/>
          </a:xfrm>
        </p:grpSpPr>
        <p:sp>
          <p:nvSpPr>
            <p:cNvPr id="2664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949700" y="5518150"/>
            <a:ext cx="784225" cy="784225"/>
            <a:chOff x="0" y="0"/>
            <a:chExt cx="784512" cy="784512"/>
          </a:xfrm>
        </p:grpSpPr>
        <p:sp>
          <p:nvSpPr>
            <p:cNvPr id="26638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9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4"/>
          <p:cNvGrpSpPr>
            <a:grpSpLocks/>
          </p:cNvGrpSpPr>
          <p:nvPr/>
        </p:nvGrpSpPr>
        <p:grpSpPr bwMode="auto">
          <a:xfrm>
            <a:off x="2190750" y="5518150"/>
            <a:ext cx="784225" cy="784225"/>
            <a:chOff x="0" y="0"/>
            <a:chExt cx="784512" cy="784512"/>
          </a:xfrm>
        </p:grpSpPr>
        <p:sp>
          <p:nvSpPr>
            <p:cNvPr id="26636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7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47"/>
          <p:cNvGrpSpPr>
            <a:grpSpLocks/>
          </p:cNvGrpSpPr>
          <p:nvPr/>
        </p:nvGrpSpPr>
        <p:grpSpPr bwMode="auto">
          <a:xfrm>
            <a:off x="9231313" y="5518150"/>
            <a:ext cx="784225" cy="784225"/>
            <a:chOff x="0" y="0"/>
            <a:chExt cx="784512" cy="784512"/>
          </a:xfrm>
        </p:grpSpPr>
        <p:sp>
          <p:nvSpPr>
            <p:cNvPr id="26634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5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2081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bldLvl="0" autoUpdateAnimBg="0"/>
      <p:bldP spid="3104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BB4D66D-0D5A-4937-B20B-D85EDF4248D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8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2292" name="矩形 4"/>
          <p:cNvSpPr>
            <a:spLocks noChangeArrowheads="1"/>
          </p:cNvSpPr>
          <p:nvPr/>
        </p:nvSpPr>
        <p:spPr bwMode="auto">
          <a:xfrm>
            <a:off x="0" y="3754438"/>
            <a:ext cx="12192000" cy="10223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524000" y="1466850"/>
            <a:ext cx="2111375" cy="2112963"/>
            <a:chOff x="0" y="0"/>
            <a:chExt cx="1582738" cy="1584325"/>
          </a:xfrm>
        </p:grpSpPr>
        <p:sp>
          <p:nvSpPr>
            <p:cNvPr id="35869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5870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2296" name="Rectangle 60"/>
          <p:cNvSpPr>
            <a:spLocks noChangeArrowheads="1"/>
          </p:cNvSpPr>
          <p:nvPr/>
        </p:nvSpPr>
        <p:spPr bwMode="auto">
          <a:xfrm>
            <a:off x="4525963" y="1639888"/>
            <a:ext cx="2012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229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核心成员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5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5867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8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301" name="文本框 37"/>
          <p:cNvSpPr>
            <a:spLocks noChangeArrowheads="1"/>
          </p:cNvSpPr>
          <p:nvPr/>
        </p:nvSpPr>
        <p:spPr bwMode="auto">
          <a:xfrm>
            <a:off x="67278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Founder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302" name="矩形 56"/>
          <p:cNvSpPr>
            <a:spLocks noChangeArrowheads="1"/>
          </p:cNvSpPr>
          <p:nvPr/>
        </p:nvSpPr>
        <p:spPr bwMode="auto">
          <a:xfrm>
            <a:off x="4525963" y="210661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</a:rPr>
              <a:t>公司职务</a:t>
            </a:r>
            <a:endParaRPr lang="en-US" altLang="zh-CN" sz="1200">
              <a:solidFill>
                <a:srgbClr val="FFD860"/>
              </a:solidFill>
            </a:endParaRPr>
          </a:p>
        </p:txBody>
      </p:sp>
      <p:sp>
        <p:nvSpPr>
          <p:cNvPr id="12303" name="矩形 47"/>
          <p:cNvSpPr>
            <a:spLocks noChangeArrowheads="1"/>
          </p:cNvSpPr>
          <p:nvPr/>
        </p:nvSpPr>
        <p:spPr bwMode="auto">
          <a:xfrm>
            <a:off x="4525963" y="2505075"/>
            <a:ext cx="62611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点击录入人物的综合描述介绍，点击录入人物的综合描述介绍，点击录入人物的综合描述介绍，点击录入人物的综合描述介绍，点击录入人物的综合描述介绍，点击录入人物的综合描述介绍。</a:t>
            </a:r>
          </a:p>
        </p:txBody>
      </p:sp>
      <p:sp>
        <p:nvSpPr>
          <p:cNvPr id="12304" name="矩形 47"/>
          <p:cNvSpPr>
            <a:spLocks noChangeArrowheads="1"/>
          </p:cNvSpPr>
          <p:nvPr/>
        </p:nvSpPr>
        <p:spPr bwMode="auto">
          <a:xfrm>
            <a:off x="2008188" y="3959225"/>
            <a:ext cx="83502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点击录入人物的名言及座右铭，点击录入人物的名言及座右铭，点击录入人物的名言及座右铭，点击录入人物的名言及座右铭，点击录入人物的名言及座右铭，点击录入人物的名言及座右铭。</a:t>
            </a:r>
          </a:p>
        </p:txBody>
      </p:sp>
      <p:sp>
        <p:nvSpPr>
          <p:cNvPr id="12307" name="矩形 47"/>
          <p:cNvSpPr>
            <a:spLocks noChangeArrowheads="1"/>
          </p:cNvSpPr>
          <p:nvPr/>
        </p:nvSpPr>
        <p:spPr bwMode="auto">
          <a:xfrm>
            <a:off x="137477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1998.9</a:t>
            </a:r>
          </a:p>
        </p:txBody>
      </p:sp>
      <p:sp>
        <p:nvSpPr>
          <p:cNvPr id="12308" name="矩形 47"/>
          <p:cNvSpPr>
            <a:spLocks noChangeArrowheads="1"/>
          </p:cNvSpPr>
          <p:nvPr/>
        </p:nvSpPr>
        <p:spPr bwMode="auto">
          <a:xfrm>
            <a:off x="136525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09" name="矩形 60"/>
          <p:cNvSpPr>
            <a:spLocks noChangeArrowheads="1"/>
          </p:cNvSpPr>
          <p:nvPr/>
        </p:nvSpPr>
        <p:spPr bwMode="auto">
          <a:xfrm>
            <a:off x="4616450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2005-2010</a:t>
            </a:r>
          </a:p>
        </p:txBody>
      </p:sp>
      <p:sp>
        <p:nvSpPr>
          <p:cNvPr id="12310" name="矩形 47"/>
          <p:cNvSpPr>
            <a:spLocks noChangeArrowheads="1"/>
          </p:cNvSpPr>
          <p:nvPr/>
        </p:nvSpPr>
        <p:spPr bwMode="auto">
          <a:xfrm>
            <a:off x="4606925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11" name="矩形 76"/>
          <p:cNvSpPr>
            <a:spLocks noChangeArrowheads="1"/>
          </p:cNvSpPr>
          <p:nvPr/>
        </p:nvSpPr>
        <p:spPr bwMode="auto">
          <a:xfrm>
            <a:off x="785812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2012.9</a:t>
            </a:r>
          </a:p>
        </p:txBody>
      </p:sp>
      <p:sp>
        <p:nvSpPr>
          <p:cNvPr id="12312" name="矩形 47"/>
          <p:cNvSpPr>
            <a:spLocks noChangeArrowheads="1"/>
          </p:cNvSpPr>
          <p:nvPr/>
        </p:nvSpPr>
        <p:spPr bwMode="auto">
          <a:xfrm>
            <a:off x="784860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35860" name="Line 28"/>
          <p:cNvSpPr>
            <a:spLocks noChangeShapeType="1"/>
          </p:cNvSpPr>
          <p:nvPr/>
        </p:nvSpPr>
        <p:spPr bwMode="auto">
          <a:xfrm>
            <a:off x="-1666875" y="-50800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61" name="组合 34"/>
          <p:cNvGrpSpPr>
            <a:grpSpLocks/>
          </p:cNvGrpSpPr>
          <p:nvPr/>
        </p:nvGrpSpPr>
        <p:grpSpPr bwMode="auto">
          <a:xfrm>
            <a:off x="1536700" y="3911600"/>
            <a:ext cx="390525" cy="312738"/>
            <a:chOff x="332469" y="4333224"/>
            <a:chExt cx="389676" cy="311989"/>
          </a:xfrm>
        </p:grpSpPr>
        <p:sp>
          <p:nvSpPr>
            <p:cNvPr id="35865" name="Freeform 29"/>
            <p:cNvSpPr>
              <a:spLocks/>
            </p:cNvSpPr>
            <p:nvPr/>
          </p:nvSpPr>
          <p:spPr bwMode="auto">
            <a:xfrm>
              <a:off x="332469" y="4333224"/>
              <a:ext cx="151644" cy="311989"/>
            </a:xfrm>
            <a:custGeom>
              <a:avLst/>
              <a:gdLst>
                <a:gd name="T0" fmla="*/ 137999 w 489"/>
                <a:gd name="T1" fmla="*/ 0 h 1003"/>
                <a:gd name="T2" fmla="*/ 137999 w 489"/>
                <a:gd name="T3" fmla="*/ 72165 h 1003"/>
                <a:gd name="T4" fmla="*/ 137999 w 489"/>
                <a:gd name="T5" fmla="*/ 72165 h 1003"/>
                <a:gd name="T6" fmla="*/ 135518 w 489"/>
                <a:gd name="T7" fmla="*/ 72787 h 1003"/>
                <a:gd name="T8" fmla="*/ 133037 w 489"/>
                <a:gd name="T9" fmla="*/ 73720 h 1003"/>
                <a:gd name="T10" fmla="*/ 129936 w 489"/>
                <a:gd name="T11" fmla="*/ 75276 h 1003"/>
                <a:gd name="T12" fmla="*/ 125905 w 489"/>
                <a:gd name="T13" fmla="*/ 77142 h 1003"/>
                <a:gd name="T14" fmla="*/ 121873 w 489"/>
                <a:gd name="T15" fmla="*/ 79319 h 1003"/>
                <a:gd name="T16" fmla="*/ 117222 w 489"/>
                <a:gd name="T17" fmla="*/ 82741 h 1003"/>
                <a:gd name="T18" fmla="*/ 112260 w 489"/>
                <a:gd name="T19" fmla="*/ 86785 h 1003"/>
                <a:gd name="T20" fmla="*/ 107918 w 489"/>
                <a:gd name="T21" fmla="*/ 91450 h 1003"/>
                <a:gd name="T22" fmla="*/ 105438 w 489"/>
                <a:gd name="T23" fmla="*/ 94250 h 1003"/>
                <a:gd name="T24" fmla="*/ 103577 w 489"/>
                <a:gd name="T25" fmla="*/ 97360 h 1003"/>
                <a:gd name="T26" fmla="*/ 101406 w 489"/>
                <a:gd name="T27" fmla="*/ 100471 h 1003"/>
                <a:gd name="T28" fmla="*/ 99235 w 489"/>
                <a:gd name="T29" fmla="*/ 103893 h 1003"/>
                <a:gd name="T30" fmla="*/ 97685 w 489"/>
                <a:gd name="T31" fmla="*/ 107625 h 1003"/>
                <a:gd name="T32" fmla="*/ 96134 w 489"/>
                <a:gd name="T33" fmla="*/ 111669 h 1003"/>
                <a:gd name="T34" fmla="*/ 94584 w 489"/>
                <a:gd name="T35" fmla="*/ 115713 h 1003"/>
                <a:gd name="T36" fmla="*/ 93653 w 489"/>
                <a:gd name="T37" fmla="*/ 120379 h 1003"/>
                <a:gd name="T38" fmla="*/ 92103 w 489"/>
                <a:gd name="T39" fmla="*/ 125356 h 1003"/>
                <a:gd name="T40" fmla="*/ 91483 w 489"/>
                <a:gd name="T41" fmla="*/ 130332 h 1003"/>
                <a:gd name="T42" fmla="*/ 90862 w 489"/>
                <a:gd name="T43" fmla="*/ 135931 h 1003"/>
                <a:gd name="T44" fmla="*/ 90862 w 489"/>
                <a:gd name="T45" fmla="*/ 141530 h 1003"/>
                <a:gd name="T46" fmla="*/ 90862 w 489"/>
                <a:gd name="T47" fmla="*/ 147752 h 1003"/>
                <a:gd name="T48" fmla="*/ 91172 w 489"/>
                <a:gd name="T49" fmla="*/ 154284 h 1003"/>
                <a:gd name="T50" fmla="*/ 151644 w 489"/>
                <a:gd name="T51" fmla="*/ 154284 h 1003"/>
                <a:gd name="T52" fmla="*/ 151644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0 w 489"/>
                <a:gd name="T61" fmla="*/ 157705 h 1003"/>
                <a:gd name="T62" fmla="*/ 1861 w 489"/>
                <a:gd name="T63" fmla="*/ 150862 h 1003"/>
                <a:gd name="T64" fmla="*/ 3721 w 489"/>
                <a:gd name="T65" fmla="*/ 142153 h 1003"/>
                <a:gd name="T66" fmla="*/ 6512 w 489"/>
                <a:gd name="T67" fmla="*/ 131266 h 1003"/>
                <a:gd name="T68" fmla="*/ 10234 w 489"/>
                <a:gd name="T69" fmla="*/ 119134 h 1003"/>
                <a:gd name="T70" fmla="*/ 12715 w 489"/>
                <a:gd name="T71" fmla="*/ 112602 h 1003"/>
                <a:gd name="T72" fmla="*/ 15195 w 489"/>
                <a:gd name="T73" fmla="*/ 106070 h 1003"/>
                <a:gd name="T74" fmla="*/ 18297 w 489"/>
                <a:gd name="T75" fmla="*/ 99227 h 1003"/>
                <a:gd name="T76" fmla="*/ 21708 w 489"/>
                <a:gd name="T77" fmla="*/ 92073 h 1003"/>
                <a:gd name="T78" fmla="*/ 25119 w 489"/>
                <a:gd name="T79" fmla="*/ 84918 h 1003"/>
                <a:gd name="T80" fmla="*/ 29460 w 489"/>
                <a:gd name="T81" fmla="*/ 77764 h 1003"/>
                <a:gd name="T82" fmla="*/ 34112 w 489"/>
                <a:gd name="T83" fmla="*/ 70921 h 1003"/>
                <a:gd name="T84" fmla="*/ 38764 w 489"/>
                <a:gd name="T85" fmla="*/ 63766 h 1003"/>
                <a:gd name="T86" fmla="*/ 44036 w 489"/>
                <a:gd name="T87" fmla="*/ 56923 h 1003"/>
                <a:gd name="T88" fmla="*/ 49928 w 489"/>
                <a:gd name="T89" fmla="*/ 50080 h 1003"/>
                <a:gd name="T90" fmla="*/ 56440 w 489"/>
                <a:gd name="T91" fmla="*/ 43237 h 1003"/>
                <a:gd name="T92" fmla="*/ 63263 w 489"/>
                <a:gd name="T93" fmla="*/ 37327 h 1003"/>
                <a:gd name="T94" fmla="*/ 70705 w 489"/>
                <a:gd name="T95" fmla="*/ 31106 h 1003"/>
                <a:gd name="T96" fmla="*/ 78458 w 489"/>
                <a:gd name="T97" fmla="*/ 25196 h 1003"/>
                <a:gd name="T98" fmla="*/ 86831 w 489"/>
                <a:gd name="T99" fmla="*/ 19908 h 1003"/>
                <a:gd name="T100" fmla="*/ 95824 w 489"/>
                <a:gd name="T101" fmla="*/ 14620 h 1003"/>
                <a:gd name="T102" fmla="*/ 105127 w 489"/>
                <a:gd name="T103" fmla="*/ 10265 h 1003"/>
                <a:gd name="T104" fmla="*/ 115671 w 489"/>
                <a:gd name="T105" fmla="*/ 6221 h 1003"/>
                <a:gd name="T106" fmla="*/ 126215 w 489"/>
                <a:gd name="T107" fmla="*/ 2800 h 1003"/>
                <a:gd name="T108" fmla="*/ 137999 w 489"/>
                <a:gd name="T109" fmla="*/ 0 h 1003"/>
                <a:gd name="T110" fmla="*/ 137999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7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6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2" y="279"/>
                  </a:lnTo>
                  <a:lnTo>
                    <a:pt x="348" y="294"/>
                  </a:lnTo>
                  <a:lnTo>
                    <a:pt x="340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0" y="334"/>
                  </a:lnTo>
                  <a:lnTo>
                    <a:pt x="315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7" y="403"/>
                  </a:lnTo>
                  <a:lnTo>
                    <a:pt x="295" y="419"/>
                  </a:lnTo>
                  <a:lnTo>
                    <a:pt x="293" y="437"/>
                  </a:lnTo>
                  <a:lnTo>
                    <a:pt x="293" y="455"/>
                  </a:lnTo>
                  <a:lnTo>
                    <a:pt x="293" y="475"/>
                  </a:lnTo>
                  <a:lnTo>
                    <a:pt x="294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6" y="485"/>
                  </a:lnTo>
                  <a:lnTo>
                    <a:pt x="12" y="457"/>
                  </a:lnTo>
                  <a:lnTo>
                    <a:pt x="21" y="422"/>
                  </a:lnTo>
                  <a:lnTo>
                    <a:pt x="33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1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5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39" y="33"/>
                  </a:lnTo>
                  <a:lnTo>
                    <a:pt x="373" y="20"/>
                  </a:lnTo>
                  <a:lnTo>
                    <a:pt x="407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6" name="Freeform 30"/>
            <p:cNvSpPr>
              <a:spLocks/>
            </p:cNvSpPr>
            <p:nvPr/>
          </p:nvSpPr>
          <p:spPr bwMode="auto">
            <a:xfrm>
              <a:off x="569879" y="4333224"/>
              <a:ext cx="152266" cy="311989"/>
            </a:xfrm>
            <a:custGeom>
              <a:avLst/>
              <a:gdLst>
                <a:gd name="T0" fmla="*/ 138565 w 489"/>
                <a:gd name="T1" fmla="*/ 0 h 1003"/>
                <a:gd name="T2" fmla="*/ 138565 w 489"/>
                <a:gd name="T3" fmla="*/ 72165 h 1003"/>
                <a:gd name="T4" fmla="*/ 138565 w 489"/>
                <a:gd name="T5" fmla="*/ 72165 h 1003"/>
                <a:gd name="T6" fmla="*/ 136385 w 489"/>
                <a:gd name="T7" fmla="*/ 72787 h 1003"/>
                <a:gd name="T8" fmla="*/ 133583 w 489"/>
                <a:gd name="T9" fmla="*/ 73720 h 1003"/>
                <a:gd name="T10" fmla="*/ 130469 w 489"/>
                <a:gd name="T11" fmla="*/ 75276 h 1003"/>
                <a:gd name="T12" fmla="*/ 126733 w 489"/>
                <a:gd name="T13" fmla="*/ 77142 h 1003"/>
                <a:gd name="T14" fmla="*/ 122373 w 489"/>
                <a:gd name="T15" fmla="*/ 79319 h 1003"/>
                <a:gd name="T16" fmla="*/ 117703 w 489"/>
                <a:gd name="T17" fmla="*/ 82741 h 1003"/>
                <a:gd name="T18" fmla="*/ 113032 w 489"/>
                <a:gd name="T19" fmla="*/ 86785 h 1003"/>
                <a:gd name="T20" fmla="*/ 108361 w 489"/>
                <a:gd name="T21" fmla="*/ 91450 h 1003"/>
                <a:gd name="T22" fmla="*/ 106181 w 489"/>
                <a:gd name="T23" fmla="*/ 94250 h 1003"/>
                <a:gd name="T24" fmla="*/ 104002 w 489"/>
                <a:gd name="T25" fmla="*/ 97360 h 1003"/>
                <a:gd name="T26" fmla="*/ 101822 w 489"/>
                <a:gd name="T27" fmla="*/ 100471 h 1003"/>
                <a:gd name="T28" fmla="*/ 99954 w 489"/>
                <a:gd name="T29" fmla="*/ 103893 h 1003"/>
                <a:gd name="T30" fmla="*/ 98397 w 489"/>
                <a:gd name="T31" fmla="*/ 107625 h 1003"/>
                <a:gd name="T32" fmla="*/ 96529 w 489"/>
                <a:gd name="T33" fmla="*/ 111669 h 1003"/>
                <a:gd name="T34" fmla="*/ 94972 w 489"/>
                <a:gd name="T35" fmla="*/ 115713 h 1003"/>
                <a:gd name="T36" fmla="*/ 94037 w 489"/>
                <a:gd name="T37" fmla="*/ 120379 h 1003"/>
                <a:gd name="T38" fmla="*/ 92792 w 489"/>
                <a:gd name="T39" fmla="*/ 125356 h 1003"/>
                <a:gd name="T40" fmla="*/ 92169 w 489"/>
                <a:gd name="T41" fmla="*/ 130332 h 1003"/>
                <a:gd name="T42" fmla="*/ 91546 w 489"/>
                <a:gd name="T43" fmla="*/ 135931 h 1003"/>
                <a:gd name="T44" fmla="*/ 91546 w 489"/>
                <a:gd name="T45" fmla="*/ 141530 h 1003"/>
                <a:gd name="T46" fmla="*/ 91546 w 489"/>
                <a:gd name="T47" fmla="*/ 147752 h 1003"/>
                <a:gd name="T48" fmla="*/ 91858 w 489"/>
                <a:gd name="T49" fmla="*/ 154284 h 1003"/>
                <a:gd name="T50" fmla="*/ 152266 w 489"/>
                <a:gd name="T51" fmla="*/ 154284 h 1003"/>
                <a:gd name="T52" fmla="*/ 152266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3 w 489"/>
                <a:gd name="T61" fmla="*/ 157705 h 1003"/>
                <a:gd name="T62" fmla="*/ 2180 w 489"/>
                <a:gd name="T63" fmla="*/ 150862 h 1003"/>
                <a:gd name="T64" fmla="*/ 4048 w 489"/>
                <a:gd name="T65" fmla="*/ 142153 h 1003"/>
                <a:gd name="T66" fmla="*/ 6539 w 489"/>
                <a:gd name="T67" fmla="*/ 131266 h 1003"/>
                <a:gd name="T68" fmla="*/ 10587 w 489"/>
                <a:gd name="T69" fmla="*/ 119134 h 1003"/>
                <a:gd name="T70" fmla="*/ 12767 w 489"/>
                <a:gd name="T71" fmla="*/ 112602 h 1003"/>
                <a:gd name="T72" fmla="*/ 15258 w 489"/>
                <a:gd name="T73" fmla="*/ 106070 h 1003"/>
                <a:gd name="T74" fmla="*/ 18372 w 489"/>
                <a:gd name="T75" fmla="*/ 99227 h 1003"/>
                <a:gd name="T76" fmla="*/ 21797 w 489"/>
                <a:gd name="T77" fmla="*/ 92073 h 1003"/>
                <a:gd name="T78" fmla="*/ 25533 w 489"/>
                <a:gd name="T79" fmla="*/ 84918 h 1003"/>
                <a:gd name="T80" fmla="*/ 29581 w 489"/>
                <a:gd name="T81" fmla="*/ 77764 h 1003"/>
                <a:gd name="T82" fmla="*/ 34252 w 489"/>
                <a:gd name="T83" fmla="*/ 70921 h 1003"/>
                <a:gd name="T84" fmla="*/ 39234 w 489"/>
                <a:gd name="T85" fmla="*/ 63766 h 1003"/>
                <a:gd name="T86" fmla="*/ 44216 w 489"/>
                <a:gd name="T87" fmla="*/ 56923 h 1003"/>
                <a:gd name="T88" fmla="*/ 50133 w 489"/>
                <a:gd name="T89" fmla="*/ 50080 h 1003"/>
                <a:gd name="T90" fmla="*/ 56672 w 489"/>
                <a:gd name="T91" fmla="*/ 43237 h 1003"/>
                <a:gd name="T92" fmla="*/ 63522 w 489"/>
                <a:gd name="T93" fmla="*/ 37327 h 1003"/>
                <a:gd name="T94" fmla="*/ 70995 w 489"/>
                <a:gd name="T95" fmla="*/ 31106 h 1003"/>
                <a:gd name="T96" fmla="*/ 78780 w 489"/>
                <a:gd name="T97" fmla="*/ 25196 h 1003"/>
                <a:gd name="T98" fmla="*/ 87187 w 489"/>
                <a:gd name="T99" fmla="*/ 19908 h 1003"/>
                <a:gd name="T100" fmla="*/ 96217 w 489"/>
                <a:gd name="T101" fmla="*/ 14620 h 1003"/>
                <a:gd name="T102" fmla="*/ 105870 w 489"/>
                <a:gd name="T103" fmla="*/ 10265 h 1003"/>
                <a:gd name="T104" fmla="*/ 116146 w 489"/>
                <a:gd name="T105" fmla="*/ 6221 h 1003"/>
                <a:gd name="T106" fmla="*/ 127044 w 489"/>
                <a:gd name="T107" fmla="*/ 2800 h 1003"/>
                <a:gd name="T108" fmla="*/ 138565 w 489"/>
                <a:gd name="T109" fmla="*/ 0 h 1003"/>
                <a:gd name="T110" fmla="*/ 138565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8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7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3" y="279"/>
                  </a:lnTo>
                  <a:lnTo>
                    <a:pt x="348" y="294"/>
                  </a:lnTo>
                  <a:lnTo>
                    <a:pt x="341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1" y="334"/>
                  </a:lnTo>
                  <a:lnTo>
                    <a:pt x="316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8" y="403"/>
                  </a:lnTo>
                  <a:lnTo>
                    <a:pt x="296" y="419"/>
                  </a:lnTo>
                  <a:lnTo>
                    <a:pt x="294" y="437"/>
                  </a:lnTo>
                  <a:lnTo>
                    <a:pt x="294" y="455"/>
                  </a:lnTo>
                  <a:lnTo>
                    <a:pt x="294" y="475"/>
                  </a:lnTo>
                  <a:lnTo>
                    <a:pt x="295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7" y="485"/>
                  </a:lnTo>
                  <a:lnTo>
                    <a:pt x="13" y="457"/>
                  </a:lnTo>
                  <a:lnTo>
                    <a:pt x="21" y="422"/>
                  </a:lnTo>
                  <a:lnTo>
                    <a:pt x="34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2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6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40" y="33"/>
                  </a:lnTo>
                  <a:lnTo>
                    <a:pt x="373" y="20"/>
                  </a:lnTo>
                  <a:lnTo>
                    <a:pt x="408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862" name="组合 35"/>
          <p:cNvGrpSpPr>
            <a:grpSpLocks/>
          </p:cNvGrpSpPr>
          <p:nvPr/>
        </p:nvGrpSpPr>
        <p:grpSpPr bwMode="auto">
          <a:xfrm>
            <a:off x="10147300" y="4325938"/>
            <a:ext cx="390525" cy="311150"/>
            <a:chOff x="1453639" y="4354976"/>
            <a:chExt cx="389675" cy="311368"/>
          </a:xfrm>
        </p:grpSpPr>
        <p:sp>
          <p:nvSpPr>
            <p:cNvPr id="35863" name="Freeform 31"/>
            <p:cNvSpPr>
              <a:spLocks/>
            </p:cNvSpPr>
            <p:nvPr/>
          </p:nvSpPr>
          <p:spPr bwMode="auto">
            <a:xfrm>
              <a:off x="1691670" y="4354976"/>
              <a:ext cx="151644" cy="311368"/>
            </a:xfrm>
            <a:custGeom>
              <a:avLst/>
              <a:gdLst>
                <a:gd name="T0" fmla="*/ 13645 w 489"/>
                <a:gd name="T1" fmla="*/ 311368 h 1003"/>
                <a:gd name="T2" fmla="*/ 13645 w 489"/>
                <a:gd name="T3" fmla="*/ 239347 h 1003"/>
                <a:gd name="T4" fmla="*/ 13645 w 489"/>
                <a:gd name="T5" fmla="*/ 239347 h 1003"/>
                <a:gd name="T6" fmla="*/ 15816 w 489"/>
                <a:gd name="T7" fmla="*/ 238726 h 1003"/>
                <a:gd name="T8" fmla="*/ 18607 w 489"/>
                <a:gd name="T9" fmla="*/ 237795 h 1003"/>
                <a:gd name="T10" fmla="*/ 21708 w 489"/>
                <a:gd name="T11" fmla="*/ 236553 h 1003"/>
                <a:gd name="T12" fmla="*/ 25739 w 489"/>
                <a:gd name="T13" fmla="*/ 234380 h 1003"/>
                <a:gd name="T14" fmla="*/ 29771 w 489"/>
                <a:gd name="T15" fmla="*/ 231896 h 1003"/>
                <a:gd name="T16" fmla="*/ 34422 w 489"/>
                <a:gd name="T17" fmla="*/ 228792 h 1003"/>
                <a:gd name="T18" fmla="*/ 39384 w 489"/>
                <a:gd name="T19" fmla="*/ 224756 h 1003"/>
                <a:gd name="T20" fmla="*/ 43726 w 489"/>
                <a:gd name="T21" fmla="*/ 219789 h 1003"/>
                <a:gd name="T22" fmla="*/ 46206 w 489"/>
                <a:gd name="T23" fmla="*/ 216995 h 1003"/>
                <a:gd name="T24" fmla="*/ 48067 w 489"/>
                <a:gd name="T25" fmla="*/ 214201 h 1003"/>
                <a:gd name="T26" fmla="*/ 50238 w 489"/>
                <a:gd name="T27" fmla="*/ 210787 h 1003"/>
                <a:gd name="T28" fmla="*/ 52099 w 489"/>
                <a:gd name="T29" fmla="*/ 207682 h 1003"/>
                <a:gd name="T30" fmla="*/ 53959 w 489"/>
                <a:gd name="T31" fmla="*/ 203646 h 1003"/>
                <a:gd name="T32" fmla="*/ 55510 w 489"/>
                <a:gd name="T33" fmla="*/ 199921 h 1003"/>
                <a:gd name="T34" fmla="*/ 57060 w 489"/>
                <a:gd name="T35" fmla="*/ 195575 h 1003"/>
                <a:gd name="T36" fmla="*/ 57991 w 489"/>
                <a:gd name="T37" fmla="*/ 191229 h 1003"/>
                <a:gd name="T38" fmla="*/ 59231 w 489"/>
                <a:gd name="T39" fmla="*/ 186262 h 1003"/>
                <a:gd name="T40" fmla="*/ 59851 w 489"/>
                <a:gd name="T41" fmla="*/ 180985 h 1003"/>
                <a:gd name="T42" fmla="*/ 60782 w 489"/>
                <a:gd name="T43" fmla="*/ 175707 h 1003"/>
                <a:gd name="T44" fmla="*/ 60782 w 489"/>
                <a:gd name="T45" fmla="*/ 170119 h 1003"/>
                <a:gd name="T46" fmla="*/ 60782 w 489"/>
                <a:gd name="T47" fmla="*/ 163911 h 1003"/>
                <a:gd name="T48" fmla="*/ 60472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1644 w 489"/>
                <a:gd name="T55" fmla="*/ 0 h 1003"/>
                <a:gd name="T56" fmla="*/ 151644 w 489"/>
                <a:gd name="T57" fmla="*/ 148078 h 1003"/>
                <a:gd name="T58" fmla="*/ 151644 w 489"/>
                <a:gd name="T59" fmla="*/ 148078 h 1003"/>
                <a:gd name="T60" fmla="*/ 151024 w 489"/>
                <a:gd name="T61" fmla="*/ 153666 h 1003"/>
                <a:gd name="T62" fmla="*/ 149783 w 489"/>
                <a:gd name="T63" fmla="*/ 160496 h 1003"/>
                <a:gd name="T64" fmla="*/ 147613 w 489"/>
                <a:gd name="T65" fmla="*/ 169809 h 1003"/>
                <a:gd name="T66" fmla="*/ 145132 w 489"/>
                <a:gd name="T67" fmla="*/ 180364 h 1003"/>
                <a:gd name="T68" fmla="*/ 141410 w 489"/>
                <a:gd name="T69" fmla="*/ 192471 h 1003"/>
                <a:gd name="T70" fmla="*/ 138929 w 489"/>
                <a:gd name="T71" fmla="*/ 198990 h 1003"/>
                <a:gd name="T72" fmla="*/ 136449 w 489"/>
                <a:gd name="T73" fmla="*/ 205820 h 1003"/>
                <a:gd name="T74" fmla="*/ 133037 w 489"/>
                <a:gd name="T75" fmla="*/ 212339 h 1003"/>
                <a:gd name="T76" fmla="*/ 129936 w 489"/>
                <a:gd name="T77" fmla="*/ 219168 h 1003"/>
                <a:gd name="T78" fmla="*/ 126525 w 489"/>
                <a:gd name="T79" fmla="*/ 226308 h 1003"/>
                <a:gd name="T80" fmla="*/ 122184 w 489"/>
                <a:gd name="T81" fmla="*/ 233448 h 1003"/>
                <a:gd name="T82" fmla="*/ 117532 w 489"/>
                <a:gd name="T83" fmla="*/ 240588 h 1003"/>
                <a:gd name="T84" fmla="*/ 112880 w 489"/>
                <a:gd name="T85" fmla="*/ 247418 h 1003"/>
                <a:gd name="T86" fmla="*/ 107608 w 489"/>
                <a:gd name="T87" fmla="*/ 254558 h 1003"/>
                <a:gd name="T88" fmla="*/ 101716 w 489"/>
                <a:gd name="T89" fmla="*/ 261388 h 1003"/>
                <a:gd name="T90" fmla="*/ 95204 w 489"/>
                <a:gd name="T91" fmla="*/ 267907 h 1003"/>
                <a:gd name="T92" fmla="*/ 88381 w 489"/>
                <a:gd name="T93" fmla="*/ 274426 h 1003"/>
                <a:gd name="T94" fmla="*/ 80939 w 489"/>
                <a:gd name="T95" fmla="*/ 280324 h 1003"/>
                <a:gd name="T96" fmla="*/ 73186 w 489"/>
                <a:gd name="T97" fmla="*/ 286223 h 1003"/>
                <a:gd name="T98" fmla="*/ 64813 w 489"/>
                <a:gd name="T99" fmla="*/ 291500 h 1003"/>
                <a:gd name="T100" fmla="*/ 55820 w 489"/>
                <a:gd name="T101" fmla="*/ 296467 h 1003"/>
                <a:gd name="T102" fmla="*/ 46517 w 489"/>
                <a:gd name="T103" fmla="*/ 301124 h 1003"/>
                <a:gd name="T104" fmla="*/ 35973 w 489"/>
                <a:gd name="T105" fmla="*/ 304849 h 1003"/>
                <a:gd name="T106" fmla="*/ 25429 w 489"/>
                <a:gd name="T107" fmla="*/ 308574 h 1003"/>
                <a:gd name="T108" fmla="*/ 13645 w 489"/>
                <a:gd name="T109" fmla="*/ 311368 h 1003"/>
                <a:gd name="T110" fmla="*/ 13645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60" y="766"/>
                  </a:lnTo>
                  <a:lnTo>
                    <a:pt x="70" y="762"/>
                  </a:lnTo>
                  <a:lnTo>
                    <a:pt x="83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7" y="724"/>
                  </a:lnTo>
                  <a:lnTo>
                    <a:pt x="141" y="708"/>
                  </a:lnTo>
                  <a:lnTo>
                    <a:pt x="149" y="699"/>
                  </a:lnTo>
                  <a:lnTo>
                    <a:pt x="155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4" y="656"/>
                  </a:lnTo>
                  <a:lnTo>
                    <a:pt x="179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6" y="566"/>
                  </a:lnTo>
                  <a:lnTo>
                    <a:pt x="196" y="548"/>
                  </a:lnTo>
                  <a:lnTo>
                    <a:pt x="196" y="528"/>
                  </a:lnTo>
                  <a:lnTo>
                    <a:pt x="195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3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6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29" y="684"/>
                  </a:lnTo>
                  <a:lnTo>
                    <a:pt x="419" y="706"/>
                  </a:lnTo>
                  <a:lnTo>
                    <a:pt x="408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4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80" y="955"/>
                  </a:lnTo>
                  <a:lnTo>
                    <a:pt x="150" y="970"/>
                  </a:lnTo>
                  <a:lnTo>
                    <a:pt x="116" y="982"/>
                  </a:lnTo>
                  <a:lnTo>
                    <a:pt x="82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4" name="Freeform 32"/>
            <p:cNvSpPr>
              <a:spLocks/>
            </p:cNvSpPr>
            <p:nvPr/>
          </p:nvSpPr>
          <p:spPr bwMode="auto">
            <a:xfrm>
              <a:off x="1453639" y="4354976"/>
              <a:ext cx="152266" cy="311368"/>
            </a:xfrm>
            <a:custGeom>
              <a:avLst/>
              <a:gdLst>
                <a:gd name="T0" fmla="*/ 13701 w 489"/>
                <a:gd name="T1" fmla="*/ 311368 h 1003"/>
                <a:gd name="T2" fmla="*/ 13701 w 489"/>
                <a:gd name="T3" fmla="*/ 239347 h 1003"/>
                <a:gd name="T4" fmla="*/ 13701 w 489"/>
                <a:gd name="T5" fmla="*/ 239347 h 1003"/>
                <a:gd name="T6" fmla="*/ 15881 w 489"/>
                <a:gd name="T7" fmla="*/ 238726 h 1003"/>
                <a:gd name="T8" fmla="*/ 18372 w 489"/>
                <a:gd name="T9" fmla="*/ 237795 h 1003"/>
                <a:gd name="T10" fmla="*/ 21797 w 489"/>
                <a:gd name="T11" fmla="*/ 236553 h 1003"/>
                <a:gd name="T12" fmla="*/ 25533 w 489"/>
                <a:gd name="T13" fmla="*/ 234380 h 1003"/>
                <a:gd name="T14" fmla="*/ 29893 w 489"/>
                <a:gd name="T15" fmla="*/ 231896 h 1003"/>
                <a:gd name="T16" fmla="*/ 34563 w 489"/>
                <a:gd name="T17" fmla="*/ 228792 h 1003"/>
                <a:gd name="T18" fmla="*/ 39234 w 489"/>
                <a:gd name="T19" fmla="*/ 224756 h 1003"/>
                <a:gd name="T20" fmla="*/ 43905 w 489"/>
                <a:gd name="T21" fmla="*/ 219789 h 1003"/>
                <a:gd name="T22" fmla="*/ 46085 w 489"/>
                <a:gd name="T23" fmla="*/ 216995 h 1003"/>
                <a:gd name="T24" fmla="*/ 47953 w 489"/>
                <a:gd name="T25" fmla="*/ 214201 h 1003"/>
                <a:gd name="T26" fmla="*/ 50444 w 489"/>
                <a:gd name="T27" fmla="*/ 210787 h 1003"/>
                <a:gd name="T28" fmla="*/ 52312 w 489"/>
                <a:gd name="T29" fmla="*/ 207682 h 1003"/>
                <a:gd name="T30" fmla="*/ 53869 w 489"/>
                <a:gd name="T31" fmla="*/ 203646 h 1003"/>
                <a:gd name="T32" fmla="*/ 55426 w 489"/>
                <a:gd name="T33" fmla="*/ 199921 h 1003"/>
                <a:gd name="T34" fmla="*/ 57294 w 489"/>
                <a:gd name="T35" fmla="*/ 195575 h 1003"/>
                <a:gd name="T36" fmla="*/ 58229 w 489"/>
                <a:gd name="T37" fmla="*/ 191229 h 1003"/>
                <a:gd name="T38" fmla="*/ 59474 w 489"/>
                <a:gd name="T39" fmla="*/ 186262 h 1003"/>
                <a:gd name="T40" fmla="*/ 60097 w 489"/>
                <a:gd name="T41" fmla="*/ 180985 h 1003"/>
                <a:gd name="T42" fmla="*/ 60720 w 489"/>
                <a:gd name="T43" fmla="*/ 175707 h 1003"/>
                <a:gd name="T44" fmla="*/ 60720 w 489"/>
                <a:gd name="T45" fmla="*/ 170119 h 1003"/>
                <a:gd name="T46" fmla="*/ 60720 w 489"/>
                <a:gd name="T47" fmla="*/ 163911 h 1003"/>
                <a:gd name="T48" fmla="*/ 60408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2266 w 489"/>
                <a:gd name="T55" fmla="*/ 0 h 1003"/>
                <a:gd name="T56" fmla="*/ 152266 w 489"/>
                <a:gd name="T57" fmla="*/ 148078 h 1003"/>
                <a:gd name="T58" fmla="*/ 152266 w 489"/>
                <a:gd name="T59" fmla="*/ 148078 h 1003"/>
                <a:gd name="T60" fmla="*/ 151643 w 489"/>
                <a:gd name="T61" fmla="*/ 153666 h 1003"/>
                <a:gd name="T62" fmla="*/ 150086 w 489"/>
                <a:gd name="T63" fmla="*/ 160496 h 1003"/>
                <a:gd name="T64" fmla="*/ 148218 w 489"/>
                <a:gd name="T65" fmla="*/ 169809 h 1003"/>
                <a:gd name="T66" fmla="*/ 145727 w 489"/>
                <a:gd name="T67" fmla="*/ 180364 h 1003"/>
                <a:gd name="T68" fmla="*/ 141679 w 489"/>
                <a:gd name="T69" fmla="*/ 192471 h 1003"/>
                <a:gd name="T70" fmla="*/ 139499 w 489"/>
                <a:gd name="T71" fmla="*/ 198990 h 1003"/>
                <a:gd name="T72" fmla="*/ 137008 w 489"/>
                <a:gd name="T73" fmla="*/ 205820 h 1003"/>
                <a:gd name="T74" fmla="*/ 133894 w 489"/>
                <a:gd name="T75" fmla="*/ 212339 h 1003"/>
                <a:gd name="T76" fmla="*/ 130469 w 489"/>
                <a:gd name="T77" fmla="*/ 219168 h 1003"/>
                <a:gd name="T78" fmla="*/ 126733 w 489"/>
                <a:gd name="T79" fmla="*/ 226308 h 1003"/>
                <a:gd name="T80" fmla="*/ 122685 w 489"/>
                <a:gd name="T81" fmla="*/ 233448 h 1003"/>
                <a:gd name="T82" fmla="*/ 118014 w 489"/>
                <a:gd name="T83" fmla="*/ 240588 h 1003"/>
                <a:gd name="T84" fmla="*/ 113032 w 489"/>
                <a:gd name="T85" fmla="*/ 247418 h 1003"/>
                <a:gd name="T86" fmla="*/ 108050 w 489"/>
                <a:gd name="T87" fmla="*/ 254558 h 1003"/>
                <a:gd name="T88" fmla="*/ 102133 w 489"/>
                <a:gd name="T89" fmla="*/ 261388 h 1003"/>
                <a:gd name="T90" fmla="*/ 95594 w 489"/>
                <a:gd name="T91" fmla="*/ 267907 h 1003"/>
                <a:gd name="T92" fmla="*/ 88744 w 489"/>
                <a:gd name="T93" fmla="*/ 274426 h 1003"/>
                <a:gd name="T94" fmla="*/ 81271 w 489"/>
                <a:gd name="T95" fmla="*/ 280324 h 1003"/>
                <a:gd name="T96" fmla="*/ 73486 w 489"/>
                <a:gd name="T97" fmla="*/ 286223 h 1003"/>
                <a:gd name="T98" fmla="*/ 65079 w 489"/>
                <a:gd name="T99" fmla="*/ 291500 h 1003"/>
                <a:gd name="T100" fmla="*/ 55737 w 489"/>
                <a:gd name="T101" fmla="*/ 296467 h 1003"/>
                <a:gd name="T102" fmla="*/ 46396 w 489"/>
                <a:gd name="T103" fmla="*/ 301124 h 1003"/>
                <a:gd name="T104" fmla="*/ 36120 w 489"/>
                <a:gd name="T105" fmla="*/ 304849 h 1003"/>
                <a:gd name="T106" fmla="*/ 25222 w 489"/>
                <a:gd name="T107" fmla="*/ 308574 h 1003"/>
                <a:gd name="T108" fmla="*/ 13701 w 489"/>
                <a:gd name="T109" fmla="*/ 311368 h 1003"/>
                <a:gd name="T110" fmla="*/ 13701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59" y="766"/>
                  </a:lnTo>
                  <a:lnTo>
                    <a:pt x="70" y="762"/>
                  </a:lnTo>
                  <a:lnTo>
                    <a:pt x="82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6" y="724"/>
                  </a:lnTo>
                  <a:lnTo>
                    <a:pt x="141" y="708"/>
                  </a:lnTo>
                  <a:lnTo>
                    <a:pt x="148" y="699"/>
                  </a:lnTo>
                  <a:lnTo>
                    <a:pt x="154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3" y="656"/>
                  </a:lnTo>
                  <a:lnTo>
                    <a:pt x="178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5" y="566"/>
                  </a:lnTo>
                  <a:lnTo>
                    <a:pt x="195" y="548"/>
                  </a:lnTo>
                  <a:lnTo>
                    <a:pt x="195" y="528"/>
                  </a:lnTo>
                  <a:lnTo>
                    <a:pt x="194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2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5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30" y="684"/>
                  </a:lnTo>
                  <a:lnTo>
                    <a:pt x="419" y="706"/>
                  </a:lnTo>
                  <a:lnTo>
                    <a:pt x="407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3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79" y="955"/>
                  </a:lnTo>
                  <a:lnTo>
                    <a:pt x="149" y="970"/>
                  </a:lnTo>
                  <a:lnTo>
                    <a:pt x="116" y="982"/>
                  </a:lnTo>
                  <a:lnTo>
                    <a:pt x="81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9239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85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 tmFilter="0,0; .5, 1; 1, 1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4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 autoUpdateAnimBg="0"/>
      <p:bldP spid="12296" grpId="0" bldLvl="0" autoUpdateAnimBg="0"/>
      <p:bldP spid="12297" grpId="0" bldLvl="0" autoUpdateAnimBg="0"/>
      <p:bldP spid="12301" grpId="0" bldLvl="0" autoUpdateAnimBg="0"/>
      <p:bldP spid="12302" grpId="0" bldLvl="0" autoUpdateAnimBg="0"/>
      <p:bldP spid="12303" grpId="0" bldLvl="0" autoUpdateAnimBg="0"/>
      <p:bldP spid="12304" grpId="0" bldLvl="0" autoUpdateAnimBg="0"/>
      <p:bldP spid="12307" grpId="0" bldLvl="0" autoUpdateAnimBg="0"/>
      <p:bldP spid="12308" grpId="0" bldLvl="0" autoUpdateAnimBg="0"/>
      <p:bldP spid="12309" grpId="0" bldLvl="0" autoUpdateAnimBg="0"/>
      <p:bldP spid="12310" grpId="0" bldLvl="0" autoUpdateAnimBg="0"/>
      <p:bldP spid="12311" grpId="0" bldLvl="0" autoUpdateAnimBg="0"/>
      <p:bldP spid="1231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B01CEE-E1A0-47D3-B7DB-38B19BDD957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8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3316" name="燕尾形箭头 2"/>
          <p:cNvSpPr>
            <a:spLocks noChangeArrowheads="1"/>
          </p:cNvSpPr>
          <p:nvPr/>
        </p:nvSpPr>
        <p:spPr bwMode="auto">
          <a:xfrm>
            <a:off x="1438275" y="3624263"/>
            <a:ext cx="9405938" cy="228600"/>
          </a:xfrm>
          <a:prstGeom prst="notchedRightArrow">
            <a:avLst>
              <a:gd name="adj1" fmla="val 50000"/>
              <a:gd name="adj2" fmla="val 49908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椭圆 8"/>
          <p:cNvSpPr>
            <a:spLocks noChangeArrowheads="1"/>
          </p:cNvSpPr>
          <p:nvPr/>
        </p:nvSpPr>
        <p:spPr bwMode="auto">
          <a:xfrm>
            <a:off x="477996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椭圆 9"/>
          <p:cNvSpPr>
            <a:spLocks noChangeArrowheads="1"/>
          </p:cNvSpPr>
          <p:nvPr/>
        </p:nvSpPr>
        <p:spPr bwMode="auto">
          <a:xfrm>
            <a:off x="727551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椭圆 10"/>
          <p:cNvSpPr>
            <a:spLocks noChangeArrowheads="1"/>
          </p:cNvSpPr>
          <p:nvPr/>
        </p:nvSpPr>
        <p:spPr bwMode="auto">
          <a:xfrm>
            <a:off x="9755188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椭圆 11"/>
          <p:cNvSpPr>
            <a:spLocks noChangeArrowheads="1"/>
          </p:cNvSpPr>
          <p:nvPr/>
        </p:nvSpPr>
        <p:spPr bwMode="auto">
          <a:xfrm>
            <a:off x="2298700" y="3654425"/>
            <a:ext cx="166688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4378325" y="2416175"/>
            <a:ext cx="962025" cy="962025"/>
            <a:chOff x="0" y="0"/>
            <a:chExt cx="962021" cy="962021"/>
          </a:xfrm>
        </p:grpSpPr>
        <p:sp>
          <p:nvSpPr>
            <p:cNvPr id="36895" name="文本框 38"/>
            <p:cNvSpPr>
              <a:spLocks noChangeArrowheads="1"/>
            </p:cNvSpPr>
            <p:nvPr/>
          </p:nvSpPr>
          <p:spPr bwMode="auto">
            <a:xfrm>
              <a:off x="70648" y="280955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2013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1897063" y="2416175"/>
            <a:ext cx="962025" cy="962025"/>
            <a:chOff x="0" y="0"/>
            <a:chExt cx="962021" cy="962021"/>
          </a:xfrm>
        </p:grpSpPr>
        <p:sp>
          <p:nvSpPr>
            <p:cNvPr id="36894" name="文本框 39"/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2012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4"/>
          <p:cNvGrpSpPr>
            <a:grpSpLocks/>
          </p:cNvGrpSpPr>
          <p:nvPr/>
        </p:nvGrpSpPr>
        <p:grpSpPr bwMode="auto">
          <a:xfrm>
            <a:off x="9356725" y="2416175"/>
            <a:ext cx="962025" cy="962025"/>
            <a:chOff x="0" y="0"/>
            <a:chExt cx="962021" cy="962021"/>
          </a:xfrm>
        </p:grpSpPr>
        <p:sp>
          <p:nvSpPr>
            <p:cNvPr id="36893" name="文本框 40"/>
            <p:cNvSpPr>
              <a:spLocks noChangeArrowheads="1"/>
            </p:cNvSpPr>
            <p:nvPr/>
          </p:nvSpPr>
          <p:spPr bwMode="auto">
            <a:xfrm>
              <a:off x="70651" y="309227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2015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3"/>
          <p:cNvGrpSpPr>
            <a:grpSpLocks/>
          </p:cNvGrpSpPr>
          <p:nvPr/>
        </p:nvGrpSpPr>
        <p:grpSpPr bwMode="auto">
          <a:xfrm>
            <a:off x="6875463" y="2416175"/>
            <a:ext cx="962025" cy="962025"/>
            <a:chOff x="0" y="0"/>
            <a:chExt cx="962021" cy="962021"/>
          </a:xfrm>
        </p:grpSpPr>
        <p:sp>
          <p:nvSpPr>
            <p:cNvPr id="36892" name="文本框 41"/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2014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333" name="矩形 50"/>
          <p:cNvSpPr>
            <a:spLocks noChangeArrowheads="1"/>
          </p:cNvSpPr>
          <p:nvPr/>
        </p:nvSpPr>
        <p:spPr bwMode="auto">
          <a:xfrm>
            <a:off x="16954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34" name="矩形 47"/>
          <p:cNvSpPr>
            <a:spLocks noChangeArrowheads="1"/>
          </p:cNvSpPr>
          <p:nvPr/>
        </p:nvSpPr>
        <p:spPr bwMode="auto">
          <a:xfrm>
            <a:off x="1384300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5" name="矩形 3"/>
          <p:cNvSpPr>
            <a:spLocks noChangeArrowheads="1"/>
          </p:cNvSpPr>
          <p:nvPr/>
        </p:nvSpPr>
        <p:spPr bwMode="auto">
          <a:xfrm>
            <a:off x="47974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发展历程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36" name="文本框 37"/>
          <p:cNvSpPr>
            <a:spLocks noChangeArrowheads="1"/>
          </p:cNvSpPr>
          <p:nvPr/>
        </p:nvSpPr>
        <p:spPr bwMode="auto">
          <a:xfrm>
            <a:off x="67056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37"/>
          <p:cNvGrpSpPr>
            <a:grpSpLocks/>
          </p:cNvGrpSpPr>
          <p:nvPr/>
        </p:nvGrpSpPr>
        <p:grpSpPr bwMode="auto">
          <a:xfrm>
            <a:off x="4252913" y="619125"/>
            <a:ext cx="263525" cy="393700"/>
            <a:chOff x="0" y="0"/>
            <a:chExt cx="213756" cy="427512"/>
          </a:xfrm>
        </p:grpSpPr>
        <p:sp>
          <p:nvSpPr>
            <p:cNvPr id="36890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91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40" name="矩形 47"/>
          <p:cNvSpPr>
            <a:spLocks noChangeArrowheads="1"/>
          </p:cNvSpPr>
          <p:nvPr/>
        </p:nvSpPr>
        <p:spPr bwMode="auto">
          <a:xfrm>
            <a:off x="1336675" y="1562100"/>
            <a:ext cx="95789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1" name="矩形 45"/>
          <p:cNvSpPr>
            <a:spLocks noChangeArrowheads="1"/>
          </p:cNvSpPr>
          <p:nvPr/>
        </p:nvSpPr>
        <p:spPr bwMode="auto">
          <a:xfrm>
            <a:off x="4179888" y="41497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2" name="矩形 47"/>
          <p:cNvSpPr>
            <a:spLocks noChangeArrowheads="1"/>
          </p:cNvSpPr>
          <p:nvPr/>
        </p:nvSpPr>
        <p:spPr bwMode="auto">
          <a:xfrm>
            <a:off x="3868738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3" name="矩形 47"/>
          <p:cNvSpPr>
            <a:spLocks noChangeArrowheads="1"/>
          </p:cNvSpPr>
          <p:nvPr/>
        </p:nvSpPr>
        <p:spPr bwMode="auto">
          <a:xfrm>
            <a:off x="670560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4" name="矩形 47"/>
          <p:cNvSpPr>
            <a:spLocks noChangeArrowheads="1"/>
          </p:cNvSpPr>
          <p:nvPr/>
        </p:nvSpPr>
        <p:spPr bwMode="auto">
          <a:xfrm>
            <a:off x="639286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5" name="矩形 49"/>
          <p:cNvSpPr>
            <a:spLocks noChangeArrowheads="1"/>
          </p:cNvSpPr>
          <p:nvPr/>
        </p:nvSpPr>
        <p:spPr bwMode="auto">
          <a:xfrm>
            <a:off x="90995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6" name="矩形 47"/>
          <p:cNvSpPr>
            <a:spLocks noChangeArrowheads="1"/>
          </p:cNvSpPr>
          <p:nvPr/>
        </p:nvSpPr>
        <p:spPr bwMode="auto">
          <a:xfrm>
            <a:off x="878681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30761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4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25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4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33" grpId="0" bldLvl="0" autoUpdateAnimBg="0"/>
      <p:bldP spid="13334" grpId="0" bldLvl="0" autoUpdateAnimBg="0"/>
      <p:bldP spid="13335" grpId="0" bldLvl="0" autoUpdateAnimBg="0"/>
      <p:bldP spid="13336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bldLvl="0" autoUpdateAnimBg="0"/>
      <p:bldP spid="13344" grpId="0" bldLvl="0" autoUpdateAnimBg="0"/>
      <p:bldP spid="13345" grpId="0" bldLvl="0" autoUpdateAnimBg="0"/>
      <p:bldP spid="1334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655431A-73CF-44B5-869D-9FB10D27B98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8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4089400" y="5635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企业大事记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341" name="文本框 37"/>
          <p:cNvSpPr>
            <a:spLocks noChangeArrowheads="1"/>
          </p:cNvSpPr>
          <p:nvPr/>
        </p:nvSpPr>
        <p:spPr bwMode="auto">
          <a:xfrm>
            <a:off x="6353175" y="809625"/>
            <a:ext cx="2943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T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imeline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543300" y="619125"/>
            <a:ext cx="263525" cy="393700"/>
            <a:chOff x="0" y="0"/>
            <a:chExt cx="213756" cy="427512"/>
          </a:xfrm>
        </p:grpSpPr>
        <p:sp>
          <p:nvSpPr>
            <p:cNvPr id="3798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45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7982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3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7980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1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2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7978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9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7" name="Isosceles Triangle 58"/>
          <p:cNvSpPr>
            <a:spLocks noChangeArrowheads="1"/>
          </p:cNvSpPr>
          <p:nvPr/>
        </p:nvSpPr>
        <p:spPr bwMode="auto">
          <a:xfrm rot="5400000" flipH="1" flipV="1">
            <a:off x="5901532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8" name="Isosceles Triangle 59"/>
          <p:cNvSpPr>
            <a:spLocks noChangeArrowheads="1"/>
          </p:cNvSpPr>
          <p:nvPr/>
        </p:nvSpPr>
        <p:spPr bwMode="auto">
          <a:xfrm rot="16200000" flipV="1">
            <a:off x="6234113" y="3286125"/>
            <a:ext cx="69850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9" name="Isosceles Triangle 60"/>
          <p:cNvSpPr>
            <a:spLocks noChangeArrowheads="1"/>
          </p:cNvSpPr>
          <p:nvPr/>
        </p:nvSpPr>
        <p:spPr bwMode="auto">
          <a:xfrm rot="5400000" flipH="1" flipV="1">
            <a:off x="5902325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60" name="TextBox 157"/>
          <p:cNvSpPr>
            <a:spLocks noChangeArrowheads="1"/>
          </p:cNvSpPr>
          <p:nvPr/>
        </p:nvSpPr>
        <p:spPr bwMode="auto">
          <a:xfrm>
            <a:off x="4632325" y="18351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5.5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1" name="TextBox 159"/>
          <p:cNvSpPr>
            <a:spLocks noChangeArrowheads="1"/>
          </p:cNvSpPr>
          <p:nvPr/>
        </p:nvSpPr>
        <p:spPr bwMode="auto">
          <a:xfrm>
            <a:off x="1993900" y="19558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公司成立</a:t>
            </a:r>
          </a:p>
        </p:txBody>
      </p:sp>
      <p:sp>
        <p:nvSpPr>
          <p:cNvPr id="14362" name="TextBox 50"/>
          <p:cNvSpPr>
            <a:spLocks noChangeArrowheads="1"/>
          </p:cNvSpPr>
          <p:nvPr/>
        </p:nvSpPr>
        <p:spPr bwMode="auto">
          <a:xfrm>
            <a:off x="4537075" y="3792538"/>
            <a:ext cx="106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7.11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3" name="矩形 47"/>
          <p:cNvSpPr>
            <a:spLocks noChangeArrowheads="1"/>
          </p:cNvSpPr>
          <p:nvPr/>
        </p:nvSpPr>
        <p:spPr bwMode="auto">
          <a:xfrm>
            <a:off x="1589088" y="2419350"/>
            <a:ext cx="4048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4" name="TextBox 159"/>
          <p:cNvSpPr>
            <a:spLocks noChangeArrowheads="1"/>
          </p:cNvSpPr>
          <p:nvPr/>
        </p:nvSpPr>
        <p:spPr bwMode="auto">
          <a:xfrm>
            <a:off x="4038600" y="4044950"/>
            <a:ext cx="156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4365" name="矩形 47"/>
          <p:cNvSpPr>
            <a:spLocks noChangeArrowheads="1"/>
          </p:cNvSpPr>
          <p:nvPr/>
        </p:nvSpPr>
        <p:spPr bwMode="auto">
          <a:xfrm>
            <a:off x="1481138" y="58293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6" name="椭圆 21"/>
          <p:cNvSpPr>
            <a:spLocks noChangeArrowheads="1"/>
          </p:cNvSpPr>
          <p:nvPr/>
        </p:nvSpPr>
        <p:spPr bwMode="auto">
          <a:xfrm>
            <a:off x="1692275" y="4471988"/>
            <a:ext cx="1212850" cy="12128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7" name="椭圆 40"/>
          <p:cNvSpPr>
            <a:spLocks noChangeArrowheads="1"/>
          </p:cNvSpPr>
          <p:nvPr/>
        </p:nvSpPr>
        <p:spPr bwMode="auto">
          <a:xfrm>
            <a:off x="4378325" y="4471988"/>
            <a:ext cx="1212850" cy="12128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8" name="椭圆 41"/>
          <p:cNvSpPr>
            <a:spLocks noChangeArrowheads="1"/>
          </p:cNvSpPr>
          <p:nvPr/>
        </p:nvSpPr>
        <p:spPr bwMode="auto">
          <a:xfrm>
            <a:off x="3035300" y="4471988"/>
            <a:ext cx="1212850" cy="12128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9" name="Freeform 5"/>
          <p:cNvSpPr>
            <a:spLocks noChangeArrowheads="1"/>
          </p:cNvSpPr>
          <p:nvPr/>
        </p:nvSpPr>
        <p:spPr bwMode="auto">
          <a:xfrm>
            <a:off x="7373938" y="4256088"/>
            <a:ext cx="2736850" cy="777875"/>
          </a:xfrm>
          <a:custGeom>
            <a:avLst/>
            <a:gdLst>
              <a:gd name="T0" fmla="*/ 1562807340 w 2364"/>
              <a:gd name="T1" fmla="*/ 0 h 672"/>
              <a:gd name="T2" fmla="*/ 0 w 2364"/>
              <a:gd name="T3" fmla="*/ 329622216 h 672"/>
              <a:gd name="T4" fmla="*/ 1584252945 w 2364"/>
              <a:gd name="T5" fmla="*/ 900430827 h 672"/>
              <a:gd name="T6" fmla="*/ 2147483647 w 2364"/>
              <a:gd name="T7" fmla="*/ 329622216 h 672"/>
              <a:gd name="T8" fmla="*/ 1562807340 w 2364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4"/>
              <a:gd name="T16" fmla="*/ 0 h 672"/>
              <a:gd name="T17" fmla="*/ 2364 w 2364"/>
              <a:gd name="T18" fmla="*/ 672 h 6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0" name="Freeform 6"/>
          <p:cNvSpPr>
            <a:spLocks noChangeArrowheads="1"/>
          </p:cNvSpPr>
          <p:nvPr/>
        </p:nvSpPr>
        <p:spPr bwMode="auto">
          <a:xfrm>
            <a:off x="7742238" y="3497263"/>
            <a:ext cx="2001837" cy="763587"/>
          </a:xfrm>
          <a:custGeom>
            <a:avLst/>
            <a:gdLst>
              <a:gd name="T0" fmla="*/ 1158194115 w 1729"/>
              <a:gd name="T1" fmla="*/ 0 h 660"/>
              <a:gd name="T2" fmla="*/ 0 w 1729"/>
              <a:gd name="T3" fmla="*/ 469824669 h 660"/>
              <a:gd name="T4" fmla="*/ 1158194115 w 1729"/>
              <a:gd name="T5" fmla="*/ 883431980 h 660"/>
              <a:gd name="T6" fmla="*/ 2147483647 w 1729"/>
              <a:gd name="T7" fmla="*/ 469824669 h 660"/>
              <a:gd name="T8" fmla="*/ 1158194115 w 1729"/>
              <a:gd name="T9" fmla="*/ 0 h 6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9"/>
              <a:gd name="T16" fmla="*/ 0 h 660"/>
              <a:gd name="T17" fmla="*/ 1729 w 1729"/>
              <a:gd name="T18" fmla="*/ 660 h 6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1" name="Freeform 7"/>
          <p:cNvSpPr>
            <a:spLocks noChangeArrowheads="1"/>
          </p:cNvSpPr>
          <p:nvPr/>
        </p:nvSpPr>
        <p:spPr bwMode="auto">
          <a:xfrm>
            <a:off x="8742363" y="2147888"/>
            <a:ext cx="957262" cy="2016125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2147483647 h 1741"/>
              <a:gd name="T4" fmla="*/ 1108041761 w 827"/>
              <a:gd name="T5" fmla="*/ 1937783316 h 1741"/>
              <a:gd name="T6" fmla="*/ 0 w 827"/>
              <a:gd name="T7" fmla="*/ 0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2" name="Freeform 8"/>
          <p:cNvSpPr>
            <a:spLocks noChangeArrowheads="1"/>
          </p:cNvSpPr>
          <p:nvPr/>
        </p:nvSpPr>
        <p:spPr bwMode="auto">
          <a:xfrm>
            <a:off x="7785100" y="2147888"/>
            <a:ext cx="957263" cy="2016125"/>
          </a:xfrm>
          <a:custGeom>
            <a:avLst/>
            <a:gdLst>
              <a:gd name="T0" fmla="*/ 1108044076 w 827"/>
              <a:gd name="T1" fmla="*/ 2147483647 h 1741"/>
              <a:gd name="T2" fmla="*/ 1108044076 w 827"/>
              <a:gd name="T3" fmla="*/ 0 h 1741"/>
              <a:gd name="T4" fmla="*/ 0 w 827"/>
              <a:gd name="T5" fmla="*/ 1937783316 h 1741"/>
              <a:gd name="T6" fmla="*/ 1108044076 w 827"/>
              <a:gd name="T7" fmla="*/ 2147483647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3" name="Freeform 9"/>
          <p:cNvSpPr>
            <a:spLocks noChangeArrowheads="1"/>
          </p:cNvSpPr>
          <p:nvPr/>
        </p:nvSpPr>
        <p:spPr bwMode="auto">
          <a:xfrm>
            <a:off x="8742363" y="4540250"/>
            <a:ext cx="1736725" cy="1262063"/>
          </a:xfrm>
          <a:custGeom>
            <a:avLst/>
            <a:gdLst>
              <a:gd name="T0" fmla="*/ 0 w 1500"/>
              <a:gd name="T1" fmla="*/ 571108980 h 1090"/>
              <a:gd name="T2" fmla="*/ 0 w 1500"/>
              <a:gd name="T3" fmla="*/ 1461287171 h 1090"/>
              <a:gd name="T4" fmla="*/ 2010809150 w 1500"/>
              <a:gd name="T5" fmla="*/ 738687790 h 1090"/>
              <a:gd name="T6" fmla="*/ 1584517263 w 1500"/>
              <a:gd name="T7" fmla="*/ 0 h 1090"/>
              <a:gd name="T8" fmla="*/ 0 w 1500"/>
              <a:gd name="T9" fmla="*/ 57110898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0"/>
              <a:gd name="T16" fmla="*/ 0 h 1090"/>
              <a:gd name="T17" fmla="*/ 1500 w 1500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4" name="Freeform 10"/>
          <p:cNvSpPr>
            <a:spLocks noChangeArrowheads="1"/>
          </p:cNvSpPr>
          <p:nvPr/>
        </p:nvSpPr>
        <p:spPr bwMode="auto">
          <a:xfrm>
            <a:off x="7007225" y="4540250"/>
            <a:ext cx="1735138" cy="1262063"/>
          </a:xfrm>
          <a:custGeom>
            <a:avLst/>
            <a:gdLst>
              <a:gd name="T0" fmla="*/ 0 w 1499"/>
              <a:gd name="T1" fmla="*/ 738687790 h 1090"/>
              <a:gd name="T2" fmla="*/ 2008474903 w 1499"/>
              <a:gd name="T3" fmla="*/ 1461287171 h 1090"/>
              <a:gd name="T4" fmla="*/ 2008474903 w 1499"/>
              <a:gd name="T5" fmla="*/ 571108980 h 1090"/>
              <a:gd name="T6" fmla="*/ 424740715 w 1499"/>
              <a:gd name="T7" fmla="*/ 0 h 1090"/>
              <a:gd name="T8" fmla="*/ 0 w 1499"/>
              <a:gd name="T9" fmla="*/ 73868779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9"/>
              <a:gd name="T16" fmla="*/ 0 h 1090"/>
              <a:gd name="T17" fmla="*/ 1499 w 1499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5" name="Freeform 11"/>
          <p:cNvSpPr>
            <a:spLocks noChangeArrowheads="1"/>
          </p:cNvSpPr>
          <p:nvPr/>
        </p:nvSpPr>
        <p:spPr bwMode="auto">
          <a:xfrm>
            <a:off x="8742363" y="3903663"/>
            <a:ext cx="1325562" cy="1035050"/>
          </a:xfrm>
          <a:custGeom>
            <a:avLst/>
            <a:gdLst>
              <a:gd name="T0" fmla="*/ 1159324948 w 1145"/>
              <a:gd name="T1" fmla="*/ 0 h 894"/>
              <a:gd name="T2" fmla="*/ 0 w 1145"/>
              <a:gd name="T3" fmla="*/ 414195982 h 894"/>
              <a:gd name="T4" fmla="*/ 0 w 1145"/>
              <a:gd name="T5" fmla="*/ 1198354030 h 894"/>
              <a:gd name="T6" fmla="*/ 1534597918 w 1145"/>
              <a:gd name="T7" fmla="*/ 648773740 h 894"/>
              <a:gd name="T8" fmla="*/ 1159324948 w 1145"/>
              <a:gd name="T9" fmla="*/ 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5"/>
              <a:gd name="T16" fmla="*/ 0 h 894"/>
              <a:gd name="T17" fmla="*/ 1145 w 1145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6" name="Freeform 12"/>
          <p:cNvSpPr>
            <a:spLocks noChangeArrowheads="1"/>
          </p:cNvSpPr>
          <p:nvPr/>
        </p:nvSpPr>
        <p:spPr bwMode="auto">
          <a:xfrm>
            <a:off x="7416800" y="3903663"/>
            <a:ext cx="1325563" cy="1035050"/>
          </a:xfrm>
          <a:custGeom>
            <a:avLst/>
            <a:gdLst>
              <a:gd name="T0" fmla="*/ 0 w 1144"/>
              <a:gd name="T1" fmla="*/ 648773740 h 894"/>
              <a:gd name="T2" fmla="*/ 1535941667 w 1144"/>
              <a:gd name="T3" fmla="*/ 1198354030 h 894"/>
              <a:gd name="T4" fmla="*/ 1535941667 w 1144"/>
              <a:gd name="T5" fmla="*/ 414195982 h 894"/>
              <a:gd name="T6" fmla="*/ 375929203 w 1144"/>
              <a:gd name="T7" fmla="*/ 0 h 894"/>
              <a:gd name="T8" fmla="*/ 0 w 1144"/>
              <a:gd name="T9" fmla="*/ 64877374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4"/>
              <a:gd name="T16" fmla="*/ 0 h 894"/>
              <a:gd name="T17" fmla="*/ 1144 w 1144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68"/>
          <p:cNvGrpSpPr>
            <a:grpSpLocks/>
          </p:cNvGrpSpPr>
          <p:nvPr/>
        </p:nvGrpSpPr>
        <p:grpSpPr bwMode="auto">
          <a:xfrm rot="-1348683">
            <a:off x="9372600" y="4946650"/>
            <a:ext cx="360363" cy="360363"/>
            <a:chOff x="0" y="0"/>
            <a:chExt cx="881063" cy="881062"/>
          </a:xfrm>
        </p:grpSpPr>
        <p:sp>
          <p:nvSpPr>
            <p:cNvPr id="37965" name="Freeform 36"/>
            <p:cNvSpPr>
              <a:spLocks noChangeArrowheads="1"/>
            </p:cNvSpPr>
            <p:nvPr/>
          </p:nvSpPr>
          <p:spPr bwMode="auto">
            <a:xfrm>
              <a:off x="0" y="0"/>
              <a:ext cx="881063" cy="728663"/>
            </a:xfrm>
            <a:custGeom>
              <a:avLst/>
              <a:gdLst>
                <a:gd name="T0" fmla="*/ 2147483647 w 232"/>
                <a:gd name="T1" fmla="*/ 2147483647 h 192"/>
                <a:gd name="T2" fmla="*/ 2147483647 w 232"/>
                <a:gd name="T3" fmla="*/ 2147483647 h 192"/>
                <a:gd name="T4" fmla="*/ 2147483647 w 232"/>
                <a:gd name="T5" fmla="*/ 2147483647 h 192"/>
                <a:gd name="T6" fmla="*/ 2147483647 w 232"/>
                <a:gd name="T7" fmla="*/ 2030814142 h 192"/>
                <a:gd name="T8" fmla="*/ 2147483647 w 232"/>
                <a:gd name="T9" fmla="*/ 1728350685 h 192"/>
                <a:gd name="T10" fmla="*/ 2147483647 w 232"/>
                <a:gd name="T11" fmla="*/ 460894528 h 192"/>
                <a:gd name="T12" fmla="*/ 2147483647 w 232"/>
                <a:gd name="T13" fmla="*/ 0 h 192"/>
                <a:gd name="T14" fmla="*/ 692276264 w 232"/>
                <a:gd name="T15" fmla="*/ 0 h 192"/>
                <a:gd name="T16" fmla="*/ 230758755 w 232"/>
                <a:gd name="T17" fmla="*/ 460894528 h 192"/>
                <a:gd name="T18" fmla="*/ 230758755 w 232"/>
                <a:gd name="T19" fmla="*/ 1728350685 h 192"/>
                <a:gd name="T20" fmla="*/ 0 w 232"/>
                <a:gd name="T21" fmla="*/ 2030814142 h 192"/>
                <a:gd name="T22" fmla="*/ 0 w 232"/>
                <a:gd name="T23" fmla="*/ 2147483647 h 192"/>
                <a:gd name="T24" fmla="*/ 230758755 w 232"/>
                <a:gd name="T25" fmla="*/ 2147483647 h 192"/>
                <a:gd name="T26" fmla="*/ 649009235 w 232"/>
                <a:gd name="T27" fmla="*/ 2147483647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2"/>
                <a:gd name="T43" fmla="*/ 0 h 192"/>
                <a:gd name="T44" fmla="*/ 232 w 23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6" name="Freeform 37"/>
            <p:cNvSpPr>
              <a:spLocks noChangeArrowheads="1"/>
            </p:cNvSpPr>
            <p:nvPr/>
          </p:nvSpPr>
          <p:spPr bwMode="auto">
            <a:xfrm>
              <a:off x="76200" y="608012"/>
              <a:ext cx="728663" cy="273050"/>
            </a:xfrm>
            <a:custGeom>
              <a:avLst/>
              <a:gdLst>
                <a:gd name="T0" fmla="*/ 2147483647 w 192"/>
                <a:gd name="T1" fmla="*/ 1035504201 h 72"/>
                <a:gd name="T2" fmla="*/ 0 w 192"/>
                <a:gd name="T3" fmla="*/ 1035504201 h 72"/>
                <a:gd name="T4" fmla="*/ 460894528 w 192"/>
                <a:gd name="T5" fmla="*/ 0 h 72"/>
                <a:gd name="T6" fmla="*/ 2147483647 w 192"/>
                <a:gd name="T7" fmla="*/ 0 h 72"/>
                <a:gd name="T8" fmla="*/ 2147483647 w 192"/>
                <a:gd name="T9" fmla="*/ 103550420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2"/>
                <a:gd name="T17" fmla="*/ 192 w 19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7" name="Oval 38"/>
            <p:cNvSpPr>
              <a:spLocks noChangeArrowheads="1"/>
            </p:cNvSpPr>
            <p:nvPr/>
          </p:nvSpPr>
          <p:spPr bwMode="auto">
            <a:xfrm>
              <a:off x="319087" y="90487"/>
              <a:ext cx="242888" cy="244475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8" name="Oval 39"/>
            <p:cNvSpPr>
              <a:spLocks noChangeArrowheads="1"/>
            </p:cNvSpPr>
            <p:nvPr/>
          </p:nvSpPr>
          <p:spPr bwMode="auto">
            <a:xfrm>
              <a:off x="182562" y="319087"/>
              <a:ext cx="30163" cy="3016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9" name="Rectangle 40"/>
            <p:cNvSpPr>
              <a:spLocks noChangeArrowheads="1"/>
            </p:cNvSpPr>
            <p:nvPr/>
          </p:nvSpPr>
          <p:spPr bwMode="auto">
            <a:xfrm>
              <a:off x="638175" y="90487"/>
              <a:ext cx="90488" cy="92075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0" name="Line 41"/>
            <p:cNvSpPr>
              <a:spLocks noChangeShapeType="1"/>
            </p:cNvSpPr>
            <p:nvPr/>
          </p:nvSpPr>
          <p:spPr bwMode="auto">
            <a:xfrm flipV="1">
              <a:off x="395287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1" name="Line 42"/>
            <p:cNvSpPr>
              <a:spLocks noChangeShapeType="1"/>
            </p:cNvSpPr>
            <p:nvPr/>
          </p:nvSpPr>
          <p:spPr bwMode="auto">
            <a:xfrm flipV="1">
              <a:off x="485775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2" name="Line 43"/>
            <p:cNvSpPr>
              <a:spLocks noChangeShapeType="1"/>
            </p:cNvSpPr>
            <p:nvPr/>
          </p:nvSpPr>
          <p:spPr bwMode="auto">
            <a:xfrm flipV="1">
              <a:off x="395287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3" name="Line 44"/>
            <p:cNvSpPr>
              <a:spLocks noChangeShapeType="1"/>
            </p:cNvSpPr>
            <p:nvPr/>
          </p:nvSpPr>
          <p:spPr bwMode="auto">
            <a:xfrm flipV="1">
              <a:off x="485775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4" name="Line 45"/>
            <p:cNvSpPr>
              <a:spLocks noChangeShapeType="1"/>
            </p:cNvSpPr>
            <p:nvPr/>
          </p:nvSpPr>
          <p:spPr bwMode="auto">
            <a:xfrm>
              <a:off x="60325" y="455612"/>
              <a:ext cx="76041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5" name="Line 46"/>
            <p:cNvSpPr>
              <a:spLocks noChangeShapeType="1"/>
            </p:cNvSpPr>
            <p:nvPr/>
          </p:nvSpPr>
          <p:spPr bwMode="auto">
            <a:xfrm>
              <a:off x="0" y="534987"/>
              <a:ext cx="881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6" name="Line 47"/>
            <p:cNvSpPr>
              <a:spLocks noChangeShapeType="1"/>
            </p:cNvSpPr>
            <p:nvPr/>
          </p:nvSpPr>
          <p:spPr bwMode="auto">
            <a:xfrm>
              <a:off x="46037" y="608012"/>
              <a:ext cx="788988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7" name="Line 48"/>
            <p:cNvSpPr>
              <a:spLocks noChangeShapeType="1"/>
            </p:cNvSpPr>
            <p:nvPr/>
          </p:nvSpPr>
          <p:spPr bwMode="auto">
            <a:xfrm>
              <a:off x="125412" y="820737"/>
              <a:ext cx="627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109"/>
          <p:cNvGrpSpPr>
            <a:grpSpLocks/>
          </p:cNvGrpSpPr>
          <p:nvPr/>
        </p:nvGrpSpPr>
        <p:grpSpPr bwMode="auto">
          <a:xfrm rot="-1155146">
            <a:off x="9161463" y="4217988"/>
            <a:ext cx="341312" cy="341312"/>
            <a:chOff x="0" y="0"/>
            <a:chExt cx="879475" cy="879475"/>
          </a:xfrm>
        </p:grpSpPr>
        <p:sp>
          <p:nvSpPr>
            <p:cNvPr id="3795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879475" cy="8794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3" name="Line 21"/>
            <p:cNvSpPr>
              <a:spLocks noChangeShapeType="1"/>
            </p:cNvSpPr>
            <p:nvPr/>
          </p:nvSpPr>
          <p:spPr bwMode="auto">
            <a:xfrm flipV="1">
              <a:off x="455613" y="273050"/>
              <a:ext cx="1" cy="26193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4" name="Line 22"/>
            <p:cNvSpPr>
              <a:spLocks noChangeShapeType="1"/>
            </p:cNvSpPr>
            <p:nvPr/>
          </p:nvSpPr>
          <p:spPr bwMode="auto">
            <a:xfrm flipV="1">
              <a:off x="636588" y="455613"/>
              <a:ext cx="1" cy="7937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5" name="Line 23"/>
            <p:cNvSpPr>
              <a:spLocks noChangeShapeType="1"/>
            </p:cNvSpPr>
            <p:nvPr/>
          </p:nvSpPr>
          <p:spPr bwMode="auto">
            <a:xfrm flipV="1">
              <a:off x="242888" y="112713"/>
              <a:ext cx="1" cy="220663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6" name="Line 24"/>
            <p:cNvSpPr>
              <a:spLocks noChangeShapeType="1"/>
            </p:cNvSpPr>
            <p:nvPr/>
          </p:nvSpPr>
          <p:spPr bwMode="auto">
            <a:xfrm flipV="1">
              <a:off x="242888" y="393700"/>
              <a:ext cx="1" cy="141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7" name="Line 25"/>
            <p:cNvSpPr>
              <a:spLocks noChangeShapeType="1"/>
            </p:cNvSpPr>
            <p:nvPr/>
          </p:nvSpPr>
          <p:spPr bwMode="auto">
            <a:xfrm flipV="1">
              <a:off x="636588" y="112713"/>
              <a:ext cx="1" cy="2809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8" name="Line 26"/>
            <p:cNvSpPr>
              <a:spLocks noChangeShapeType="1"/>
            </p:cNvSpPr>
            <p:nvPr/>
          </p:nvSpPr>
          <p:spPr bwMode="auto">
            <a:xfrm flipV="1">
              <a:off x="455613" y="112713"/>
              <a:ext cx="1" cy="984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9" name="Rectangle 27"/>
            <p:cNvSpPr>
              <a:spLocks noChangeArrowheads="1"/>
            </p:cNvSpPr>
            <p:nvPr/>
          </p:nvSpPr>
          <p:spPr bwMode="auto">
            <a:xfrm>
              <a:off x="576263" y="393700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0" name="Rectangle 28"/>
            <p:cNvSpPr>
              <a:spLocks noChangeArrowheads="1"/>
            </p:cNvSpPr>
            <p:nvPr/>
          </p:nvSpPr>
          <p:spPr bwMode="auto">
            <a:xfrm>
              <a:off x="393700" y="211138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1" name="Rectangle 29"/>
            <p:cNvSpPr>
              <a:spLocks noChangeArrowheads="1"/>
            </p:cNvSpPr>
            <p:nvPr/>
          </p:nvSpPr>
          <p:spPr bwMode="auto">
            <a:xfrm>
              <a:off x="180975" y="333375"/>
              <a:ext cx="122238" cy="6032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2" name="Oval 30"/>
            <p:cNvSpPr>
              <a:spLocks noChangeArrowheads="1"/>
            </p:cNvSpPr>
            <p:nvPr/>
          </p:nvSpPr>
          <p:spPr bwMode="auto">
            <a:xfrm>
              <a:off x="576263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3" name="Oval 31"/>
            <p:cNvSpPr>
              <a:spLocks noChangeArrowheads="1"/>
            </p:cNvSpPr>
            <p:nvPr/>
          </p:nvSpPr>
          <p:spPr bwMode="auto">
            <a:xfrm>
              <a:off x="393700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4" name="Oval 32"/>
            <p:cNvSpPr>
              <a:spLocks noChangeArrowheads="1"/>
            </p:cNvSpPr>
            <p:nvPr/>
          </p:nvSpPr>
          <p:spPr bwMode="auto">
            <a:xfrm>
              <a:off x="180975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123"/>
          <p:cNvGrpSpPr>
            <a:grpSpLocks/>
          </p:cNvGrpSpPr>
          <p:nvPr/>
        </p:nvGrpSpPr>
        <p:grpSpPr bwMode="auto">
          <a:xfrm rot="-1267562">
            <a:off x="8947150" y="3492500"/>
            <a:ext cx="350838" cy="344488"/>
            <a:chOff x="0" y="0"/>
            <a:chExt cx="879475" cy="863601"/>
          </a:xfrm>
        </p:grpSpPr>
        <p:sp>
          <p:nvSpPr>
            <p:cNvPr id="37945" name="Freeform 10"/>
            <p:cNvSpPr>
              <a:spLocks noChangeArrowheads="1"/>
            </p:cNvSpPr>
            <p:nvPr/>
          </p:nvSpPr>
          <p:spPr bwMode="auto">
            <a:xfrm>
              <a:off x="273050" y="0"/>
              <a:ext cx="393700" cy="166688"/>
            </a:xfrm>
            <a:custGeom>
              <a:avLst/>
              <a:gdLst>
                <a:gd name="T0" fmla="*/ 0 w 248"/>
                <a:gd name="T1" fmla="*/ 264617994 h 105"/>
                <a:gd name="T2" fmla="*/ 312499375 w 248"/>
                <a:gd name="T3" fmla="*/ 0 h 105"/>
                <a:gd name="T4" fmla="*/ 624998750 w 248"/>
                <a:gd name="T5" fmla="*/ 264617994 h 105"/>
                <a:gd name="T6" fmla="*/ 0 60000 65536"/>
                <a:gd name="T7" fmla="*/ 0 60000 65536"/>
                <a:gd name="T8" fmla="*/ 0 60000 65536"/>
                <a:gd name="T9" fmla="*/ 0 w 248"/>
                <a:gd name="T10" fmla="*/ 0 h 105"/>
                <a:gd name="T11" fmla="*/ 248 w 248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6" name="Rectangle 11"/>
            <p:cNvSpPr>
              <a:spLocks noChangeArrowheads="1"/>
            </p:cNvSpPr>
            <p:nvPr/>
          </p:nvSpPr>
          <p:spPr bwMode="auto">
            <a:xfrm>
              <a:off x="0" y="166688"/>
              <a:ext cx="879475" cy="69691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7" name="Rectangle 12"/>
            <p:cNvSpPr>
              <a:spLocks noChangeArrowheads="1"/>
            </p:cNvSpPr>
            <p:nvPr/>
          </p:nvSpPr>
          <p:spPr bwMode="auto">
            <a:xfrm>
              <a:off x="90488" y="257175"/>
              <a:ext cx="698500" cy="515938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8" name="Freeform 13"/>
            <p:cNvSpPr>
              <a:spLocks noChangeArrowheads="1"/>
            </p:cNvSpPr>
            <p:nvPr/>
          </p:nvSpPr>
          <p:spPr bwMode="auto">
            <a:xfrm>
              <a:off x="150813" y="355600"/>
              <a:ext cx="349250" cy="417513"/>
            </a:xfrm>
            <a:custGeom>
              <a:avLst/>
              <a:gdLst>
                <a:gd name="T0" fmla="*/ 1325821332 w 92"/>
                <a:gd name="T1" fmla="*/ 1584700956 h 110"/>
                <a:gd name="T2" fmla="*/ 662910666 w 92"/>
                <a:gd name="T3" fmla="*/ 0 h 110"/>
                <a:gd name="T4" fmla="*/ 0 w 92"/>
                <a:gd name="T5" fmla="*/ 1584700956 h 110"/>
                <a:gd name="T6" fmla="*/ 0 60000 65536"/>
                <a:gd name="T7" fmla="*/ 0 60000 65536"/>
                <a:gd name="T8" fmla="*/ 0 60000 65536"/>
                <a:gd name="T9" fmla="*/ 0 w 92"/>
                <a:gd name="T10" fmla="*/ 0 h 110"/>
                <a:gd name="T11" fmla="*/ 92 w 92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9" name="Line 14"/>
            <p:cNvSpPr>
              <a:spLocks noChangeShapeType="1"/>
            </p:cNvSpPr>
            <p:nvPr/>
          </p:nvSpPr>
          <p:spPr bwMode="auto">
            <a:xfrm>
              <a:off x="234950" y="652463"/>
              <a:ext cx="1825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0" name="Freeform 15"/>
            <p:cNvSpPr>
              <a:spLocks noChangeArrowheads="1"/>
            </p:cNvSpPr>
            <p:nvPr/>
          </p:nvSpPr>
          <p:spPr bwMode="auto">
            <a:xfrm>
              <a:off x="606425" y="655638"/>
              <a:ext cx="92075" cy="117475"/>
            </a:xfrm>
            <a:custGeom>
              <a:avLst/>
              <a:gdLst>
                <a:gd name="T0" fmla="*/ 0 w 58"/>
                <a:gd name="T1" fmla="*/ 186491563 h 74"/>
                <a:gd name="T2" fmla="*/ 0 w 58"/>
                <a:gd name="T3" fmla="*/ 0 h 74"/>
                <a:gd name="T4" fmla="*/ 146169063 w 58"/>
                <a:gd name="T5" fmla="*/ 0 h 74"/>
                <a:gd name="T6" fmla="*/ 146169063 w 58"/>
                <a:gd name="T7" fmla="*/ 186491563 h 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"/>
                <a:gd name="T13" fmla="*/ 0 h 74"/>
                <a:gd name="T14" fmla="*/ 58 w 58"/>
                <a:gd name="T15" fmla="*/ 74 h 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1" name="Freeform 16"/>
            <p:cNvSpPr>
              <a:spLocks noChangeArrowheads="1"/>
            </p:cNvSpPr>
            <p:nvPr/>
          </p:nvSpPr>
          <p:spPr bwMode="auto">
            <a:xfrm>
              <a:off x="698500" y="530225"/>
              <a:ext cx="90488" cy="125413"/>
            </a:xfrm>
            <a:custGeom>
              <a:avLst/>
              <a:gdLst>
                <a:gd name="T0" fmla="*/ 0 w 57"/>
                <a:gd name="T1" fmla="*/ 199093931 h 79"/>
                <a:gd name="T2" fmla="*/ 0 w 57"/>
                <a:gd name="T3" fmla="*/ 0 h 79"/>
                <a:gd name="T4" fmla="*/ 143650494 w 57"/>
                <a:gd name="T5" fmla="*/ 0 h 79"/>
                <a:gd name="T6" fmla="*/ 0 60000 65536"/>
                <a:gd name="T7" fmla="*/ 0 60000 65536"/>
                <a:gd name="T8" fmla="*/ 0 60000 65536"/>
                <a:gd name="T9" fmla="*/ 0 w 57"/>
                <a:gd name="T10" fmla="*/ 0 h 79"/>
                <a:gd name="T11" fmla="*/ 57 w 57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413" name="TextBox 149"/>
          <p:cNvSpPr>
            <a:spLocks noChangeArrowheads="1"/>
          </p:cNvSpPr>
          <p:nvPr/>
        </p:nvSpPr>
        <p:spPr bwMode="auto">
          <a:xfrm>
            <a:off x="6610350" y="3208338"/>
            <a:ext cx="933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7.5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4" name="Straight Connector 140"/>
          <p:cNvSpPr>
            <a:spLocks noChangeShapeType="1"/>
          </p:cNvSpPr>
          <p:nvPr/>
        </p:nvSpPr>
        <p:spPr bwMode="auto">
          <a:xfrm flipH="1">
            <a:off x="6564313" y="2914650"/>
            <a:ext cx="1714500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5" name="Straight Connector 143"/>
          <p:cNvSpPr>
            <a:spLocks noChangeShapeType="1"/>
          </p:cNvSpPr>
          <p:nvPr/>
        </p:nvSpPr>
        <p:spPr bwMode="auto">
          <a:xfrm flipH="1">
            <a:off x="9896475" y="4089400"/>
            <a:ext cx="1746250" cy="1588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6" name="Straight Connector 146"/>
          <p:cNvSpPr>
            <a:spLocks noChangeShapeType="1"/>
          </p:cNvSpPr>
          <p:nvPr/>
        </p:nvSpPr>
        <p:spPr bwMode="auto">
          <a:xfrm flipH="1" flipV="1">
            <a:off x="11642725" y="2998788"/>
            <a:ext cx="1588" cy="1058862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7" name="Straight Connector 160"/>
          <p:cNvSpPr>
            <a:spLocks noChangeShapeType="1"/>
          </p:cNvSpPr>
          <p:nvPr/>
        </p:nvSpPr>
        <p:spPr bwMode="auto">
          <a:xfrm flipH="1">
            <a:off x="7596188" y="6615113"/>
            <a:ext cx="2522537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8" name="Straight Connector 163"/>
          <p:cNvSpPr>
            <a:spLocks noChangeShapeType="1"/>
          </p:cNvSpPr>
          <p:nvPr/>
        </p:nvSpPr>
        <p:spPr bwMode="auto">
          <a:xfrm flipH="1" flipV="1">
            <a:off x="10118725" y="5354638"/>
            <a:ext cx="0" cy="1266825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9" name="TextBox 159"/>
          <p:cNvSpPr>
            <a:spLocks noChangeArrowheads="1"/>
          </p:cNvSpPr>
          <p:nvPr/>
        </p:nvSpPr>
        <p:spPr bwMode="auto">
          <a:xfrm>
            <a:off x="6591300" y="18605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0" name="矩形 47"/>
          <p:cNvSpPr>
            <a:spLocks noChangeArrowheads="1"/>
          </p:cNvSpPr>
          <p:nvPr/>
        </p:nvSpPr>
        <p:spPr bwMode="auto">
          <a:xfrm>
            <a:off x="6591300" y="2224088"/>
            <a:ext cx="1833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1" name="TextBox 159"/>
          <p:cNvSpPr>
            <a:spLocks noChangeArrowheads="1"/>
          </p:cNvSpPr>
          <p:nvPr/>
        </p:nvSpPr>
        <p:spPr bwMode="auto">
          <a:xfrm>
            <a:off x="9894888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2" name="矩形 47"/>
          <p:cNvSpPr>
            <a:spLocks noChangeArrowheads="1"/>
          </p:cNvSpPr>
          <p:nvPr/>
        </p:nvSpPr>
        <p:spPr bwMode="auto">
          <a:xfrm>
            <a:off x="9894888" y="3351213"/>
            <a:ext cx="1833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3" name="TextBox 159"/>
          <p:cNvSpPr>
            <a:spLocks noChangeArrowheads="1"/>
          </p:cNvSpPr>
          <p:nvPr/>
        </p:nvSpPr>
        <p:spPr bwMode="auto">
          <a:xfrm>
            <a:off x="8913813" y="5727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4" name="矩形 47"/>
          <p:cNvSpPr>
            <a:spLocks noChangeArrowheads="1"/>
          </p:cNvSpPr>
          <p:nvPr/>
        </p:nvSpPr>
        <p:spPr bwMode="auto">
          <a:xfrm>
            <a:off x="7434263" y="6091238"/>
            <a:ext cx="2587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" name="组合 23"/>
          <p:cNvGrpSpPr>
            <a:grpSpLocks/>
          </p:cNvGrpSpPr>
          <p:nvPr/>
        </p:nvGrpSpPr>
        <p:grpSpPr bwMode="auto">
          <a:xfrm>
            <a:off x="1147763" y="1419225"/>
            <a:ext cx="4497387" cy="1824038"/>
            <a:chOff x="0" y="0"/>
            <a:chExt cx="4497420" cy="1823419"/>
          </a:xfrm>
        </p:grpSpPr>
        <p:sp>
          <p:nvSpPr>
            <p:cNvPr id="37938" name="任意多边形 94"/>
            <p:cNvSpPr>
              <a:spLocks noChangeArrowheads="1"/>
            </p:cNvSpPr>
            <p:nvPr/>
          </p:nvSpPr>
          <p:spPr bwMode="auto">
            <a:xfrm flipH="1">
              <a:off x="373487" y="370802"/>
              <a:ext cx="4123933" cy="1452617"/>
            </a:xfrm>
            <a:custGeom>
              <a:avLst/>
              <a:gdLst>
                <a:gd name="T0" fmla="*/ 3651319 w 4123933"/>
                <a:gd name="T1" fmla="*/ 0 h 1452617"/>
                <a:gd name="T2" fmla="*/ 0 w 4123933"/>
                <a:gd name="T3" fmla="*/ 0 h 1452617"/>
                <a:gd name="T4" fmla="*/ 0 w 4123933"/>
                <a:gd name="T5" fmla="*/ 1452617 h 1452617"/>
                <a:gd name="T6" fmla="*/ 4123933 w 4123933"/>
                <a:gd name="T7" fmla="*/ 1452617 h 1452617"/>
                <a:gd name="T8" fmla="*/ 4123933 w 4123933"/>
                <a:gd name="T9" fmla="*/ 475572 h 1452617"/>
                <a:gd name="T10" fmla="*/ 4071597 w 4123933"/>
                <a:gd name="T11" fmla="*/ 480848 h 1452617"/>
                <a:gd name="T12" fmla="*/ 3645771 w 4123933"/>
                <a:gd name="T13" fmla="*/ 55023 h 1452617"/>
                <a:gd name="T14" fmla="*/ 3651319 w 4123933"/>
                <a:gd name="T15" fmla="*/ 0 h 14526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23933"/>
                <a:gd name="T25" fmla="*/ 0 h 1452617"/>
                <a:gd name="T26" fmla="*/ 4123933 w 4123933"/>
                <a:gd name="T27" fmla="*/ 1452617 h 14526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23933" h="1452617">
                  <a:moveTo>
                    <a:pt x="3651318" y="0"/>
                  </a:moveTo>
                  <a:lnTo>
                    <a:pt x="0" y="0"/>
                  </a:lnTo>
                  <a:lnTo>
                    <a:pt x="0" y="1452617"/>
                  </a:lnTo>
                  <a:lnTo>
                    <a:pt x="4123933" y="1452617"/>
                  </a:lnTo>
                  <a:lnTo>
                    <a:pt x="4123933" y="475572"/>
                  </a:lnTo>
                  <a:lnTo>
                    <a:pt x="4071596" y="480848"/>
                  </a:lnTo>
                  <a:cubicBezTo>
                    <a:pt x="3836419" y="480848"/>
                    <a:pt x="3645771" y="290200"/>
                    <a:pt x="3645771" y="55023"/>
                  </a:cubicBezTo>
                  <a:lnTo>
                    <a:pt x="3651318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730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7939" name="组合 107"/>
            <p:cNvGrpSpPr>
              <a:grpSpLocks/>
            </p:cNvGrpSpPr>
            <p:nvPr/>
          </p:nvGrpSpPr>
          <p:grpSpPr bwMode="auto">
            <a:xfrm>
              <a:off x="0" y="0"/>
              <a:ext cx="851649" cy="851649"/>
              <a:chOff x="0" y="0"/>
              <a:chExt cx="851649" cy="851649"/>
            </a:xfrm>
          </p:grpSpPr>
          <p:sp>
            <p:nvSpPr>
              <p:cNvPr id="37940" name="Oval 156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FD860">
                  <a:alpha val="39999"/>
                </a:srgbClr>
              </a:solidFill>
              <a:ln w="73025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7941" name="Group 17"/>
              <p:cNvGrpSpPr>
                <a:grpSpLocks/>
              </p:cNvGrpSpPr>
              <p:nvPr/>
            </p:nvGrpSpPr>
            <p:grpSpPr bwMode="auto">
              <a:xfrm flipH="1">
                <a:off x="177507" y="174283"/>
                <a:ext cx="490537" cy="492125"/>
                <a:chOff x="0" y="0"/>
                <a:chExt cx="490537" cy="492125"/>
              </a:xfrm>
            </p:grpSpPr>
            <p:sp>
              <p:nvSpPr>
                <p:cNvPr id="37942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90537" cy="492125"/>
                </a:xfrm>
                <a:custGeom>
                  <a:avLst/>
                  <a:gdLst>
                    <a:gd name="T0" fmla="*/ 1600848338 w 128"/>
                    <a:gd name="T1" fmla="*/ 709532753 h 128"/>
                    <a:gd name="T2" fmla="*/ 1674279427 w 128"/>
                    <a:gd name="T3" fmla="*/ 487803527 h 128"/>
                    <a:gd name="T4" fmla="*/ 1542102700 w 128"/>
                    <a:gd name="T5" fmla="*/ 221729226 h 128"/>
                    <a:gd name="T6" fmla="*/ 1395232856 w 128"/>
                    <a:gd name="T7" fmla="*/ 206946252 h 128"/>
                    <a:gd name="T8" fmla="*/ 1174935755 w 128"/>
                    <a:gd name="T9" fmla="*/ 280857275 h 128"/>
                    <a:gd name="T10" fmla="*/ 1013380460 w 128"/>
                    <a:gd name="T11" fmla="*/ 0 h 128"/>
                    <a:gd name="T12" fmla="*/ 749019340 w 128"/>
                    <a:gd name="T13" fmla="*/ 88690152 h 128"/>
                    <a:gd name="T14" fmla="*/ 631528064 w 128"/>
                    <a:gd name="T15" fmla="*/ 310419378 h 128"/>
                    <a:gd name="T16" fmla="*/ 411227131 w 128"/>
                    <a:gd name="T17" fmla="*/ 192163278 h 128"/>
                    <a:gd name="T18" fmla="*/ 220300933 w 128"/>
                    <a:gd name="T19" fmla="*/ 339985325 h 128"/>
                    <a:gd name="T20" fmla="*/ 308421306 w 128"/>
                    <a:gd name="T21" fmla="*/ 635621729 h 128"/>
                    <a:gd name="T22" fmla="*/ 88120373 w 128"/>
                    <a:gd name="T23" fmla="*/ 753877829 h 128"/>
                    <a:gd name="T24" fmla="*/ 0 w 128"/>
                    <a:gd name="T25" fmla="*/ 1019952131 h 128"/>
                    <a:gd name="T26" fmla="*/ 279046571 w 128"/>
                    <a:gd name="T27" fmla="*/ 1182553307 h 128"/>
                    <a:gd name="T28" fmla="*/ 205611649 w 128"/>
                    <a:gd name="T29" fmla="*/ 1404282532 h 128"/>
                    <a:gd name="T30" fmla="*/ 337792209 w 128"/>
                    <a:gd name="T31" fmla="*/ 1670356834 h 128"/>
                    <a:gd name="T32" fmla="*/ 484662053 w 128"/>
                    <a:gd name="T33" fmla="*/ 1685139808 h 128"/>
                    <a:gd name="T34" fmla="*/ 704959154 w 128"/>
                    <a:gd name="T35" fmla="*/ 1611228784 h 128"/>
                    <a:gd name="T36" fmla="*/ 866514449 w 128"/>
                    <a:gd name="T37" fmla="*/ 1892086060 h 128"/>
                    <a:gd name="T38" fmla="*/ 1130875569 w 128"/>
                    <a:gd name="T39" fmla="*/ 1803395907 h 128"/>
                    <a:gd name="T40" fmla="*/ 1248366845 w 128"/>
                    <a:gd name="T41" fmla="*/ 1581666682 h 128"/>
                    <a:gd name="T42" fmla="*/ 1468667778 w 128"/>
                    <a:gd name="T43" fmla="*/ 1699918937 h 128"/>
                    <a:gd name="T44" fmla="*/ 1659593976 w 128"/>
                    <a:gd name="T45" fmla="*/ 1552100734 h 128"/>
                    <a:gd name="T46" fmla="*/ 1571473603 w 128"/>
                    <a:gd name="T47" fmla="*/ 1256464330 h 128"/>
                    <a:gd name="T48" fmla="*/ 1791774536 w 128"/>
                    <a:gd name="T49" fmla="*/ 1138208230 h 128"/>
                    <a:gd name="T50" fmla="*/ 1879894909 w 128"/>
                    <a:gd name="T51" fmla="*/ 872133929 h 128"/>
                    <a:gd name="T52" fmla="*/ 1586162886 w 128"/>
                    <a:gd name="T53" fmla="*/ 1064297207 h 128"/>
                    <a:gd name="T54" fmla="*/ 1468667778 w 128"/>
                    <a:gd name="T55" fmla="*/ 1197336280 h 128"/>
                    <a:gd name="T56" fmla="*/ 1571473603 w 128"/>
                    <a:gd name="T57" fmla="*/ 1478193556 h 128"/>
                    <a:gd name="T58" fmla="*/ 1307112483 w 128"/>
                    <a:gd name="T59" fmla="*/ 1492972685 h 128"/>
                    <a:gd name="T60" fmla="*/ 1189621207 w 128"/>
                    <a:gd name="T61" fmla="*/ 1478193556 h 128"/>
                    <a:gd name="T62" fmla="*/ 1057440647 w 128"/>
                    <a:gd name="T63" fmla="*/ 1596445811 h 128"/>
                    <a:gd name="T64" fmla="*/ 866514449 w 128"/>
                    <a:gd name="T65" fmla="*/ 1773829960 h 128"/>
                    <a:gd name="T66" fmla="*/ 749019340 w 128"/>
                    <a:gd name="T67" fmla="*/ 1507755658 h 128"/>
                    <a:gd name="T68" fmla="*/ 631528064 w 128"/>
                    <a:gd name="T69" fmla="*/ 1463410582 h 128"/>
                    <a:gd name="T70" fmla="*/ 411227131 w 128"/>
                    <a:gd name="T71" fmla="*/ 1581666682 h 128"/>
                    <a:gd name="T72" fmla="*/ 396541680 w 128"/>
                    <a:gd name="T73" fmla="*/ 1315592380 h 128"/>
                    <a:gd name="T74" fmla="*/ 381852396 w 128"/>
                    <a:gd name="T75" fmla="*/ 1138208230 h 128"/>
                    <a:gd name="T76" fmla="*/ 117495108 w 128"/>
                    <a:gd name="T77" fmla="*/ 1019952131 h 128"/>
                    <a:gd name="T78" fmla="*/ 293732023 w 128"/>
                    <a:gd name="T79" fmla="*/ 827788853 h 128"/>
                    <a:gd name="T80" fmla="*/ 411227131 w 128"/>
                    <a:gd name="T81" fmla="*/ 694749779 h 128"/>
                    <a:gd name="T82" fmla="*/ 308421306 w 128"/>
                    <a:gd name="T83" fmla="*/ 413892504 h 128"/>
                    <a:gd name="T84" fmla="*/ 572778594 w 128"/>
                    <a:gd name="T85" fmla="*/ 399113375 h 128"/>
                    <a:gd name="T86" fmla="*/ 690273702 w 128"/>
                    <a:gd name="T87" fmla="*/ 413892504 h 128"/>
                    <a:gd name="T88" fmla="*/ 822454262 w 128"/>
                    <a:gd name="T89" fmla="*/ 295640249 h 128"/>
                    <a:gd name="T90" fmla="*/ 1013380460 w 128"/>
                    <a:gd name="T91" fmla="*/ 118256100 h 128"/>
                    <a:gd name="T92" fmla="*/ 1130875569 w 128"/>
                    <a:gd name="T93" fmla="*/ 384330401 h 128"/>
                    <a:gd name="T94" fmla="*/ 1248366845 w 128"/>
                    <a:gd name="T95" fmla="*/ 428675478 h 128"/>
                    <a:gd name="T96" fmla="*/ 1468667778 w 128"/>
                    <a:gd name="T97" fmla="*/ 310419378 h 128"/>
                    <a:gd name="T98" fmla="*/ 1483353229 w 128"/>
                    <a:gd name="T99" fmla="*/ 576493680 h 128"/>
                    <a:gd name="T100" fmla="*/ 1498042513 w 128"/>
                    <a:gd name="T101" fmla="*/ 753877829 h 128"/>
                    <a:gd name="T102" fmla="*/ 1762399801 w 128"/>
                    <a:gd name="T103" fmla="*/ 872133929 h 128"/>
                    <a:gd name="T104" fmla="*/ 1586162886 w 128"/>
                    <a:gd name="T105" fmla="*/ 1064297207 h 12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28"/>
                    <a:gd name="T160" fmla="*/ 0 h 128"/>
                    <a:gd name="T161" fmla="*/ 128 w 128"/>
                    <a:gd name="T162" fmla="*/ 128 h 12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3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51760" y="139700"/>
                  <a:ext cx="214312" cy="214313"/>
                </a:xfrm>
                <a:custGeom>
                  <a:avLst/>
                  <a:gdLst>
                    <a:gd name="T0" fmla="*/ 410086012 w 56"/>
                    <a:gd name="T1" fmla="*/ 0 h 56"/>
                    <a:gd name="T2" fmla="*/ 0 w 56"/>
                    <a:gd name="T3" fmla="*/ 410091753 h 56"/>
                    <a:gd name="T4" fmla="*/ 410086012 w 56"/>
                    <a:gd name="T5" fmla="*/ 820179678 h 56"/>
                    <a:gd name="T6" fmla="*/ 820172024 w 56"/>
                    <a:gd name="T7" fmla="*/ 410091753 h 56"/>
                    <a:gd name="T8" fmla="*/ 410086012 w 56"/>
                    <a:gd name="T9" fmla="*/ 0 h 56"/>
                    <a:gd name="T10" fmla="*/ 410086012 w 56"/>
                    <a:gd name="T11" fmla="*/ 776241686 h 56"/>
                    <a:gd name="T12" fmla="*/ 58583716 w 56"/>
                    <a:gd name="T13" fmla="*/ 410091753 h 56"/>
                    <a:gd name="T14" fmla="*/ 410086012 w 56"/>
                    <a:gd name="T15" fmla="*/ 58583989 h 56"/>
                    <a:gd name="T16" fmla="*/ 776234237 w 56"/>
                    <a:gd name="T17" fmla="*/ 410091753 h 56"/>
                    <a:gd name="T18" fmla="*/ 410086012 w 56"/>
                    <a:gd name="T19" fmla="*/ 776241686 h 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6"/>
                    <a:gd name="T31" fmla="*/ 0 h 56"/>
                    <a:gd name="T32" fmla="*/ 56 w 56"/>
                    <a:gd name="T33" fmla="*/ 56 h 5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4" name="Freeform 7"/>
                <p:cNvSpPr>
                  <a:spLocks noEditPoints="1" noChangeArrowheads="1"/>
                </p:cNvSpPr>
                <p:nvPr/>
              </p:nvSpPr>
              <p:spPr bwMode="auto">
                <a:xfrm>
                  <a:off x="197798" y="185738"/>
                  <a:ext cx="122237" cy="122238"/>
                </a:xfrm>
                <a:custGeom>
                  <a:avLst/>
                  <a:gdLst>
                    <a:gd name="T0" fmla="*/ 233468850 w 32"/>
                    <a:gd name="T1" fmla="*/ 0 h 32"/>
                    <a:gd name="T2" fmla="*/ 0 w 32"/>
                    <a:gd name="T3" fmla="*/ 233470760 h 32"/>
                    <a:gd name="T4" fmla="*/ 233468850 w 32"/>
                    <a:gd name="T5" fmla="*/ 466941520 h 32"/>
                    <a:gd name="T6" fmla="*/ 466933880 w 32"/>
                    <a:gd name="T7" fmla="*/ 233470760 h 32"/>
                    <a:gd name="T8" fmla="*/ 233468850 w 32"/>
                    <a:gd name="T9" fmla="*/ 0 h 32"/>
                    <a:gd name="T10" fmla="*/ 233468850 w 32"/>
                    <a:gd name="T11" fmla="*/ 408572875 h 32"/>
                    <a:gd name="T12" fmla="*/ 58368168 w 32"/>
                    <a:gd name="T13" fmla="*/ 233470760 h 32"/>
                    <a:gd name="T14" fmla="*/ 233468850 w 32"/>
                    <a:gd name="T15" fmla="*/ 58368645 h 32"/>
                    <a:gd name="T16" fmla="*/ 408565713 w 32"/>
                    <a:gd name="T17" fmla="*/ 233470760 h 32"/>
                    <a:gd name="T18" fmla="*/ 233468850 w 32"/>
                    <a:gd name="T19" fmla="*/ 408572875 h 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32"/>
                    <a:gd name="T32" fmla="*/ 32 w 32"/>
                    <a:gd name="T33" fmla="*/ 32 h 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6671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1" dur="500" tmFilter="0, 0; .2, .5; .8, .5; 1, 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3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01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201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701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702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4" dur="500" tmFilter="0, 0; .2, .5; .8, .5; 1, 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43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202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402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02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602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302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002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8502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9002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9502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4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0002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0502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1002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9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500"/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5" dur="5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11502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2002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2003"/>
                            </p:stCondLst>
                            <p:childTnLst>
                              <p:par>
                                <p:cTn id="1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5" dur="500" tmFilter="0, 0; .2, .5; .8, .5; 1, 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12503"/>
                            </p:stCondLst>
                            <p:childTnLst>
                              <p:par>
                                <p:cTn id="1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0" dur="2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2703"/>
                            </p:stCondLst>
                            <p:childTnLst>
                              <p:par>
                                <p:cTn id="1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3203"/>
                            </p:stCondLst>
                            <p:childTnLst>
                              <p:par>
                                <p:cTn id="1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3703"/>
                            </p:stCondLst>
                            <p:childTnLst>
                              <p:par>
                                <p:cTn id="1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4703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5203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utoUpdateAnimBg="0"/>
      <p:bldP spid="14341" grpId="0" bldLvl="0" autoUpdateAnimBg="0"/>
      <p:bldP spid="14345" grpId="0" bldLvl="0" animBg="1" autoUpdateAnimBg="0"/>
      <p:bldP spid="14345" grpId="1" bldLvl="0" animBg="1" autoUpdateAnimBg="0"/>
      <p:bldP spid="14352" grpId="0" bldLvl="0" animBg="1" autoUpdateAnimBg="0"/>
      <p:bldP spid="14352" grpId="1" bldLvl="0" animBg="1" autoUpdateAnimBg="0"/>
      <p:bldP spid="14353" grpId="0" bldLvl="0" animBg="1" autoUpdateAnimBg="0"/>
      <p:bldP spid="14353" grpId="1" bldLvl="0" animBg="1" autoUpdateAnimBg="0"/>
      <p:bldP spid="14357" grpId="0" bldLvl="0" animBg="1" autoUpdateAnimBg="0"/>
      <p:bldP spid="14358" grpId="0" bldLvl="0" animBg="1" autoUpdateAnimBg="0"/>
      <p:bldP spid="14359" grpId="0" bldLvl="0" animBg="1" autoUpdateAnimBg="0"/>
      <p:bldP spid="14360" grpId="0" bldLvl="0" autoUpdateAnimBg="0"/>
      <p:bldP spid="14361" grpId="0" bldLvl="0" autoUpdateAnimBg="0"/>
      <p:bldP spid="14362" grpId="0" bldLvl="0" autoUpdateAnimBg="0"/>
      <p:bldP spid="14363" grpId="0" bldLvl="0" autoUpdateAnimBg="0"/>
      <p:bldP spid="14364" grpId="0" bldLvl="0" autoUpdateAnimBg="0"/>
      <p:bldP spid="14365" grpId="0" bldLvl="0" autoUpdateAnimBg="0"/>
      <p:bldP spid="14366" grpId="0" bldLvl="0" animBg="1" autoUpdateAnimBg="0"/>
      <p:bldP spid="14367" grpId="0" bldLvl="0" animBg="1" autoUpdateAnimBg="0"/>
      <p:bldP spid="14368" grpId="0" bldLvl="0" animBg="1" autoUpdateAnimBg="0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413" grpId="0" bldLvl="0" autoUpdateAnimBg="0"/>
      <p:bldP spid="14414" grpId="0" animBg="1"/>
      <p:bldP spid="14415" grpId="0" animBg="1"/>
      <p:bldP spid="14416" grpId="0" animBg="1"/>
      <p:bldP spid="14417" grpId="0" animBg="1"/>
      <p:bldP spid="14418" grpId="0" animBg="1"/>
      <p:bldP spid="14419" grpId="0" bldLvl="0" autoUpdateAnimBg="0"/>
      <p:bldP spid="14420" grpId="0" bldLvl="0" autoUpdateAnimBg="0"/>
      <p:bldP spid="14421" grpId="0" bldLvl="0" autoUpdateAnimBg="0"/>
      <p:bldP spid="14422" grpId="0" bldLvl="0" autoUpdateAnimBg="0"/>
      <p:bldP spid="14423" grpId="0" bldLvl="0" autoUpdateAnimBg="0"/>
      <p:bldP spid="1442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40B0EE8-4276-4B69-A15C-E48041EB486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91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8917" name="任意多边形 54"/>
          <p:cNvSpPr>
            <a:spLocks noChangeArrowheads="1"/>
          </p:cNvSpPr>
          <p:nvPr/>
        </p:nvSpPr>
        <p:spPr bwMode="auto">
          <a:xfrm flipH="1">
            <a:off x="6564313" y="3681413"/>
            <a:ext cx="3216275" cy="2597150"/>
          </a:xfrm>
          <a:custGeom>
            <a:avLst/>
            <a:gdLst>
              <a:gd name="T0" fmla="*/ 3216301 w 3216172"/>
              <a:gd name="T1" fmla="*/ 0 h 2597285"/>
              <a:gd name="T2" fmla="*/ 522201 w 3216172"/>
              <a:gd name="T3" fmla="*/ 0 h 2597285"/>
              <a:gd name="T4" fmla="*/ 527748 w 3216172"/>
              <a:gd name="T5" fmla="*/ 55002 h 2597285"/>
              <a:gd name="T6" fmla="*/ 101906 w 3216172"/>
              <a:gd name="T7" fmla="*/ 480654 h 2597285"/>
              <a:gd name="T8" fmla="*/ 16084 w 3216172"/>
              <a:gd name="T9" fmla="*/ 472006 h 2597285"/>
              <a:gd name="T10" fmla="*/ 0 w 3216172"/>
              <a:gd name="T11" fmla="*/ 467017 h 2597285"/>
              <a:gd name="T12" fmla="*/ 0 w 3216172"/>
              <a:gd name="T13" fmla="*/ 2596233 h 2597285"/>
              <a:gd name="T14" fmla="*/ 3216301 w 3216172"/>
              <a:gd name="T15" fmla="*/ 2596233 h 2597285"/>
              <a:gd name="T16" fmla="*/ 3216301 w 3216172"/>
              <a:gd name="T17" fmla="*/ 0 h 25972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16172"/>
              <a:gd name="T28" fmla="*/ 0 h 2597285"/>
              <a:gd name="T29" fmla="*/ 3216172 w 3216172"/>
              <a:gd name="T30" fmla="*/ 2597285 h 25972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16172" h="2597285">
                <a:moveTo>
                  <a:pt x="3216172" y="0"/>
                </a:moveTo>
                <a:lnTo>
                  <a:pt x="522180" y="0"/>
                </a:lnTo>
                <a:lnTo>
                  <a:pt x="527727" y="55024"/>
                </a:lnTo>
                <a:cubicBezTo>
                  <a:pt x="527727" y="290201"/>
                  <a:pt x="337079" y="480849"/>
                  <a:pt x="101902" y="480849"/>
                </a:cubicBezTo>
                <a:cubicBezTo>
                  <a:pt x="72505" y="480849"/>
                  <a:pt x="43804" y="477870"/>
                  <a:pt x="16083" y="472198"/>
                </a:cubicBezTo>
                <a:lnTo>
                  <a:pt x="0" y="467206"/>
                </a:lnTo>
                <a:lnTo>
                  <a:pt x="0" y="2597285"/>
                </a:lnTo>
                <a:lnTo>
                  <a:pt x="3216172" y="2597285"/>
                </a:lnTo>
                <a:lnTo>
                  <a:pt x="3216172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Oval 81"/>
          <p:cNvSpPr>
            <a:spLocks noChangeArrowheads="1"/>
          </p:cNvSpPr>
          <p:nvPr/>
        </p:nvSpPr>
        <p:spPr bwMode="auto">
          <a:xfrm flipH="1">
            <a:off x="9253538" y="3311525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9" name="Freeform 5"/>
          <p:cNvSpPr>
            <a:spLocks noEditPoints="1" noChangeArrowheads="1"/>
          </p:cNvSpPr>
          <p:nvPr/>
        </p:nvSpPr>
        <p:spPr bwMode="auto">
          <a:xfrm>
            <a:off x="9432925" y="3492500"/>
            <a:ext cx="490538" cy="488950"/>
          </a:xfrm>
          <a:custGeom>
            <a:avLst/>
            <a:gdLst>
              <a:gd name="T0" fmla="*/ 1189631297 w 128"/>
              <a:gd name="T1" fmla="*/ 204213023 h 128"/>
              <a:gd name="T2" fmla="*/ 778403327 w 128"/>
              <a:gd name="T3" fmla="*/ 525120840 h 128"/>
              <a:gd name="T4" fmla="*/ 484666873 w 128"/>
              <a:gd name="T5" fmla="*/ 525120840 h 128"/>
              <a:gd name="T6" fmla="*/ 0 w 128"/>
              <a:gd name="T7" fmla="*/ 816852094 h 128"/>
              <a:gd name="T8" fmla="*/ 352482212 w 128"/>
              <a:gd name="T9" fmla="*/ 1225278141 h 128"/>
              <a:gd name="T10" fmla="*/ 469977560 w 128"/>
              <a:gd name="T11" fmla="*/ 1867089954 h 128"/>
              <a:gd name="T12" fmla="*/ 822463604 w 128"/>
              <a:gd name="T13" fmla="*/ 1750395161 h 128"/>
              <a:gd name="T14" fmla="*/ 763714013 w 128"/>
              <a:gd name="T15" fmla="*/ 1575358701 h 128"/>
              <a:gd name="T16" fmla="*/ 763714013 w 128"/>
              <a:gd name="T17" fmla="*/ 1166932654 h 128"/>
              <a:gd name="T18" fmla="*/ 778403327 w 128"/>
              <a:gd name="T19" fmla="*/ 1137756091 h 128"/>
              <a:gd name="T20" fmla="*/ 793088808 w 128"/>
              <a:gd name="T21" fmla="*/ 1123171629 h 128"/>
              <a:gd name="T22" fmla="*/ 807774290 w 128"/>
              <a:gd name="T23" fmla="*/ 1108583347 h 128"/>
              <a:gd name="T24" fmla="*/ 1189631297 w 128"/>
              <a:gd name="T25" fmla="*/ 1429491164 h 128"/>
              <a:gd name="T26" fmla="*/ 1879914071 w 128"/>
              <a:gd name="T27" fmla="*/ 816852094 h 128"/>
              <a:gd name="T28" fmla="*/ 1174945815 w 128"/>
              <a:gd name="T29" fmla="*/ 816852094 h 128"/>
              <a:gd name="T30" fmla="*/ 1351186921 w 128"/>
              <a:gd name="T31" fmla="*/ 641811814 h 128"/>
              <a:gd name="T32" fmla="*/ 1351186921 w 128"/>
              <a:gd name="T33" fmla="*/ 991892374 h 128"/>
              <a:gd name="T34" fmla="*/ 1174945815 w 128"/>
              <a:gd name="T35" fmla="*/ 816852094 h 128"/>
              <a:gd name="T36" fmla="*/ 234990696 w 128"/>
              <a:gd name="T37" fmla="*/ 641811814 h 128"/>
              <a:gd name="T38" fmla="*/ 587472908 w 128"/>
              <a:gd name="T39" fmla="*/ 816852094 h 128"/>
              <a:gd name="T40" fmla="*/ 234990696 w 128"/>
              <a:gd name="T41" fmla="*/ 991892374 h 128"/>
              <a:gd name="T42" fmla="*/ 704968256 w 128"/>
              <a:gd name="T43" fmla="*/ 1750395161 h 128"/>
              <a:gd name="T44" fmla="*/ 469977560 w 128"/>
              <a:gd name="T45" fmla="*/ 1225278141 h 128"/>
              <a:gd name="T46" fmla="*/ 484666873 w 128"/>
              <a:gd name="T47" fmla="*/ 1108583347 h 128"/>
              <a:gd name="T48" fmla="*/ 660907979 w 128"/>
              <a:gd name="T49" fmla="*/ 1108583347 h 128"/>
              <a:gd name="T50" fmla="*/ 646218665 w 128"/>
              <a:gd name="T51" fmla="*/ 1575358701 h 128"/>
              <a:gd name="T52" fmla="*/ 704968256 w 128"/>
              <a:gd name="T53" fmla="*/ 1706637956 h 128"/>
              <a:gd name="T54" fmla="*/ 778403327 w 128"/>
              <a:gd name="T55" fmla="*/ 991892374 h 128"/>
              <a:gd name="T56" fmla="*/ 763714013 w 128"/>
              <a:gd name="T57" fmla="*/ 991892374 h 128"/>
              <a:gd name="T58" fmla="*/ 763714013 w 128"/>
              <a:gd name="T59" fmla="*/ 641811814 h 128"/>
              <a:gd name="T60" fmla="*/ 1086825262 w 128"/>
              <a:gd name="T61" fmla="*/ 525120840 h 128"/>
              <a:gd name="T62" fmla="*/ 1086825262 w 128"/>
              <a:gd name="T63" fmla="*/ 1108583347 h 128"/>
              <a:gd name="T64" fmla="*/ 1468682269 w 128"/>
              <a:gd name="T65" fmla="*/ 1517009394 h 128"/>
              <a:gd name="T66" fmla="*/ 1351186921 w 128"/>
              <a:gd name="T67" fmla="*/ 1108583347 h 128"/>
              <a:gd name="T68" fmla="*/ 1351186921 w 128"/>
              <a:gd name="T69" fmla="*/ 525120840 h 128"/>
              <a:gd name="T70" fmla="*/ 1468682269 w 128"/>
              <a:gd name="T71" fmla="*/ 116694793 h 128"/>
              <a:gd name="T72" fmla="*/ 1468682269 w 128"/>
              <a:gd name="T73" fmla="*/ 1517009394 h 1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8"/>
              <a:gd name="T112" fmla="*/ 0 h 128"/>
              <a:gd name="T113" fmla="*/ 128 w 128"/>
              <a:gd name="T114" fmla="*/ 128 h 12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0" name="任意多边形 58"/>
          <p:cNvSpPr>
            <a:spLocks noChangeArrowheads="1"/>
          </p:cNvSpPr>
          <p:nvPr/>
        </p:nvSpPr>
        <p:spPr bwMode="auto">
          <a:xfrm flipH="1">
            <a:off x="6527800" y="1195388"/>
            <a:ext cx="4579938" cy="1389062"/>
          </a:xfrm>
          <a:custGeom>
            <a:avLst/>
            <a:gdLst>
              <a:gd name="T0" fmla="*/ 4580455 w 4579421"/>
              <a:gd name="T1" fmla="*/ 0 h 1390352"/>
              <a:gd name="T2" fmla="*/ 1833174 w 4579421"/>
              <a:gd name="T3" fmla="*/ 0 h 1390352"/>
              <a:gd name="T4" fmla="*/ 1838679 w 4579421"/>
              <a:gd name="T5" fmla="*/ 54509 h 1390352"/>
              <a:gd name="T6" fmla="*/ 1412757 w 4579421"/>
              <a:gd name="T7" fmla="*/ 479687 h 1390352"/>
              <a:gd name="T8" fmla="*/ 986835 w 4579421"/>
              <a:gd name="T9" fmla="*/ 54509 h 1390352"/>
              <a:gd name="T10" fmla="*/ 992340 w 4579421"/>
              <a:gd name="T11" fmla="*/ 0 h 1390352"/>
              <a:gd name="T12" fmla="*/ 0 w 4579421"/>
              <a:gd name="T13" fmla="*/ 0 h 1390352"/>
              <a:gd name="T14" fmla="*/ 0 w 4579421"/>
              <a:gd name="T15" fmla="*/ 1388237 h 1390352"/>
              <a:gd name="T16" fmla="*/ 4580455 w 4579421"/>
              <a:gd name="T17" fmla="*/ 1388237 h 1390352"/>
              <a:gd name="T18" fmla="*/ 4580455 w 4579421"/>
              <a:gd name="T19" fmla="*/ 0 h 13903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79421"/>
              <a:gd name="T31" fmla="*/ 0 h 1390352"/>
              <a:gd name="T32" fmla="*/ 4579421 w 4579421"/>
              <a:gd name="T33" fmla="*/ 1390352 h 13903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79421" h="1390352">
                <a:moveTo>
                  <a:pt x="4579421" y="0"/>
                </a:moveTo>
                <a:lnTo>
                  <a:pt x="1832760" y="0"/>
                </a:lnTo>
                <a:lnTo>
                  <a:pt x="1838263" y="54592"/>
                </a:lnTo>
                <a:cubicBezTo>
                  <a:pt x="1838263" y="289769"/>
                  <a:pt x="1647615" y="480417"/>
                  <a:pt x="1412438" y="480417"/>
                </a:cubicBezTo>
                <a:cubicBezTo>
                  <a:pt x="1177261" y="480417"/>
                  <a:pt x="986613" y="289769"/>
                  <a:pt x="986613" y="54592"/>
                </a:cubicBezTo>
                <a:lnTo>
                  <a:pt x="992116" y="0"/>
                </a:lnTo>
                <a:lnTo>
                  <a:pt x="0" y="0"/>
                </a:lnTo>
                <a:lnTo>
                  <a:pt x="0" y="1390352"/>
                </a:lnTo>
                <a:lnTo>
                  <a:pt x="4579421" y="1390352"/>
                </a:lnTo>
                <a:lnTo>
                  <a:pt x="4579421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1" name="任意多边形 61"/>
          <p:cNvSpPr>
            <a:spLocks noChangeArrowheads="1"/>
          </p:cNvSpPr>
          <p:nvPr/>
        </p:nvSpPr>
        <p:spPr bwMode="auto">
          <a:xfrm flipH="1">
            <a:off x="9748838" y="1189038"/>
            <a:ext cx="1358900" cy="1395412"/>
          </a:xfrm>
          <a:custGeom>
            <a:avLst/>
            <a:gdLst>
              <a:gd name="T0" fmla="*/ 993352 w 1358254"/>
              <a:gd name="T1" fmla="*/ 0 h 1396812"/>
              <a:gd name="T2" fmla="*/ 0 w 1358254"/>
              <a:gd name="T3" fmla="*/ 0 h 1396812"/>
              <a:gd name="T4" fmla="*/ 0 w 1358254"/>
              <a:gd name="T5" fmla="*/ 1394583 h 1396812"/>
              <a:gd name="T6" fmla="*/ 1359053 w 1358254"/>
              <a:gd name="T7" fmla="*/ 1394583 h 1396812"/>
              <a:gd name="T8" fmla="*/ 1359053 w 1358254"/>
              <a:gd name="T9" fmla="*/ 480647 h 1396812"/>
              <a:gd name="T10" fmla="*/ 1327400 w 1358254"/>
              <a:gd name="T11" fmla="*/ 477463 h 1396812"/>
              <a:gd name="T12" fmla="*/ 987194 w 1358254"/>
              <a:gd name="T13" fmla="*/ 60955 h 1396812"/>
              <a:gd name="T14" fmla="*/ 993352 w 1358254"/>
              <a:gd name="T15" fmla="*/ 0 h 13968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8254"/>
              <a:gd name="T25" fmla="*/ 0 h 1396812"/>
              <a:gd name="T26" fmla="*/ 1358254 w 1358254"/>
              <a:gd name="T27" fmla="*/ 1396812 h 13968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8254" h="1396812">
                <a:moveTo>
                  <a:pt x="992768" y="0"/>
                </a:moveTo>
                <a:lnTo>
                  <a:pt x="0" y="0"/>
                </a:lnTo>
                <a:lnTo>
                  <a:pt x="0" y="1396812"/>
                </a:lnTo>
                <a:lnTo>
                  <a:pt x="1358254" y="1396812"/>
                </a:lnTo>
                <a:lnTo>
                  <a:pt x="1358254" y="481415"/>
                </a:lnTo>
                <a:lnTo>
                  <a:pt x="1326620" y="478226"/>
                </a:lnTo>
                <a:cubicBezTo>
                  <a:pt x="1132579" y="438519"/>
                  <a:pt x="986614" y="266832"/>
                  <a:pt x="986614" y="61052"/>
                </a:cubicBezTo>
                <a:lnTo>
                  <a:pt x="992768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2" name="Oval 91"/>
          <p:cNvSpPr>
            <a:spLocks noChangeArrowheads="1"/>
          </p:cNvSpPr>
          <p:nvPr/>
        </p:nvSpPr>
        <p:spPr bwMode="auto">
          <a:xfrm flipH="1">
            <a:off x="9269413" y="823913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9494892" y="1050024"/>
            <a:ext cx="400494" cy="398921"/>
            <a:chOff x="0" y="0"/>
            <a:chExt cx="492125" cy="490538"/>
          </a:xfrm>
          <a:solidFill>
            <a:srgbClr val="FFD860"/>
          </a:solidFill>
        </p:grpSpPr>
        <p:sp>
          <p:nvSpPr>
            <p:cNvPr id="15375" name="Freeform 9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2125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6" name="Freeform 10"/>
            <p:cNvSpPr>
              <a:spLocks noChangeArrowheads="1"/>
            </p:cNvSpPr>
            <p:nvPr/>
          </p:nvSpPr>
          <p:spPr bwMode="auto">
            <a:xfrm>
              <a:off x="292100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7" name="Freeform 11"/>
            <p:cNvSpPr>
              <a:spLocks noChangeArrowheads="1"/>
            </p:cNvSpPr>
            <p:nvPr/>
          </p:nvSpPr>
          <p:spPr bwMode="auto">
            <a:xfrm>
              <a:off x="292100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8" name="Freeform 12"/>
            <p:cNvSpPr>
              <a:spLocks noChangeArrowheads="1"/>
            </p:cNvSpPr>
            <p:nvPr/>
          </p:nvSpPr>
          <p:spPr bwMode="auto">
            <a:xfrm>
              <a:off x="292100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9" name="Freeform 13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0" name="Freeform 14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1" name="Freeform 15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2" name="Freeform 16"/>
            <p:cNvSpPr>
              <a:spLocks noChangeArrowheads="1"/>
            </p:cNvSpPr>
            <p:nvPr/>
          </p:nvSpPr>
          <p:spPr bwMode="auto">
            <a:xfrm>
              <a:off x="292100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3" name="Freeform 17"/>
            <p:cNvSpPr>
              <a:spLocks noChangeArrowheads="1"/>
            </p:cNvSpPr>
            <p:nvPr/>
          </p:nvSpPr>
          <p:spPr bwMode="auto">
            <a:xfrm>
              <a:off x="292100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4" name="Freeform 18"/>
            <p:cNvSpPr>
              <a:spLocks noChangeArrowheads="1"/>
            </p:cNvSpPr>
            <p:nvPr/>
          </p:nvSpPr>
          <p:spPr bwMode="auto">
            <a:xfrm>
              <a:off x="292100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5" name="Freeform 19"/>
            <p:cNvSpPr>
              <a:spLocks noChangeArrowheads="1"/>
            </p:cNvSpPr>
            <p:nvPr/>
          </p:nvSpPr>
          <p:spPr bwMode="auto">
            <a:xfrm>
              <a:off x="122238" y="230187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6" name="Freeform 20"/>
            <p:cNvSpPr>
              <a:spLocks noChangeArrowheads="1"/>
            </p:cNvSpPr>
            <p:nvPr/>
          </p:nvSpPr>
          <p:spPr bwMode="auto">
            <a:xfrm>
              <a:off x="122238" y="276225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7" name="Freeform 21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8924" name="Group 4"/>
          <p:cNvGrpSpPr>
            <a:grpSpLocks/>
          </p:cNvGrpSpPr>
          <p:nvPr/>
        </p:nvGrpSpPr>
        <p:grpSpPr bwMode="auto">
          <a:xfrm flipH="1" flipV="1">
            <a:off x="6092825" y="0"/>
            <a:ext cx="36513" cy="1766888"/>
            <a:chOff x="0" y="0"/>
            <a:chExt cx="36214" cy="1767391"/>
          </a:xfrm>
        </p:grpSpPr>
        <p:sp>
          <p:nvSpPr>
            <p:cNvPr id="38958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9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1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8956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7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8954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5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8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8952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3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403" name="Isosceles Triangle 58"/>
          <p:cNvSpPr>
            <a:spLocks noChangeArrowheads="1"/>
          </p:cNvSpPr>
          <p:nvPr/>
        </p:nvSpPr>
        <p:spPr bwMode="auto">
          <a:xfrm rot="16200000" flipV="1">
            <a:off x="6241257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4" name="Isosceles Triangle 59"/>
          <p:cNvSpPr>
            <a:spLocks noChangeArrowheads="1"/>
          </p:cNvSpPr>
          <p:nvPr/>
        </p:nvSpPr>
        <p:spPr bwMode="auto">
          <a:xfrm rot="5400000" flipH="1" flipV="1">
            <a:off x="5901532" y="3286919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5" name="Isosceles Triangle 60"/>
          <p:cNvSpPr>
            <a:spLocks noChangeArrowheads="1"/>
          </p:cNvSpPr>
          <p:nvPr/>
        </p:nvSpPr>
        <p:spPr bwMode="auto">
          <a:xfrm rot="16200000" flipV="1">
            <a:off x="6242050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6" name="TextBox 90"/>
          <p:cNvSpPr>
            <a:spLocks noChangeArrowheads="1"/>
          </p:cNvSpPr>
          <p:nvPr/>
        </p:nvSpPr>
        <p:spPr bwMode="auto">
          <a:xfrm>
            <a:off x="6634163" y="1262063"/>
            <a:ext cx="9350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09.1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7" name="TextBox 159"/>
          <p:cNvSpPr>
            <a:spLocks noChangeArrowheads="1"/>
          </p:cNvSpPr>
          <p:nvPr/>
        </p:nvSpPr>
        <p:spPr bwMode="auto">
          <a:xfrm>
            <a:off x="7748588" y="13874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08" name="矩形 47"/>
          <p:cNvSpPr>
            <a:spLocks noChangeArrowheads="1"/>
          </p:cNvSpPr>
          <p:nvPr/>
        </p:nvSpPr>
        <p:spPr bwMode="auto">
          <a:xfrm>
            <a:off x="6681788" y="1816100"/>
            <a:ext cx="3003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0" name="TextBox 87"/>
          <p:cNvSpPr>
            <a:spLocks noChangeArrowheads="1"/>
          </p:cNvSpPr>
          <p:nvPr/>
        </p:nvSpPr>
        <p:spPr bwMode="auto">
          <a:xfrm>
            <a:off x="4556125" y="1981200"/>
            <a:ext cx="1071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10.10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TextBox 159"/>
          <p:cNvSpPr>
            <a:spLocks noChangeArrowheads="1"/>
          </p:cNvSpPr>
          <p:nvPr/>
        </p:nvSpPr>
        <p:spPr bwMode="auto">
          <a:xfrm>
            <a:off x="4038600" y="2241550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2" name="矩形 47"/>
          <p:cNvSpPr>
            <a:spLocks noChangeArrowheads="1"/>
          </p:cNvSpPr>
          <p:nvPr/>
        </p:nvSpPr>
        <p:spPr bwMode="auto">
          <a:xfrm>
            <a:off x="1466850" y="26162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3" name="TextBox 80"/>
          <p:cNvSpPr>
            <a:spLocks noChangeArrowheads="1"/>
          </p:cNvSpPr>
          <p:nvPr/>
        </p:nvSpPr>
        <p:spPr bwMode="auto">
          <a:xfrm>
            <a:off x="6634163" y="3749675"/>
            <a:ext cx="1071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0.12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4" name="TextBox 159"/>
          <p:cNvSpPr>
            <a:spLocks noChangeArrowheads="1"/>
          </p:cNvSpPr>
          <p:nvPr/>
        </p:nvSpPr>
        <p:spPr bwMode="auto">
          <a:xfrm>
            <a:off x="6821488" y="41703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5" name="矩形 47"/>
          <p:cNvSpPr>
            <a:spLocks noChangeArrowheads="1"/>
          </p:cNvSpPr>
          <p:nvPr/>
        </p:nvSpPr>
        <p:spPr bwMode="auto">
          <a:xfrm>
            <a:off x="6821488" y="45307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5416" name="TextBox 159"/>
          <p:cNvSpPr>
            <a:spLocks noChangeArrowheads="1"/>
          </p:cNvSpPr>
          <p:nvPr/>
        </p:nvSpPr>
        <p:spPr bwMode="auto">
          <a:xfrm>
            <a:off x="6821488" y="51355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7" name="矩形 47"/>
          <p:cNvSpPr>
            <a:spLocks noChangeArrowheads="1"/>
          </p:cNvSpPr>
          <p:nvPr/>
        </p:nvSpPr>
        <p:spPr bwMode="auto">
          <a:xfrm>
            <a:off x="6821488" y="54959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  <p:grpSp>
        <p:nvGrpSpPr>
          <p:cNvPr id="38945" name="组合 77"/>
          <p:cNvGrpSpPr>
            <a:grpSpLocks/>
          </p:cNvGrpSpPr>
          <p:nvPr/>
        </p:nvGrpSpPr>
        <p:grpSpPr bwMode="auto">
          <a:xfrm>
            <a:off x="2286000" y="3600450"/>
            <a:ext cx="1936750" cy="2324100"/>
            <a:chOff x="2042850" y="3599727"/>
            <a:chExt cx="1936424" cy="2324282"/>
          </a:xfrm>
        </p:grpSpPr>
        <p:grpSp>
          <p:nvGrpSpPr>
            <p:cNvPr id="8" name="组合 61"/>
            <p:cNvGrpSpPr/>
            <p:nvPr/>
          </p:nvGrpSpPr>
          <p:grpSpPr>
            <a:xfrm>
              <a:off x="2118181" y="3599727"/>
              <a:ext cx="497711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0" name="矩形 59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62"/>
            <p:cNvGrpSpPr/>
            <p:nvPr/>
          </p:nvGrpSpPr>
          <p:grpSpPr>
            <a:xfrm flipH="1">
              <a:off x="3229352" y="3611302"/>
              <a:ext cx="481352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4" name="矩形 63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4" name="矩形 47"/>
            <p:cNvSpPr>
              <a:spLocks noChangeArrowheads="1"/>
            </p:cNvSpPr>
            <p:nvPr/>
          </p:nvSpPr>
          <p:spPr bwMode="auto">
            <a:xfrm>
              <a:off x="2042850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  <a:headEnd/>
              <a:tailEnd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1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75" name="矩形 47"/>
            <p:cNvSpPr>
              <a:spLocks noChangeArrowheads="1"/>
            </p:cNvSpPr>
            <p:nvPr/>
          </p:nvSpPr>
          <p:spPr bwMode="auto">
            <a:xfrm>
              <a:off x="3141215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  <a:headEnd/>
              <a:tailEnd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2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38950" name="矩形 75"/>
            <p:cNvSpPr>
              <a:spLocks noChangeArrowheads="1"/>
            </p:cNvSpPr>
            <p:nvPr/>
          </p:nvSpPr>
          <p:spPr bwMode="auto">
            <a:xfrm>
              <a:off x="2627467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1" name="矩形 76"/>
            <p:cNvSpPr>
              <a:spLocks noChangeArrowheads="1"/>
            </p:cNvSpPr>
            <p:nvPr/>
          </p:nvSpPr>
          <p:spPr bwMode="auto">
            <a:xfrm>
              <a:off x="3736205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454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3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1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701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5" dur="500" tmFilter="0, 0; .2, .5; .8, .5; 1, 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901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01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901"/>
                            </p:stCondLst>
                            <p:childTnLst>
                              <p:par>
                                <p:cTn id="5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401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2" dur="500" tmFilter="0, 0; .2, .5; .8, .5; 1, 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53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401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2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601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6101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601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1" grpId="0" bldLvl="0" animBg="1" autoUpdateAnimBg="0"/>
      <p:bldP spid="15391" grpId="1" bldLvl="0" animBg="1" autoUpdateAnimBg="0"/>
      <p:bldP spid="15398" grpId="0" bldLvl="0" animBg="1" autoUpdateAnimBg="0"/>
      <p:bldP spid="15398" grpId="1" bldLvl="0" animBg="1" autoUpdateAnimBg="0"/>
      <p:bldP spid="15399" grpId="0" bldLvl="0" animBg="1" autoUpdateAnimBg="0"/>
      <p:bldP spid="15399" grpId="1" bldLvl="0" animBg="1" autoUpdateAnimBg="0"/>
      <p:bldP spid="15403" grpId="0" bldLvl="0" animBg="1" autoUpdateAnimBg="0"/>
      <p:bldP spid="15404" grpId="0" bldLvl="0" animBg="1" autoUpdateAnimBg="0"/>
      <p:bldP spid="15405" grpId="0" bldLvl="0" animBg="1" autoUpdateAnimBg="0"/>
      <p:bldP spid="15406" grpId="0" bldLvl="0" autoUpdateAnimBg="0"/>
      <p:bldP spid="15407" grpId="0" bldLvl="0" autoUpdateAnimBg="0"/>
      <p:bldP spid="15408" grpId="0" bldLvl="0" autoUpdateAnimBg="0"/>
      <p:bldP spid="15410" grpId="0" bldLvl="0" autoUpdateAnimBg="0"/>
      <p:bldP spid="15411" grpId="0" bldLvl="0" autoUpdateAnimBg="0"/>
      <p:bldP spid="15412" grpId="0" bldLvl="0" autoUpdateAnimBg="0"/>
      <p:bldP spid="15413" grpId="0" bldLvl="0" autoUpdateAnimBg="0"/>
      <p:bldP spid="15414" grpId="0" bldLvl="0" autoUpdateAnimBg="0"/>
      <p:bldP spid="15415" grpId="0" bldLvl="0" autoUpdateAnimBg="0"/>
      <p:bldP spid="15416" grpId="0" bldLvl="0" autoUpdateAnimBg="0"/>
      <p:bldP spid="1541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0083178-53CA-4F7D-B2FB-71A912C486D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9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1" name="任意多边形 39"/>
          <p:cNvSpPr>
            <a:spLocks noChangeArrowheads="1"/>
          </p:cNvSpPr>
          <p:nvPr/>
        </p:nvSpPr>
        <p:spPr bwMode="auto">
          <a:xfrm flipH="1">
            <a:off x="6569075" y="1809750"/>
            <a:ext cx="3540125" cy="2597150"/>
          </a:xfrm>
          <a:custGeom>
            <a:avLst/>
            <a:gdLst>
              <a:gd name="T0" fmla="*/ 3540347 w 3540095"/>
              <a:gd name="T1" fmla="*/ 0 h 2597285"/>
              <a:gd name="T2" fmla="*/ 444714 w 3540095"/>
              <a:gd name="T3" fmla="*/ 0 h 2597285"/>
              <a:gd name="T4" fmla="*/ 450261 w 3540095"/>
              <a:gd name="T5" fmla="*/ 55002 h 2597285"/>
              <a:gd name="T6" fmla="*/ 24406 w 3540095"/>
              <a:gd name="T7" fmla="*/ 480654 h 2597285"/>
              <a:gd name="T8" fmla="*/ 0 w 3540095"/>
              <a:gd name="T9" fmla="*/ 478195 h 2597285"/>
              <a:gd name="T10" fmla="*/ 0 w 3540095"/>
              <a:gd name="T11" fmla="*/ 2596232 h 2597285"/>
              <a:gd name="T12" fmla="*/ 3540347 w 3540095"/>
              <a:gd name="T13" fmla="*/ 2596232 h 2597285"/>
              <a:gd name="T14" fmla="*/ 3540347 w 3540095"/>
              <a:gd name="T15" fmla="*/ 0 h 25972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40095"/>
              <a:gd name="T25" fmla="*/ 0 h 2597285"/>
              <a:gd name="T26" fmla="*/ 3540095 w 3540095"/>
              <a:gd name="T27" fmla="*/ 2597285 h 259728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40095" h="2597285">
                <a:moveTo>
                  <a:pt x="3540095" y="0"/>
                </a:moveTo>
                <a:lnTo>
                  <a:pt x="444682" y="0"/>
                </a:lnTo>
                <a:lnTo>
                  <a:pt x="450229" y="55024"/>
                </a:lnTo>
                <a:cubicBezTo>
                  <a:pt x="450229" y="290201"/>
                  <a:pt x="259581" y="480849"/>
                  <a:pt x="24404" y="480849"/>
                </a:cubicBezTo>
                <a:lnTo>
                  <a:pt x="0" y="478389"/>
                </a:lnTo>
                <a:lnTo>
                  <a:pt x="0" y="2597285"/>
                </a:lnTo>
                <a:lnTo>
                  <a:pt x="3540095" y="2597285"/>
                </a:lnTo>
                <a:lnTo>
                  <a:pt x="3540095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Oval 57"/>
          <p:cNvSpPr>
            <a:spLocks noChangeArrowheads="1"/>
          </p:cNvSpPr>
          <p:nvPr/>
        </p:nvSpPr>
        <p:spPr bwMode="auto">
          <a:xfrm flipH="1">
            <a:off x="9658350" y="1439863"/>
            <a:ext cx="852488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9919638" y="1676671"/>
            <a:ext cx="403163" cy="377729"/>
            <a:chOff x="0" y="0"/>
            <a:chExt cx="506412" cy="474662"/>
          </a:xfrm>
          <a:solidFill>
            <a:srgbClr val="FFD860"/>
          </a:solidFill>
        </p:grpSpPr>
        <p:sp>
          <p:nvSpPr>
            <p:cNvPr id="16393" name="Oval 5"/>
            <p:cNvSpPr>
              <a:spLocks noChangeArrowheads="1"/>
            </p:cNvSpPr>
            <p:nvPr/>
          </p:nvSpPr>
          <p:spPr bwMode="auto">
            <a:xfrm>
              <a:off x="246062" y="260350"/>
              <a:ext cx="60325" cy="603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394" name="Freeform 6"/>
            <p:cNvSpPr>
              <a:spLocks noEditPoints="1" noChangeArrowheads="1"/>
            </p:cNvSpPr>
            <p:nvPr/>
          </p:nvSpPr>
          <p:spPr bwMode="auto">
            <a:xfrm>
              <a:off x="0" y="0"/>
              <a:ext cx="506412" cy="474662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2"/>
                <a:gd name="T115" fmla="*/ 0 h 124"/>
                <a:gd name="T116" fmla="*/ 132 w 132"/>
                <a:gd name="T117" fmla="*/ 124 h 12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9944" name="任意多边形 42"/>
          <p:cNvSpPr>
            <a:spLocks noChangeArrowheads="1"/>
          </p:cNvSpPr>
          <p:nvPr/>
        </p:nvSpPr>
        <p:spPr bwMode="auto">
          <a:xfrm flipH="1">
            <a:off x="2025650" y="955675"/>
            <a:ext cx="3641725" cy="3184525"/>
          </a:xfrm>
          <a:custGeom>
            <a:avLst/>
            <a:gdLst>
              <a:gd name="T0" fmla="*/ 3182998 w 3641996"/>
              <a:gd name="T1" fmla="*/ 0 h 3183308"/>
              <a:gd name="T2" fmla="*/ 0 w 3641996"/>
              <a:gd name="T3" fmla="*/ 0 h 3183308"/>
              <a:gd name="T4" fmla="*/ 0 w 3641996"/>
              <a:gd name="T5" fmla="*/ 3185366 h 3183308"/>
              <a:gd name="T6" fmla="*/ 3641506 w 3641996"/>
              <a:gd name="T7" fmla="*/ 3185366 h 3183308"/>
              <a:gd name="T8" fmla="*/ 3641506 w 3641996"/>
              <a:gd name="T9" fmla="*/ 463778 h 3183308"/>
              <a:gd name="T10" fmla="*/ 3604595 w 3641996"/>
              <a:gd name="T11" fmla="*/ 467502 h 3183308"/>
              <a:gd name="T12" fmla="*/ 3178828 w 3641996"/>
              <a:gd name="T13" fmla="*/ 41402 h 3183308"/>
              <a:gd name="T14" fmla="*/ 3182998 w 3641996"/>
              <a:gd name="T15" fmla="*/ 0 h 31833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41996"/>
              <a:gd name="T25" fmla="*/ 0 h 3183308"/>
              <a:gd name="T26" fmla="*/ 3641996 w 3641996"/>
              <a:gd name="T27" fmla="*/ 3183308 h 31833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41996" h="3183308">
                <a:moveTo>
                  <a:pt x="3183427" y="0"/>
                </a:moveTo>
                <a:lnTo>
                  <a:pt x="0" y="0"/>
                </a:lnTo>
                <a:lnTo>
                  <a:pt x="0" y="3183308"/>
                </a:lnTo>
                <a:lnTo>
                  <a:pt x="3641996" y="3183308"/>
                </a:lnTo>
                <a:lnTo>
                  <a:pt x="3641996" y="463479"/>
                </a:lnTo>
                <a:lnTo>
                  <a:pt x="3605081" y="467200"/>
                </a:lnTo>
                <a:cubicBezTo>
                  <a:pt x="3369904" y="467200"/>
                  <a:pt x="3179256" y="276552"/>
                  <a:pt x="3179256" y="41375"/>
                </a:cubicBezTo>
                <a:lnTo>
                  <a:pt x="3183427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Oval 71"/>
          <p:cNvSpPr>
            <a:spLocks noChangeArrowheads="1"/>
          </p:cNvSpPr>
          <p:nvPr/>
        </p:nvSpPr>
        <p:spPr bwMode="auto">
          <a:xfrm flipH="1">
            <a:off x="1636713" y="571500"/>
            <a:ext cx="850900" cy="852488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78"/>
          <p:cNvGrpSpPr>
            <a:grpSpLocks/>
          </p:cNvGrpSpPr>
          <p:nvPr/>
        </p:nvGrpSpPr>
        <p:grpSpPr bwMode="auto">
          <a:xfrm>
            <a:off x="1881200" y="808301"/>
            <a:ext cx="385008" cy="410365"/>
            <a:chOff x="0" y="0"/>
            <a:chExt cx="460375" cy="490537"/>
          </a:xfrm>
          <a:solidFill>
            <a:srgbClr val="FFD860"/>
          </a:solidFill>
        </p:grpSpPr>
        <p:sp>
          <p:nvSpPr>
            <p:cNvPr id="16400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60375" cy="490537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28"/>
                <a:gd name="T56" fmla="*/ 120 w 120"/>
                <a:gd name="T57" fmla="*/ 128 h 1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401" name="Freeform 11"/>
            <p:cNvSpPr>
              <a:spLocks noEditPoints="1" noChangeArrowheads="1"/>
            </p:cNvSpPr>
            <p:nvPr/>
          </p:nvSpPr>
          <p:spPr bwMode="auto">
            <a:xfrm>
              <a:off x="61913" y="61912"/>
              <a:ext cx="338138" cy="306387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8"/>
                <a:gd name="T103" fmla="*/ 0 h 80"/>
                <a:gd name="T104" fmla="*/ 88 w 88"/>
                <a:gd name="T105" fmla="*/ 80 h 8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402" name="Freeform 12"/>
            <p:cNvSpPr>
              <a:spLocks noEditPoints="1" noChangeArrowheads="1"/>
            </p:cNvSpPr>
            <p:nvPr/>
          </p:nvSpPr>
          <p:spPr bwMode="auto">
            <a:xfrm>
              <a:off x="246063" y="10795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4"/>
                <a:gd name="T32" fmla="*/ 24 w 24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6403" name="TextBox 44"/>
          <p:cNvSpPr>
            <a:spLocks noChangeArrowheads="1"/>
          </p:cNvSpPr>
          <p:nvPr/>
        </p:nvSpPr>
        <p:spPr bwMode="auto">
          <a:xfrm>
            <a:off x="5695950" y="5029200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8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2015</a:t>
            </a:r>
            <a:endParaRPr lang="zh-CN" altLang="zh-CN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4" name="Oval 16"/>
          <p:cNvSpPr>
            <a:spLocks noChangeArrowheads="1"/>
          </p:cNvSpPr>
          <p:nvPr/>
        </p:nvSpPr>
        <p:spPr bwMode="auto">
          <a:xfrm flipH="1" flipV="1">
            <a:off x="6043613" y="3060700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 flipH="1" flipV="1">
            <a:off x="6092825" y="3197225"/>
            <a:ext cx="36513" cy="1552575"/>
            <a:chOff x="0" y="0"/>
            <a:chExt cx="36214" cy="1552769"/>
          </a:xfrm>
        </p:grpSpPr>
        <p:sp>
          <p:nvSpPr>
            <p:cNvPr id="39968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9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2"/>
          <p:cNvGrpSpPr>
            <a:grpSpLocks/>
          </p:cNvGrpSpPr>
          <p:nvPr/>
        </p:nvGrpSpPr>
        <p:grpSpPr bwMode="auto">
          <a:xfrm flipH="1" flipV="1">
            <a:off x="6092825" y="1689100"/>
            <a:ext cx="36513" cy="1371600"/>
            <a:chOff x="0" y="0"/>
            <a:chExt cx="36214" cy="1371599"/>
          </a:xfrm>
        </p:grpSpPr>
        <p:sp>
          <p:nvSpPr>
            <p:cNvPr id="39966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7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951" name="Group 3"/>
          <p:cNvGrpSpPr>
            <a:grpSpLocks/>
          </p:cNvGrpSpPr>
          <p:nvPr/>
        </p:nvGrpSpPr>
        <p:grpSpPr bwMode="auto">
          <a:xfrm flipH="1" flipV="1">
            <a:off x="6092825" y="0"/>
            <a:ext cx="36513" cy="1552575"/>
            <a:chOff x="0" y="0"/>
            <a:chExt cx="36214" cy="1552769"/>
          </a:xfrm>
        </p:grpSpPr>
        <p:sp>
          <p:nvSpPr>
            <p:cNvPr id="39964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5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414" name="Oval 40"/>
          <p:cNvSpPr>
            <a:spLocks noChangeArrowheads="1"/>
          </p:cNvSpPr>
          <p:nvPr/>
        </p:nvSpPr>
        <p:spPr bwMode="auto">
          <a:xfrm flipH="1" flipV="1">
            <a:off x="6043613" y="47402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5" name="Oval 41"/>
          <p:cNvSpPr>
            <a:spLocks noChangeArrowheads="1"/>
          </p:cNvSpPr>
          <p:nvPr/>
        </p:nvSpPr>
        <p:spPr bwMode="auto">
          <a:xfrm flipH="1" flipV="1">
            <a:off x="6043613" y="15525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6" name="Isosceles Triangle 48"/>
          <p:cNvSpPr>
            <a:spLocks noChangeArrowheads="1"/>
          </p:cNvSpPr>
          <p:nvPr/>
        </p:nvSpPr>
        <p:spPr bwMode="auto">
          <a:xfrm rot="16200000" flipV="1">
            <a:off x="6247607" y="3069431"/>
            <a:ext cx="68262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7" name="Isosceles Triangle 69"/>
          <p:cNvSpPr>
            <a:spLocks noChangeArrowheads="1"/>
          </p:cNvSpPr>
          <p:nvPr/>
        </p:nvSpPr>
        <p:spPr bwMode="auto">
          <a:xfrm rot="5400000" flipH="1" flipV="1">
            <a:off x="5901532" y="1562894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8" name="TextBox 79"/>
          <p:cNvSpPr>
            <a:spLocks noChangeArrowheads="1"/>
          </p:cNvSpPr>
          <p:nvPr/>
        </p:nvSpPr>
        <p:spPr bwMode="auto">
          <a:xfrm>
            <a:off x="4635500" y="1028700"/>
            <a:ext cx="9350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2.9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9" name="矩形 43"/>
          <p:cNvSpPr>
            <a:spLocks noChangeArrowheads="1"/>
          </p:cNvSpPr>
          <p:nvPr/>
        </p:nvSpPr>
        <p:spPr bwMode="auto">
          <a:xfrm>
            <a:off x="2157413" y="2078038"/>
            <a:ext cx="3378200" cy="19256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20" name="TextBox 159"/>
          <p:cNvSpPr>
            <a:spLocks noChangeArrowheads="1"/>
          </p:cNvSpPr>
          <p:nvPr/>
        </p:nvSpPr>
        <p:spPr bwMode="auto">
          <a:xfrm>
            <a:off x="2447925" y="1182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1" name="矩形 47"/>
          <p:cNvSpPr>
            <a:spLocks noChangeArrowheads="1"/>
          </p:cNvSpPr>
          <p:nvPr/>
        </p:nvSpPr>
        <p:spPr bwMode="auto">
          <a:xfrm>
            <a:off x="2103438" y="1543050"/>
            <a:ext cx="348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在此录入上述图表的描述说明，在此录入图表的描述说明，在此录入上述图表的描述说明。</a:t>
            </a:r>
          </a:p>
        </p:txBody>
      </p:sp>
      <p:sp>
        <p:nvSpPr>
          <p:cNvPr id="16422" name="TextBox 50"/>
          <p:cNvSpPr>
            <a:spLocks noChangeArrowheads="1"/>
          </p:cNvSpPr>
          <p:nvPr/>
        </p:nvSpPr>
        <p:spPr bwMode="auto">
          <a:xfrm>
            <a:off x="6680200" y="18986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4.2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23" name="TextBox 159"/>
          <p:cNvSpPr>
            <a:spLocks noChangeArrowheads="1"/>
          </p:cNvSpPr>
          <p:nvPr/>
        </p:nvSpPr>
        <p:spPr bwMode="auto">
          <a:xfrm>
            <a:off x="8099425" y="207168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4" name="矩形 47"/>
          <p:cNvSpPr>
            <a:spLocks noChangeArrowheads="1"/>
          </p:cNvSpPr>
          <p:nvPr/>
        </p:nvSpPr>
        <p:spPr bwMode="auto">
          <a:xfrm>
            <a:off x="6721475" y="2506663"/>
            <a:ext cx="32385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在此录入上述图表的综合描述说明，在此录入上述图表的综合描述说明，在此录入上述图表的综合描述说明，在此录入上述图表的描述说明，在此录入上述图表的描述说明。</a:t>
            </a:r>
            <a:endParaRPr lang="en-US" altLang="zh-CN" sz="12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2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6425" name="矩形 47"/>
          <p:cNvSpPr>
            <a:spLocks noChangeArrowheads="1"/>
          </p:cNvSpPr>
          <p:nvPr/>
        </p:nvSpPr>
        <p:spPr bwMode="auto">
          <a:xfrm>
            <a:off x="1416050" y="5419725"/>
            <a:ext cx="93599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新纪元，新起点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842063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4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1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85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51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5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9" dur="500" tmFilter="0, 0; .2, .5; .8, .5; 1, 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64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01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901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01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301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801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301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9" dur="750" tmFilter="0, 0; .2, .5; .8, .5; 1, 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375" autoRev="1" fill="hold"/>
                                        <p:tgtEl>
                                          <p:spTgt spid="16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7051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51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bldLvl="0" autoUpdateAnimBg="0"/>
      <p:bldP spid="16404" grpId="0" bldLvl="0" animBg="1" autoUpdateAnimBg="0"/>
      <p:bldP spid="16404" grpId="1" bldLvl="0" animBg="1" autoUpdateAnimBg="0"/>
      <p:bldP spid="16414" grpId="0" bldLvl="0" animBg="1" autoUpdateAnimBg="0"/>
      <p:bldP spid="16414" grpId="1" bldLvl="0" animBg="1" autoUpdateAnimBg="0"/>
      <p:bldP spid="16415" grpId="0" bldLvl="0" animBg="1" autoUpdateAnimBg="0"/>
      <p:bldP spid="16415" grpId="1" bldLvl="0" animBg="1" autoUpdateAnimBg="0"/>
      <p:bldP spid="16416" grpId="0" bldLvl="0" animBg="1" autoUpdateAnimBg="0"/>
      <p:bldP spid="16417" grpId="0" bldLvl="0" animBg="1" autoUpdateAnimBg="0"/>
      <p:bldP spid="16418" grpId="0" bldLvl="0" autoUpdateAnimBg="0"/>
      <p:bldP spid="16419" grpId="0" bldLvl="0" animBg="1" autoUpdateAnimBg="0"/>
      <p:bldP spid="16420" grpId="0" bldLvl="0" autoUpdateAnimBg="0"/>
      <p:bldP spid="16421" grpId="0" bldLvl="0" autoUpdateAnimBg="0"/>
      <p:bldP spid="16422" grpId="0" bldLvl="0" autoUpdateAnimBg="0"/>
      <p:bldP spid="16423" grpId="0" bldLvl="0" autoUpdateAnimBg="0"/>
      <p:bldP spid="16424" grpId="0" bldLvl="0" autoUpdateAnimBg="0"/>
      <p:bldP spid="16425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82F7FEB-3807-45C8-9ACE-DD2A9947416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84"/>
          <p:cNvGrpSpPr>
            <a:grpSpLocks/>
          </p:cNvGrpSpPr>
          <p:nvPr/>
        </p:nvGrpSpPr>
        <p:grpSpPr bwMode="auto">
          <a:xfrm>
            <a:off x="3540125" y="1193800"/>
            <a:ext cx="5284788" cy="4121150"/>
            <a:chOff x="0" y="0"/>
            <a:chExt cx="5407191" cy="4756567"/>
          </a:xfrm>
          <a:solidFill>
            <a:srgbClr val="FFD860"/>
          </a:solidFill>
        </p:grpSpPr>
        <p:sp>
          <p:nvSpPr>
            <p:cNvPr id="17413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4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5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6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7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8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9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0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1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2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3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4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5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6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7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8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2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3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4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5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6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7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8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9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0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1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2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3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4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744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44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0999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00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51" name="Text Box 10"/>
          <p:cNvSpPr>
            <a:spLocks noChangeArrowheads="1"/>
          </p:cNvSpPr>
          <p:nvPr/>
        </p:nvSpPr>
        <p:spPr bwMode="auto">
          <a:xfrm>
            <a:off x="3146425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55%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3" name="Text Box 10"/>
          <p:cNvSpPr>
            <a:spLocks noChangeArrowheads="1"/>
          </p:cNvSpPr>
          <p:nvPr/>
        </p:nvSpPr>
        <p:spPr bwMode="auto">
          <a:xfrm>
            <a:off x="1554163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35%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5" name="Text Box 10"/>
          <p:cNvSpPr>
            <a:spLocks noChangeArrowheads="1"/>
          </p:cNvSpPr>
          <p:nvPr/>
        </p:nvSpPr>
        <p:spPr bwMode="auto">
          <a:xfrm>
            <a:off x="491490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21%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7" name="Text Box 10"/>
          <p:cNvSpPr>
            <a:spLocks noChangeArrowheads="1"/>
          </p:cNvSpPr>
          <p:nvPr/>
        </p:nvSpPr>
        <p:spPr bwMode="auto">
          <a:xfrm>
            <a:off x="6757988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42%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9" name="Text Box 10"/>
          <p:cNvSpPr>
            <a:spLocks noChangeArrowheads="1"/>
          </p:cNvSpPr>
          <p:nvPr/>
        </p:nvSpPr>
        <p:spPr bwMode="auto">
          <a:xfrm>
            <a:off x="848995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94%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61" name="Text Box 10"/>
          <p:cNvSpPr>
            <a:spLocks noChangeArrowheads="1"/>
          </p:cNvSpPr>
          <p:nvPr/>
        </p:nvSpPr>
        <p:spPr bwMode="auto">
          <a:xfrm>
            <a:off x="10020300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89%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62" name="Oval 302"/>
          <p:cNvSpPr>
            <a:spLocks noChangeArrowheads="1"/>
          </p:cNvSpPr>
          <p:nvPr/>
        </p:nvSpPr>
        <p:spPr bwMode="auto">
          <a:xfrm>
            <a:off x="4560888" y="2270125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Oval 303"/>
          <p:cNvSpPr>
            <a:spLocks noChangeArrowheads="1"/>
          </p:cNvSpPr>
          <p:nvPr/>
        </p:nvSpPr>
        <p:spPr bwMode="auto">
          <a:xfrm>
            <a:off x="4281488" y="3348038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Oval 304"/>
          <p:cNvSpPr>
            <a:spLocks noChangeArrowheads="1"/>
          </p:cNvSpPr>
          <p:nvPr/>
        </p:nvSpPr>
        <p:spPr bwMode="auto">
          <a:xfrm>
            <a:off x="6067425" y="3757613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Oval 305"/>
          <p:cNvSpPr>
            <a:spLocks noChangeArrowheads="1"/>
          </p:cNvSpPr>
          <p:nvPr/>
        </p:nvSpPr>
        <p:spPr bwMode="auto">
          <a:xfrm>
            <a:off x="6597650" y="33956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Oval 306"/>
          <p:cNvSpPr>
            <a:spLocks noChangeArrowheads="1"/>
          </p:cNvSpPr>
          <p:nvPr/>
        </p:nvSpPr>
        <p:spPr bwMode="auto">
          <a:xfrm>
            <a:off x="7337425" y="27733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Oval 307"/>
          <p:cNvSpPr>
            <a:spLocks noChangeArrowheads="1"/>
          </p:cNvSpPr>
          <p:nvPr/>
        </p:nvSpPr>
        <p:spPr bwMode="auto">
          <a:xfrm>
            <a:off x="7861300" y="3676650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68" name="Straight Arrow Connector 568"/>
          <p:cNvCxnSpPr>
            <a:cxnSpLocks noChangeShapeType="1"/>
          </p:cNvCxnSpPr>
          <p:nvPr/>
        </p:nvCxnSpPr>
        <p:spPr bwMode="auto">
          <a:xfrm>
            <a:off x="1987550" y="2330450"/>
            <a:ext cx="0" cy="2643188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69" name="Straight Connector 571"/>
          <p:cNvSpPr>
            <a:spLocks noChangeShapeType="1"/>
          </p:cNvSpPr>
          <p:nvPr/>
        </p:nvSpPr>
        <p:spPr bwMode="auto">
          <a:xfrm flipH="1">
            <a:off x="1987550" y="2330450"/>
            <a:ext cx="2573338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0" name="Straight Arrow Connector 573"/>
          <p:cNvCxnSpPr>
            <a:cxnSpLocks noChangeShapeType="1"/>
          </p:cNvCxnSpPr>
          <p:nvPr/>
        </p:nvCxnSpPr>
        <p:spPr bwMode="auto">
          <a:xfrm>
            <a:off x="3554413" y="3400425"/>
            <a:ext cx="0" cy="1573213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1" name="Straight Connector 576"/>
          <p:cNvSpPr>
            <a:spLocks noChangeShapeType="1"/>
          </p:cNvSpPr>
          <p:nvPr/>
        </p:nvSpPr>
        <p:spPr bwMode="auto">
          <a:xfrm flipH="1">
            <a:off x="3554413" y="3406775"/>
            <a:ext cx="727075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2" name="Straight Arrow Connector 585"/>
          <p:cNvCxnSpPr>
            <a:cxnSpLocks noChangeShapeType="1"/>
          </p:cNvCxnSpPr>
          <p:nvPr/>
        </p:nvCxnSpPr>
        <p:spPr bwMode="auto">
          <a:xfrm>
            <a:off x="5337175" y="3816350"/>
            <a:ext cx="0" cy="114617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3" name="Straight Connector 586"/>
          <p:cNvSpPr>
            <a:spLocks noChangeShapeType="1"/>
          </p:cNvSpPr>
          <p:nvPr/>
        </p:nvSpPr>
        <p:spPr bwMode="auto">
          <a:xfrm flipH="1">
            <a:off x="5335588" y="3816350"/>
            <a:ext cx="731837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4" name="Straight Arrow Connector 596"/>
          <p:cNvCxnSpPr>
            <a:cxnSpLocks noChangeShapeType="1"/>
          </p:cNvCxnSpPr>
          <p:nvPr/>
        </p:nvCxnSpPr>
        <p:spPr bwMode="auto">
          <a:xfrm>
            <a:off x="7180263" y="3454400"/>
            <a:ext cx="0" cy="15081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5" name="Straight Connector 597"/>
          <p:cNvSpPr>
            <a:spLocks noChangeShapeType="1"/>
          </p:cNvSpPr>
          <p:nvPr/>
        </p:nvSpPr>
        <p:spPr bwMode="auto">
          <a:xfrm>
            <a:off x="6716713" y="3454400"/>
            <a:ext cx="463550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6" name="Straight Arrow Connector 604"/>
          <p:cNvCxnSpPr>
            <a:cxnSpLocks noChangeShapeType="1"/>
          </p:cNvCxnSpPr>
          <p:nvPr/>
        </p:nvCxnSpPr>
        <p:spPr bwMode="auto">
          <a:xfrm>
            <a:off x="8913813" y="2832100"/>
            <a:ext cx="1587" cy="21304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7" name="Straight Connector 605"/>
          <p:cNvSpPr>
            <a:spLocks noChangeShapeType="1"/>
          </p:cNvSpPr>
          <p:nvPr/>
        </p:nvSpPr>
        <p:spPr bwMode="auto">
          <a:xfrm flipH="1">
            <a:off x="7456488" y="2832100"/>
            <a:ext cx="1457325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8" name="Straight Arrow Connector 608"/>
          <p:cNvCxnSpPr>
            <a:cxnSpLocks noChangeShapeType="1"/>
          </p:cNvCxnSpPr>
          <p:nvPr/>
        </p:nvCxnSpPr>
        <p:spPr bwMode="auto">
          <a:xfrm>
            <a:off x="10429875" y="3743325"/>
            <a:ext cx="0" cy="1219200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9" name="Straight Connector 609"/>
          <p:cNvSpPr>
            <a:spLocks noChangeShapeType="1"/>
          </p:cNvSpPr>
          <p:nvPr/>
        </p:nvSpPr>
        <p:spPr bwMode="auto">
          <a:xfrm flipH="1">
            <a:off x="7978775" y="3736975"/>
            <a:ext cx="2451100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TextBox 159"/>
          <p:cNvSpPr>
            <a:spLocks noChangeArrowheads="1"/>
          </p:cNvSpPr>
          <p:nvPr/>
        </p:nvSpPr>
        <p:spPr bwMode="auto">
          <a:xfrm>
            <a:off x="1347788" y="6111875"/>
            <a:ext cx="1262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1" name="TextBox 159"/>
          <p:cNvSpPr>
            <a:spLocks noChangeArrowheads="1"/>
          </p:cNvSpPr>
          <p:nvPr/>
        </p:nvSpPr>
        <p:spPr bwMode="auto">
          <a:xfrm>
            <a:off x="29241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2" name="TextBox 159"/>
          <p:cNvSpPr>
            <a:spLocks noChangeArrowheads="1"/>
          </p:cNvSpPr>
          <p:nvPr/>
        </p:nvSpPr>
        <p:spPr bwMode="auto">
          <a:xfrm>
            <a:off x="470217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3" name="TextBox 159"/>
          <p:cNvSpPr>
            <a:spLocks noChangeArrowheads="1"/>
          </p:cNvSpPr>
          <p:nvPr/>
        </p:nvSpPr>
        <p:spPr bwMode="auto">
          <a:xfrm>
            <a:off x="655002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4" name="TextBox 159"/>
          <p:cNvSpPr>
            <a:spLocks noChangeArrowheads="1"/>
          </p:cNvSpPr>
          <p:nvPr/>
        </p:nvSpPr>
        <p:spPr bwMode="auto">
          <a:xfrm>
            <a:off x="82835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5" name="TextBox 159"/>
          <p:cNvSpPr>
            <a:spLocks noChangeArrowheads="1"/>
          </p:cNvSpPr>
          <p:nvPr/>
        </p:nvSpPr>
        <p:spPr bwMode="auto">
          <a:xfrm>
            <a:off x="981392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</p:spTree>
    <p:extLst>
      <p:ext uri="{BB962C8B-B14F-4D97-AF65-F5344CB8AC3E}">
        <p14:creationId xmlns:p14="http://schemas.microsoft.com/office/powerpoint/2010/main" val="4191636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35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5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25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5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15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15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8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5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2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69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4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35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25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95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35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4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35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4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5" grpId="0" bldLvl="0" autoUpdateAnimBg="0"/>
      <p:bldP spid="17446" grpId="0" bldLvl="0" autoUpdateAnimBg="0"/>
      <p:bldP spid="17451" grpId="0" bldLvl="0" autoUpdateAnimBg="0"/>
      <p:bldP spid="17453" grpId="0" bldLvl="0" autoUpdateAnimBg="0"/>
      <p:bldP spid="17455" grpId="0" bldLvl="0" autoUpdateAnimBg="0"/>
      <p:bldP spid="17457" grpId="0" bldLvl="0" autoUpdateAnimBg="0"/>
      <p:bldP spid="17459" grpId="0" bldLvl="0" autoUpdateAnimBg="0"/>
      <p:bldP spid="17461" grpId="0" bldLvl="0" autoUpdateAnimBg="0"/>
      <p:bldP spid="17462" grpId="0" bldLvl="0" animBg="1" autoUpdateAnimBg="0"/>
      <p:bldP spid="17463" grpId="0" bldLvl="0" animBg="1" autoUpdateAnimBg="0"/>
      <p:bldP spid="17464" grpId="0" bldLvl="0" animBg="1" autoUpdateAnimBg="0"/>
      <p:bldP spid="17465" grpId="0" bldLvl="0" animBg="1" autoUpdateAnimBg="0"/>
      <p:bldP spid="17466" grpId="0" bldLvl="0" animBg="1" autoUpdateAnimBg="0"/>
      <p:bldP spid="17467" grpId="0" bldLvl="0" animBg="1" autoUpdateAnimBg="0"/>
      <p:bldP spid="17468" grpId="0" animBg="1"/>
      <p:bldP spid="17469" grpId="0" animBg="1"/>
      <p:bldP spid="17470" grpId="0" animBg="1"/>
      <p:bldP spid="17471" grpId="0" animBg="1"/>
      <p:bldP spid="17472" grpId="0" animBg="1"/>
      <p:bldP spid="17473" grpId="0" animBg="1"/>
      <p:bldP spid="17474" grpId="0" animBg="1"/>
      <p:bldP spid="17475" grpId="0" animBg="1"/>
      <p:bldP spid="17476" grpId="0" animBg="1"/>
      <p:bldP spid="17477" grpId="0" animBg="1"/>
      <p:bldP spid="17478" grpId="0" animBg="1"/>
      <p:bldP spid="17479" grpId="0" animBg="1"/>
      <p:bldP spid="17480" grpId="0" bldLvl="0" autoUpdateAnimBg="0"/>
      <p:bldP spid="17481" grpId="0" bldLvl="0" autoUpdateAnimBg="0"/>
      <p:bldP spid="17482" grpId="0" bldLvl="0" autoUpdateAnimBg="0"/>
      <p:bldP spid="17483" grpId="0" bldLvl="0" autoUpdateAnimBg="0"/>
      <p:bldP spid="17484" grpId="0" bldLvl="0" autoUpdateAnimBg="0"/>
      <p:bldP spid="174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8BBA3C-3EF2-48B2-B873-3628CA6A9A5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9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31988" y="2346325"/>
            <a:ext cx="8496300" cy="4016375"/>
            <a:chOff x="0" y="0"/>
            <a:chExt cx="3394" cy="1685"/>
          </a:xfrm>
          <a:solidFill>
            <a:srgbClr val="FFD860"/>
          </a:solidFill>
        </p:grpSpPr>
        <p:sp>
          <p:nvSpPr>
            <p:cNvPr id="18437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38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39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0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1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2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3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4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5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6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7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8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9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0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1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2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3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4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5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6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7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8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9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0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1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2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3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4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5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6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7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8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9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0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1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2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3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4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5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6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7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8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9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0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1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2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3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4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5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6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7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8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9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0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1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2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3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4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5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6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7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8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9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0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1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2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3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4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5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6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7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8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3" name="组合 54"/>
          <p:cNvGrpSpPr>
            <a:grpSpLocks/>
          </p:cNvGrpSpPr>
          <p:nvPr/>
        </p:nvGrpSpPr>
        <p:grpSpPr bwMode="auto">
          <a:xfrm>
            <a:off x="3651250" y="46101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4" name="组合 5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11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12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13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18514" name="矩形 47"/>
          <p:cNvSpPr>
            <a:spLocks noChangeArrowheads="1"/>
          </p:cNvSpPr>
          <p:nvPr/>
        </p:nvSpPr>
        <p:spPr bwMode="auto">
          <a:xfrm>
            <a:off x="1352550" y="14033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51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2045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046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75"/>
          <p:cNvGrpSpPr>
            <a:grpSpLocks/>
          </p:cNvGrpSpPr>
          <p:nvPr/>
        </p:nvGrpSpPr>
        <p:grpSpPr bwMode="auto">
          <a:xfrm>
            <a:off x="3981450" y="5094288"/>
            <a:ext cx="171450" cy="269875"/>
            <a:chOff x="0" y="0"/>
            <a:chExt cx="474034" cy="743490"/>
          </a:xfrm>
        </p:grpSpPr>
        <p:grpSp>
          <p:nvGrpSpPr>
            <p:cNvPr id="42041" name="组合 77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4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4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42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84"/>
          <p:cNvGrpSpPr>
            <a:grpSpLocks/>
          </p:cNvGrpSpPr>
          <p:nvPr/>
        </p:nvGrpSpPr>
        <p:grpSpPr bwMode="auto">
          <a:xfrm>
            <a:off x="2846388" y="2630488"/>
            <a:ext cx="171450" cy="268287"/>
            <a:chOff x="0" y="0"/>
            <a:chExt cx="474034" cy="743490"/>
          </a:xfrm>
        </p:grpSpPr>
        <p:grpSp>
          <p:nvGrpSpPr>
            <p:cNvPr id="42037" name="组合 8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9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0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8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" name="组合 89"/>
          <p:cNvGrpSpPr>
            <a:grpSpLocks/>
          </p:cNvGrpSpPr>
          <p:nvPr/>
        </p:nvGrpSpPr>
        <p:grpSpPr bwMode="auto">
          <a:xfrm>
            <a:off x="3787775" y="4648200"/>
            <a:ext cx="171450" cy="269875"/>
            <a:chOff x="0" y="0"/>
            <a:chExt cx="474034" cy="743490"/>
          </a:xfrm>
        </p:grpSpPr>
        <p:grpSp>
          <p:nvGrpSpPr>
            <p:cNvPr id="42033" name="组合 9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5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6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4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94"/>
          <p:cNvGrpSpPr>
            <a:grpSpLocks/>
          </p:cNvGrpSpPr>
          <p:nvPr/>
        </p:nvGrpSpPr>
        <p:grpSpPr bwMode="auto">
          <a:xfrm>
            <a:off x="8235950" y="3581400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3" name="组合 9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37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38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39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4" name="组合 99"/>
          <p:cNvGrpSpPr>
            <a:grpSpLocks/>
          </p:cNvGrpSpPr>
          <p:nvPr/>
        </p:nvGrpSpPr>
        <p:grpSpPr bwMode="auto">
          <a:xfrm>
            <a:off x="8372475" y="3617913"/>
            <a:ext cx="171450" cy="268287"/>
            <a:chOff x="0" y="0"/>
            <a:chExt cx="474034" cy="743490"/>
          </a:xfrm>
        </p:grpSpPr>
        <p:grpSp>
          <p:nvGrpSpPr>
            <p:cNvPr id="42029" name="组合 10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1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2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0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组合 104"/>
          <p:cNvGrpSpPr>
            <a:grpSpLocks/>
          </p:cNvGrpSpPr>
          <p:nvPr/>
        </p:nvGrpSpPr>
        <p:grpSpPr bwMode="auto">
          <a:xfrm>
            <a:off x="8521700" y="2847975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7" name="组合 10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47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48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49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8" name="组合 109"/>
          <p:cNvGrpSpPr>
            <a:grpSpLocks/>
          </p:cNvGrpSpPr>
          <p:nvPr/>
        </p:nvGrpSpPr>
        <p:grpSpPr bwMode="auto">
          <a:xfrm>
            <a:off x="7399338" y="3554413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9" name="组合 11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52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53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54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0" name="组合 114"/>
          <p:cNvGrpSpPr>
            <a:grpSpLocks/>
          </p:cNvGrpSpPr>
          <p:nvPr/>
        </p:nvGrpSpPr>
        <p:grpSpPr bwMode="auto">
          <a:xfrm>
            <a:off x="7561263" y="3497263"/>
            <a:ext cx="171450" cy="269875"/>
            <a:chOff x="0" y="0"/>
            <a:chExt cx="474034" cy="743490"/>
          </a:xfrm>
        </p:grpSpPr>
        <p:grpSp>
          <p:nvGrpSpPr>
            <p:cNvPr id="42025" name="组合 11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7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8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6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组合 119"/>
          <p:cNvGrpSpPr>
            <a:grpSpLocks/>
          </p:cNvGrpSpPr>
          <p:nvPr/>
        </p:nvGrpSpPr>
        <p:grpSpPr bwMode="auto">
          <a:xfrm>
            <a:off x="8494713" y="3994150"/>
            <a:ext cx="171450" cy="269875"/>
            <a:chOff x="0" y="0"/>
            <a:chExt cx="474034" cy="743490"/>
          </a:xfrm>
        </p:grpSpPr>
        <p:grpSp>
          <p:nvGrpSpPr>
            <p:cNvPr id="42021" name="组合 12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3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4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2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124"/>
          <p:cNvGrpSpPr>
            <a:grpSpLocks/>
          </p:cNvGrpSpPr>
          <p:nvPr/>
        </p:nvGrpSpPr>
        <p:grpSpPr bwMode="auto">
          <a:xfrm>
            <a:off x="6702425" y="3592513"/>
            <a:ext cx="171450" cy="268287"/>
            <a:chOff x="0" y="0"/>
            <a:chExt cx="474034" cy="743490"/>
          </a:xfrm>
        </p:grpSpPr>
        <p:grpSp>
          <p:nvGrpSpPr>
            <p:cNvPr id="42017" name="组合 12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9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0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8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129"/>
          <p:cNvGrpSpPr>
            <a:grpSpLocks/>
          </p:cNvGrpSpPr>
          <p:nvPr/>
        </p:nvGrpSpPr>
        <p:grpSpPr bwMode="auto">
          <a:xfrm>
            <a:off x="6818313" y="367665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27" name="组合 13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72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73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74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8" name="组合 134"/>
          <p:cNvGrpSpPr>
            <a:grpSpLocks/>
          </p:cNvGrpSpPr>
          <p:nvPr/>
        </p:nvGrpSpPr>
        <p:grpSpPr bwMode="auto">
          <a:xfrm>
            <a:off x="6759575" y="2832100"/>
            <a:ext cx="171450" cy="268288"/>
            <a:chOff x="0" y="0"/>
            <a:chExt cx="474034" cy="743490"/>
          </a:xfrm>
        </p:grpSpPr>
        <p:grpSp>
          <p:nvGrpSpPr>
            <p:cNvPr id="42013" name="组合 13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5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6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4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组合 139"/>
          <p:cNvGrpSpPr>
            <a:grpSpLocks/>
          </p:cNvGrpSpPr>
          <p:nvPr/>
        </p:nvGrpSpPr>
        <p:grpSpPr bwMode="auto">
          <a:xfrm>
            <a:off x="6130925" y="30480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31" name="组合 14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82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83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84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8432" name="组合 144"/>
          <p:cNvGrpSpPr>
            <a:grpSpLocks/>
          </p:cNvGrpSpPr>
          <p:nvPr/>
        </p:nvGrpSpPr>
        <p:grpSpPr bwMode="auto">
          <a:xfrm>
            <a:off x="9493250" y="5262563"/>
            <a:ext cx="171450" cy="268287"/>
            <a:chOff x="0" y="0"/>
            <a:chExt cx="474034" cy="743490"/>
          </a:xfrm>
        </p:grpSpPr>
        <p:grpSp>
          <p:nvGrpSpPr>
            <p:cNvPr id="42009" name="组合 14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1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2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0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36144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1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 bldLvl="0" autoUpdateAnimBg="0"/>
      <p:bldP spid="18515" grpId="0" bldLvl="0" autoUpdateAnimBg="0"/>
      <p:bldP spid="1851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13FA81F-D8AE-4874-868F-CA7F63C69281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0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成就分享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Achievement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3030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1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5675" y="1346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稳重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5" y="216535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专业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5" y="296227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8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9350" y="3770313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服务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8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合作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5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8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独到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8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创新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5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远见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4675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目标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854575"/>
            <a:ext cx="278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点击添加标题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481638"/>
            <a:ext cx="3581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5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437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23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32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41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50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59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68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77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6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95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104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13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22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1" grpId="0" bldLvl="0" autoUpdateAnimBg="0"/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9681EF-3E8E-4E1D-9B85-34763DF7395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482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02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企业文化</a:t>
            </a:r>
          </a:p>
        </p:txBody>
      </p:sp>
      <p:sp>
        <p:nvSpPr>
          <p:cNvPr id="20484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矩形 51"/>
          <p:cNvSpPr>
            <a:spLocks noChangeArrowheads="1"/>
          </p:cNvSpPr>
          <p:nvPr/>
        </p:nvSpPr>
        <p:spPr bwMode="auto">
          <a:xfrm>
            <a:off x="4416425" y="4430713"/>
            <a:ext cx="3382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23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79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  <p:bldP spid="20483" grpId="0" bldLvl="0" autoUpdateAnimBg="0"/>
      <p:bldP spid="20484" grpId="0" animBg="1"/>
      <p:bldP spid="20485" grpId="0" animBg="1"/>
      <p:bldP spid="20485" grpId="1" animBg="1"/>
      <p:bldP spid="20486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7A938C-4E7F-44AD-9961-121063E0820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50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公司文化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09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Culture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5077" name="直接连接符 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78" name="直接连接符 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1377950" y="1709738"/>
            <a:ext cx="3678238" cy="438150"/>
            <a:chOff x="0" y="0"/>
            <a:chExt cx="3240360" cy="328796"/>
          </a:xfrm>
        </p:grpSpPr>
        <p:sp>
          <p:nvSpPr>
            <p:cNvPr id="45075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6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1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以人为本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0" y="2217738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8"/>
          <p:cNvGrpSpPr>
            <a:grpSpLocks/>
          </p:cNvGrpSpPr>
          <p:nvPr/>
        </p:nvGrpSpPr>
        <p:grpSpPr bwMode="auto">
          <a:xfrm>
            <a:off x="1377950" y="3373438"/>
            <a:ext cx="3678238" cy="438150"/>
            <a:chOff x="0" y="0"/>
            <a:chExt cx="3240360" cy="328796"/>
          </a:xfrm>
        </p:grpSpPr>
        <p:sp>
          <p:nvSpPr>
            <p:cNvPr id="45073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0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2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勇于创新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0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1377950" y="4775200"/>
            <a:ext cx="3678238" cy="438150"/>
            <a:chOff x="0" y="0"/>
            <a:chExt cx="3240360" cy="328796"/>
          </a:xfrm>
        </p:grpSpPr>
        <p:sp>
          <p:nvSpPr>
            <p:cNvPr id="45071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6629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3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精益求精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0" y="528320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1525" name="图片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1313" y="1703388"/>
            <a:ext cx="5427662" cy="43926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mpd="sng">
            <a:solidFill>
              <a:srgbClr val="FFD860"/>
            </a:solidFill>
            <a:beve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446327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utoUpdateAnimBg="0"/>
      <p:bldP spid="21509" grpId="0" bldLvl="0" autoUpdateAnimBg="0"/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4B45768-3906-4626-90E3-7ABFC0A09C2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3" y="2408238"/>
            <a:ext cx="9337675" cy="3684587"/>
          </a:xfrm>
          <a:prstGeom prst="rect">
            <a:avLst/>
          </a:prstGeom>
          <a:solidFill>
            <a:srgbClr val="FFD860">
              <a:alpha val="29803"/>
            </a:srgbClr>
          </a:solidFill>
          <a:ln w="1905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38313" y="1435100"/>
            <a:ext cx="1614487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300">
                <a:solidFill>
                  <a:srgbClr val="FFD860"/>
                </a:solidFill>
                <a:sym typeface="方正兰亭黑_GBK" panose="02000000000000000000" pitchFamily="2" charset="-122"/>
              </a:rPr>
              <a:t>前言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16313" y="1800225"/>
            <a:ext cx="21780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  <a:endParaRPr lang="zh-CN" altLang="en-US" sz="29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D860"/>
                </a:solidFill>
                <a:sym typeface="方正兰亭黑_GBK" panose="02000000000000000000" pitchFamily="2" charset="-122"/>
              </a:rPr>
              <a:t>回顾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这一年的工作，在取得成绩的同时，我们也找到了工作中的不足和问题，主要反映于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及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的风格、定型还有待进一步探索，尤其是网上的公司产品库充分体现我们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xxxxx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pic>
        <p:nvPicPr>
          <p:cNvPr id="27655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5" y="1465263"/>
            <a:ext cx="213518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45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7527AEC-BEB9-4876-B347-AC7622E7323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60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478948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品牌价值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33" name="文本框 37"/>
          <p:cNvSpPr>
            <a:spLocks noChangeArrowheads="1"/>
          </p:cNvSpPr>
          <p:nvPr/>
        </p:nvSpPr>
        <p:spPr bwMode="auto">
          <a:xfrm>
            <a:off x="67294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Brand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4244975" y="619125"/>
            <a:ext cx="263525" cy="393700"/>
            <a:chOff x="0" y="0"/>
            <a:chExt cx="213756" cy="427512"/>
          </a:xfrm>
        </p:grpSpPr>
        <p:sp>
          <p:nvSpPr>
            <p:cNvPr id="4611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14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37" name="Rectangle 3"/>
          <p:cNvSpPr>
            <a:spLocks noChangeArrowheads="1"/>
          </p:cNvSpPr>
          <p:nvPr/>
        </p:nvSpPr>
        <p:spPr bwMode="auto">
          <a:xfrm>
            <a:off x="3865563" y="2133600"/>
            <a:ext cx="4470400" cy="1284288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3865563" y="3567113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3865563" y="4999038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143750" y="3914775"/>
            <a:ext cx="863600" cy="641350"/>
            <a:chOff x="0" y="0"/>
            <a:chExt cx="374651" cy="277813"/>
          </a:xfrm>
          <a:solidFill>
            <a:srgbClr val="FFD860"/>
          </a:solidFill>
        </p:grpSpPr>
        <p:sp>
          <p:nvSpPr>
            <p:cNvPr id="22541" name="Freeform 17"/>
            <p:cNvSpPr>
              <a:spLocks noChangeArrowheads="1"/>
            </p:cNvSpPr>
            <p:nvPr/>
          </p:nvSpPr>
          <p:spPr bwMode="auto">
            <a:xfrm>
              <a:off x="141288" y="66675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81"/>
                <a:gd name="T32" fmla="*/ 89 w 89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"/>
                <a:gd name="T28" fmla="*/ 0 h 80"/>
                <a:gd name="T29" fmla="*/ 92 w 92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254500" y="5286375"/>
            <a:ext cx="727075" cy="711200"/>
            <a:chOff x="0" y="0"/>
            <a:chExt cx="249238" cy="244475"/>
          </a:xfrm>
          <a:solidFill>
            <a:srgbClr val="FFD860"/>
          </a:solidFill>
        </p:grpSpPr>
        <p:sp>
          <p:nvSpPr>
            <p:cNvPr id="22544" name="Freeform 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5" name="Oval 51"/>
            <p:cNvSpPr>
              <a:spLocks noChangeArrowheads="1"/>
            </p:cNvSpPr>
            <p:nvPr/>
          </p:nvSpPr>
          <p:spPr bwMode="auto">
            <a:xfrm>
              <a:off x="100013" y="100012"/>
              <a:ext cx="49213" cy="476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217988" y="2466975"/>
            <a:ext cx="862012" cy="636588"/>
            <a:chOff x="0" y="0"/>
            <a:chExt cx="346075" cy="255588"/>
          </a:xfrm>
          <a:solidFill>
            <a:srgbClr val="FFD860"/>
          </a:solidFill>
        </p:grpSpPr>
        <p:sp>
          <p:nvSpPr>
            <p:cNvPr id="22547" name="Freeform 108"/>
            <p:cNvSpPr>
              <a:spLocks noChangeArrowheads="1"/>
            </p:cNvSpPr>
            <p:nvPr/>
          </p:nvSpPr>
          <p:spPr bwMode="auto">
            <a:xfrm>
              <a:off x="122237" y="17780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30"/>
                <a:gd name="T20" fmla="*/ 38 w 38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8" name="Freeform 109"/>
            <p:cNvSpPr>
              <a:spLocks noChangeArrowheads="1"/>
            </p:cNvSpPr>
            <p:nvPr/>
          </p:nvSpPr>
          <p:spPr bwMode="auto">
            <a:xfrm>
              <a:off x="57150" y="8890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39"/>
                <a:gd name="T32" fmla="*/ 88 w 88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9" name="Freeform 110"/>
            <p:cNvSpPr>
              <a:spLocks noChangeArrowheads="1"/>
            </p:cNvSpPr>
            <p:nvPr/>
          </p:nvSpPr>
          <p:spPr bwMode="auto">
            <a:xfrm>
              <a:off x="0" y="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52"/>
                <a:gd name="T35" fmla="*/ 132 w 132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9350375" y="2921000"/>
            <a:ext cx="1104900" cy="1106488"/>
            <a:chOff x="0" y="0"/>
            <a:chExt cx="1106281" cy="1106281"/>
          </a:xfrm>
        </p:grpSpPr>
        <p:sp>
          <p:nvSpPr>
            <p:cNvPr id="46109" name="Oval 20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6110" name="组合 40"/>
            <p:cNvGrpSpPr>
              <a:grpSpLocks/>
            </p:cNvGrpSpPr>
            <p:nvPr/>
          </p:nvGrpSpPr>
          <p:grpSpPr bwMode="auto">
            <a:xfrm>
              <a:off x="330005" y="238378"/>
              <a:ext cx="446271" cy="582632"/>
              <a:chOff x="0" y="0"/>
              <a:chExt cx="425020" cy="554888"/>
            </a:xfrm>
          </p:grpSpPr>
          <p:sp>
            <p:nvSpPr>
              <p:cNvPr id="46111" name="Freeform 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5020" cy="554888"/>
              </a:xfrm>
              <a:custGeom>
                <a:avLst/>
                <a:gdLst>
                  <a:gd name="T0" fmla="*/ 1566038830 w 109"/>
                  <a:gd name="T1" fmla="*/ 1038347847 h 142"/>
                  <a:gd name="T2" fmla="*/ 1459612262 w 109"/>
                  <a:gd name="T3" fmla="*/ 1038347847 h 142"/>
                  <a:gd name="T4" fmla="*/ 1459612262 w 109"/>
                  <a:gd name="T5" fmla="*/ 671871676 h 142"/>
                  <a:gd name="T6" fmla="*/ 1277157805 w 109"/>
                  <a:gd name="T7" fmla="*/ 198509228 h 142"/>
                  <a:gd name="T8" fmla="*/ 821029461 w 109"/>
                  <a:gd name="T9" fmla="*/ 0 h 142"/>
                  <a:gd name="T10" fmla="*/ 380108254 w 109"/>
                  <a:gd name="T11" fmla="*/ 198509228 h 142"/>
                  <a:gd name="T12" fmla="*/ 197653796 w 109"/>
                  <a:gd name="T13" fmla="*/ 671871676 h 142"/>
                  <a:gd name="T14" fmla="*/ 197653796 w 109"/>
                  <a:gd name="T15" fmla="*/ 1038347847 h 142"/>
                  <a:gd name="T16" fmla="*/ 76020091 w 109"/>
                  <a:gd name="T17" fmla="*/ 1038347847 h 142"/>
                  <a:gd name="T18" fmla="*/ 0 w 109"/>
                  <a:gd name="T19" fmla="*/ 1114695746 h 142"/>
                  <a:gd name="T20" fmla="*/ 0 w 109"/>
                  <a:gd name="T21" fmla="*/ 2091966837 h 142"/>
                  <a:gd name="T22" fmla="*/ 76020091 w 109"/>
                  <a:gd name="T23" fmla="*/ 2147483647 h 142"/>
                  <a:gd name="T24" fmla="*/ 1566038830 w 109"/>
                  <a:gd name="T25" fmla="*/ 2147483647 h 142"/>
                  <a:gd name="T26" fmla="*/ 1657266059 w 109"/>
                  <a:gd name="T27" fmla="*/ 2091966837 h 142"/>
                  <a:gd name="T28" fmla="*/ 1657266059 w 109"/>
                  <a:gd name="T29" fmla="*/ 1114695746 h 142"/>
                  <a:gd name="T30" fmla="*/ 1566038830 w 109"/>
                  <a:gd name="T31" fmla="*/ 1038347847 h 142"/>
                  <a:gd name="T32" fmla="*/ 1003483918 w 109"/>
                  <a:gd name="T33" fmla="*/ 1893457608 h 142"/>
                  <a:gd name="T34" fmla="*/ 821029461 w 109"/>
                  <a:gd name="T35" fmla="*/ 2076695694 h 142"/>
                  <a:gd name="T36" fmla="*/ 638578903 w 109"/>
                  <a:gd name="T37" fmla="*/ 1893457608 h 142"/>
                  <a:gd name="T38" fmla="*/ 638578903 w 109"/>
                  <a:gd name="T39" fmla="*/ 1557519816 h 142"/>
                  <a:gd name="T40" fmla="*/ 821029461 w 109"/>
                  <a:gd name="T41" fmla="*/ 1389552874 h 142"/>
                  <a:gd name="T42" fmla="*/ 1003483918 w 109"/>
                  <a:gd name="T43" fmla="*/ 1557519816 h 142"/>
                  <a:gd name="T44" fmla="*/ 1003483918 w 109"/>
                  <a:gd name="T45" fmla="*/ 1893457608 h 142"/>
                  <a:gd name="T46" fmla="*/ 1155524100 w 109"/>
                  <a:gd name="T47" fmla="*/ 1038347847 h 142"/>
                  <a:gd name="T48" fmla="*/ 486538721 w 109"/>
                  <a:gd name="T49" fmla="*/ 1038347847 h 142"/>
                  <a:gd name="T50" fmla="*/ 486538721 w 109"/>
                  <a:gd name="T51" fmla="*/ 671871676 h 142"/>
                  <a:gd name="T52" fmla="*/ 592965288 w 109"/>
                  <a:gd name="T53" fmla="*/ 412285692 h 142"/>
                  <a:gd name="T54" fmla="*/ 821029461 w 109"/>
                  <a:gd name="T55" fmla="*/ 305395506 h 142"/>
                  <a:gd name="T56" fmla="*/ 1064300770 w 109"/>
                  <a:gd name="T57" fmla="*/ 412285692 h 142"/>
                  <a:gd name="T58" fmla="*/ 1155524100 w 109"/>
                  <a:gd name="T59" fmla="*/ 671871676 h 142"/>
                  <a:gd name="T60" fmla="*/ 1155524100 w 109"/>
                  <a:gd name="T61" fmla="*/ 1038347847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9"/>
                  <a:gd name="T94" fmla="*/ 0 h 142"/>
                  <a:gd name="T95" fmla="*/ 109 w 109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112" name="Freeform 38"/>
              <p:cNvSpPr>
                <a:spLocks noChangeArrowheads="1"/>
              </p:cNvSpPr>
              <p:nvPr/>
            </p:nvSpPr>
            <p:spPr bwMode="auto">
              <a:xfrm>
                <a:off x="184176" y="377796"/>
                <a:ext cx="56669" cy="125146"/>
              </a:xfrm>
              <a:custGeom>
                <a:avLst/>
                <a:gdLst>
                  <a:gd name="T0" fmla="*/ 114694008 w 14"/>
                  <a:gd name="T1" fmla="*/ 0 h 32"/>
                  <a:gd name="T2" fmla="*/ 0 w 14"/>
                  <a:gd name="T3" fmla="*/ 107062403 h 32"/>
                  <a:gd name="T4" fmla="*/ 0 w 14"/>
                  <a:gd name="T5" fmla="*/ 382360138 h 32"/>
                  <a:gd name="T6" fmla="*/ 114694008 w 14"/>
                  <a:gd name="T7" fmla="*/ 489422541 h 32"/>
                  <a:gd name="T8" fmla="*/ 229383969 w 14"/>
                  <a:gd name="T9" fmla="*/ 382360138 h 32"/>
                  <a:gd name="T10" fmla="*/ 229383969 w 14"/>
                  <a:gd name="T11" fmla="*/ 107062403 h 32"/>
                  <a:gd name="T12" fmla="*/ 114694008 w 14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32"/>
                  <a:gd name="T23" fmla="*/ 14 w 1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2555" name="矩形 47"/>
          <p:cNvSpPr>
            <a:spLocks noChangeArrowheads="1"/>
          </p:cNvSpPr>
          <p:nvPr/>
        </p:nvSpPr>
        <p:spPr bwMode="auto">
          <a:xfrm>
            <a:off x="1352550" y="14287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44"/>
          <p:cNvGrpSpPr>
            <a:grpSpLocks/>
          </p:cNvGrpSpPr>
          <p:nvPr/>
        </p:nvGrpSpPr>
        <p:grpSpPr bwMode="auto">
          <a:xfrm>
            <a:off x="1722438" y="2921000"/>
            <a:ext cx="1106487" cy="1106488"/>
            <a:chOff x="0" y="0"/>
            <a:chExt cx="1106281" cy="1106281"/>
          </a:xfrm>
        </p:grpSpPr>
        <p:sp>
          <p:nvSpPr>
            <p:cNvPr id="46107" name="Oval 25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08" name="任意多边形 39"/>
            <p:cNvSpPr>
              <a:spLocks noChangeArrowheads="1"/>
            </p:cNvSpPr>
            <p:nvPr/>
          </p:nvSpPr>
          <p:spPr bwMode="auto">
            <a:xfrm>
              <a:off x="227782" y="237503"/>
              <a:ext cx="650717" cy="631275"/>
            </a:xfrm>
            <a:custGeom>
              <a:avLst/>
              <a:gdLst>
                <a:gd name="T0" fmla="*/ 304657 w 703391"/>
                <a:gd name="T1" fmla="*/ 129324 h 682375"/>
                <a:gd name="T2" fmla="*/ 509774 w 703391"/>
                <a:gd name="T3" fmla="*/ 319995 h 682375"/>
                <a:gd name="T4" fmla="*/ 509774 w 703391"/>
                <a:gd name="T5" fmla="*/ 562002 h 682375"/>
                <a:gd name="T6" fmla="*/ 502449 w 703391"/>
                <a:gd name="T7" fmla="*/ 584002 h 682375"/>
                <a:gd name="T8" fmla="*/ 480472 w 703391"/>
                <a:gd name="T9" fmla="*/ 584002 h 682375"/>
                <a:gd name="T10" fmla="*/ 370587 w 703391"/>
                <a:gd name="T11" fmla="*/ 584002 h 682375"/>
                <a:gd name="T12" fmla="*/ 363262 w 703391"/>
                <a:gd name="T13" fmla="*/ 584002 h 682375"/>
                <a:gd name="T14" fmla="*/ 355936 w 703391"/>
                <a:gd name="T15" fmla="*/ 576668 h 682375"/>
                <a:gd name="T16" fmla="*/ 355936 w 703391"/>
                <a:gd name="T17" fmla="*/ 459332 h 682375"/>
                <a:gd name="T18" fmla="*/ 246052 w 703391"/>
                <a:gd name="T19" fmla="*/ 459332 h 682375"/>
                <a:gd name="T20" fmla="*/ 246052 w 703391"/>
                <a:gd name="T21" fmla="*/ 576668 h 682375"/>
                <a:gd name="T22" fmla="*/ 246052 w 703391"/>
                <a:gd name="T23" fmla="*/ 584002 h 682375"/>
                <a:gd name="T24" fmla="*/ 231400 w 703391"/>
                <a:gd name="T25" fmla="*/ 584002 h 682375"/>
                <a:gd name="T26" fmla="*/ 121516 w 703391"/>
                <a:gd name="T27" fmla="*/ 584002 h 682375"/>
                <a:gd name="T28" fmla="*/ 106864 w 703391"/>
                <a:gd name="T29" fmla="*/ 584002 h 682375"/>
                <a:gd name="T30" fmla="*/ 92213 w 703391"/>
                <a:gd name="T31" fmla="*/ 562002 h 682375"/>
                <a:gd name="T32" fmla="*/ 92213 w 703391"/>
                <a:gd name="T33" fmla="*/ 319995 h 682375"/>
                <a:gd name="T34" fmla="*/ 300994 w 703391"/>
                <a:gd name="T35" fmla="*/ 0 h 682375"/>
                <a:gd name="T36" fmla="*/ 326688 w 703391"/>
                <a:gd name="T37" fmla="*/ 11032 h 682375"/>
                <a:gd name="T38" fmla="*/ 429468 w 703391"/>
                <a:gd name="T39" fmla="*/ 106642 h 682375"/>
                <a:gd name="T40" fmla="*/ 429468 w 703391"/>
                <a:gd name="T41" fmla="*/ 25741 h 682375"/>
                <a:gd name="T42" fmla="*/ 444149 w 703391"/>
                <a:gd name="T43" fmla="*/ 11032 h 682375"/>
                <a:gd name="T44" fmla="*/ 480856 w 703391"/>
                <a:gd name="T45" fmla="*/ 11032 h 682375"/>
                <a:gd name="T46" fmla="*/ 495538 w 703391"/>
                <a:gd name="T47" fmla="*/ 25741 h 682375"/>
                <a:gd name="T48" fmla="*/ 495538 w 703391"/>
                <a:gd name="T49" fmla="*/ 165478 h 682375"/>
                <a:gd name="T50" fmla="*/ 590976 w 703391"/>
                <a:gd name="T51" fmla="*/ 253733 h 682375"/>
                <a:gd name="T52" fmla="*/ 590976 w 703391"/>
                <a:gd name="T53" fmla="*/ 312569 h 682375"/>
                <a:gd name="T54" fmla="*/ 539587 w 703391"/>
                <a:gd name="T55" fmla="*/ 312569 h 682375"/>
                <a:gd name="T56" fmla="*/ 304665 w 703391"/>
                <a:gd name="T57" fmla="*/ 91932 h 682375"/>
                <a:gd name="T58" fmla="*/ 69743 w 703391"/>
                <a:gd name="T59" fmla="*/ 312569 h 682375"/>
                <a:gd name="T60" fmla="*/ 40378 w 703391"/>
                <a:gd name="T61" fmla="*/ 319925 h 682375"/>
                <a:gd name="T62" fmla="*/ 11012 w 703391"/>
                <a:gd name="T63" fmla="*/ 312569 h 682375"/>
                <a:gd name="T64" fmla="*/ 11012 w 703391"/>
                <a:gd name="T65" fmla="*/ 253733 h 682375"/>
                <a:gd name="T66" fmla="*/ 275299 w 703391"/>
                <a:gd name="T67" fmla="*/ 11032 h 682375"/>
                <a:gd name="T68" fmla="*/ 300994 w 703391"/>
                <a:gd name="T69" fmla="*/ 0 h 682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3391"/>
                <a:gd name="T106" fmla="*/ 0 h 682375"/>
                <a:gd name="T107" fmla="*/ 703391 w 703391"/>
                <a:gd name="T108" fmla="*/ 682375 h 682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lnTo>
                    <a:pt x="355975" y="151108"/>
                  </a:ln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59" name="矩形 42"/>
          <p:cNvSpPr>
            <a:spLocks noChangeArrowheads="1"/>
          </p:cNvSpPr>
          <p:nvPr/>
        </p:nvSpPr>
        <p:spPr bwMode="auto">
          <a:xfrm>
            <a:off x="15192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0" name="矩形 47"/>
          <p:cNvSpPr>
            <a:spLocks noChangeArrowheads="1"/>
          </p:cNvSpPr>
          <p:nvPr/>
        </p:nvSpPr>
        <p:spPr bwMode="auto">
          <a:xfrm>
            <a:off x="13096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矩形 45"/>
          <p:cNvSpPr>
            <a:spLocks noChangeArrowheads="1"/>
          </p:cNvSpPr>
          <p:nvPr/>
        </p:nvSpPr>
        <p:spPr bwMode="auto">
          <a:xfrm>
            <a:off x="91265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2" name="矩形 47"/>
          <p:cNvSpPr>
            <a:spLocks noChangeArrowheads="1"/>
          </p:cNvSpPr>
          <p:nvPr/>
        </p:nvSpPr>
        <p:spPr bwMode="auto">
          <a:xfrm>
            <a:off x="89169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矩形 47"/>
          <p:cNvSpPr>
            <a:spLocks noChangeArrowheads="1"/>
          </p:cNvSpPr>
          <p:nvPr/>
        </p:nvSpPr>
        <p:spPr bwMode="auto">
          <a:xfrm>
            <a:off x="5160963" y="21764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4" name="矩形 47"/>
          <p:cNvSpPr>
            <a:spLocks noChangeArrowheads="1"/>
          </p:cNvSpPr>
          <p:nvPr/>
        </p:nvSpPr>
        <p:spPr bwMode="auto">
          <a:xfrm>
            <a:off x="5160963" y="259715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矩形 49"/>
          <p:cNvSpPr>
            <a:spLocks noChangeArrowheads="1"/>
          </p:cNvSpPr>
          <p:nvPr/>
        </p:nvSpPr>
        <p:spPr bwMode="auto">
          <a:xfrm>
            <a:off x="5160963" y="50530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6" name="矩形 47"/>
          <p:cNvSpPr>
            <a:spLocks noChangeArrowheads="1"/>
          </p:cNvSpPr>
          <p:nvPr/>
        </p:nvSpPr>
        <p:spPr bwMode="auto">
          <a:xfrm>
            <a:off x="5160963" y="547370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矩形 51"/>
          <p:cNvSpPr>
            <a:spLocks noChangeArrowheads="1"/>
          </p:cNvSpPr>
          <p:nvPr/>
        </p:nvSpPr>
        <p:spPr bwMode="auto">
          <a:xfrm>
            <a:off x="4046538" y="3621088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8" name="矩形 47"/>
          <p:cNvSpPr>
            <a:spLocks noChangeArrowheads="1"/>
          </p:cNvSpPr>
          <p:nvPr/>
        </p:nvSpPr>
        <p:spPr bwMode="auto">
          <a:xfrm>
            <a:off x="4046538" y="4041775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8508200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4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4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4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utoUpdateAnimBg="0"/>
      <p:bldP spid="22533" grpId="0" bldLvl="0" autoUpdateAnimBg="0"/>
      <p:bldP spid="22537" grpId="0" bldLvl="0" animBg="1" autoUpdateAnimBg="0"/>
      <p:bldP spid="22538" grpId="0" bldLvl="0" animBg="1" autoUpdateAnimBg="0"/>
      <p:bldP spid="22539" grpId="0" bldLvl="0" animBg="1" autoUpdateAnimBg="0"/>
      <p:bldP spid="22555" grpId="0" bldLvl="0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66" grpId="0" bldLvl="0" autoUpdateAnimBg="0"/>
      <p:bldP spid="22567" grpId="0" bldLvl="0" autoUpdateAnimBg="0"/>
      <p:bldP spid="22568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8DEC472-39CE-48D7-874F-6995EB95872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71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3556" name="矩形 50"/>
          <p:cNvSpPr>
            <a:spLocks noChangeArrowheads="1"/>
          </p:cNvSpPr>
          <p:nvPr/>
        </p:nvSpPr>
        <p:spPr bwMode="auto">
          <a:xfrm>
            <a:off x="13589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专注专业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矩形 17"/>
          <p:cNvSpPr>
            <a:spLocks noChangeArrowheads="1"/>
          </p:cNvSpPr>
          <p:nvPr/>
        </p:nvSpPr>
        <p:spPr bwMode="auto">
          <a:xfrm>
            <a:off x="1814513" y="4435475"/>
            <a:ext cx="21399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矩形 59"/>
          <p:cNvSpPr>
            <a:spLocks noChangeArrowheads="1"/>
          </p:cNvSpPr>
          <p:nvPr/>
        </p:nvSpPr>
        <p:spPr bwMode="auto">
          <a:xfrm>
            <a:off x="459105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精诚协作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59" name="矩形 62"/>
          <p:cNvSpPr>
            <a:spLocks noChangeArrowheads="1"/>
          </p:cNvSpPr>
          <p:nvPr/>
        </p:nvSpPr>
        <p:spPr bwMode="auto">
          <a:xfrm>
            <a:off x="78232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开放成长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0" name="矩形 17"/>
          <p:cNvSpPr>
            <a:spLocks noChangeArrowheads="1"/>
          </p:cNvSpPr>
          <p:nvPr/>
        </p:nvSpPr>
        <p:spPr bwMode="auto">
          <a:xfrm>
            <a:off x="5016500" y="4435475"/>
            <a:ext cx="215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矩形 17"/>
          <p:cNvSpPr>
            <a:spLocks noChangeArrowheads="1"/>
          </p:cNvSpPr>
          <p:nvPr/>
        </p:nvSpPr>
        <p:spPr bwMode="auto">
          <a:xfrm>
            <a:off x="8181975" y="4435475"/>
            <a:ext cx="2255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Philosophy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71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40"/>
          <p:cNvGrpSpPr>
            <a:grpSpLocks/>
          </p:cNvGrpSpPr>
          <p:nvPr/>
        </p:nvGrpSpPr>
        <p:grpSpPr bwMode="auto">
          <a:xfrm>
            <a:off x="49466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68" name="新月形 4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69" name="新月形 4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0" name="新月形 4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1" name="新月形 4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1736725" y="1862138"/>
            <a:ext cx="2297113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3" name="新月形 46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4" name="新月形 47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5" name="新月形 48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6" name="新月形 49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0"/>
          <p:cNvGrpSpPr>
            <a:grpSpLocks/>
          </p:cNvGrpSpPr>
          <p:nvPr/>
        </p:nvGrpSpPr>
        <p:grpSpPr bwMode="auto">
          <a:xfrm>
            <a:off x="81597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8" name="新月形 5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9" name="新月形 5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80" name="新月形 5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81" name="新月形 5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975206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75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75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906AEFD-BFCD-4B7A-9F86-B1F04656251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81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58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8170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71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19" y="1928019"/>
            <a:ext cx="4090987" cy="4092575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992313"/>
            <a:ext cx="514350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0" y="3078163"/>
            <a:ext cx="512763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346575"/>
            <a:ext cx="512762" cy="51276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462588"/>
            <a:ext cx="512762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51"/>
          <p:cNvGrpSpPr>
            <a:grpSpLocks/>
          </p:cNvGrpSpPr>
          <p:nvPr/>
        </p:nvGrpSpPr>
        <p:grpSpPr bwMode="auto">
          <a:xfrm>
            <a:off x="4200525" y="1768475"/>
            <a:ext cx="2390775" cy="955675"/>
            <a:chOff x="0" y="0"/>
            <a:chExt cx="2390955" cy="956128"/>
          </a:xfrm>
        </p:grpSpPr>
        <p:sp>
          <p:nvSpPr>
            <p:cNvPr id="48165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6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48167" name="组合 54"/>
            <p:cNvGrpSpPr>
              <a:grpSpLocks/>
            </p:cNvGrpSpPr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48168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69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57"/>
          <p:cNvGrpSpPr>
            <a:grpSpLocks/>
          </p:cNvGrpSpPr>
          <p:nvPr/>
        </p:nvGrpSpPr>
        <p:grpSpPr bwMode="auto">
          <a:xfrm>
            <a:off x="4206875" y="5240338"/>
            <a:ext cx="2384425" cy="957262"/>
            <a:chOff x="0" y="0"/>
            <a:chExt cx="2383653" cy="956128"/>
          </a:xfrm>
        </p:grpSpPr>
        <p:sp>
          <p:nvSpPr>
            <p:cNvPr id="48162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3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4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5053013" y="2857500"/>
            <a:ext cx="3363912" cy="955675"/>
            <a:chOff x="0" y="0"/>
            <a:chExt cx="3364602" cy="956128"/>
          </a:xfrm>
        </p:grpSpPr>
        <p:cxnSp>
          <p:nvCxnSpPr>
            <p:cNvPr id="48159" name="直接连接符 62"/>
            <p:cNvCxnSpPr>
              <a:cxnSpLocks noChangeShapeType="1"/>
              <a:stCxn id="24587" idx="6"/>
              <a:endCxn id="48160" idx="2"/>
            </p:cNvCxnSpPr>
            <p:nvPr/>
          </p:nvCxnSpPr>
          <p:spPr bwMode="auto">
            <a:xfrm>
              <a:off x="0" y="478064"/>
              <a:ext cx="240847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5"/>
          <p:cNvGrpSpPr>
            <a:grpSpLocks/>
          </p:cNvGrpSpPr>
          <p:nvPr/>
        </p:nvGrpSpPr>
        <p:grpSpPr bwMode="auto">
          <a:xfrm>
            <a:off x="5065713" y="4124325"/>
            <a:ext cx="3351212" cy="955675"/>
            <a:chOff x="0" y="0"/>
            <a:chExt cx="3351721" cy="956128"/>
          </a:xfrm>
        </p:grpSpPr>
        <p:sp>
          <p:nvSpPr>
            <p:cNvPr id="4815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5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64465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务实创新的服务精神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201295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194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洞察敏锐的服务意识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56260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0" y="2746375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谦虚谨慎的服务态度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5" y="3113088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0" y="4051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专业优质的服务团队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5" y="4418013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79"/>
          <p:cNvGrpSpPr>
            <a:grpSpLocks/>
          </p:cNvGrpSpPr>
          <p:nvPr/>
        </p:nvGrpSpPr>
        <p:grpSpPr bwMode="auto">
          <a:xfrm>
            <a:off x="1338263" y="2392363"/>
            <a:ext cx="3160712" cy="3160712"/>
            <a:chOff x="0" y="0"/>
            <a:chExt cx="3176815" cy="3176815"/>
          </a:xfrm>
        </p:grpSpPr>
        <p:sp>
          <p:nvSpPr>
            <p:cNvPr id="48154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7031066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utoUpdateAnimBg="0"/>
      <p:bldP spid="24581" grpId="0" bldLvl="0" autoUpdateAnimBg="0"/>
      <p:bldP spid="24585" grpId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87AF5D-66AA-459C-9D5B-8DEA3225357E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91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cxnSp>
        <p:nvCxnSpPr>
          <p:cNvPr id="25604" name="肘形连接符 1"/>
          <p:cNvCxnSpPr>
            <a:cxnSpLocks noChangeShapeType="1"/>
          </p:cNvCxnSpPr>
          <p:nvPr/>
        </p:nvCxnSpPr>
        <p:spPr bwMode="auto">
          <a:xfrm flipH="1" flipV="1">
            <a:off x="6375400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0" y="5302250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0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0" y="5302250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5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时间管理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430338" y="3937000"/>
            <a:ext cx="1344612" cy="1346200"/>
            <a:chOff x="0" y="0"/>
            <a:chExt cx="1403797" cy="1403797"/>
          </a:xfrm>
        </p:grpSpPr>
        <p:sp>
          <p:nvSpPr>
            <p:cNvPr id="49196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49197" name="组合 9"/>
            <p:cNvGrpSpPr>
              <a:grpSpLocks/>
            </p:cNvGrpSpPr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49198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9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00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0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得失管理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5"/>
            <a:ext cx="28765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5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595959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0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9"/>
          <p:cNvGrpSpPr>
            <a:grpSpLocks/>
          </p:cNvGrpSpPr>
          <p:nvPr/>
        </p:nvGrpSpPr>
        <p:grpSpPr bwMode="auto">
          <a:xfrm>
            <a:off x="9429750" y="3937000"/>
            <a:ext cx="1346200" cy="1346200"/>
            <a:chOff x="0" y="0"/>
            <a:chExt cx="1403797" cy="1403797"/>
          </a:xfrm>
        </p:grpSpPr>
        <p:sp>
          <p:nvSpPr>
            <p:cNvPr id="4919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4919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1430338" y="2435225"/>
            <a:ext cx="1344612" cy="1344613"/>
            <a:chOff x="0" y="0"/>
            <a:chExt cx="1403797" cy="1403797"/>
          </a:xfrm>
        </p:grpSpPr>
        <p:sp>
          <p:nvSpPr>
            <p:cNvPr id="49190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49191" name="组合 24"/>
            <p:cNvGrpSpPr>
              <a:grpSpLocks/>
            </p:cNvGrpSpPr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9192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3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27"/>
          <p:cNvGrpSpPr>
            <a:grpSpLocks/>
          </p:cNvGrpSpPr>
          <p:nvPr/>
        </p:nvGrpSpPr>
        <p:grpSpPr bwMode="auto">
          <a:xfrm>
            <a:off x="9429750" y="2435225"/>
            <a:ext cx="1346200" cy="1344613"/>
            <a:chOff x="0" y="0"/>
            <a:chExt cx="1403797" cy="1403797"/>
          </a:xfrm>
        </p:grpSpPr>
        <p:sp>
          <p:nvSpPr>
            <p:cNvPr id="49188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49189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3"/>
            <a:ext cx="52578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4" name="矩形 3"/>
          <p:cNvSpPr>
            <a:spLocks noChangeArrowheads="1"/>
          </p:cNvSpPr>
          <p:nvPr/>
        </p:nvSpPr>
        <p:spPr bwMode="auto">
          <a:xfrm>
            <a:off x="4525963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F7F7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35" name="文本框 37"/>
          <p:cNvSpPr>
            <a:spLocks noChangeArrowheads="1"/>
          </p:cNvSpPr>
          <p:nvPr/>
        </p:nvSpPr>
        <p:spPr bwMode="auto">
          <a:xfrm>
            <a:off x="64833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" name="组合 41"/>
          <p:cNvGrpSpPr>
            <a:grpSpLocks/>
          </p:cNvGrpSpPr>
          <p:nvPr/>
        </p:nvGrpSpPr>
        <p:grpSpPr bwMode="auto">
          <a:xfrm>
            <a:off x="3981450" y="619125"/>
            <a:ext cx="263525" cy="393700"/>
            <a:chOff x="0" y="0"/>
            <a:chExt cx="213756" cy="427512"/>
          </a:xfrm>
        </p:grpSpPr>
        <p:sp>
          <p:nvSpPr>
            <p:cNvPr id="49186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87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5" y="4946650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3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5" y="1943100"/>
            <a:ext cx="2876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5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3" y="1943100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0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0" y="3425825"/>
            <a:ext cx="525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6" name="矩形 3"/>
          <p:cNvSpPr>
            <a:spLocks noChangeArrowheads="1"/>
          </p:cNvSpPr>
          <p:nvPr/>
        </p:nvSpPr>
        <p:spPr bwMode="auto">
          <a:xfrm>
            <a:off x="4519613" y="568325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47" name="文本框 37"/>
          <p:cNvSpPr>
            <a:spLocks noChangeArrowheads="1"/>
          </p:cNvSpPr>
          <p:nvPr/>
        </p:nvSpPr>
        <p:spPr bwMode="auto">
          <a:xfrm>
            <a:off x="6477000" y="814388"/>
            <a:ext cx="2308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7753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nimBg="1"/>
      <p:bldP spid="25606" grpId="0" animBg="1"/>
      <p:bldP spid="25607" grpId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4" grpId="0" bldLvl="0" autoUpdateAnimBg="0"/>
      <p:bldP spid="25635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  <p:bldP spid="25646" grpId="0" bldLvl="0" autoUpdateAnimBg="0"/>
      <p:bldP spid="2564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B3FFCA6-0886-4B3B-AC43-02909826A82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01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47974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工作方式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629" name="文本框 37"/>
          <p:cNvSpPr>
            <a:spLocks noChangeArrowheads="1"/>
          </p:cNvSpPr>
          <p:nvPr/>
        </p:nvSpPr>
        <p:spPr bwMode="auto">
          <a:xfrm>
            <a:off x="676116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Function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4251325" y="619125"/>
            <a:ext cx="263525" cy="393700"/>
            <a:chOff x="0" y="0"/>
            <a:chExt cx="213756" cy="427512"/>
          </a:xfrm>
        </p:grpSpPr>
        <p:sp>
          <p:nvSpPr>
            <p:cNvPr id="502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0" y="1503363"/>
            <a:ext cx="4883150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03363"/>
            <a:ext cx="4876800" cy="233680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5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8" y="4016375"/>
            <a:ext cx="957262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0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903413" y="4224338"/>
            <a:ext cx="534987" cy="539750"/>
            <a:chOff x="0" y="0"/>
            <a:chExt cx="401822" cy="404317"/>
          </a:xfrm>
          <a:solidFill>
            <a:srgbClr val="FFD860"/>
          </a:solidFill>
        </p:grpSpPr>
        <p:sp>
          <p:nvSpPr>
            <p:cNvPr id="2664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1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583113" y="4283075"/>
            <a:ext cx="519112" cy="452438"/>
            <a:chOff x="0" y="0"/>
            <a:chExt cx="389342" cy="339426"/>
          </a:xfrm>
          <a:solidFill>
            <a:srgbClr val="FFD860"/>
          </a:solidFill>
        </p:grpSpPr>
        <p:sp>
          <p:nvSpPr>
            <p:cNvPr id="26643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4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5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6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  <a:solidFill>
            <a:srgbClr val="FFD860"/>
          </a:solidFill>
        </p:grpSpPr>
        <p:sp>
          <p:nvSpPr>
            <p:cNvPr id="26655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6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7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8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9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0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1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2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3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4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5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6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7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8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9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0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1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2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7242175" y="4284663"/>
            <a:ext cx="400050" cy="519112"/>
            <a:chOff x="0" y="0"/>
            <a:chExt cx="299494" cy="389342"/>
          </a:xfrm>
          <a:solidFill>
            <a:srgbClr val="FFD860"/>
          </a:solidFill>
        </p:grpSpPr>
        <p:sp>
          <p:nvSpPr>
            <p:cNvPr id="26674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5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8175" y="188595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5" y="2338388"/>
            <a:ext cx="41957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8" y="5091113"/>
            <a:ext cx="1550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8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0" y="5091113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9529663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596642-8468-4B10-81BE-EB97486D10E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3506788" y="2433638"/>
            <a:ext cx="6534150" cy="1008062"/>
            <a:chOff x="0" y="0"/>
            <a:chExt cx="6535007" cy="1008202"/>
          </a:xfrm>
        </p:grpSpPr>
        <p:cxnSp>
          <p:nvCxnSpPr>
            <p:cNvPr id="51245" name="肘形连接符 151"/>
            <p:cNvCxnSpPr>
              <a:cxnSpLocks noChangeShapeType="1"/>
              <a:stCxn id="51246" idx="6"/>
              <a:endCxn id="27679" idx="2"/>
            </p:cNvCxnSpPr>
            <p:nvPr/>
          </p:nvCxnSpPr>
          <p:spPr bwMode="auto">
            <a:xfrm>
              <a:off x="756000" y="378000"/>
              <a:ext cx="5779007" cy="630202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6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47" name="组合 125"/>
            <p:cNvGrpSpPr>
              <a:grpSpLocks/>
            </p:cNvGrpSpPr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51248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09911457 w 54"/>
                  <a:gd name="T1" fmla="*/ 73363234 h 47"/>
                  <a:gd name="T2" fmla="*/ 1746128914 w 54"/>
                  <a:gd name="T3" fmla="*/ 73363234 h 47"/>
                  <a:gd name="T4" fmla="*/ 145507900 w 54"/>
                  <a:gd name="T5" fmla="*/ 1100508471 h 47"/>
                  <a:gd name="T6" fmla="*/ 0 w 54"/>
                  <a:gd name="T7" fmla="*/ 1467341772 h 47"/>
                  <a:gd name="T8" fmla="*/ 0 w 54"/>
                  <a:gd name="T9" fmla="*/ 2147483647 h 47"/>
                  <a:gd name="T10" fmla="*/ 218266114 w 54"/>
                  <a:gd name="T11" fmla="*/ 2147483647 h 47"/>
                  <a:gd name="T12" fmla="*/ 945822671 w 54"/>
                  <a:gd name="T13" fmla="*/ 2147483647 h 47"/>
                  <a:gd name="T14" fmla="*/ 1164088786 w 54"/>
                  <a:gd name="T15" fmla="*/ 2147483647 h 47"/>
                  <a:gd name="T16" fmla="*/ 1164088786 w 54"/>
                  <a:gd name="T17" fmla="*/ 1980918673 h 47"/>
                  <a:gd name="T18" fmla="*/ 1382354900 w 54"/>
                  <a:gd name="T19" fmla="*/ 1760811840 h 47"/>
                  <a:gd name="T20" fmla="*/ 2147483647 w 54"/>
                  <a:gd name="T21" fmla="*/ 1760811840 h 47"/>
                  <a:gd name="T22" fmla="*/ 2147483647 w 54"/>
                  <a:gd name="T23" fmla="*/ 1980918673 h 47"/>
                  <a:gd name="T24" fmla="*/ 2147483647 w 54"/>
                  <a:gd name="T25" fmla="*/ 2147483647 h 47"/>
                  <a:gd name="T26" fmla="*/ 2147483647 w 54"/>
                  <a:gd name="T27" fmla="*/ 2147483647 h 47"/>
                  <a:gd name="T28" fmla="*/ 2147483647 w 54"/>
                  <a:gd name="T29" fmla="*/ 2147483647 h 47"/>
                  <a:gd name="T30" fmla="*/ 2147483647 w 54"/>
                  <a:gd name="T31" fmla="*/ 2147483647 h 47"/>
                  <a:gd name="T32" fmla="*/ 2147483647 w 54"/>
                  <a:gd name="T33" fmla="*/ 1467341772 h 47"/>
                  <a:gd name="T34" fmla="*/ 2147483647 w 54"/>
                  <a:gd name="T35" fmla="*/ 1173880270 h 47"/>
                  <a:gd name="T36" fmla="*/ 2109911457 w 54"/>
                  <a:gd name="T37" fmla="*/ 73363234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9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7 w 68"/>
                  <a:gd name="T1" fmla="*/ 1495961648 h 26"/>
                  <a:gd name="T2" fmla="*/ 2147483647 w 68"/>
                  <a:gd name="T3" fmla="*/ 1121971236 h 26"/>
                  <a:gd name="T4" fmla="*/ 2147483647 w 68"/>
                  <a:gd name="T5" fmla="*/ 747980824 h 26"/>
                  <a:gd name="T6" fmla="*/ 2147483647 w 68"/>
                  <a:gd name="T7" fmla="*/ 523584847 h 26"/>
                  <a:gd name="T8" fmla="*/ 2147483647 w 68"/>
                  <a:gd name="T9" fmla="*/ 523584847 h 26"/>
                  <a:gd name="T10" fmla="*/ 2147483647 w 68"/>
                  <a:gd name="T11" fmla="*/ 747980824 h 26"/>
                  <a:gd name="T12" fmla="*/ 2147483647 w 68"/>
                  <a:gd name="T13" fmla="*/ 747980824 h 26"/>
                  <a:gd name="T14" fmla="*/ 2147483647 w 68"/>
                  <a:gd name="T15" fmla="*/ 897575259 h 26"/>
                  <a:gd name="T16" fmla="*/ 2147483647 w 68"/>
                  <a:gd name="T17" fmla="*/ 74801542 h 26"/>
                  <a:gd name="T18" fmla="*/ 2147483647 w 68"/>
                  <a:gd name="T19" fmla="*/ 0 h 26"/>
                  <a:gd name="T20" fmla="*/ 2147483647 w 68"/>
                  <a:gd name="T21" fmla="*/ 74801542 h 26"/>
                  <a:gd name="T22" fmla="*/ 147472885 w 68"/>
                  <a:gd name="T23" fmla="*/ 1495961648 h 26"/>
                  <a:gd name="T24" fmla="*/ 73736443 w 68"/>
                  <a:gd name="T25" fmla="*/ 1795150518 h 26"/>
                  <a:gd name="T26" fmla="*/ 368682214 w 68"/>
                  <a:gd name="T27" fmla="*/ 1795150518 h 26"/>
                  <a:gd name="T28" fmla="*/ 2147483647 w 68"/>
                  <a:gd name="T29" fmla="*/ 523584847 h 26"/>
                  <a:gd name="T30" fmla="*/ 2147483647 w 68"/>
                  <a:gd name="T31" fmla="*/ 523584847 h 26"/>
                  <a:gd name="T32" fmla="*/ 2147483647 w 68"/>
                  <a:gd name="T33" fmla="*/ 1869943411 h 26"/>
                  <a:gd name="T34" fmla="*/ 2147483647 w 68"/>
                  <a:gd name="T35" fmla="*/ 1869943411 h 26"/>
                  <a:gd name="T36" fmla="*/ 2147483647 w 68"/>
                  <a:gd name="T37" fmla="*/ 1570754541 h 26"/>
                  <a:gd name="T38" fmla="*/ 2147483647 w 68"/>
                  <a:gd name="T39" fmla="*/ 1495961648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3506788" y="4310063"/>
            <a:ext cx="4067175" cy="755650"/>
            <a:chOff x="0" y="0"/>
            <a:chExt cx="4066973" cy="756000"/>
          </a:xfrm>
        </p:grpSpPr>
        <p:cxnSp>
          <p:nvCxnSpPr>
            <p:cNvPr id="51242" name="肘形连接符 160"/>
            <p:cNvCxnSpPr>
              <a:cxnSpLocks noChangeShapeType="1"/>
              <a:stCxn id="51243" idx="6"/>
              <a:endCxn id="27681" idx="2"/>
            </p:cNvCxnSpPr>
            <p:nvPr/>
          </p:nvCxnSpPr>
          <p:spPr bwMode="auto">
            <a:xfrm>
              <a:off x="756000" y="378000"/>
              <a:ext cx="3310973" cy="37614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3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244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1763295417 w 72"/>
                <a:gd name="T1" fmla="*/ 927075880 h 86"/>
                <a:gd name="T2" fmla="*/ 1621097786 w 72"/>
                <a:gd name="T3" fmla="*/ 927075880 h 86"/>
                <a:gd name="T4" fmla="*/ 1621097786 w 72"/>
                <a:gd name="T5" fmla="*/ 533772246 h 86"/>
                <a:gd name="T6" fmla="*/ 1080731858 w 72"/>
                <a:gd name="T7" fmla="*/ 0 h 86"/>
                <a:gd name="T8" fmla="*/ 966969487 w 72"/>
                <a:gd name="T9" fmla="*/ 0 h 86"/>
                <a:gd name="T10" fmla="*/ 426603558 w 72"/>
                <a:gd name="T11" fmla="*/ 533772246 h 86"/>
                <a:gd name="T12" fmla="*/ 426603558 w 72"/>
                <a:gd name="T13" fmla="*/ 927075880 h 86"/>
                <a:gd name="T14" fmla="*/ 284400594 w 72"/>
                <a:gd name="T15" fmla="*/ 927075880 h 86"/>
                <a:gd name="T16" fmla="*/ 0 w 72"/>
                <a:gd name="T17" fmla="*/ 1208007804 h 86"/>
                <a:gd name="T18" fmla="*/ 0 w 72"/>
                <a:gd name="T19" fmla="*/ 2135083684 h 86"/>
                <a:gd name="T20" fmla="*/ 284400594 w 72"/>
                <a:gd name="T21" fmla="*/ 2147483647 h 86"/>
                <a:gd name="T22" fmla="*/ 1763295417 w 72"/>
                <a:gd name="T23" fmla="*/ 2147483647 h 86"/>
                <a:gd name="T24" fmla="*/ 2047701344 w 72"/>
                <a:gd name="T25" fmla="*/ 2135083684 h 86"/>
                <a:gd name="T26" fmla="*/ 2047701344 w 72"/>
                <a:gd name="T27" fmla="*/ 1208007804 h 86"/>
                <a:gd name="T28" fmla="*/ 1763295417 w 72"/>
                <a:gd name="T29" fmla="*/ 927075880 h 86"/>
                <a:gd name="T30" fmla="*/ 1194494228 w 72"/>
                <a:gd name="T31" fmla="*/ 2147483647 h 86"/>
                <a:gd name="T32" fmla="*/ 881647709 w 72"/>
                <a:gd name="T33" fmla="*/ 2147483647 h 86"/>
                <a:gd name="T34" fmla="*/ 910088301 w 72"/>
                <a:gd name="T35" fmla="*/ 1797963255 h 86"/>
                <a:gd name="T36" fmla="*/ 824766523 w 72"/>
                <a:gd name="T37" fmla="*/ 1629408340 h 86"/>
                <a:gd name="T38" fmla="*/ 1023850672 w 72"/>
                <a:gd name="T39" fmla="*/ 1432751223 h 86"/>
                <a:gd name="T40" fmla="*/ 1222934821 w 72"/>
                <a:gd name="T41" fmla="*/ 1629408340 h 86"/>
                <a:gd name="T42" fmla="*/ 1137613043 w 72"/>
                <a:gd name="T43" fmla="*/ 1797963255 h 86"/>
                <a:gd name="T44" fmla="*/ 1194494228 w 72"/>
                <a:gd name="T45" fmla="*/ 2147483647 h 86"/>
                <a:gd name="T46" fmla="*/ 1422013637 w 72"/>
                <a:gd name="T47" fmla="*/ 927075880 h 86"/>
                <a:gd name="T48" fmla="*/ 625687707 w 72"/>
                <a:gd name="T49" fmla="*/ 927075880 h 86"/>
                <a:gd name="T50" fmla="*/ 625687707 w 72"/>
                <a:gd name="T51" fmla="*/ 533772246 h 86"/>
                <a:gd name="T52" fmla="*/ 966969487 w 72"/>
                <a:gd name="T53" fmla="*/ 196651817 h 86"/>
                <a:gd name="T54" fmla="*/ 1080731858 w 72"/>
                <a:gd name="T55" fmla="*/ 196651817 h 86"/>
                <a:gd name="T56" fmla="*/ 1422013637 w 72"/>
                <a:gd name="T57" fmla="*/ 533772246 h 86"/>
                <a:gd name="T58" fmla="*/ 1422013637 w 72"/>
                <a:gd name="T59" fmla="*/ 927075880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3506788" y="3371850"/>
            <a:ext cx="5300662" cy="1052513"/>
            <a:chOff x="0" y="0"/>
            <a:chExt cx="5300991" cy="1051895"/>
          </a:xfrm>
        </p:grpSpPr>
        <p:cxnSp>
          <p:nvCxnSpPr>
            <p:cNvPr id="51236" name="肘形连接符 154"/>
            <p:cNvCxnSpPr>
              <a:cxnSpLocks noChangeShapeType="1"/>
              <a:stCxn id="51237" idx="6"/>
              <a:endCxn id="27680" idx="2"/>
            </p:cNvCxnSpPr>
            <p:nvPr/>
          </p:nvCxnSpPr>
          <p:spPr bwMode="auto">
            <a:xfrm>
              <a:off x="756000" y="378000"/>
              <a:ext cx="4544991" cy="67389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37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8" name="Group 92"/>
            <p:cNvGrpSpPr>
              <a:grpSpLocks/>
            </p:cNvGrpSpPr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51239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607679782 w 125"/>
                  <a:gd name="T1" fmla="*/ 255184750 h 78"/>
                  <a:gd name="T2" fmla="*/ 1607679782 w 125"/>
                  <a:gd name="T3" fmla="*/ 0 h 78"/>
                  <a:gd name="T4" fmla="*/ 0 w 125"/>
                  <a:gd name="T5" fmla="*/ 0 h 78"/>
                  <a:gd name="T6" fmla="*/ 0 w 125"/>
                  <a:gd name="T7" fmla="*/ 1105803094 h 78"/>
                  <a:gd name="T8" fmla="*/ 1607679782 w 125"/>
                  <a:gd name="T9" fmla="*/ 1105803094 h 78"/>
                  <a:gd name="T10" fmla="*/ 1607679782 w 125"/>
                  <a:gd name="T11" fmla="*/ 850618344 h 78"/>
                  <a:gd name="T12" fmla="*/ 1778407473 w 125"/>
                  <a:gd name="T13" fmla="*/ 765554250 h 78"/>
                  <a:gd name="T14" fmla="*/ 1778407473 w 125"/>
                  <a:gd name="T15" fmla="*/ 368601031 h 78"/>
                  <a:gd name="T16" fmla="*/ 1607679782 w 125"/>
                  <a:gd name="T17" fmla="*/ 255184750 h 78"/>
                  <a:gd name="T18" fmla="*/ 1479634957 w 125"/>
                  <a:gd name="T19" fmla="*/ 978210719 h 78"/>
                  <a:gd name="T20" fmla="*/ 142272447 w 125"/>
                  <a:gd name="T21" fmla="*/ 978210719 h 78"/>
                  <a:gd name="T22" fmla="*/ 142272447 w 125"/>
                  <a:gd name="T23" fmla="*/ 141768469 h 78"/>
                  <a:gd name="T24" fmla="*/ 1479634957 w 125"/>
                  <a:gd name="T25" fmla="*/ 141768469 h 78"/>
                  <a:gd name="T26" fmla="*/ 1479634957 w 125"/>
                  <a:gd name="T27" fmla="*/ 97821071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0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1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3"/>
          <p:cNvGrpSpPr>
            <a:grpSpLocks/>
          </p:cNvGrpSpPr>
          <p:nvPr/>
        </p:nvGrpSpPr>
        <p:grpSpPr bwMode="auto">
          <a:xfrm>
            <a:off x="3506788" y="5248275"/>
            <a:ext cx="2454275" cy="755650"/>
            <a:chOff x="0" y="0"/>
            <a:chExt cx="2455131" cy="756000"/>
          </a:xfrm>
        </p:grpSpPr>
        <p:sp>
          <p:nvSpPr>
            <p:cNvPr id="51231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2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3" name="Group 9"/>
            <p:cNvGrpSpPr>
              <a:grpSpLocks/>
            </p:cNvGrpSpPr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51234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611890896 w 89"/>
                  <a:gd name="T1" fmla="*/ 224220736 h 81"/>
                  <a:gd name="T2" fmla="*/ 295631590 w 89"/>
                  <a:gd name="T3" fmla="*/ 0 h 81"/>
                  <a:gd name="T4" fmla="*/ 275006496 w 89"/>
                  <a:gd name="T5" fmla="*/ 6795516 h 81"/>
                  <a:gd name="T6" fmla="*/ 295631590 w 89"/>
                  <a:gd name="T7" fmla="*/ 74740245 h 81"/>
                  <a:gd name="T8" fmla="*/ 0 w 89"/>
                  <a:gd name="T9" fmla="*/ 298960981 h 81"/>
                  <a:gd name="T10" fmla="*/ 0 w 89"/>
                  <a:gd name="T11" fmla="*/ 298960981 h 81"/>
                  <a:gd name="T12" fmla="*/ 275006496 w 89"/>
                  <a:gd name="T13" fmla="*/ 441648563 h 81"/>
                  <a:gd name="T14" fmla="*/ 508762805 w 89"/>
                  <a:gd name="T15" fmla="*/ 550361173 h 81"/>
                  <a:gd name="T16" fmla="*/ 440012492 w 89"/>
                  <a:gd name="T17" fmla="*/ 421264623 h 81"/>
                  <a:gd name="T18" fmla="*/ 611890896 w 89"/>
                  <a:gd name="T19" fmla="*/ 22422073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35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612251539 w 92"/>
                  <a:gd name="T1" fmla="*/ 144083961 h 80"/>
                  <a:gd name="T2" fmla="*/ 316443967 w 92"/>
                  <a:gd name="T3" fmla="*/ 0 h 80"/>
                  <a:gd name="T4" fmla="*/ 0 w 92"/>
                  <a:gd name="T5" fmla="*/ 219556013 h 80"/>
                  <a:gd name="T6" fmla="*/ 171981329 w 92"/>
                  <a:gd name="T7" fmla="*/ 418528976 h 80"/>
                  <a:gd name="T8" fmla="*/ 96310174 w 92"/>
                  <a:gd name="T9" fmla="*/ 548890031 h 80"/>
                  <a:gd name="T10" fmla="*/ 330203313 w 92"/>
                  <a:gd name="T11" fmla="*/ 445972168 h 80"/>
                  <a:gd name="T12" fmla="*/ 337080363 w 92"/>
                  <a:gd name="T13" fmla="*/ 439112025 h 80"/>
                  <a:gd name="T14" fmla="*/ 632887935 w 92"/>
                  <a:gd name="T15" fmla="*/ 219556013 h 80"/>
                  <a:gd name="T16" fmla="*/ 612251539 w 92"/>
                  <a:gd name="T17" fmla="*/ 14408396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0" y="2260600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6 h 3698875"/>
              <a:gd name="T10" fmla="*/ 48924 w 1181100"/>
              <a:gd name="T11" fmla="*/ 1697679 h 3698875"/>
              <a:gd name="T12" fmla="*/ 278759 w 1181100"/>
              <a:gd name="T13" fmla="*/ 1500789 h 3698875"/>
              <a:gd name="T14" fmla="*/ 453153 w 1181100"/>
              <a:gd name="T15" fmla="*/ 1330350 h 3698875"/>
              <a:gd name="T16" fmla="*/ 510936 w 1181100"/>
              <a:gd name="T17" fmla="*/ 1369308 h 3698875"/>
              <a:gd name="T18" fmla="*/ 590551 w 1181100"/>
              <a:gd name="T19" fmla="*/ 1385381 h 3698875"/>
              <a:gd name="T20" fmla="*/ 795088 w 1181100"/>
              <a:gd name="T21" fmla="*/ 1180844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4038600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072 h 1921854"/>
              <a:gd name="T4" fmla="*/ 0 w 1181100"/>
              <a:gd name="T5" fmla="*/ 1923072 h 1921854"/>
              <a:gd name="T6" fmla="*/ 0 w 1181100"/>
              <a:gd name="T7" fmla="*/ 732430 h 1921854"/>
              <a:gd name="T8" fmla="*/ 319230 w 1181100"/>
              <a:gd name="T9" fmla="*/ 562609 h 1921854"/>
              <a:gd name="T10" fmla="*/ 425975 w 1181100"/>
              <a:gd name="T11" fmla="*/ 500607 h 1921854"/>
              <a:gd name="T12" fmla="*/ 445921 w 1181100"/>
              <a:gd name="T13" fmla="*/ 530208 h 1921854"/>
              <a:gd name="T14" fmla="*/ 590551 w 1181100"/>
              <a:gd name="T15" fmla="*/ 590153 h 1921854"/>
              <a:gd name="T16" fmla="*/ 795088 w 1181100"/>
              <a:gd name="T17" fmla="*/ 385486 h 1921854"/>
              <a:gd name="T18" fmla="*/ 779015 w 1181100"/>
              <a:gd name="T19" fmla="*/ 305821 h 1921854"/>
              <a:gd name="T20" fmla="*/ 768996 w 1181100"/>
              <a:gd name="T21" fmla="*/ 290951 h 1921854"/>
              <a:gd name="T22" fmla="*/ 952789 w 1181100"/>
              <a:gd name="T23" fmla="*/ 167651 h 1921854"/>
              <a:gd name="T24" fmla="*/ 1140954 w 1181100"/>
              <a:gd name="T25" fmla="*/ 3129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8" y="479901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345 h 1161755"/>
              <a:gd name="T4" fmla="*/ 0 w 1181100"/>
              <a:gd name="T5" fmla="*/ 1162345 h 1161755"/>
              <a:gd name="T6" fmla="*/ 0 w 1181100"/>
              <a:gd name="T7" fmla="*/ 518117 h 1161755"/>
              <a:gd name="T8" fmla="*/ 336342 w 1181100"/>
              <a:gd name="T9" fmla="*/ 385714 h 1161755"/>
              <a:gd name="T10" fmla="*/ 408490 w 1181100"/>
              <a:gd name="T11" fmla="*/ 354408 h 1161755"/>
              <a:gd name="T12" fmla="*/ 445921 w 1181100"/>
              <a:gd name="T13" fmla="*/ 409954 h 1161755"/>
              <a:gd name="T14" fmla="*/ 590551 w 1181100"/>
              <a:gd name="T15" fmla="*/ 469891 h 1161755"/>
              <a:gd name="T16" fmla="*/ 795088 w 1181100"/>
              <a:gd name="T17" fmla="*/ 265250 h 1161755"/>
              <a:gd name="T18" fmla="*/ 790933 w 1181100"/>
              <a:gd name="T19" fmla="*/ 224009 h 1161755"/>
              <a:gd name="T20" fmla="*/ 781056 w 1181100"/>
              <a:gd name="T21" fmla="*/ 192174 h 1161755"/>
              <a:gd name="T22" fmla="*/ 1174526 w 1181100"/>
              <a:gd name="T23" fmla="*/ 3497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337175"/>
            <a:ext cx="1936750" cy="622300"/>
          </a:xfrm>
          <a:custGeom>
            <a:avLst/>
            <a:gdLst>
              <a:gd name="T0" fmla="*/ 1936752 w 1936748"/>
              <a:gd name="T1" fmla="*/ 0 h 623080"/>
              <a:gd name="T2" fmla="*/ 1936752 w 1936748"/>
              <a:gd name="T3" fmla="*/ 621521 h 623080"/>
              <a:gd name="T4" fmla="*/ 0 w 1936748"/>
              <a:gd name="T5" fmla="*/ 621521 h 623080"/>
              <a:gd name="T6" fmla="*/ 0 w 1936748"/>
              <a:gd name="T7" fmla="*/ 612348 h 623080"/>
              <a:gd name="T8" fmla="*/ 352298 w 1936748"/>
              <a:gd name="T9" fmla="*/ 518226 h 623080"/>
              <a:gd name="T10" fmla="*/ 750619 w 1936748"/>
              <a:gd name="T11" fmla="*/ 402333 h 623080"/>
              <a:gd name="T12" fmla="*/ 791648 w 1936748"/>
              <a:gd name="T13" fmla="*/ 389503 h 623080"/>
              <a:gd name="T14" fmla="*/ 823747 w 1936748"/>
              <a:gd name="T15" fmla="*/ 436994 h 623080"/>
              <a:gd name="T16" fmla="*/ 968377 w 1936748"/>
              <a:gd name="T17" fmla="*/ 496751 h 623080"/>
              <a:gd name="T18" fmla="*/ 1172914 w 1936748"/>
              <a:gd name="T19" fmla="*/ 292726 h 623080"/>
              <a:gd name="T20" fmla="*/ 1170637 w 1936748"/>
              <a:gd name="T21" fmla="*/ 270191 h 623080"/>
              <a:gd name="T22" fmla="*/ 1509045 w 1936748"/>
              <a:gd name="T23" fmla="*/ 156507 h 623080"/>
              <a:gd name="T24" fmla="*/ 1868380 w 1936748"/>
              <a:gd name="T25" fmla="*/ 26834 h 623080"/>
              <a:gd name="T26" fmla="*/ 1936752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8" y="3298825"/>
            <a:ext cx="288925" cy="287338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0" y="42799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3" y="4919663"/>
            <a:ext cx="287337" cy="288925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3" y="54864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68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10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1229" name="直接连接符 10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0" name="直接连接符 10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8" y="1474788"/>
            <a:ext cx="96059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1700" y="24892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3663" y="287972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1700" y="34178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3663" y="380841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1700" y="43624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3663" y="475456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1700" y="52879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3663" y="568007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</p:spTree>
    <p:extLst>
      <p:ext uri="{BB962C8B-B14F-4D97-AF65-F5344CB8AC3E}">
        <p14:creationId xmlns:p14="http://schemas.microsoft.com/office/powerpoint/2010/main" val="20034944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7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9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animBg="1"/>
      <p:bldP spid="27676" grpId="0" animBg="1"/>
      <p:bldP spid="27677" grpId="0" animBg="1"/>
      <p:bldP spid="27678" grpId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3" grpId="0" bldLvl="0" autoUpdateAnimBg="0"/>
      <p:bldP spid="27684" grpId="0" bldLvl="0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C6885-A80E-4AE6-8F80-10DCC9003C4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22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8676" name="矩形 47"/>
          <p:cNvSpPr>
            <a:spLocks noChangeArrowheads="1"/>
          </p:cNvSpPr>
          <p:nvPr/>
        </p:nvSpPr>
        <p:spPr bwMode="auto">
          <a:xfrm>
            <a:off x="1368425" y="5424488"/>
            <a:ext cx="94757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任意多边形 42"/>
          <p:cNvSpPr>
            <a:spLocks noChangeArrowheads="1"/>
          </p:cNvSpPr>
          <p:nvPr/>
        </p:nvSpPr>
        <p:spPr bwMode="auto">
          <a:xfrm>
            <a:off x="2017713" y="3535363"/>
            <a:ext cx="8158162" cy="1679575"/>
          </a:xfrm>
          <a:custGeom>
            <a:avLst/>
            <a:gdLst>
              <a:gd name="T0" fmla="*/ 6460211 w 19135506"/>
              <a:gd name="T1" fmla="*/ 648473 h 3938179"/>
              <a:gd name="T2" fmla="*/ 6680488 w 19135506"/>
              <a:gd name="T3" fmla="*/ 998898 h 3938179"/>
              <a:gd name="T4" fmla="*/ 6806253 w 19135506"/>
              <a:gd name="T5" fmla="*/ 1049254 h 3938179"/>
              <a:gd name="T6" fmla="*/ 6960129 w 19135506"/>
              <a:gd name="T7" fmla="*/ 1288668 h 3938179"/>
              <a:gd name="T8" fmla="*/ 7123518 w 19135506"/>
              <a:gd name="T9" fmla="*/ 2387208 h 3938179"/>
              <a:gd name="T10" fmla="*/ 7267664 w 19135506"/>
              <a:gd name="T11" fmla="*/ 2345559 h 3938179"/>
              <a:gd name="T12" fmla="*/ 7485849 w 19135506"/>
              <a:gd name="T13" fmla="*/ 2829917 h 3938179"/>
              <a:gd name="T14" fmla="*/ 8509244 w 19135506"/>
              <a:gd name="T15" fmla="*/ 2197978 h 3938179"/>
              <a:gd name="T16" fmla="*/ 9108806 w 19135506"/>
              <a:gd name="T17" fmla="*/ 2297835 h 3938179"/>
              <a:gd name="T18" fmla="*/ 9316232 w 19135506"/>
              <a:gd name="T19" fmla="*/ 2539103 h 3938179"/>
              <a:gd name="T20" fmla="*/ 10000832 w 19135506"/>
              <a:gd name="T21" fmla="*/ 2736611 h 3938179"/>
              <a:gd name="T22" fmla="*/ 10153717 w 19135506"/>
              <a:gd name="T23" fmla="*/ 2027316 h 3938179"/>
              <a:gd name="T24" fmla="*/ 10283960 w 19135506"/>
              <a:gd name="T25" fmla="*/ 2351382 h 3938179"/>
              <a:gd name="T26" fmla="*/ 10643128 w 19135506"/>
              <a:gd name="T27" fmla="*/ 2552816 h 3938179"/>
              <a:gd name="T28" fmla="*/ 10898250 w 19135506"/>
              <a:gd name="T29" fmla="*/ 1940783 h 3938179"/>
              <a:gd name="T30" fmla="*/ 11399203 w 19135506"/>
              <a:gd name="T31" fmla="*/ 2533507 h 3938179"/>
              <a:gd name="T32" fmla="*/ 11596986 w 19135506"/>
              <a:gd name="T33" fmla="*/ 2510229 h 3938179"/>
              <a:gd name="T34" fmla="*/ 11788935 w 19135506"/>
              <a:gd name="T35" fmla="*/ 1190159 h 3938179"/>
              <a:gd name="T36" fmla="*/ 12067779 w 19135506"/>
              <a:gd name="T37" fmla="*/ 2150364 h 3938179"/>
              <a:gd name="T38" fmla="*/ 12441243 w 19135506"/>
              <a:gd name="T39" fmla="*/ 2453494 h 3938179"/>
              <a:gd name="T40" fmla="*/ 12832556 w 19135506"/>
              <a:gd name="T41" fmla="*/ 2225219 h 3938179"/>
              <a:gd name="T42" fmla="*/ 13122652 w 19135506"/>
              <a:gd name="T43" fmla="*/ 2261239 h 3938179"/>
              <a:gd name="T44" fmla="*/ 13393460 w 19135506"/>
              <a:gd name="T45" fmla="*/ 817109 h 3938179"/>
              <a:gd name="T46" fmla="*/ 13515221 w 19135506"/>
              <a:gd name="T47" fmla="*/ 534615 h 3938179"/>
              <a:gd name="T48" fmla="*/ 13709971 w 19135506"/>
              <a:gd name="T49" fmla="*/ 1169319 h 3938179"/>
              <a:gd name="T50" fmla="*/ 13833485 w 19135506"/>
              <a:gd name="T51" fmla="*/ 1053836 h 3938179"/>
              <a:gd name="T52" fmla="*/ 14001689 w 19135506"/>
              <a:gd name="T53" fmla="*/ 1450990 h 3938179"/>
              <a:gd name="T54" fmla="*/ 14162436 w 19135506"/>
              <a:gd name="T55" fmla="*/ 2135951 h 3938179"/>
              <a:gd name="T56" fmla="*/ 14326150 w 19135506"/>
              <a:gd name="T57" fmla="*/ 2335432 h 3938179"/>
              <a:gd name="T58" fmla="*/ 14810599 w 19135506"/>
              <a:gd name="T59" fmla="*/ 2099529 h 3938179"/>
              <a:gd name="T60" fmla="*/ 15680887 w 19135506"/>
              <a:gd name="T61" fmla="*/ 2005912 h 3938179"/>
              <a:gd name="T62" fmla="*/ 15997268 w 19135506"/>
              <a:gd name="T63" fmla="*/ 2390375 h 3938179"/>
              <a:gd name="T64" fmla="*/ 16538739 w 19135506"/>
              <a:gd name="T65" fmla="*/ 2108423 h 3938179"/>
              <a:gd name="T66" fmla="*/ 16710799 w 19135506"/>
              <a:gd name="T67" fmla="*/ 2387387 h 3938179"/>
              <a:gd name="T68" fmla="*/ 17216297 w 19135506"/>
              <a:gd name="T69" fmla="*/ 2887784 h 3938179"/>
              <a:gd name="T70" fmla="*/ 17513545 w 19135506"/>
              <a:gd name="T71" fmla="*/ 2957044 h 3938179"/>
              <a:gd name="T72" fmla="*/ 17813297 w 19135506"/>
              <a:gd name="T73" fmla="*/ 2965499 h 3938179"/>
              <a:gd name="T74" fmla="*/ 18467662 w 19135506"/>
              <a:gd name="T75" fmla="*/ 2516569 h 3938179"/>
              <a:gd name="T76" fmla="*/ 18780006 w 19135506"/>
              <a:gd name="T77" fmla="*/ 2757194 h 3938179"/>
              <a:gd name="T78" fmla="*/ 18976382 w 19135506"/>
              <a:gd name="T79" fmla="*/ 3145861 h 3938179"/>
              <a:gd name="T80" fmla="*/ 19070366 w 19135506"/>
              <a:gd name="T81" fmla="*/ 3938179 h 3938179"/>
              <a:gd name="T82" fmla="*/ 86352 w 19135506"/>
              <a:gd name="T83" fmla="*/ 3644125 h 3938179"/>
              <a:gd name="T84" fmla="*/ 767858 w 19135506"/>
              <a:gd name="T85" fmla="*/ 3237704 h 3938179"/>
              <a:gd name="T86" fmla="*/ 1290688 w 19135506"/>
              <a:gd name="T87" fmla="*/ 3731691 h 3938179"/>
              <a:gd name="T88" fmla="*/ 1666480 w 19135506"/>
              <a:gd name="T89" fmla="*/ 3170941 h 3938179"/>
              <a:gd name="T90" fmla="*/ 2233244 w 19135506"/>
              <a:gd name="T91" fmla="*/ 2947993 h 3938179"/>
              <a:gd name="T92" fmla="*/ 2738489 w 19135506"/>
              <a:gd name="T93" fmla="*/ 3170246 h 3938179"/>
              <a:gd name="T94" fmla="*/ 3021470 w 19135506"/>
              <a:gd name="T95" fmla="*/ 2421387 h 3938179"/>
              <a:gd name="T96" fmla="*/ 3609977 w 19135506"/>
              <a:gd name="T97" fmla="*/ 2125665 h 3938179"/>
              <a:gd name="T98" fmla="*/ 3855573 w 19135506"/>
              <a:gd name="T99" fmla="*/ 2767915 h 3938179"/>
              <a:gd name="T100" fmla="*/ 3966861 w 19135506"/>
              <a:gd name="T101" fmla="*/ 2733106 h 3938179"/>
              <a:gd name="T102" fmla="*/ 4175177 w 19135506"/>
              <a:gd name="T103" fmla="*/ 1346802 h 3938179"/>
              <a:gd name="T104" fmla="*/ 4512917 w 19135506"/>
              <a:gd name="T105" fmla="*/ 1321303 h 3938179"/>
              <a:gd name="T106" fmla="*/ 4779340 w 19135506"/>
              <a:gd name="T107" fmla="*/ 2277578 h 3938179"/>
              <a:gd name="T108" fmla="*/ 4965337 w 19135506"/>
              <a:gd name="T109" fmla="*/ 2721322 h 3938179"/>
              <a:gd name="T110" fmla="*/ 5415025 w 19135506"/>
              <a:gd name="T111" fmla="*/ 2263868 h 3938179"/>
              <a:gd name="T112" fmla="*/ 5584747 w 19135506"/>
              <a:gd name="T113" fmla="*/ 2229384 h 3938179"/>
              <a:gd name="T114" fmla="*/ 6091473 w 19135506"/>
              <a:gd name="T115" fmla="*/ 2541665 h 3938179"/>
              <a:gd name="T116" fmla="*/ 6240758 w 19135506"/>
              <a:gd name="T117" fmla="*/ 384400 h 3938179"/>
              <a:gd name="T118" fmla="*/ 0 w 19135506"/>
              <a:gd name="T119" fmla="*/ 0 h 3938179"/>
              <a:gd name="T120" fmla="*/ 19135506 w 19135506"/>
              <a:gd name="T121" fmla="*/ 3938179 h 3938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T118" t="T119" r="T120" b="T121"/>
            <a:pathLst>
              <a:path w="19135506" h="3938179">
                <a:moveTo>
                  <a:pt x="6319584" y="0"/>
                </a:moveTo>
                <a:lnTo>
                  <a:pt x="6354329" y="0"/>
                </a:lnTo>
                <a:lnTo>
                  <a:pt x="6354329" y="316483"/>
                </a:lnTo>
                <a:lnTo>
                  <a:pt x="6369961" y="316483"/>
                </a:lnTo>
                <a:lnTo>
                  <a:pt x="6369961" y="339400"/>
                </a:lnTo>
                <a:lnTo>
                  <a:pt x="6385783" y="339400"/>
                </a:lnTo>
                <a:lnTo>
                  <a:pt x="6385783" y="355114"/>
                </a:lnTo>
                <a:lnTo>
                  <a:pt x="6401890" y="355114"/>
                </a:lnTo>
                <a:lnTo>
                  <a:pt x="6401890" y="384400"/>
                </a:lnTo>
                <a:lnTo>
                  <a:pt x="6432022" y="384400"/>
                </a:lnTo>
                <a:lnTo>
                  <a:pt x="6432022" y="410662"/>
                </a:lnTo>
                <a:lnTo>
                  <a:pt x="6460211" y="410662"/>
                </a:lnTo>
                <a:lnTo>
                  <a:pt x="6460211" y="648473"/>
                </a:lnTo>
                <a:lnTo>
                  <a:pt x="6515492" y="648473"/>
                </a:lnTo>
                <a:lnTo>
                  <a:pt x="6515492" y="667492"/>
                </a:lnTo>
                <a:lnTo>
                  <a:pt x="6534331" y="667492"/>
                </a:lnTo>
                <a:lnTo>
                  <a:pt x="6534331" y="818313"/>
                </a:lnTo>
                <a:lnTo>
                  <a:pt x="6564496" y="818313"/>
                </a:lnTo>
                <a:lnTo>
                  <a:pt x="6564496" y="1099760"/>
                </a:lnTo>
                <a:lnTo>
                  <a:pt x="6589473" y="1099760"/>
                </a:lnTo>
                <a:lnTo>
                  <a:pt x="6589473" y="1065371"/>
                </a:lnTo>
                <a:lnTo>
                  <a:pt x="6622386" y="1065371"/>
                </a:lnTo>
                <a:lnTo>
                  <a:pt x="6622386" y="1033136"/>
                </a:lnTo>
                <a:lnTo>
                  <a:pt x="6654607" y="1033136"/>
                </a:lnTo>
                <a:lnTo>
                  <a:pt x="6654607" y="998898"/>
                </a:lnTo>
                <a:lnTo>
                  <a:pt x="6680488" y="998898"/>
                </a:lnTo>
                <a:lnTo>
                  <a:pt x="6680488" y="977694"/>
                </a:lnTo>
                <a:lnTo>
                  <a:pt x="6701683" y="977694"/>
                </a:lnTo>
                <a:lnTo>
                  <a:pt x="6701683" y="927363"/>
                </a:lnTo>
                <a:lnTo>
                  <a:pt x="6718882" y="927363"/>
                </a:lnTo>
                <a:lnTo>
                  <a:pt x="6718882" y="739185"/>
                </a:lnTo>
                <a:lnTo>
                  <a:pt x="6757099" y="739185"/>
                </a:lnTo>
                <a:lnTo>
                  <a:pt x="6757099" y="927363"/>
                </a:lnTo>
                <a:lnTo>
                  <a:pt x="6764219" y="927363"/>
                </a:lnTo>
                <a:lnTo>
                  <a:pt x="6764219" y="977694"/>
                </a:lnTo>
                <a:lnTo>
                  <a:pt x="6791055" y="977694"/>
                </a:lnTo>
                <a:lnTo>
                  <a:pt x="6791055" y="1025880"/>
                </a:lnTo>
                <a:lnTo>
                  <a:pt x="6806253" y="1025880"/>
                </a:lnTo>
                <a:lnTo>
                  <a:pt x="6806253" y="1049254"/>
                </a:lnTo>
                <a:lnTo>
                  <a:pt x="6819501" y="1049254"/>
                </a:lnTo>
                <a:lnTo>
                  <a:pt x="6819501" y="1092459"/>
                </a:lnTo>
                <a:lnTo>
                  <a:pt x="6839583" y="1092459"/>
                </a:lnTo>
                <a:lnTo>
                  <a:pt x="6839583" y="1126848"/>
                </a:lnTo>
                <a:lnTo>
                  <a:pt x="6859609" y="1126848"/>
                </a:lnTo>
                <a:lnTo>
                  <a:pt x="6859609" y="1163504"/>
                </a:lnTo>
                <a:lnTo>
                  <a:pt x="6870111" y="1163504"/>
                </a:lnTo>
                <a:lnTo>
                  <a:pt x="6870111" y="1193472"/>
                </a:lnTo>
                <a:lnTo>
                  <a:pt x="6886710" y="1193472"/>
                </a:lnTo>
                <a:lnTo>
                  <a:pt x="6886710" y="1241070"/>
                </a:lnTo>
                <a:lnTo>
                  <a:pt x="6916818" y="1241070"/>
                </a:lnTo>
                <a:lnTo>
                  <a:pt x="6916818" y="1288668"/>
                </a:lnTo>
                <a:lnTo>
                  <a:pt x="6960129" y="1288668"/>
                </a:lnTo>
                <a:lnTo>
                  <a:pt x="6960129" y="1886191"/>
                </a:lnTo>
                <a:lnTo>
                  <a:pt x="6989671" y="1886191"/>
                </a:lnTo>
                <a:lnTo>
                  <a:pt x="6989671" y="1920580"/>
                </a:lnTo>
                <a:lnTo>
                  <a:pt x="7012253" y="1920580"/>
                </a:lnTo>
                <a:lnTo>
                  <a:pt x="7012253" y="1981768"/>
                </a:lnTo>
                <a:lnTo>
                  <a:pt x="7029883" y="1981768"/>
                </a:lnTo>
                <a:lnTo>
                  <a:pt x="7029883" y="2075133"/>
                </a:lnTo>
                <a:lnTo>
                  <a:pt x="7046855" y="2075133"/>
                </a:lnTo>
                <a:lnTo>
                  <a:pt x="7046855" y="2513674"/>
                </a:lnTo>
                <a:lnTo>
                  <a:pt x="7097072" y="2513674"/>
                </a:lnTo>
                <a:lnTo>
                  <a:pt x="7097072" y="2455847"/>
                </a:lnTo>
                <a:lnTo>
                  <a:pt x="7123518" y="2455847"/>
                </a:lnTo>
                <a:lnTo>
                  <a:pt x="7123518" y="2387208"/>
                </a:lnTo>
                <a:lnTo>
                  <a:pt x="7152441" y="2387208"/>
                </a:lnTo>
                <a:lnTo>
                  <a:pt x="7152441" y="2313179"/>
                </a:lnTo>
                <a:lnTo>
                  <a:pt x="7169286" y="2313179"/>
                </a:lnTo>
                <a:lnTo>
                  <a:pt x="7169286" y="2283792"/>
                </a:lnTo>
                <a:lnTo>
                  <a:pt x="7186283" y="2283792"/>
                </a:lnTo>
                <a:lnTo>
                  <a:pt x="7186283" y="2251411"/>
                </a:lnTo>
                <a:lnTo>
                  <a:pt x="7203653" y="2251411"/>
                </a:lnTo>
                <a:lnTo>
                  <a:pt x="7203653" y="2283792"/>
                </a:lnTo>
                <a:lnTo>
                  <a:pt x="7220650" y="2283792"/>
                </a:lnTo>
                <a:lnTo>
                  <a:pt x="7220650" y="2313179"/>
                </a:lnTo>
                <a:lnTo>
                  <a:pt x="7235034" y="2313179"/>
                </a:lnTo>
                <a:lnTo>
                  <a:pt x="7235034" y="2345559"/>
                </a:lnTo>
                <a:lnTo>
                  <a:pt x="7267664" y="2345559"/>
                </a:lnTo>
                <a:lnTo>
                  <a:pt x="7267664" y="2407034"/>
                </a:lnTo>
                <a:lnTo>
                  <a:pt x="7301127" y="2407034"/>
                </a:lnTo>
                <a:lnTo>
                  <a:pt x="7301127" y="2467288"/>
                </a:lnTo>
                <a:lnTo>
                  <a:pt x="7330066" y="2467288"/>
                </a:lnTo>
                <a:lnTo>
                  <a:pt x="7330066" y="2525471"/>
                </a:lnTo>
                <a:lnTo>
                  <a:pt x="7366102" y="2525471"/>
                </a:lnTo>
                <a:lnTo>
                  <a:pt x="7366102" y="2577376"/>
                </a:lnTo>
                <a:lnTo>
                  <a:pt x="7395646" y="2577376"/>
                </a:lnTo>
                <a:lnTo>
                  <a:pt x="7395646" y="2671388"/>
                </a:lnTo>
                <a:lnTo>
                  <a:pt x="7464760" y="2671388"/>
                </a:lnTo>
                <a:lnTo>
                  <a:pt x="7464760" y="2810898"/>
                </a:lnTo>
                <a:lnTo>
                  <a:pt x="7485849" y="2810898"/>
                </a:lnTo>
                <a:lnTo>
                  <a:pt x="7485849" y="2829917"/>
                </a:lnTo>
                <a:lnTo>
                  <a:pt x="7683404" y="2829917"/>
                </a:lnTo>
                <a:lnTo>
                  <a:pt x="7683404" y="2787266"/>
                </a:lnTo>
                <a:lnTo>
                  <a:pt x="7728750" y="2787266"/>
                </a:lnTo>
                <a:lnTo>
                  <a:pt x="7728750" y="2297834"/>
                </a:lnTo>
                <a:lnTo>
                  <a:pt x="7959101" y="2297834"/>
                </a:lnTo>
                <a:lnTo>
                  <a:pt x="7959101" y="2268896"/>
                </a:lnTo>
                <a:lnTo>
                  <a:pt x="7971553" y="2268896"/>
                </a:lnTo>
                <a:lnTo>
                  <a:pt x="7971553" y="2230947"/>
                </a:lnTo>
                <a:lnTo>
                  <a:pt x="8007769" y="2230947"/>
                </a:lnTo>
                <a:lnTo>
                  <a:pt x="8007769" y="2184280"/>
                </a:lnTo>
                <a:lnTo>
                  <a:pt x="8468472" y="2184280"/>
                </a:lnTo>
                <a:lnTo>
                  <a:pt x="8468472" y="2197978"/>
                </a:lnTo>
                <a:lnTo>
                  <a:pt x="8509244" y="2197978"/>
                </a:lnTo>
                <a:lnTo>
                  <a:pt x="8509244" y="2216997"/>
                </a:lnTo>
                <a:lnTo>
                  <a:pt x="8530734" y="2216997"/>
                </a:lnTo>
                <a:lnTo>
                  <a:pt x="8530734" y="2243731"/>
                </a:lnTo>
                <a:lnTo>
                  <a:pt x="8559315" y="2243731"/>
                </a:lnTo>
                <a:lnTo>
                  <a:pt x="8559315" y="2353512"/>
                </a:lnTo>
                <a:lnTo>
                  <a:pt x="8698824" y="2353512"/>
                </a:lnTo>
                <a:lnTo>
                  <a:pt x="8698824" y="2268897"/>
                </a:lnTo>
                <a:lnTo>
                  <a:pt x="8814000" y="2268897"/>
                </a:lnTo>
                <a:lnTo>
                  <a:pt x="8814000" y="2119653"/>
                </a:lnTo>
                <a:lnTo>
                  <a:pt x="9026510" y="2119653"/>
                </a:lnTo>
                <a:lnTo>
                  <a:pt x="9026510" y="2268897"/>
                </a:lnTo>
                <a:lnTo>
                  <a:pt x="9026510" y="2297835"/>
                </a:lnTo>
                <a:lnTo>
                  <a:pt x="9108806" y="2297835"/>
                </a:lnTo>
                <a:lnTo>
                  <a:pt x="9108806" y="2437606"/>
                </a:lnTo>
                <a:lnTo>
                  <a:pt x="9141686" y="2437606"/>
                </a:lnTo>
                <a:lnTo>
                  <a:pt x="9141686" y="2577377"/>
                </a:lnTo>
                <a:lnTo>
                  <a:pt x="9173913" y="2577377"/>
                </a:lnTo>
                <a:lnTo>
                  <a:pt x="9173913" y="2655211"/>
                </a:lnTo>
                <a:lnTo>
                  <a:pt x="9226037" y="2655211"/>
                </a:lnTo>
                <a:lnTo>
                  <a:pt x="9226037" y="2623327"/>
                </a:lnTo>
                <a:lnTo>
                  <a:pt x="9244019" y="2623327"/>
                </a:lnTo>
                <a:lnTo>
                  <a:pt x="9244019" y="2593935"/>
                </a:lnTo>
                <a:lnTo>
                  <a:pt x="9259890" y="2593935"/>
                </a:lnTo>
                <a:lnTo>
                  <a:pt x="9259890" y="2573651"/>
                </a:lnTo>
                <a:lnTo>
                  <a:pt x="9316232" y="2573651"/>
                </a:lnTo>
                <a:lnTo>
                  <a:pt x="9316232" y="2539103"/>
                </a:lnTo>
                <a:lnTo>
                  <a:pt x="9438547" y="2539103"/>
                </a:lnTo>
                <a:lnTo>
                  <a:pt x="9438547" y="2573651"/>
                </a:lnTo>
                <a:lnTo>
                  <a:pt x="9462881" y="2573651"/>
                </a:lnTo>
                <a:lnTo>
                  <a:pt x="9462881" y="2593598"/>
                </a:lnTo>
                <a:lnTo>
                  <a:pt x="9504779" y="2593598"/>
                </a:lnTo>
                <a:lnTo>
                  <a:pt x="9504779" y="2579547"/>
                </a:lnTo>
                <a:lnTo>
                  <a:pt x="9535775" y="2579547"/>
                </a:lnTo>
                <a:lnTo>
                  <a:pt x="9535775" y="2548438"/>
                </a:lnTo>
                <a:lnTo>
                  <a:pt x="9769854" y="2548438"/>
                </a:lnTo>
                <a:lnTo>
                  <a:pt x="9769854" y="2610542"/>
                </a:lnTo>
                <a:lnTo>
                  <a:pt x="9947684" y="2610542"/>
                </a:lnTo>
                <a:lnTo>
                  <a:pt x="9947684" y="2736611"/>
                </a:lnTo>
                <a:lnTo>
                  <a:pt x="10000832" y="2736611"/>
                </a:lnTo>
                <a:lnTo>
                  <a:pt x="10000832" y="2388321"/>
                </a:lnTo>
                <a:lnTo>
                  <a:pt x="10034600" y="2388321"/>
                </a:lnTo>
                <a:lnTo>
                  <a:pt x="10034600" y="2356755"/>
                </a:lnTo>
                <a:lnTo>
                  <a:pt x="10050084" y="2356755"/>
                </a:lnTo>
                <a:lnTo>
                  <a:pt x="10050084" y="2315516"/>
                </a:lnTo>
                <a:lnTo>
                  <a:pt x="10067327" y="2315516"/>
                </a:lnTo>
                <a:lnTo>
                  <a:pt x="10067327" y="2040937"/>
                </a:lnTo>
                <a:lnTo>
                  <a:pt x="10082395" y="2040937"/>
                </a:lnTo>
                <a:lnTo>
                  <a:pt x="10082395" y="2027316"/>
                </a:lnTo>
                <a:lnTo>
                  <a:pt x="10112025" y="2027316"/>
                </a:lnTo>
                <a:lnTo>
                  <a:pt x="10112025" y="1791012"/>
                </a:lnTo>
                <a:lnTo>
                  <a:pt x="10153717" y="1791012"/>
                </a:lnTo>
                <a:lnTo>
                  <a:pt x="10153717" y="2027316"/>
                </a:lnTo>
                <a:lnTo>
                  <a:pt x="10171076" y="2027316"/>
                </a:lnTo>
                <a:lnTo>
                  <a:pt x="10171076" y="2040937"/>
                </a:lnTo>
                <a:lnTo>
                  <a:pt x="10183415" y="2040937"/>
                </a:lnTo>
                <a:lnTo>
                  <a:pt x="10183415" y="2238405"/>
                </a:lnTo>
                <a:lnTo>
                  <a:pt x="10214311" y="2238405"/>
                </a:lnTo>
                <a:lnTo>
                  <a:pt x="10214311" y="2278506"/>
                </a:lnTo>
                <a:lnTo>
                  <a:pt x="10242721" y="2278506"/>
                </a:lnTo>
                <a:lnTo>
                  <a:pt x="10242721" y="2315516"/>
                </a:lnTo>
                <a:lnTo>
                  <a:pt x="10245675" y="2315516"/>
                </a:lnTo>
                <a:lnTo>
                  <a:pt x="10245675" y="2321757"/>
                </a:lnTo>
                <a:lnTo>
                  <a:pt x="10260855" y="2321757"/>
                </a:lnTo>
                <a:lnTo>
                  <a:pt x="10260855" y="2351382"/>
                </a:lnTo>
                <a:lnTo>
                  <a:pt x="10283960" y="2351382"/>
                </a:lnTo>
                <a:lnTo>
                  <a:pt x="10283960" y="2554305"/>
                </a:lnTo>
                <a:lnTo>
                  <a:pt x="10295558" y="2554305"/>
                </a:lnTo>
                <a:lnTo>
                  <a:pt x="10295558" y="2571391"/>
                </a:lnTo>
                <a:lnTo>
                  <a:pt x="10444133" y="2571391"/>
                </a:lnTo>
                <a:lnTo>
                  <a:pt x="10444133" y="2607108"/>
                </a:lnTo>
                <a:lnTo>
                  <a:pt x="10509734" y="2607108"/>
                </a:lnTo>
                <a:lnTo>
                  <a:pt x="10509734" y="2637020"/>
                </a:lnTo>
                <a:lnTo>
                  <a:pt x="10532929" y="2637020"/>
                </a:lnTo>
                <a:lnTo>
                  <a:pt x="10532929" y="2672886"/>
                </a:lnTo>
                <a:lnTo>
                  <a:pt x="10617532" y="2672886"/>
                </a:lnTo>
                <a:lnTo>
                  <a:pt x="10617532" y="2632774"/>
                </a:lnTo>
                <a:lnTo>
                  <a:pt x="10643128" y="2632774"/>
                </a:lnTo>
                <a:lnTo>
                  <a:pt x="10643128" y="2552816"/>
                </a:lnTo>
                <a:lnTo>
                  <a:pt x="10667686" y="2552816"/>
                </a:lnTo>
                <a:lnTo>
                  <a:pt x="10667686" y="2442411"/>
                </a:lnTo>
                <a:lnTo>
                  <a:pt x="10737430" y="2442411"/>
                </a:lnTo>
                <a:lnTo>
                  <a:pt x="10737430" y="2289074"/>
                </a:lnTo>
                <a:lnTo>
                  <a:pt x="10767088" y="2289074"/>
                </a:lnTo>
                <a:lnTo>
                  <a:pt x="10767088" y="2254766"/>
                </a:lnTo>
                <a:lnTo>
                  <a:pt x="10790857" y="2254766"/>
                </a:lnTo>
                <a:lnTo>
                  <a:pt x="10790857" y="2133566"/>
                </a:lnTo>
                <a:lnTo>
                  <a:pt x="10821011" y="2133566"/>
                </a:lnTo>
                <a:lnTo>
                  <a:pt x="10821011" y="2025610"/>
                </a:lnTo>
                <a:lnTo>
                  <a:pt x="10855220" y="2025610"/>
                </a:lnTo>
                <a:lnTo>
                  <a:pt x="10855220" y="1940783"/>
                </a:lnTo>
                <a:lnTo>
                  <a:pt x="10898250" y="1940783"/>
                </a:lnTo>
                <a:lnTo>
                  <a:pt x="10898250" y="1839684"/>
                </a:lnTo>
                <a:lnTo>
                  <a:pt x="11256137" y="1839684"/>
                </a:lnTo>
                <a:lnTo>
                  <a:pt x="11256137" y="1940992"/>
                </a:lnTo>
                <a:lnTo>
                  <a:pt x="11288268" y="1940992"/>
                </a:lnTo>
                <a:lnTo>
                  <a:pt x="11288268" y="2001263"/>
                </a:lnTo>
                <a:lnTo>
                  <a:pt x="11310880" y="2001263"/>
                </a:lnTo>
                <a:lnTo>
                  <a:pt x="11310880" y="2107633"/>
                </a:lnTo>
                <a:lnTo>
                  <a:pt x="11345465" y="2107633"/>
                </a:lnTo>
                <a:lnTo>
                  <a:pt x="11345465" y="2282390"/>
                </a:lnTo>
                <a:lnTo>
                  <a:pt x="11376523" y="2282390"/>
                </a:lnTo>
                <a:lnTo>
                  <a:pt x="11376523" y="2401984"/>
                </a:lnTo>
                <a:lnTo>
                  <a:pt x="11399203" y="2401984"/>
                </a:lnTo>
                <a:lnTo>
                  <a:pt x="11399203" y="2533507"/>
                </a:lnTo>
                <a:lnTo>
                  <a:pt x="11423397" y="2533507"/>
                </a:lnTo>
                <a:lnTo>
                  <a:pt x="11423397" y="2564451"/>
                </a:lnTo>
                <a:lnTo>
                  <a:pt x="11447590" y="2564451"/>
                </a:lnTo>
                <a:lnTo>
                  <a:pt x="11447590" y="2510229"/>
                </a:lnTo>
                <a:lnTo>
                  <a:pt x="11483303" y="2510229"/>
                </a:lnTo>
                <a:lnTo>
                  <a:pt x="11483303" y="2458114"/>
                </a:lnTo>
                <a:lnTo>
                  <a:pt x="11506653" y="2458114"/>
                </a:lnTo>
                <a:lnTo>
                  <a:pt x="11506653" y="2233760"/>
                </a:lnTo>
                <a:lnTo>
                  <a:pt x="11537922" y="2233760"/>
                </a:lnTo>
                <a:lnTo>
                  <a:pt x="11537922" y="2458114"/>
                </a:lnTo>
                <a:lnTo>
                  <a:pt x="11561273" y="2458114"/>
                </a:lnTo>
                <a:lnTo>
                  <a:pt x="11561273" y="2510229"/>
                </a:lnTo>
                <a:lnTo>
                  <a:pt x="11596986" y="2510229"/>
                </a:lnTo>
                <a:lnTo>
                  <a:pt x="11596986" y="2554405"/>
                </a:lnTo>
                <a:lnTo>
                  <a:pt x="11626796" y="2554405"/>
                </a:lnTo>
                <a:lnTo>
                  <a:pt x="11626796" y="2591693"/>
                </a:lnTo>
                <a:lnTo>
                  <a:pt x="11656050" y="2591693"/>
                </a:lnTo>
                <a:lnTo>
                  <a:pt x="11656050" y="2900381"/>
                </a:lnTo>
                <a:lnTo>
                  <a:pt x="11707155" y="2900381"/>
                </a:lnTo>
                <a:lnTo>
                  <a:pt x="11707155" y="2572489"/>
                </a:lnTo>
                <a:lnTo>
                  <a:pt x="11729414" y="2572489"/>
                </a:lnTo>
                <a:lnTo>
                  <a:pt x="11729414" y="1346803"/>
                </a:lnTo>
                <a:lnTo>
                  <a:pt x="11762517" y="1346803"/>
                </a:lnTo>
                <a:lnTo>
                  <a:pt x="11762517" y="1228203"/>
                </a:lnTo>
                <a:lnTo>
                  <a:pt x="11788935" y="1228203"/>
                </a:lnTo>
                <a:lnTo>
                  <a:pt x="11788935" y="1190159"/>
                </a:lnTo>
                <a:lnTo>
                  <a:pt x="11800933" y="1190159"/>
                </a:lnTo>
                <a:lnTo>
                  <a:pt x="11800933" y="1181592"/>
                </a:lnTo>
                <a:lnTo>
                  <a:pt x="12000670" y="1181592"/>
                </a:lnTo>
                <a:lnTo>
                  <a:pt x="12000670" y="1190159"/>
                </a:lnTo>
                <a:lnTo>
                  <a:pt x="12000670" y="1228203"/>
                </a:lnTo>
                <a:lnTo>
                  <a:pt x="12012668" y="1228203"/>
                </a:lnTo>
                <a:lnTo>
                  <a:pt x="12012668" y="1346803"/>
                </a:lnTo>
                <a:lnTo>
                  <a:pt x="12044125" y="1346803"/>
                </a:lnTo>
                <a:lnTo>
                  <a:pt x="12044125" y="2131891"/>
                </a:lnTo>
                <a:lnTo>
                  <a:pt x="12051301" y="2131891"/>
                </a:lnTo>
                <a:lnTo>
                  <a:pt x="12051301" y="2160131"/>
                </a:lnTo>
                <a:lnTo>
                  <a:pt x="12067779" y="2160131"/>
                </a:lnTo>
                <a:lnTo>
                  <a:pt x="12067779" y="2150364"/>
                </a:lnTo>
                <a:lnTo>
                  <a:pt x="12086252" y="2131891"/>
                </a:lnTo>
                <a:lnTo>
                  <a:pt x="12213966" y="2131891"/>
                </a:lnTo>
                <a:lnTo>
                  <a:pt x="12232439" y="2150364"/>
                </a:lnTo>
                <a:lnTo>
                  <a:pt x="12232439" y="2160131"/>
                </a:lnTo>
                <a:lnTo>
                  <a:pt x="12268355" y="2160131"/>
                </a:lnTo>
                <a:lnTo>
                  <a:pt x="12268355" y="2196980"/>
                </a:lnTo>
                <a:lnTo>
                  <a:pt x="12290198" y="2196980"/>
                </a:lnTo>
                <a:lnTo>
                  <a:pt x="12290199" y="2196980"/>
                </a:lnTo>
                <a:lnTo>
                  <a:pt x="12290199" y="2225219"/>
                </a:lnTo>
                <a:lnTo>
                  <a:pt x="12333389" y="2225219"/>
                </a:lnTo>
                <a:lnTo>
                  <a:pt x="12333389" y="2481795"/>
                </a:lnTo>
                <a:lnTo>
                  <a:pt x="12441243" y="2481795"/>
                </a:lnTo>
                <a:lnTo>
                  <a:pt x="12441243" y="2453494"/>
                </a:lnTo>
                <a:lnTo>
                  <a:pt x="12482965" y="2453494"/>
                </a:lnTo>
                <a:lnTo>
                  <a:pt x="12482965" y="2135997"/>
                </a:lnTo>
                <a:lnTo>
                  <a:pt x="12503282" y="2135997"/>
                </a:lnTo>
                <a:lnTo>
                  <a:pt x="12503282" y="2099529"/>
                </a:lnTo>
                <a:lnTo>
                  <a:pt x="12533260" y="2099529"/>
                </a:lnTo>
                <a:lnTo>
                  <a:pt x="12533260" y="2063063"/>
                </a:lnTo>
                <a:lnTo>
                  <a:pt x="12682979" y="2063063"/>
                </a:lnTo>
                <a:lnTo>
                  <a:pt x="12682979" y="2099529"/>
                </a:lnTo>
                <a:lnTo>
                  <a:pt x="12756769" y="2099529"/>
                </a:lnTo>
                <a:lnTo>
                  <a:pt x="12756769" y="2420686"/>
                </a:lnTo>
                <a:lnTo>
                  <a:pt x="12791146" y="2420686"/>
                </a:lnTo>
                <a:lnTo>
                  <a:pt x="12791146" y="2225219"/>
                </a:lnTo>
                <a:lnTo>
                  <a:pt x="12832556" y="2225219"/>
                </a:lnTo>
                <a:lnTo>
                  <a:pt x="12832556" y="2131890"/>
                </a:lnTo>
                <a:lnTo>
                  <a:pt x="12862851" y="2131890"/>
                </a:lnTo>
                <a:lnTo>
                  <a:pt x="12862851" y="2099529"/>
                </a:lnTo>
                <a:lnTo>
                  <a:pt x="12880771" y="2099529"/>
                </a:lnTo>
                <a:lnTo>
                  <a:pt x="12880771" y="2063063"/>
                </a:lnTo>
                <a:lnTo>
                  <a:pt x="13012571" y="2063063"/>
                </a:lnTo>
                <a:lnTo>
                  <a:pt x="13012571" y="2099529"/>
                </a:lnTo>
                <a:lnTo>
                  <a:pt x="13044870" y="2099529"/>
                </a:lnTo>
                <a:lnTo>
                  <a:pt x="13044870" y="2131891"/>
                </a:lnTo>
                <a:lnTo>
                  <a:pt x="13070899" y="2131891"/>
                </a:lnTo>
                <a:lnTo>
                  <a:pt x="13070899" y="2233829"/>
                </a:lnTo>
                <a:lnTo>
                  <a:pt x="13122652" y="2233829"/>
                </a:lnTo>
                <a:lnTo>
                  <a:pt x="13122652" y="2261239"/>
                </a:lnTo>
                <a:lnTo>
                  <a:pt x="13134961" y="2261239"/>
                </a:lnTo>
                <a:lnTo>
                  <a:pt x="13134961" y="2322279"/>
                </a:lnTo>
                <a:lnTo>
                  <a:pt x="13296300" y="2322279"/>
                </a:lnTo>
                <a:lnTo>
                  <a:pt x="13296300" y="2322278"/>
                </a:lnTo>
                <a:lnTo>
                  <a:pt x="13296299" y="2322278"/>
                </a:lnTo>
                <a:lnTo>
                  <a:pt x="13296299" y="2186441"/>
                </a:lnTo>
                <a:lnTo>
                  <a:pt x="13296299" y="1319571"/>
                </a:lnTo>
                <a:lnTo>
                  <a:pt x="13296299" y="1189176"/>
                </a:lnTo>
                <a:lnTo>
                  <a:pt x="13329212" y="1189176"/>
                </a:lnTo>
                <a:lnTo>
                  <a:pt x="13329212" y="944714"/>
                </a:lnTo>
                <a:lnTo>
                  <a:pt x="13365590" y="944714"/>
                </a:lnTo>
                <a:lnTo>
                  <a:pt x="13365590" y="817109"/>
                </a:lnTo>
                <a:lnTo>
                  <a:pt x="13393460" y="817109"/>
                </a:lnTo>
                <a:lnTo>
                  <a:pt x="13393460" y="593980"/>
                </a:lnTo>
                <a:lnTo>
                  <a:pt x="13420895" y="593980"/>
                </a:lnTo>
                <a:lnTo>
                  <a:pt x="13420895" y="561289"/>
                </a:lnTo>
                <a:lnTo>
                  <a:pt x="13448435" y="561289"/>
                </a:lnTo>
                <a:lnTo>
                  <a:pt x="13448435" y="534615"/>
                </a:lnTo>
                <a:lnTo>
                  <a:pt x="13466637" y="534615"/>
                </a:lnTo>
                <a:lnTo>
                  <a:pt x="13466637" y="495809"/>
                </a:lnTo>
                <a:lnTo>
                  <a:pt x="13475295" y="495809"/>
                </a:lnTo>
                <a:lnTo>
                  <a:pt x="13475295" y="271203"/>
                </a:lnTo>
                <a:lnTo>
                  <a:pt x="13506564" y="271203"/>
                </a:lnTo>
                <a:lnTo>
                  <a:pt x="13506564" y="495809"/>
                </a:lnTo>
                <a:lnTo>
                  <a:pt x="13515221" y="495809"/>
                </a:lnTo>
                <a:lnTo>
                  <a:pt x="13515221" y="534615"/>
                </a:lnTo>
                <a:lnTo>
                  <a:pt x="13539326" y="534615"/>
                </a:lnTo>
                <a:lnTo>
                  <a:pt x="13539326" y="569950"/>
                </a:lnTo>
                <a:lnTo>
                  <a:pt x="13552866" y="569950"/>
                </a:lnTo>
                <a:lnTo>
                  <a:pt x="13552866" y="587873"/>
                </a:lnTo>
                <a:lnTo>
                  <a:pt x="13578649" y="587873"/>
                </a:lnTo>
                <a:lnTo>
                  <a:pt x="13578649" y="785894"/>
                </a:lnTo>
                <a:lnTo>
                  <a:pt x="13615266" y="785894"/>
                </a:lnTo>
                <a:lnTo>
                  <a:pt x="13615266" y="817109"/>
                </a:lnTo>
                <a:lnTo>
                  <a:pt x="13639910" y="817109"/>
                </a:lnTo>
                <a:lnTo>
                  <a:pt x="13639910" y="944714"/>
                </a:lnTo>
                <a:lnTo>
                  <a:pt x="13670647" y="944714"/>
                </a:lnTo>
                <a:lnTo>
                  <a:pt x="13670647" y="1169319"/>
                </a:lnTo>
                <a:lnTo>
                  <a:pt x="13709971" y="1169319"/>
                </a:lnTo>
                <a:lnTo>
                  <a:pt x="13709971" y="1138685"/>
                </a:lnTo>
                <a:lnTo>
                  <a:pt x="13729030" y="1138685"/>
                </a:lnTo>
                <a:lnTo>
                  <a:pt x="13729030" y="1109885"/>
                </a:lnTo>
                <a:lnTo>
                  <a:pt x="13746547" y="1109885"/>
                </a:lnTo>
                <a:lnTo>
                  <a:pt x="13746547" y="1068399"/>
                </a:lnTo>
                <a:lnTo>
                  <a:pt x="13775370" y="1068399"/>
                </a:lnTo>
                <a:lnTo>
                  <a:pt x="13775370" y="1035897"/>
                </a:lnTo>
                <a:lnTo>
                  <a:pt x="13793371" y="1035897"/>
                </a:lnTo>
                <a:lnTo>
                  <a:pt x="13793371" y="881475"/>
                </a:lnTo>
                <a:lnTo>
                  <a:pt x="13824640" y="881475"/>
                </a:lnTo>
                <a:lnTo>
                  <a:pt x="13824640" y="1035897"/>
                </a:lnTo>
                <a:lnTo>
                  <a:pt x="13833485" y="1035897"/>
                </a:lnTo>
                <a:lnTo>
                  <a:pt x="13833485" y="1053836"/>
                </a:lnTo>
                <a:lnTo>
                  <a:pt x="13849881" y="1053836"/>
                </a:lnTo>
                <a:lnTo>
                  <a:pt x="13849881" y="1068399"/>
                </a:lnTo>
                <a:lnTo>
                  <a:pt x="13854302" y="1068399"/>
                </a:lnTo>
                <a:lnTo>
                  <a:pt x="13854302" y="1128787"/>
                </a:lnTo>
                <a:lnTo>
                  <a:pt x="13887828" y="1128787"/>
                </a:lnTo>
                <a:lnTo>
                  <a:pt x="13887828" y="1193780"/>
                </a:lnTo>
                <a:lnTo>
                  <a:pt x="13920012" y="1193780"/>
                </a:lnTo>
                <a:lnTo>
                  <a:pt x="13920012" y="1257940"/>
                </a:lnTo>
                <a:lnTo>
                  <a:pt x="13951850" y="1257940"/>
                </a:lnTo>
                <a:lnTo>
                  <a:pt x="13951850" y="1319571"/>
                </a:lnTo>
                <a:lnTo>
                  <a:pt x="13985625" y="1319571"/>
                </a:lnTo>
                <a:lnTo>
                  <a:pt x="13985625" y="1450990"/>
                </a:lnTo>
                <a:lnTo>
                  <a:pt x="14001689" y="1450990"/>
                </a:lnTo>
                <a:lnTo>
                  <a:pt x="14001689" y="1823645"/>
                </a:lnTo>
                <a:lnTo>
                  <a:pt x="14047894" y="1823645"/>
                </a:lnTo>
                <a:lnTo>
                  <a:pt x="14047894" y="1957793"/>
                </a:lnTo>
                <a:lnTo>
                  <a:pt x="14069863" y="1957793"/>
                </a:lnTo>
                <a:lnTo>
                  <a:pt x="14069863" y="2285796"/>
                </a:lnTo>
                <a:lnTo>
                  <a:pt x="14097737" y="2285796"/>
                </a:lnTo>
                <a:lnTo>
                  <a:pt x="14097737" y="2298955"/>
                </a:lnTo>
                <a:lnTo>
                  <a:pt x="14123580" y="2298955"/>
                </a:lnTo>
                <a:lnTo>
                  <a:pt x="14123580" y="2233829"/>
                </a:lnTo>
                <a:lnTo>
                  <a:pt x="14149076" y="2233829"/>
                </a:lnTo>
                <a:lnTo>
                  <a:pt x="14149076" y="2158090"/>
                </a:lnTo>
                <a:lnTo>
                  <a:pt x="14162436" y="2158090"/>
                </a:lnTo>
                <a:lnTo>
                  <a:pt x="14162436" y="2135951"/>
                </a:lnTo>
                <a:lnTo>
                  <a:pt x="14223273" y="2135951"/>
                </a:lnTo>
                <a:lnTo>
                  <a:pt x="14223273" y="2148595"/>
                </a:lnTo>
                <a:lnTo>
                  <a:pt x="14234272" y="2148595"/>
                </a:lnTo>
                <a:lnTo>
                  <a:pt x="14234272" y="2190653"/>
                </a:lnTo>
                <a:lnTo>
                  <a:pt x="14253692" y="2190653"/>
                </a:lnTo>
                <a:lnTo>
                  <a:pt x="14253692" y="2206714"/>
                </a:lnTo>
                <a:lnTo>
                  <a:pt x="14264690" y="2206714"/>
                </a:lnTo>
                <a:lnTo>
                  <a:pt x="14264690" y="2259290"/>
                </a:lnTo>
                <a:lnTo>
                  <a:pt x="14289500" y="2259290"/>
                </a:lnTo>
                <a:lnTo>
                  <a:pt x="14289500" y="2311866"/>
                </a:lnTo>
                <a:lnTo>
                  <a:pt x="14310844" y="2311866"/>
                </a:lnTo>
                <a:lnTo>
                  <a:pt x="14310844" y="2335432"/>
                </a:lnTo>
                <a:lnTo>
                  <a:pt x="14326150" y="2335432"/>
                </a:lnTo>
                <a:lnTo>
                  <a:pt x="14326150" y="2362074"/>
                </a:lnTo>
                <a:lnTo>
                  <a:pt x="14355564" y="2362074"/>
                </a:lnTo>
                <a:lnTo>
                  <a:pt x="14355564" y="2420686"/>
                </a:lnTo>
                <a:lnTo>
                  <a:pt x="14399093" y="2420686"/>
                </a:lnTo>
                <a:lnTo>
                  <a:pt x="14399093" y="2447684"/>
                </a:lnTo>
                <a:lnTo>
                  <a:pt x="14451959" y="2447684"/>
                </a:lnTo>
                <a:lnTo>
                  <a:pt x="14451959" y="2577032"/>
                </a:lnTo>
                <a:lnTo>
                  <a:pt x="14593471" y="2577032"/>
                </a:lnTo>
                <a:lnTo>
                  <a:pt x="14593471" y="2549622"/>
                </a:lnTo>
                <a:lnTo>
                  <a:pt x="14623330" y="2549622"/>
                </a:lnTo>
                <a:lnTo>
                  <a:pt x="14623330" y="2135951"/>
                </a:lnTo>
                <a:lnTo>
                  <a:pt x="14810599" y="2135951"/>
                </a:lnTo>
                <a:lnTo>
                  <a:pt x="14810599" y="2099529"/>
                </a:lnTo>
                <a:lnTo>
                  <a:pt x="14838474" y="2099529"/>
                </a:lnTo>
                <a:lnTo>
                  <a:pt x="14838474" y="2042564"/>
                </a:lnTo>
                <a:lnTo>
                  <a:pt x="15168129" y="2042564"/>
                </a:lnTo>
                <a:lnTo>
                  <a:pt x="15168129" y="2063063"/>
                </a:lnTo>
                <a:lnTo>
                  <a:pt x="15169161" y="2063063"/>
                </a:lnTo>
                <a:lnTo>
                  <a:pt x="15169161" y="2067055"/>
                </a:lnTo>
                <a:lnTo>
                  <a:pt x="15296875" y="2067055"/>
                </a:lnTo>
                <a:lnTo>
                  <a:pt x="15296875" y="2196980"/>
                </a:lnTo>
                <a:lnTo>
                  <a:pt x="15403186" y="2196980"/>
                </a:lnTo>
                <a:lnTo>
                  <a:pt x="15403186" y="2107150"/>
                </a:lnTo>
                <a:lnTo>
                  <a:pt x="15508410" y="2107150"/>
                </a:lnTo>
                <a:lnTo>
                  <a:pt x="15508410" y="2005912"/>
                </a:lnTo>
                <a:lnTo>
                  <a:pt x="15680887" y="2005912"/>
                </a:lnTo>
                <a:lnTo>
                  <a:pt x="15680887" y="2157911"/>
                </a:lnTo>
                <a:lnTo>
                  <a:pt x="15741212" y="2157911"/>
                </a:lnTo>
                <a:lnTo>
                  <a:pt x="15741212" y="2255205"/>
                </a:lnTo>
                <a:lnTo>
                  <a:pt x="15767126" y="2255205"/>
                </a:lnTo>
                <a:lnTo>
                  <a:pt x="15767126" y="2378856"/>
                </a:lnTo>
                <a:lnTo>
                  <a:pt x="15801925" y="2378856"/>
                </a:lnTo>
                <a:lnTo>
                  <a:pt x="15801925" y="2452879"/>
                </a:lnTo>
                <a:lnTo>
                  <a:pt x="15845361" y="2452879"/>
                </a:lnTo>
                <a:lnTo>
                  <a:pt x="15845361" y="2390375"/>
                </a:lnTo>
                <a:lnTo>
                  <a:pt x="15900641" y="2390375"/>
                </a:lnTo>
                <a:lnTo>
                  <a:pt x="15900641" y="2362074"/>
                </a:lnTo>
                <a:lnTo>
                  <a:pt x="15997268" y="2362074"/>
                </a:lnTo>
                <a:lnTo>
                  <a:pt x="15997268" y="2390375"/>
                </a:lnTo>
                <a:lnTo>
                  <a:pt x="16094542" y="2390375"/>
                </a:lnTo>
                <a:lnTo>
                  <a:pt x="16094542" y="2362567"/>
                </a:lnTo>
                <a:lnTo>
                  <a:pt x="16274841" y="2362567"/>
                </a:lnTo>
                <a:lnTo>
                  <a:pt x="16274841" y="2420686"/>
                </a:lnTo>
                <a:lnTo>
                  <a:pt x="16426167" y="2420686"/>
                </a:lnTo>
                <a:lnTo>
                  <a:pt x="16426167" y="2512772"/>
                </a:lnTo>
                <a:lnTo>
                  <a:pt x="16467941" y="2512772"/>
                </a:lnTo>
                <a:lnTo>
                  <a:pt x="16467941" y="2214043"/>
                </a:lnTo>
                <a:lnTo>
                  <a:pt x="16497013" y="2214043"/>
                </a:lnTo>
                <a:lnTo>
                  <a:pt x="16497013" y="2163063"/>
                </a:lnTo>
                <a:lnTo>
                  <a:pt x="16531341" y="2163063"/>
                </a:lnTo>
                <a:lnTo>
                  <a:pt x="16531341" y="2108423"/>
                </a:lnTo>
                <a:lnTo>
                  <a:pt x="16538739" y="2108423"/>
                </a:lnTo>
                <a:lnTo>
                  <a:pt x="16538739" y="1940776"/>
                </a:lnTo>
                <a:lnTo>
                  <a:pt x="16562071" y="1940776"/>
                </a:lnTo>
                <a:lnTo>
                  <a:pt x="16562071" y="1726586"/>
                </a:lnTo>
                <a:lnTo>
                  <a:pt x="16596813" y="1726586"/>
                </a:lnTo>
                <a:lnTo>
                  <a:pt x="16596813" y="1940776"/>
                </a:lnTo>
                <a:lnTo>
                  <a:pt x="16619933" y="1940776"/>
                </a:lnTo>
                <a:lnTo>
                  <a:pt x="16619933" y="2108423"/>
                </a:lnTo>
                <a:lnTo>
                  <a:pt x="16638649" y="2108423"/>
                </a:lnTo>
                <a:lnTo>
                  <a:pt x="16638649" y="2142288"/>
                </a:lnTo>
                <a:lnTo>
                  <a:pt x="16673501" y="2142288"/>
                </a:lnTo>
                <a:lnTo>
                  <a:pt x="16673501" y="2198969"/>
                </a:lnTo>
                <a:lnTo>
                  <a:pt x="16710799" y="2198969"/>
                </a:lnTo>
                <a:lnTo>
                  <a:pt x="16710799" y="2387387"/>
                </a:lnTo>
                <a:lnTo>
                  <a:pt x="16907577" y="2387387"/>
                </a:lnTo>
                <a:lnTo>
                  <a:pt x="16907577" y="2439567"/>
                </a:lnTo>
                <a:lnTo>
                  <a:pt x="16934833" y="2439567"/>
                </a:lnTo>
                <a:lnTo>
                  <a:pt x="16934833" y="2481795"/>
                </a:lnTo>
                <a:lnTo>
                  <a:pt x="16961625" y="2481795"/>
                </a:lnTo>
                <a:lnTo>
                  <a:pt x="16961625" y="2681624"/>
                </a:lnTo>
                <a:lnTo>
                  <a:pt x="17084389" y="2681624"/>
                </a:lnTo>
                <a:lnTo>
                  <a:pt x="17084389" y="2719727"/>
                </a:lnTo>
                <a:lnTo>
                  <a:pt x="17116981" y="2719727"/>
                </a:lnTo>
                <a:lnTo>
                  <a:pt x="17116981" y="2757829"/>
                </a:lnTo>
                <a:lnTo>
                  <a:pt x="17149049" y="2757829"/>
                </a:lnTo>
                <a:lnTo>
                  <a:pt x="17149049" y="2887784"/>
                </a:lnTo>
                <a:lnTo>
                  <a:pt x="17216297" y="2887784"/>
                </a:lnTo>
                <a:lnTo>
                  <a:pt x="17216297" y="2946317"/>
                </a:lnTo>
                <a:lnTo>
                  <a:pt x="17243553" y="2946317"/>
                </a:lnTo>
                <a:lnTo>
                  <a:pt x="17243553" y="2979016"/>
                </a:lnTo>
                <a:lnTo>
                  <a:pt x="17307961" y="2979016"/>
                </a:lnTo>
                <a:lnTo>
                  <a:pt x="17307961" y="3016490"/>
                </a:lnTo>
                <a:lnTo>
                  <a:pt x="17370453" y="3016490"/>
                </a:lnTo>
                <a:lnTo>
                  <a:pt x="17370453" y="3039645"/>
                </a:lnTo>
                <a:lnTo>
                  <a:pt x="17439137" y="3039645"/>
                </a:lnTo>
                <a:lnTo>
                  <a:pt x="17439137" y="3011405"/>
                </a:lnTo>
                <a:lnTo>
                  <a:pt x="17471137" y="3011405"/>
                </a:lnTo>
                <a:lnTo>
                  <a:pt x="17471137" y="2975736"/>
                </a:lnTo>
                <a:lnTo>
                  <a:pt x="17492165" y="2971484"/>
                </a:lnTo>
                <a:cubicBezTo>
                  <a:pt x="17500209" y="2968074"/>
                  <a:pt x="17507457" y="2963141"/>
                  <a:pt x="17513545" y="2957044"/>
                </a:cubicBezTo>
                <a:lnTo>
                  <a:pt x="17517013" y="2948661"/>
                </a:lnTo>
                <a:lnTo>
                  <a:pt x="17526561" y="2948661"/>
                </a:lnTo>
                <a:lnTo>
                  <a:pt x="17552789" y="2980567"/>
                </a:lnTo>
                <a:cubicBezTo>
                  <a:pt x="17565553" y="2989203"/>
                  <a:pt x="17580941" y="2994246"/>
                  <a:pt x="17597501" y="2994246"/>
                </a:cubicBezTo>
                <a:cubicBezTo>
                  <a:pt x="17614061" y="2994246"/>
                  <a:pt x="17629445" y="2989203"/>
                  <a:pt x="17642209" y="2980567"/>
                </a:cubicBezTo>
                <a:lnTo>
                  <a:pt x="17668441" y="2948661"/>
                </a:lnTo>
                <a:lnTo>
                  <a:pt x="17680657" y="2948661"/>
                </a:lnTo>
                <a:lnTo>
                  <a:pt x="17688229" y="2966962"/>
                </a:lnTo>
                <a:cubicBezTo>
                  <a:pt x="17700401" y="2979154"/>
                  <a:pt x="17717217" y="2986696"/>
                  <a:pt x="17735793" y="2986696"/>
                </a:cubicBezTo>
                <a:cubicBezTo>
                  <a:pt x="17754369" y="2986696"/>
                  <a:pt x="17771185" y="2979154"/>
                  <a:pt x="17783361" y="2966962"/>
                </a:cubicBezTo>
                <a:lnTo>
                  <a:pt x="17790929" y="2948661"/>
                </a:lnTo>
                <a:lnTo>
                  <a:pt x="17806333" y="2948661"/>
                </a:lnTo>
                <a:lnTo>
                  <a:pt x="17813297" y="2965499"/>
                </a:lnTo>
                <a:cubicBezTo>
                  <a:pt x="17825469" y="2977692"/>
                  <a:pt x="17842285" y="2985234"/>
                  <a:pt x="17860861" y="2985234"/>
                </a:cubicBezTo>
                <a:cubicBezTo>
                  <a:pt x="17879437" y="2985234"/>
                  <a:pt x="17896253" y="2977692"/>
                  <a:pt x="17908429" y="2965499"/>
                </a:cubicBezTo>
                <a:lnTo>
                  <a:pt x="17915389" y="2948661"/>
                </a:lnTo>
                <a:lnTo>
                  <a:pt x="17931053" y="2948661"/>
                </a:lnTo>
                <a:lnTo>
                  <a:pt x="17937413" y="2964037"/>
                </a:lnTo>
                <a:cubicBezTo>
                  <a:pt x="17949585" y="2976230"/>
                  <a:pt x="17966405" y="2983771"/>
                  <a:pt x="17984981" y="2983771"/>
                </a:cubicBezTo>
                <a:lnTo>
                  <a:pt x="18006217" y="2979477"/>
                </a:lnTo>
                <a:lnTo>
                  <a:pt x="18006217" y="2634032"/>
                </a:lnTo>
                <a:lnTo>
                  <a:pt x="18413098" y="2634032"/>
                </a:lnTo>
                <a:lnTo>
                  <a:pt x="18413098" y="2580075"/>
                </a:lnTo>
                <a:lnTo>
                  <a:pt x="18439046" y="2580075"/>
                </a:lnTo>
                <a:lnTo>
                  <a:pt x="18439046" y="2516569"/>
                </a:lnTo>
                <a:lnTo>
                  <a:pt x="18467662" y="2516569"/>
                </a:lnTo>
                <a:lnTo>
                  <a:pt x="18467662" y="2416066"/>
                </a:lnTo>
                <a:cubicBezTo>
                  <a:pt x="18467662" y="2406472"/>
                  <a:pt x="18475442" y="2398694"/>
                  <a:pt x="18485034" y="2398694"/>
                </a:cubicBezTo>
                <a:cubicBezTo>
                  <a:pt x="18494626" y="2398694"/>
                  <a:pt x="18502406" y="2406472"/>
                  <a:pt x="18502406" y="2416066"/>
                </a:cubicBezTo>
                <a:lnTo>
                  <a:pt x="18502406" y="2516569"/>
                </a:lnTo>
                <a:lnTo>
                  <a:pt x="18506094" y="2516569"/>
                </a:lnTo>
                <a:lnTo>
                  <a:pt x="18506094" y="2580075"/>
                </a:lnTo>
                <a:lnTo>
                  <a:pt x="18637050" y="2580075"/>
                </a:lnTo>
                <a:lnTo>
                  <a:pt x="18637050" y="2695613"/>
                </a:lnTo>
                <a:lnTo>
                  <a:pt x="18718558" y="2695613"/>
                </a:lnTo>
                <a:lnTo>
                  <a:pt x="18718558" y="2726404"/>
                </a:lnTo>
                <a:lnTo>
                  <a:pt x="18745930" y="2726404"/>
                </a:lnTo>
                <a:lnTo>
                  <a:pt x="18745930" y="2757194"/>
                </a:lnTo>
                <a:lnTo>
                  <a:pt x="18780006" y="2757194"/>
                </a:lnTo>
                <a:lnTo>
                  <a:pt x="18780006" y="2913955"/>
                </a:lnTo>
                <a:lnTo>
                  <a:pt x="18814130" y="2913955"/>
                </a:lnTo>
                <a:lnTo>
                  <a:pt x="18814130" y="3102723"/>
                </a:lnTo>
                <a:lnTo>
                  <a:pt x="18837178" y="3102723"/>
                </a:lnTo>
                <a:lnTo>
                  <a:pt x="18837178" y="3139699"/>
                </a:lnTo>
                <a:lnTo>
                  <a:pt x="18869246" y="3139699"/>
                </a:lnTo>
                <a:lnTo>
                  <a:pt x="18869246" y="3174630"/>
                </a:lnTo>
                <a:lnTo>
                  <a:pt x="18889698" y="3174630"/>
                </a:lnTo>
                <a:lnTo>
                  <a:pt x="18889698" y="3203980"/>
                </a:lnTo>
                <a:lnTo>
                  <a:pt x="18940662" y="3203980"/>
                </a:lnTo>
                <a:lnTo>
                  <a:pt x="18940662" y="3180257"/>
                </a:lnTo>
                <a:lnTo>
                  <a:pt x="18976382" y="3180257"/>
                </a:lnTo>
                <a:lnTo>
                  <a:pt x="18976382" y="3145861"/>
                </a:lnTo>
                <a:lnTo>
                  <a:pt x="18993366" y="3145861"/>
                </a:lnTo>
                <a:lnTo>
                  <a:pt x="18993366" y="2810499"/>
                </a:lnTo>
                <a:lnTo>
                  <a:pt x="19037486" y="2810499"/>
                </a:lnTo>
                <a:lnTo>
                  <a:pt x="19037486" y="3068586"/>
                </a:lnTo>
                <a:lnTo>
                  <a:pt x="19072026" y="3068586"/>
                </a:lnTo>
                <a:lnTo>
                  <a:pt x="19072026" y="3139955"/>
                </a:lnTo>
                <a:lnTo>
                  <a:pt x="19103246" y="3139955"/>
                </a:lnTo>
                <a:lnTo>
                  <a:pt x="19103246" y="3180099"/>
                </a:lnTo>
                <a:lnTo>
                  <a:pt x="19135506" y="3180099"/>
                </a:lnTo>
                <a:lnTo>
                  <a:pt x="19135506" y="3938179"/>
                </a:lnTo>
                <a:lnTo>
                  <a:pt x="19103246" y="3938179"/>
                </a:lnTo>
                <a:lnTo>
                  <a:pt x="19072026" y="3938179"/>
                </a:lnTo>
                <a:lnTo>
                  <a:pt x="19070366" y="3938179"/>
                </a:lnTo>
                <a:lnTo>
                  <a:pt x="19037486" y="3938179"/>
                </a:lnTo>
                <a:lnTo>
                  <a:pt x="19037310" y="3938179"/>
                </a:lnTo>
                <a:lnTo>
                  <a:pt x="19005226" y="3938179"/>
                </a:lnTo>
                <a:lnTo>
                  <a:pt x="65742" y="3938179"/>
                </a:lnTo>
                <a:lnTo>
                  <a:pt x="32064" y="3938179"/>
                </a:lnTo>
                <a:lnTo>
                  <a:pt x="0" y="3938179"/>
                </a:lnTo>
                <a:lnTo>
                  <a:pt x="0" y="3559767"/>
                </a:lnTo>
                <a:lnTo>
                  <a:pt x="19928" y="3559767"/>
                </a:lnTo>
                <a:lnTo>
                  <a:pt x="19928" y="3519310"/>
                </a:lnTo>
                <a:lnTo>
                  <a:pt x="32064" y="3519310"/>
                </a:lnTo>
                <a:lnTo>
                  <a:pt x="32064" y="3495802"/>
                </a:lnTo>
                <a:lnTo>
                  <a:pt x="86352" y="3495802"/>
                </a:lnTo>
                <a:lnTo>
                  <a:pt x="86352" y="3644125"/>
                </a:lnTo>
                <a:lnTo>
                  <a:pt x="218966" y="3644125"/>
                </a:lnTo>
                <a:lnTo>
                  <a:pt x="218966" y="3682161"/>
                </a:lnTo>
                <a:lnTo>
                  <a:pt x="270070" y="3682161"/>
                </a:lnTo>
                <a:lnTo>
                  <a:pt x="270070" y="3663142"/>
                </a:lnTo>
                <a:lnTo>
                  <a:pt x="298378" y="3663142"/>
                </a:lnTo>
                <a:lnTo>
                  <a:pt x="298378" y="3336569"/>
                </a:lnTo>
                <a:lnTo>
                  <a:pt x="472924" y="3336569"/>
                </a:lnTo>
                <a:lnTo>
                  <a:pt x="472924" y="3237704"/>
                </a:lnTo>
                <a:lnTo>
                  <a:pt x="509278" y="3237704"/>
                </a:lnTo>
                <a:lnTo>
                  <a:pt x="509278" y="3195575"/>
                </a:lnTo>
                <a:lnTo>
                  <a:pt x="703392" y="3195575"/>
                </a:lnTo>
                <a:lnTo>
                  <a:pt x="703392" y="3237704"/>
                </a:lnTo>
                <a:lnTo>
                  <a:pt x="767858" y="3237704"/>
                </a:lnTo>
                <a:lnTo>
                  <a:pt x="767858" y="3377495"/>
                </a:lnTo>
                <a:lnTo>
                  <a:pt x="897392" y="3377495"/>
                </a:lnTo>
                <a:lnTo>
                  <a:pt x="897392" y="2990139"/>
                </a:lnTo>
                <a:lnTo>
                  <a:pt x="1027946" y="2990139"/>
                </a:lnTo>
                <a:lnTo>
                  <a:pt x="1027946" y="3575576"/>
                </a:lnTo>
                <a:lnTo>
                  <a:pt x="1095466" y="3575576"/>
                </a:lnTo>
                <a:lnTo>
                  <a:pt x="1095466" y="3611282"/>
                </a:lnTo>
                <a:lnTo>
                  <a:pt x="1125004" y="3611282"/>
                </a:lnTo>
                <a:lnTo>
                  <a:pt x="1125004" y="3644124"/>
                </a:lnTo>
                <a:lnTo>
                  <a:pt x="1147590" y="3644124"/>
                </a:lnTo>
                <a:lnTo>
                  <a:pt x="1147590" y="3701489"/>
                </a:lnTo>
                <a:lnTo>
                  <a:pt x="1290688" y="3701489"/>
                </a:lnTo>
                <a:lnTo>
                  <a:pt x="1290688" y="3731691"/>
                </a:lnTo>
                <a:lnTo>
                  <a:pt x="1321558" y="3731691"/>
                </a:lnTo>
                <a:lnTo>
                  <a:pt x="1321558" y="3599445"/>
                </a:lnTo>
                <a:lnTo>
                  <a:pt x="1394134" y="3599445"/>
                </a:lnTo>
                <a:lnTo>
                  <a:pt x="1394134" y="3397510"/>
                </a:lnTo>
                <a:lnTo>
                  <a:pt x="1448694" y="3397510"/>
                </a:lnTo>
                <a:lnTo>
                  <a:pt x="1448694" y="3225098"/>
                </a:lnTo>
                <a:lnTo>
                  <a:pt x="1548610" y="3225098"/>
                </a:lnTo>
                <a:lnTo>
                  <a:pt x="1548610" y="3170941"/>
                </a:lnTo>
                <a:lnTo>
                  <a:pt x="1630479" y="3170941"/>
                </a:lnTo>
                <a:lnTo>
                  <a:pt x="1630479" y="2936559"/>
                </a:lnTo>
                <a:cubicBezTo>
                  <a:pt x="1630479" y="2926618"/>
                  <a:pt x="1638538" y="2918559"/>
                  <a:pt x="1648479" y="2918559"/>
                </a:cubicBezTo>
                <a:cubicBezTo>
                  <a:pt x="1658420" y="2918559"/>
                  <a:pt x="1666480" y="2926618"/>
                  <a:pt x="1666480" y="2936559"/>
                </a:cubicBezTo>
                <a:lnTo>
                  <a:pt x="1666480" y="3170941"/>
                </a:lnTo>
                <a:lnTo>
                  <a:pt x="1740672" y="3170941"/>
                </a:lnTo>
                <a:lnTo>
                  <a:pt x="1740672" y="3225098"/>
                </a:lnTo>
                <a:lnTo>
                  <a:pt x="1851694" y="3225098"/>
                </a:lnTo>
                <a:lnTo>
                  <a:pt x="1851694" y="3386903"/>
                </a:lnTo>
                <a:lnTo>
                  <a:pt x="1906488" y="3386903"/>
                </a:lnTo>
                <a:lnTo>
                  <a:pt x="1906488" y="3633086"/>
                </a:lnTo>
                <a:lnTo>
                  <a:pt x="2073761" y="3633086"/>
                </a:lnTo>
                <a:lnTo>
                  <a:pt x="2073761" y="3386903"/>
                </a:lnTo>
                <a:lnTo>
                  <a:pt x="2161096" y="3386903"/>
                </a:lnTo>
                <a:lnTo>
                  <a:pt x="2161096" y="2979754"/>
                </a:lnTo>
                <a:lnTo>
                  <a:pt x="2198366" y="2979754"/>
                </a:lnTo>
                <a:lnTo>
                  <a:pt x="2198366" y="2947993"/>
                </a:lnTo>
                <a:lnTo>
                  <a:pt x="2233244" y="2947993"/>
                </a:lnTo>
                <a:lnTo>
                  <a:pt x="2233244" y="2918697"/>
                </a:lnTo>
                <a:lnTo>
                  <a:pt x="2268122" y="2918697"/>
                </a:lnTo>
                <a:lnTo>
                  <a:pt x="2268122" y="2886270"/>
                </a:lnTo>
                <a:lnTo>
                  <a:pt x="2296248" y="2886270"/>
                </a:lnTo>
                <a:lnTo>
                  <a:pt x="2296248" y="2858057"/>
                </a:lnTo>
                <a:lnTo>
                  <a:pt x="2328937" y="2858057"/>
                </a:lnTo>
                <a:lnTo>
                  <a:pt x="2328937" y="2817595"/>
                </a:lnTo>
                <a:lnTo>
                  <a:pt x="2596325" y="2817595"/>
                </a:lnTo>
                <a:lnTo>
                  <a:pt x="2596325" y="3352789"/>
                </a:lnTo>
                <a:lnTo>
                  <a:pt x="2680818" y="3352789"/>
                </a:lnTo>
                <a:lnTo>
                  <a:pt x="2680818" y="3189832"/>
                </a:lnTo>
                <a:lnTo>
                  <a:pt x="2738489" y="3189832"/>
                </a:lnTo>
                <a:lnTo>
                  <a:pt x="2738489" y="3170246"/>
                </a:lnTo>
                <a:lnTo>
                  <a:pt x="2765199" y="3170246"/>
                </a:lnTo>
                <a:lnTo>
                  <a:pt x="2765199" y="2956971"/>
                </a:lnTo>
                <a:lnTo>
                  <a:pt x="2796882" y="2956971"/>
                </a:lnTo>
                <a:lnTo>
                  <a:pt x="2796882" y="2918697"/>
                </a:lnTo>
                <a:lnTo>
                  <a:pt x="2830031" y="2918697"/>
                </a:lnTo>
                <a:lnTo>
                  <a:pt x="2830031" y="2823411"/>
                </a:lnTo>
                <a:lnTo>
                  <a:pt x="2852336" y="2823411"/>
                </a:lnTo>
                <a:lnTo>
                  <a:pt x="2852336" y="2661462"/>
                </a:lnTo>
                <a:lnTo>
                  <a:pt x="2953855" y="2661462"/>
                </a:lnTo>
                <a:lnTo>
                  <a:pt x="2953855" y="2466961"/>
                </a:lnTo>
                <a:lnTo>
                  <a:pt x="2986480" y="2466961"/>
                </a:lnTo>
                <a:lnTo>
                  <a:pt x="2986480" y="2421387"/>
                </a:lnTo>
                <a:lnTo>
                  <a:pt x="3021470" y="2421387"/>
                </a:lnTo>
                <a:lnTo>
                  <a:pt x="3021470" y="2288802"/>
                </a:lnTo>
                <a:lnTo>
                  <a:pt x="3052178" y="2288802"/>
                </a:lnTo>
                <a:lnTo>
                  <a:pt x="3052178" y="2163238"/>
                </a:lnTo>
                <a:lnTo>
                  <a:pt x="3076946" y="2163238"/>
                </a:lnTo>
                <a:lnTo>
                  <a:pt x="3076946" y="2125469"/>
                </a:lnTo>
                <a:lnTo>
                  <a:pt x="3108644" y="2125469"/>
                </a:lnTo>
                <a:lnTo>
                  <a:pt x="3108644" y="2053348"/>
                </a:lnTo>
                <a:lnTo>
                  <a:pt x="3165310" y="2053348"/>
                </a:lnTo>
                <a:lnTo>
                  <a:pt x="3165310" y="1942519"/>
                </a:lnTo>
                <a:lnTo>
                  <a:pt x="3594872" y="1942519"/>
                </a:lnTo>
                <a:lnTo>
                  <a:pt x="3594872" y="2030857"/>
                </a:lnTo>
                <a:lnTo>
                  <a:pt x="3609977" y="2030857"/>
                </a:lnTo>
                <a:lnTo>
                  <a:pt x="3609977" y="2125665"/>
                </a:lnTo>
                <a:lnTo>
                  <a:pt x="3662266" y="2125665"/>
                </a:lnTo>
                <a:lnTo>
                  <a:pt x="3662266" y="2256527"/>
                </a:lnTo>
                <a:lnTo>
                  <a:pt x="3691605" y="2256527"/>
                </a:lnTo>
                <a:lnTo>
                  <a:pt x="3691605" y="2478186"/>
                </a:lnTo>
                <a:lnTo>
                  <a:pt x="3728768" y="2478186"/>
                </a:lnTo>
                <a:lnTo>
                  <a:pt x="3728768" y="2598519"/>
                </a:lnTo>
                <a:lnTo>
                  <a:pt x="3753109" y="2598519"/>
                </a:lnTo>
                <a:lnTo>
                  <a:pt x="3753109" y="2616064"/>
                </a:lnTo>
                <a:lnTo>
                  <a:pt x="3766766" y="2616064"/>
                </a:lnTo>
                <a:lnTo>
                  <a:pt x="3766766" y="2817201"/>
                </a:lnTo>
                <a:lnTo>
                  <a:pt x="3822350" y="2817201"/>
                </a:lnTo>
                <a:lnTo>
                  <a:pt x="3822350" y="2767915"/>
                </a:lnTo>
                <a:lnTo>
                  <a:pt x="3855573" y="2767915"/>
                </a:lnTo>
                <a:lnTo>
                  <a:pt x="3855573" y="2733106"/>
                </a:lnTo>
                <a:lnTo>
                  <a:pt x="3875106" y="2733106"/>
                </a:lnTo>
                <a:lnTo>
                  <a:pt x="3875106" y="2703138"/>
                </a:lnTo>
                <a:lnTo>
                  <a:pt x="3890967" y="2703138"/>
                </a:lnTo>
                <a:lnTo>
                  <a:pt x="3890967" y="2677429"/>
                </a:lnTo>
                <a:lnTo>
                  <a:pt x="3903118" y="2677429"/>
                </a:lnTo>
                <a:lnTo>
                  <a:pt x="3903118" y="2403602"/>
                </a:lnTo>
                <a:lnTo>
                  <a:pt x="3937863" y="2403602"/>
                </a:lnTo>
                <a:lnTo>
                  <a:pt x="3937863" y="2677429"/>
                </a:lnTo>
                <a:lnTo>
                  <a:pt x="3954089" y="2677429"/>
                </a:lnTo>
                <a:lnTo>
                  <a:pt x="3954089" y="2703138"/>
                </a:lnTo>
                <a:lnTo>
                  <a:pt x="3966861" y="2703138"/>
                </a:lnTo>
                <a:lnTo>
                  <a:pt x="3966861" y="2733106"/>
                </a:lnTo>
                <a:lnTo>
                  <a:pt x="3966861" y="2743222"/>
                </a:lnTo>
                <a:lnTo>
                  <a:pt x="4012600" y="2743222"/>
                </a:lnTo>
                <a:lnTo>
                  <a:pt x="4012600" y="2792607"/>
                </a:lnTo>
                <a:lnTo>
                  <a:pt x="4034346" y="2792607"/>
                </a:lnTo>
                <a:lnTo>
                  <a:pt x="4034346" y="2830743"/>
                </a:lnTo>
                <a:lnTo>
                  <a:pt x="4058733" y="2830743"/>
                </a:lnTo>
                <a:lnTo>
                  <a:pt x="4058733" y="2845101"/>
                </a:lnTo>
                <a:lnTo>
                  <a:pt x="4070700" y="2845101"/>
                </a:lnTo>
                <a:lnTo>
                  <a:pt x="4070700" y="3239962"/>
                </a:lnTo>
                <a:lnTo>
                  <a:pt x="4146047" y="3239962"/>
                </a:lnTo>
                <a:lnTo>
                  <a:pt x="4146047" y="2831200"/>
                </a:lnTo>
                <a:lnTo>
                  <a:pt x="4175177" y="2831200"/>
                </a:lnTo>
                <a:lnTo>
                  <a:pt x="4175177" y="1346802"/>
                </a:lnTo>
                <a:lnTo>
                  <a:pt x="4189754" y="1346802"/>
                </a:lnTo>
                <a:lnTo>
                  <a:pt x="4189754" y="1321303"/>
                </a:lnTo>
                <a:lnTo>
                  <a:pt x="4210214" y="1321303"/>
                </a:lnTo>
                <a:lnTo>
                  <a:pt x="4210214" y="1192678"/>
                </a:lnTo>
                <a:lnTo>
                  <a:pt x="4242620" y="1192678"/>
                </a:lnTo>
                <a:lnTo>
                  <a:pt x="4242620" y="1161432"/>
                </a:lnTo>
                <a:lnTo>
                  <a:pt x="4271097" y="1161432"/>
                </a:lnTo>
                <a:lnTo>
                  <a:pt x="4271097" y="1133696"/>
                </a:lnTo>
                <a:lnTo>
                  <a:pt x="4481158" y="1133696"/>
                </a:lnTo>
                <a:lnTo>
                  <a:pt x="4481158" y="1161432"/>
                </a:lnTo>
                <a:lnTo>
                  <a:pt x="4512917" y="1161432"/>
                </a:lnTo>
                <a:lnTo>
                  <a:pt x="4512917" y="1192678"/>
                </a:lnTo>
                <a:lnTo>
                  <a:pt x="4512917" y="1321303"/>
                </a:lnTo>
                <a:lnTo>
                  <a:pt x="4537898" y="1321303"/>
                </a:lnTo>
                <a:lnTo>
                  <a:pt x="4537898" y="1346802"/>
                </a:lnTo>
                <a:lnTo>
                  <a:pt x="4543915" y="1346802"/>
                </a:lnTo>
                <a:lnTo>
                  <a:pt x="4543915" y="2322233"/>
                </a:lnTo>
                <a:lnTo>
                  <a:pt x="4577684" y="2322233"/>
                </a:lnTo>
                <a:lnTo>
                  <a:pt x="4577684" y="2308200"/>
                </a:lnTo>
                <a:lnTo>
                  <a:pt x="4606692" y="2308200"/>
                </a:lnTo>
                <a:lnTo>
                  <a:pt x="4606692" y="2277578"/>
                </a:lnTo>
                <a:lnTo>
                  <a:pt x="4617599" y="2277578"/>
                </a:lnTo>
                <a:lnTo>
                  <a:pt x="4617599" y="2253305"/>
                </a:lnTo>
                <a:lnTo>
                  <a:pt x="4763727" y="2253305"/>
                </a:lnTo>
                <a:lnTo>
                  <a:pt x="4763727" y="2277578"/>
                </a:lnTo>
                <a:lnTo>
                  <a:pt x="4779340" y="2277578"/>
                </a:lnTo>
                <a:lnTo>
                  <a:pt x="4779340" y="2308200"/>
                </a:lnTo>
                <a:lnTo>
                  <a:pt x="4795642" y="2308200"/>
                </a:lnTo>
                <a:lnTo>
                  <a:pt x="4795642" y="2334628"/>
                </a:lnTo>
                <a:lnTo>
                  <a:pt x="4829119" y="2334628"/>
                </a:lnTo>
                <a:lnTo>
                  <a:pt x="4829119" y="2365249"/>
                </a:lnTo>
                <a:lnTo>
                  <a:pt x="4856537" y="2365249"/>
                </a:lnTo>
                <a:lnTo>
                  <a:pt x="4856537" y="2393325"/>
                </a:lnTo>
                <a:lnTo>
                  <a:pt x="4887082" y="2393325"/>
                </a:lnTo>
                <a:lnTo>
                  <a:pt x="4887082" y="2417142"/>
                </a:lnTo>
                <a:lnTo>
                  <a:pt x="4917879" y="2417142"/>
                </a:lnTo>
                <a:lnTo>
                  <a:pt x="4917879" y="2703138"/>
                </a:lnTo>
                <a:lnTo>
                  <a:pt x="4965337" y="2703138"/>
                </a:lnTo>
                <a:lnTo>
                  <a:pt x="4965337" y="2721322"/>
                </a:lnTo>
                <a:lnTo>
                  <a:pt x="4982610" y="2721322"/>
                </a:lnTo>
                <a:lnTo>
                  <a:pt x="4982610" y="2691860"/>
                </a:lnTo>
                <a:lnTo>
                  <a:pt x="5021150" y="2691860"/>
                </a:lnTo>
                <a:lnTo>
                  <a:pt x="5021150" y="2666115"/>
                </a:lnTo>
                <a:lnTo>
                  <a:pt x="5091299" y="2666115"/>
                </a:lnTo>
                <a:lnTo>
                  <a:pt x="5091299" y="2297834"/>
                </a:lnTo>
                <a:lnTo>
                  <a:pt x="5115634" y="2297834"/>
                </a:lnTo>
                <a:lnTo>
                  <a:pt x="5115634" y="2263868"/>
                </a:lnTo>
                <a:lnTo>
                  <a:pt x="5139244" y="2263868"/>
                </a:lnTo>
                <a:lnTo>
                  <a:pt x="5139244" y="2229384"/>
                </a:lnTo>
                <a:lnTo>
                  <a:pt x="5371495" y="2229384"/>
                </a:lnTo>
                <a:lnTo>
                  <a:pt x="5371495" y="2263868"/>
                </a:lnTo>
                <a:lnTo>
                  <a:pt x="5415025" y="2263868"/>
                </a:lnTo>
                <a:lnTo>
                  <a:pt x="5415025" y="2297834"/>
                </a:lnTo>
                <a:lnTo>
                  <a:pt x="5421963" y="2297834"/>
                </a:lnTo>
                <a:lnTo>
                  <a:pt x="5421963" y="2629525"/>
                </a:lnTo>
                <a:lnTo>
                  <a:pt x="5487247" y="2629525"/>
                </a:lnTo>
                <a:lnTo>
                  <a:pt x="5487247" y="2417142"/>
                </a:lnTo>
                <a:lnTo>
                  <a:pt x="5514081" y="2417142"/>
                </a:lnTo>
                <a:lnTo>
                  <a:pt x="5514081" y="2392707"/>
                </a:lnTo>
                <a:lnTo>
                  <a:pt x="5531964" y="2392707"/>
                </a:lnTo>
                <a:lnTo>
                  <a:pt x="5531964" y="2297834"/>
                </a:lnTo>
                <a:lnTo>
                  <a:pt x="5561409" y="2297834"/>
                </a:lnTo>
                <a:lnTo>
                  <a:pt x="5561409" y="2265591"/>
                </a:lnTo>
                <a:lnTo>
                  <a:pt x="5584747" y="2265591"/>
                </a:lnTo>
                <a:lnTo>
                  <a:pt x="5584747" y="2229384"/>
                </a:lnTo>
                <a:lnTo>
                  <a:pt x="5598837" y="2229384"/>
                </a:lnTo>
                <a:lnTo>
                  <a:pt x="5598837" y="2215638"/>
                </a:lnTo>
                <a:lnTo>
                  <a:pt x="5713068" y="2215638"/>
                </a:lnTo>
                <a:lnTo>
                  <a:pt x="5713068" y="2229384"/>
                </a:lnTo>
                <a:lnTo>
                  <a:pt x="5728379" y="2229384"/>
                </a:lnTo>
                <a:lnTo>
                  <a:pt x="5728379" y="2265591"/>
                </a:lnTo>
                <a:lnTo>
                  <a:pt x="5764218" y="2265591"/>
                </a:lnTo>
                <a:lnTo>
                  <a:pt x="5764218" y="2289617"/>
                </a:lnTo>
                <a:lnTo>
                  <a:pt x="5806440" y="2289617"/>
                </a:lnTo>
                <a:lnTo>
                  <a:pt x="5806440" y="2412898"/>
                </a:lnTo>
                <a:lnTo>
                  <a:pt x="5886798" y="2412898"/>
                </a:lnTo>
                <a:lnTo>
                  <a:pt x="5886798" y="2541665"/>
                </a:lnTo>
                <a:lnTo>
                  <a:pt x="6091473" y="2541665"/>
                </a:lnTo>
                <a:lnTo>
                  <a:pt x="6091473" y="1131782"/>
                </a:lnTo>
                <a:lnTo>
                  <a:pt x="6103789" y="1131782"/>
                </a:lnTo>
                <a:lnTo>
                  <a:pt x="6103789" y="1112765"/>
                </a:lnTo>
                <a:lnTo>
                  <a:pt x="6130034" y="1112765"/>
                </a:lnTo>
                <a:lnTo>
                  <a:pt x="6130034" y="818313"/>
                </a:lnTo>
                <a:lnTo>
                  <a:pt x="6173002" y="818313"/>
                </a:lnTo>
                <a:lnTo>
                  <a:pt x="6173002" y="667492"/>
                </a:lnTo>
                <a:lnTo>
                  <a:pt x="6191843" y="667492"/>
                </a:lnTo>
                <a:lnTo>
                  <a:pt x="6191843" y="648473"/>
                </a:lnTo>
                <a:lnTo>
                  <a:pt x="6210684" y="648473"/>
                </a:lnTo>
                <a:lnTo>
                  <a:pt x="6210684" y="410662"/>
                </a:lnTo>
                <a:lnTo>
                  <a:pt x="6240758" y="410662"/>
                </a:lnTo>
                <a:lnTo>
                  <a:pt x="6240758" y="384400"/>
                </a:lnTo>
                <a:lnTo>
                  <a:pt x="6266394" y="384400"/>
                </a:lnTo>
                <a:lnTo>
                  <a:pt x="6266394" y="355114"/>
                </a:lnTo>
                <a:lnTo>
                  <a:pt x="6288503" y="355114"/>
                </a:lnTo>
                <a:lnTo>
                  <a:pt x="6288503" y="339400"/>
                </a:lnTo>
                <a:lnTo>
                  <a:pt x="6303950" y="339400"/>
                </a:lnTo>
                <a:lnTo>
                  <a:pt x="6303950" y="316483"/>
                </a:lnTo>
                <a:lnTo>
                  <a:pt x="6319584" y="316483"/>
                </a:lnTo>
                <a:lnTo>
                  <a:pt x="6319584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867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2243" name="直接连接符 5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4" name="直接连接符 5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83" name="文本框 44"/>
          <p:cNvSpPr>
            <a:spLocks noChangeArrowheads="1"/>
          </p:cNvSpPr>
          <p:nvPr/>
        </p:nvSpPr>
        <p:spPr bwMode="auto">
          <a:xfrm>
            <a:off x="2994025" y="181610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国际化视野</a:t>
            </a:r>
          </a:p>
        </p:txBody>
      </p:sp>
      <p:sp>
        <p:nvSpPr>
          <p:cNvPr id="28684" name="文本框 45"/>
          <p:cNvSpPr>
            <a:spLocks noChangeArrowheads="1"/>
          </p:cNvSpPr>
          <p:nvPr/>
        </p:nvSpPr>
        <p:spPr bwMode="auto">
          <a:xfrm>
            <a:off x="8766175" y="20066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拒绝平庸</a:t>
            </a:r>
          </a:p>
        </p:txBody>
      </p:sp>
      <p:sp>
        <p:nvSpPr>
          <p:cNvPr id="28685" name="文本框 46"/>
          <p:cNvSpPr>
            <a:spLocks noChangeArrowheads="1"/>
          </p:cNvSpPr>
          <p:nvPr/>
        </p:nvSpPr>
        <p:spPr bwMode="auto">
          <a:xfrm>
            <a:off x="5146675" y="154305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0B728"/>
                </a:solidFill>
                <a:sym typeface="方正兰亭黑_GBK" panose="02000000000000000000" pitchFamily="2" charset="-122"/>
              </a:rPr>
              <a:t>独立创新思维</a:t>
            </a:r>
          </a:p>
        </p:txBody>
      </p:sp>
      <p:sp>
        <p:nvSpPr>
          <p:cNvPr id="28686" name="文本框 47"/>
          <p:cNvSpPr>
            <a:spLocks noChangeArrowheads="1"/>
          </p:cNvSpPr>
          <p:nvPr/>
        </p:nvSpPr>
        <p:spPr bwMode="auto">
          <a:xfrm>
            <a:off x="6908800" y="223361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D860"/>
                </a:solidFill>
                <a:sym typeface="方正兰亭黑_GBK" panose="02000000000000000000" pitchFamily="2" charset="-122"/>
              </a:rPr>
              <a:t>精益求精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文本框 48"/>
          <p:cNvSpPr>
            <a:spLocks noChangeArrowheads="1"/>
          </p:cNvSpPr>
          <p:nvPr/>
        </p:nvSpPr>
        <p:spPr bwMode="auto">
          <a:xfrm>
            <a:off x="5603875" y="2922588"/>
            <a:ext cx="326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0B728"/>
                </a:solidFill>
                <a:sym typeface="方正兰亭黑_GBK" panose="02000000000000000000" pitchFamily="2" charset="-122"/>
              </a:rPr>
              <a:t>产品与产品的差异在于细节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文本框 53"/>
          <p:cNvSpPr>
            <a:spLocks noChangeArrowheads="1"/>
          </p:cNvSpPr>
          <p:nvPr/>
        </p:nvSpPr>
        <p:spPr bwMode="auto">
          <a:xfrm>
            <a:off x="8872538" y="3157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D860"/>
                </a:solidFill>
                <a:sym typeface="方正兰亭黑_GBK" panose="02000000000000000000" pitchFamily="2" charset="-122"/>
              </a:rPr>
              <a:t>良好沟通互动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文本框 54"/>
          <p:cNvSpPr>
            <a:spLocks noChangeArrowheads="1"/>
          </p:cNvSpPr>
          <p:nvPr/>
        </p:nvSpPr>
        <p:spPr bwMode="auto">
          <a:xfrm>
            <a:off x="2355850" y="3284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0B728"/>
                </a:solidFill>
                <a:sym typeface="方正兰亭黑_GBK" panose="02000000000000000000" pitchFamily="2" charset="-122"/>
              </a:rPr>
              <a:t>追求品质卓越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文本框 55"/>
          <p:cNvSpPr>
            <a:spLocks noChangeArrowheads="1"/>
          </p:cNvSpPr>
          <p:nvPr/>
        </p:nvSpPr>
        <p:spPr bwMode="auto">
          <a:xfrm>
            <a:off x="3829050" y="2368550"/>
            <a:ext cx="17224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F0B728"/>
                </a:solidFill>
                <a:sym typeface="方正兰亭黑_GBK" panose="02000000000000000000" pitchFamily="2" charset="-122"/>
              </a:rPr>
              <a:t>超越自我</a:t>
            </a:r>
          </a:p>
        </p:txBody>
      </p:sp>
      <p:sp>
        <p:nvSpPr>
          <p:cNvPr id="28691" name="文本框 56"/>
          <p:cNvSpPr>
            <a:spLocks noChangeArrowheads="1"/>
          </p:cNvSpPr>
          <p:nvPr/>
        </p:nvSpPr>
        <p:spPr bwMode="auto">
          <a:xfrm>
            <a:off x="1068388" y="2455863"/>
            <a:ext cx="16208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共创明天</a:t>
            </a:r>
          </a:p>
        </p:txBody>
      </p:sp>
    </p:spTree>
    <p:extLst>
      <p:ext uri="{BB962C8B-B14F-4D97-AF65-F5344CB8AC3E}">
        <p14:creationId xmlns:p14="http://schemas.microsoft.com/office/powerpoint/2010/main" val="168897345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utoUpdateAnimBg="0"/>
      <p:bldP spid="28677" grpId="0" animBg="1"/>
      <p:bldP spid="28678" grpId="0" bldLvl="0" autoUpdateAnimBg="0"/>
      <p:bldP spid="28679" grpId="0" bldLvl="0" autoUpdateAnimBg="0"/>
      <p:bldP spid="28683" grpId="0" bldLvl="0" autoUpdateAnimBg="0"/>
      <p:bldP spid="28684" grpId="0" bldLvl="0" autoUpdateAnimBg="0"/>
      <p:bldP spid="28685" grpId="0" bldLvl="0" autoUpdateAnimBg="0"/>
      <p:bldP spid="28686" grpId="0" bldLvl="0" autoUpdateAnimBg="0"/>
      <p:bldP spid="28687" grpId="0" bldLvl="0" autoUpdateAnimBg="0"/>
      <p:bldP spid="28688" grpId="0" bldLvl="0" autoUpdateAnimBg="0"/>
      <p:bldP spid="28689" grpId="0" bldLvl="0" autoUpdateAnimBg="0"/>
      <p:bldP spid="28690" grpId="0" bldLvl="0" autoUpdateAnimBg="0"/>
      <p:bldP spid="2869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76F7A9-093C-4F26-9546-159E1BF712B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25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9700" name="Freeform 11"/>
          <p:cNvSpPr>
            <a:spLocks noChangeArrowheads="1"/>
          </p:cNvSpPr>
          <p:nvPr/>
        </p:nvSpPr>
        <p:spPr bwMode="auto">
          <a:xfrm>
            <a:off x="5219700" y="18589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5" y="1651000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8" y="1952625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5" y="28765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3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5" y="2708275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5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0" y="21955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8" y="2636838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5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0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5" y="3324225"/>
            <a:ext cx="138113" cy="139700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8" y="2870200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0" y="49196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5"/>
            <a:ext cx="138112" cy="138113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0" y="42338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5" y="47434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5" y="41386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5626100" y="5195888"/>
            <a:ext cx="1114425" cy="1123950"/>
            <a:chOff x="0" y="0"/>
            <a:chExt cx="749300" cy="756115"/>
          </a:xfrm>
          <a:solidFill>
            <a:srgbClr val="FFD860"/>
          </a:solidFill>
        </p:grpSpPr>
        <p:sp>
          <p:nvSpPr>
            <p:cNvPr id="29722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23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24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" name="组合 24"/>
          <p:cNvGrpSpPr>
            <a:grpSpLocks/>
          </p:cNvGrpSpPr>
          <p:nvPr/>
        </p:nvGrpSpPr>
        <p:grpSpPr bwMode="auto">
          <a:xfrm>
            <a:off x="5600700" y="15065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26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4" name="Group 47"/>
            <p:cNvGrpSpPr>
              <a:grpSpLocks/>
            </p:cNvGrpSpPr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29728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29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0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1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5" name="组合 26"/>
          <p:cNvGrpSpPr>
            <a:grpSpLocks/>
          </p:cNvGrpSpPr>
          <p:nvPr/>
        </p:nvGrpSpPr>
        <p:grpSpPr bwMode="auto">
          <a:xfrm>
            <a:off x="5911850" y="28400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3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29735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6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" name="组合 25"/>
          <p:cNvGrpSpPr>
            <a:grpSpLocks/>
          </p:cNvGrpSpPr>
          <p:nvPr/>
        </p:nvGrpSpPr>
        <p:grpSpPr bwMode="auto">
          <a:xfrm>
            <a:off x="4730750" y="2562225"/>
            <a:ext cx="1273175" cy="1276350"/>
            <a:chOff x="0" y="0"/>
            <a:chExt cx="954939" cy="956967"/>
          </a:xfrm>
          <a:solidFill>
            <a:srgbClr val="FFD860"/>
          </a:solidFill>
        </p:grpSpPr>
        <p:sp>
          <p:nvSpPr>
            <p:cNvPr id="29738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8" name="Group 55"/>
            <p:cNvGrpSpPr>
              <a:grpSpLocks/>
            </p:cNvGrpSpPr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29740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1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9" name="组合 23"/>
          <p:cNvGrpSpPr>
            <a:grpSpLocks/>
          </p:cNvGrpSpPr>
          <p:nvPr/>
        </p:nvGrpSpPr>
        <p:grpSpPr bwMode="auto">
          <a:xfrm>
            <a:off x="5413375" y="4060825"/>
            <a:ext cx="1009650" cy="1011238"/>
            <a:chOff x="0" y="0"/>
            <a:chExt cx="756963" cy="758569"/>
          </a:xfrm>
          <a:solidFill>
            <a:srgbClr val="FFD860"/>
          </a:solidFill>
        </p:grpSpPr>
        <p:sp>
          <p:nvSpPr>
            <p:cNvPr id="2974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0" name="Group 58"/>
            <p:cNvGrpSpPr>
              <a:grpSpLocks/>
            </p:cNvGrpSpPr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2974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4"/>
          <p:cNvGrpSpPr>
            <a:grpSpLocks/>
          </p:cNvGrpSpPr>
          <p:nvPr/>
        </p:nvGrpSpPr>
        <p:grpSpPr bwMode="auto">
          <a:xfrm>
            <a:off x="5097463" y="2012950"/>
            <a:ext cx="504825" cy="504825"/>
            <a:chOff x="0" y="0"/>
            <a:chExt cx="378482" cy="379286"/>
          </a:xfrm>
          <a:solidFill>
            <a:srgbClr val="FFD860"/>
          </a:solidFill>
        </p:grpSpPr>
        <p:sp>
          <p:nvSpPr>
            <p:cNvPr id="2974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2" name="Group 62"/>
            <p:cNvGrpSpPr>
              <a:grpSpLocks/>
            </p:cNvGrpSpPr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29751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2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3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3" name="组合 17"/>
          <p:cNvGrpSpPr>
            <a:grpSpLocks/>
          </p:cNvGrpSpPr>
          <p:nvPr/>
        </p:nvGrpSpPr>
        <p:grpSpPr bwMode="auto">
          <a:xfrm>
            <a:off x="6899275" y="2433638"/>
            <a:ext cx="581025" cy="582612"/>
            <a:chOff x="0" y="0"/>
            <a:chExt cx="435741" cy="436666"/>
          </a:xfrm>
          <a:solidFill>
            <a:srgbClr val="FFD860"/>
          </a:solidFill>
        </p:grpSpPr>
        <p:sp>
          <p:nvSpPr>
            <p:cNvPr id="29755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4" name="Group 66"/>
            <p:cNvGrpSpPr>
              <a:grpSpLocks/>
            </p:cNvGrpSpPr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297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5" name="组合 22"/>
          <p:cNvGrpSpPr>
            <a:grpSpLocks/>
          </p:cNvGrpSpPr>
          <p:nvPr/>
        </p:nvGrpSpPr>
        <p:grpSpPr bwMode="auto">
          <a:xfrm>
            <a:off x="6423025" y="4279900"/>
            <a:ext cx="476250" cy="476250"/>
            <a:chOff x="0" y="0"/>
            <a:chExt cx="356700" cy="357457"/>
          </a:xfrm>
          <a:solidFill>
            <a:srgbClr val="FFD860"/>
          </a:solidFill>
        </p:grpSpPr>
        <p:sp>
          <p:nvSpPr>
            <p:cNvPr id="29761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6" name="Group 78"/>
            <p:cNvGrpSpPr>
              <a:grpSpLocks/>
            </p:cNvGrpSpPr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29763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4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5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6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7" name="组合 21"/>
          <p:cNvGrpSpPr>
            <a:grpSpLocks/>
          </p:cNvGrpSpPr>
          <p:nvPr/>
        </p:nvGrpSpPr>
        <p:grpSpPr bwMode="auto">
          <a:xfrm>
            <a:off x="5318125" y="3908425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68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8" name="Group 83"/>
            <p:cNvGrpSpPr>
              <a:grpSpLocks/>
            </p:cNvGrpSpPr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29770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71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72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" name="组合 19"/>
          <p:cNvGrpSpPr>
            <a:grpSpLocks/>
          </p:cNvGrpSpPr>
          <p:nvPr/>
        </p:nvGrpSpPr>
        <p:grpSpPr bwMode="auto">
          <a:xfrm>
            <a:off x="7243763" y="30162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4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75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0" name="组合 27"/>
          <p:cNvGrpSpPr>
            <a:grpSpLocks/>
          </p:cNvGrpSpPr>
          <p:nvPr/>
        </p:nvGrpSpPr>
        <p:grpSpPr bwMode="auto">
          <a:xfrm>
            <a:off x="6359525" y="47561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7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78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645150" y="3757613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0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2" name="Group 89"/>
            <p:cNvGrpSpPr>
              <a:grpSpLocks/>
            </p:cNvGrpSpPr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9782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3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3" name="组合 18"/>
          <p:cNvGrpSpPr>
            <a:grpSpLocks/>
          </p:cNvGrpSpPr>
          <p:nvPr/>
        </p:nvGrpSpPr>
        <p:grpSpPr bwMode="auto">
          <a:xfrm>
            <a:off x="7032625" y="2082800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5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4" name="Group 92"/>
            <p:cNvGrpSpPr>
              <a:grpSpLocks/>
            </p:cNvGrpSpPr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97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8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9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5" name="组合 15"/>
          <p:cNvGrpSpPr>
            <a:grpSpLocks/>
          </p:cNvGrpSpPr>
          <p:nvPr/>
        </p:nvGrpSpPr>
        <p:grpSpPr bwMode="auto">
          <a:xfrm>
            <a:off x="5365750" y="17208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1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92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6" name="组合 16"/>
          <p:cNvGrpSpPr>
            <a:grpSpLocks/>
          </p:cNvGrpSpPr>
          <p:nvPr/>
        </p:nvGrpSpPr>
        <p:grpSpPr bwMode="auto">
          <a:xfrm>
            <a:off x="4795838" y="2347913"/>
            <a:ext cx="300037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4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95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0" y="3365500"/>
            <a:ext cx="2809875" cy="13160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0" y="4891088"/>
            <a:ext cx="2811463" cy="1316037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0572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0" y="3365500"/>
            <a:ext cx="2811463" cy="131603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891088"/>
            <a:ext cx="2811462" cy="1316037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7213" y="1827213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5"/>
            <a:ext cx="25971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4675" y="49085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6038" y="33813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8" y="3794125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3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5"/>
            <a:ext cx="25955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9244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0" y="3794125"/>
            <a:ext cx="25955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4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815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" name="组合 15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3310" name="直接连接符 15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1" name="直接连接符 15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106113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8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2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2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7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1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4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2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animBg="1"/>
      <p:bldP spid="29796" grpId="0" animBg="1"/>
      <p:bldP spid="29797" grpId="0" animBg="1"/>
      <p:bldP spid="29798" grpId="0" animBg="1"/>
      <p:bldP spid="29799" grpId="0" animBg="1"/>
      <p:bldP spid="29800" grpId="0" animBg="1"/>
      <p:bldP spid="29801" grpId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  <p:bldP spid="29814" grpId="0" bldLvl="0" autoUpdateAnimBg="0"/>
      <p:bldP spid="29815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D4A030A-2BEB-4587-B437-048B9511306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03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30724" name="文本框 8"/>
          <p:cNvSpPr>
            <a:spLocks noChangeArrowheads="1"/>
          </p:cNvSpPr>
          <p:nvPr/>
        </p:nvSpPr>
        <p:spPr bwMode="auto">
          <a:xfrm>
            <a:off x="4202113" y="33845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200">
                <a:solidFill>
                  <a:srgbClr val="FFD860"/>
                </a:solidFill>
                <a:sym typeface="方正兰亭黑_GBK" panose="02000000000000000000" pitchFamily="2" charset="-122"/>
              </a:rPr>
              <a:t>产品和服务</a:t>
            </a:r>
            <a:endParaRPr lang="en-US" altLang="zh-CN" sz="5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0725" name="矩形 51"/>
          <p:cNvSpPr>
            <a:spLocks noChangeArrowheads="1"/>
          </p:cNvSpPr>
          <p:nvPr/>
        </p:nvSpPr>
        <p:spPr bwMode="auto">
          <a:xfrm>
            <a:off x="4416425" y="4418013"/>
            <a:ext cx="3382963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23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30726" name="直接连接符 23"/>
          <p:cNvSpPr>
            <a:spLocks noChangeShapeType="1"/>
          </p:cNvSpPr>
          <p:nvPr/>
        </p:nvSpPr>
        <p:spPr bwMode="auto">
          <a:xfrm>
            <a:off x="4608513" y="4362450"/>
            <a:ext cx="2974975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47957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3" grpId="0" bldLvl="0" autoUpdateAnimBg="0"/>
      <p:bldP spid="30724" grpId="0" bldLvl="0" autoUpdateAnimBg="0"/>
      <p:bldP spid="30725" grpId="0" bldLvl="0" autoUpdateAnimBg="0"/>
      <p:bldP spid="307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BC6479A-9E7E-4E6D-B197-FD6B4F372CEE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29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416050" y="4081463"/>
            <a:ext cx="9477375" cy="2036762"/>
            <a:chOff x="0" y="0"/>
            <a:chExt cx="9476539" cy="2036659"/>
          </a:xfrm>
        </p:grpSpPr>
        <p:grpSp>
          <p:nvGrpSpPr>
            <p:cNvPr id="55320" name="Group 3"/>
            <p:cNvGrpSpPr>
              <a:grpSpLocks/>
            </p:cNvGrpSpPr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55326" name="Group 4"/>
              <p:cNvGrpSpPr>
                <a:grpSpLocks/>
              </p:cNvGrpSpPr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55338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9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0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1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701813113 w 100"/>
                    <a:gd name="T1" fmla="*/ 0 h 100"/>
                    <a:gd name="T2" fmla="*/ 1403626225 w 100"/>
                    <a:gd name="T3" fmla="*/ 713760542 h 100"/>
                    <a:gd name="T4" fmla="*/ 701813113 w 100"/>
                    <a:gd name="T5" fmla="*/ 1427517306 h 100"/>
                    <a:gd name="T6" fmla="*/ 0 w 100"/>
                    <a:gd name="T7" fmla="*/ 713760542 h 100"/>
                    <a:gd name="T8" fmla="*/ 701813113 w 100"/>
                    <a:gd name="T9" fmla="*/ 0 h 100"/>
                    <a:gd name="T10" fmla="*/ 701813113 w 100"/>
                    <a:gd name="T11" fmla="*/ 1099187381 h 100"/>
                    <a:gd name="T12" fmla="*/ 1080794067 w 100"/>
                    <a:gd name="T13" fmla="*/ 713760542 h 100"/>
                    <a:gd name="T14" fmla="*/ 701813113 w 100"/>
                    <a:gd name="T15" fmla="*/ 328329925 h 100"/>
                    <a:gd name="T16" fmla="*/ 322835905 w 100"/>
                    <a:gd name="T17" fmla="*/ 713760542 h 100"/>
                    <a:gd name="T18" fmla="*/ 70181311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2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3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38684329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5327" name="Group 6"/>
              <p:cNvGrpSpPr>
                <a:grpSpLocks/>
              </p:cNvGrpSpPr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55328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98841198 w 188"/>
                    <a:gd name="T1" fmla="*/ 2147483647 h 227"/>
                    <a:gd name="T2" fmla="*/ 451838496 w 188"/>
                    <a:gd name="T3" fmla="*/ 1911033059 h 227"/>
                    <a:gd name="T4" fmla="*/ 550675936 w 188"/>
                    <a:gd name="T5" fmla="*/ 1782679698 h 227"/>
                    <a:gd name="T6" fmla="*/ 649517134 w 188"/>
                    <a:gd name="T7" fmla="*/ 213919751 h 227"/>
                    <a:gd name="T8" fmla="*/ 705994597 w 188"/>
                    <a:gd name="T9" fmla="*/ 0 h 227"/>
                    <a:gd name="T10" fmla="*/ 2146230039 w 188"/>
                    <a:gd name="T11" fmla="*/ 71306584 h 227"/>
                    <a:gd name="T12" fmla="*/ 2147483647 w 188"/>
                    <a:gd name="T13" fmla="*/ 156876750 h 227"/>
                    <a:gd name="T14" fmla="*/ 2147483647 w 188"/>
                    <a:gd name="T15" fmla="*/ 342273112 h 227"/>
                    <a:gd name="T16" fmla="*/ 2147483647 w 188"/>
                    <a:gd name="T17" fmla="*/ 356536695 h 227"/>
                    <a:gd name="T18" fmla="*/ 2147483647 w 188"/>
                    <a:gd name="T19" fmla="*/ 1197959670 h 227"/>
                    <a:gd name="T20" fmla="*/ 2147483647 w 188"/>
                    <a:gd name="T21" fmla="*/ 1255006447 h 227"/>
                    <a:gd name="T22" fmla="*/ 2147483647 w 188"/>
                    <a:gd name="T23" fmla="*/ 1911033059 h 227"/>
                    <a:gd name="T24" fmla="*/ 2147483647 w 188"/>
                    <a:gd name="T25" fmla="*/ 2147483647 h 227"/>
                    <a:gd name="T26" fmla="*/ 2147483647 w 188"/>
                    <a:gd name="T27" fmla="*/ 2147483647 h 227"/>
                    <a:gd name="T28" fmla="*/ 2147483647 w 188"/>
                    <a:gd name="T29" fmla="*/ 2147483647 h 227"/>
                    <a:gd name="T30" fmla="*/ 2147483647 w 188"/>
                    <a:gd name="T31" fmla="*/ 2147483647 h 227"/>
                    <a:gd name="T32" fmla="*/ 2147483647 w 188"/>
                    <a:gd name="T33" fmla="*/ 2147483647 h 227"/>
                    <a:gd name="T34" fmla="*/ 2147483647 w 188"/>
                    <a:gd name="T35" fmla="*/ 2147483647 h 227"/>
                    <a:gd name="T36" fmla="*/ 2147483647 w 188"/>
                    <a:gd name="T37" fmla="*/ 2147483647 h 227"/>
                    <a:gd name="T38" fmla="*/ 2147483647 w 188"/>
                    <a:gd name="T39" fmla="*/ 2147483647 h 227"/>
                    <a:gd name="T40" fmla="*/ 2147483647 w 188"/>
                    <a:gd name="T41" fmla="*/ 2147483647 h 227"/>
                    <a:gd name="T42" fmla="*/ 2147483647 w 188"/>
                    <a:gd name="T43" fmla="*/ 2147483647 h 227"/>
                    <a:gd name="T44" fmla="*/ 2147483647 w 188"/>
                    <a:gd name="T45" fmla="*/ 2147483647 h 227"/>
                    <a:gd name="T46" fmla="*/ 2147483647 w 188"/>
                    <a:gd name="T47" fmla="*/ 2147483647 h 227"/>
                    <a:gd name="T48" fmla="*/ 1849710204 w 188"/>
                    <a:gd name="T49" fmla="*/ 2147483647 h 227"/>
                    <a:gd name="T50" fmla="*/ 1849710204 w 188"/>
                    <a:gd name="T51" fmla="*/ 2147483647 h 227"/>
                    <a:gd name="T52" fmla="*/ 1835588959 w 188"/>
                    <a:gd name="T53" fmla="*/ 2147483647 h 227"/>
                    <a:gd name="T54" fmla="*/ 1807350228 w 188"/>
                    <a:gd name="T55" fmla="*/ 2147483647 h 227"/>
                    <a:gd name="T56" fmla="*/ 1793228983 w 188"/>
                    <a:gd name="T57" fmla="*/ 2147483647 h 227"/>
                    <a:gd name="T58" fmla="*/ 1793228983 w 188"/>
                    <a:gd name="T59" fmla="*/ 2147483647 h 227"/>
                    <a:gd name="T60" fmla="*/ 1793228983 w 188"/>
                    <a:gd name="T61" fmla="*/ 2147483647 h 227"/>
                    <a:gd name="T62" fmla="*/ 1652031567 w 188"/>
                    <a:gd name="T63" fmla="*/ 2147483647 h 227"/>
                    <a:gd name="T64" fmla="*/ 1553190369 w 188"/>
                    <a:gd name="T65" fmla="*/ 2147483647 h 227"/>
                    <a:gd name="T66" fmla="*/ 1200193070 w 188"/>
                    <a:gd name="T67" fmla="*/ 2082169616 h 227"/>
                    <a:gd name="T68" fmla="*/ 607157157 w 188"/>
                    <a:gd name="T69" fmla="*/ 2053646227 h 227"/>
                    <a:gd name="T70" fmla="*/ 225917369 w 188"/>
                    <a:gd name="T71" fmla="*/ 2147483647 h 227"/>
                    <a:gd name="T72" fmla="*/ 84719953 w 188"/>
                    <a:gd name="T73" fmla="*/ 2147483647 h 227"/>
                    <a:gd name="T74" fmla="*/ 0 w 188"/>
                    <a:gd name="T75" fmla="*/ 2147483647 h 227"/>
                    <a:gd name="T76" fmla="*/ 98841198 w 188"/>
                    <a:gd name="T77" fmla="*/ 2147483647 h 227"/>
                    <a:gd name="T78" fmla="*/ 2075627573 w 188"/>
                    <a:gd name="T79" fmla="*/ 213919751 h 227"/>
                    <a:gd name="T80" fmla="*/ 1877948936 w 188"/>
                    <a:gd name="T81" fmla="*/ 199659945 h 227"/>
                    <a:gd name="T82" fmla="*/ 1906191425 w 188"/>
                    <a:gd name="T83" fmla="*/ 1597279559 h 227"/>
                    <a:gd name="T84" fmla="*/ 2147483647 w 188"/>
                    <a:gd name="T85" fmla="*/ 1597279559 h 227"/>
                    <a:gd name="T86" fmla="*/ 2147483647 w 188"/>
                    <a:gd name="T87" fmla="*/ 1140916669 h 227"/>
                    <a:gd name="T88" fmla="*/ 2075627573 w 188"/>
                    <a:gd name="T89" fmla="*/ 213919751 h 227"/>
                    <a:gd name="T90" fmla="*/ 1863831449 w 188"/>
                    <a:gd name="T91" fmla="*/ 2147483647 h 227"/>
                    <a:gd name="T92" fmla="*/ 1863831449 w 188"/>
                    <a:gd name="T93" fmla="*/ 2147483647 h 227"/>
                    <a:gd name="T94" fmla="*/ 1863831449 w 188"/>
                    <a:gd name="T95" fmla="*/ 2147483647 h 227"/>
                    <a:gd name="T96" fmla="*/ 1990911378 w 188"/>
                    <a:gd name="T97" fmla="*/ 2147483647 h 227"/>
                    <a:gd name="T98" fmla="*/ 2147483647 w 188"/>
                    <a:gd name="T99" fmla="*/ 2147483647 h 227"/>
                    <a:gd name="T100" fmla="*/ 2147483647 w 188"/>
                    <a:gd name="T101" fmla="*/ 2147483647 h 227"/>
                    <a:gd name="T102" fmla="*/ 2147483647 w 188"/>
                    <a:gd name="T103" fmla="*/ 2147483647 h 227"/>
                    <a:gd name="T104" fmla="*/ 2147483647 w 188"/>
                    <a:gd name="T105" fmla="*/ 2147483647 h 227"/>
                    <a:gd name="T106" fmla="*/ 2147483647 w 188"/>
                    <a:gd name="T107" fmla="*/ 2147483647 h 227"/>
                    <a:gd name="T108" fmla="*/ 1863831449 w 188"/>
                    <a:gd name="T109" fmla="*/ 2147483647 h 227"/>
                    <a:gd name="T110" fmla="*/ 1863831449 w 188"/>
                    <a:gd name="T111" fmla="*/ 2147483647 h 227"/>
                    <a:gd name="T112" fmla="*/ 1849710204 w 188"/>
                    <a:gd name="T113" fmla="*/ 1155176475 h 227"/>
                    <a:gd name="T114" fmla="*/ 1821471472 w 188"/>
                    <a:gd name="T115" fmla="*/ 213919751 h 227"/>
                    <a:gd name="T116" fmla="*/ 1115473117 w 188"/>
                    <a:gd name="T117" fmla="*/ 185400139 h 227"/>
                    <a:gd name="T118" fmla="*/ 1101355630 w 188"/>
                    <a:gd name="T119" fmla="*/ 926993141 h 227"/>
                    <a:gd name="T120" fmla="*/ 1849710204 w 188"/>
                    <a:gd name="T121" fmla="*/ 1155176475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29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707775163 w 100"/>
                    <a:gd name="T1" fmla="*/ 0 h 100"/>
                    <a:gd name="T2" fmla="*/ 1415550326 w 100"/>
                    <a:gd name="T3" fmla="*/ 713760542 h 100"/>
                    <a:gd name="T4" fmla="*/ 707775163 w 100"/>
                    <a:gd name="T5" fmla="*/ 1427517306 h 100"/>
                    <a:gd name="T6" fmla="*/ 0 w 100"/>
                    <a:gd name="T7" fmla="*/ 713760542 h 100"/>
                    <a:gd name="T8" fmla="*/ 707775163 w 100"/>
                    <a:gd name="T9" fmla="*/ 0 h 100"/>
                    <a:gd name="T10" fmla="*/ 707775163 w 100"/>
                    <a:gd name="T11" fmla="*/ 1099187381 h 100"/>
                    <a:gd name="T12" fmla="*/ 1089972773 w 100"/>
                    <a:gd name="T13" fmla="*/ 713760542 h 100"/>
                    <a:gd name="T14" fmla="*/ 707775163 w 100"/>
                    <a:gd name="T15" fmla="*/ 328329925 h 100"/>
                    <a:gd name="T16" fmla="*/ 325577553 w 100"/>
                    <a:gd name="T17" fmla="*/ 713760542 h 100"/>
                    <a:gd name="T18" fmla="*/ 70777516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0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8160807 w 33"/>
                    <a:gd name="T1" fmla="*/ 499784853 h 163"/>
                    <a:gd name="T2" fmla="*/ 56317861 w 33"/>
                    <a:gd name="T3" fmla="*/ 514065068 h 163"/>
                    <a:gd name="T4" fmla="*/ 70396389 w 33"/>
                    <a:gd name="T5" fmla="*/ 114237941 h 163"/>
                    <a:gd name="T6" fmla="*/ 211192918 w 33"/>
                    <a:gd name="T7" fmla="*/ 99957726 h 163"/>
                    <a:gd name="T8" fmla="*/ 225271445 w 33"/>
                    <a:gd name="T9" fmla="*/ 514065068 h 163"/>
                    <a:gd name="T10" fmla="*/ 267510780 w 33"/>
                    <a:gd name="T11" fmla="*/ 528345283 h 163"/>
                    <a:gd name="T12" fmla="*/ 464625170 w 33"/>
                    <a:gd name="T13" fmla="*/ 542625498 h 163"/>
                    <a:gd name="T14" fmla="*/ 380146502 w 33"/>
                    <a:gd name="T15" fmla="*/ 1899185465 h 163"/>
                    <a:gd name="T16" fmla="*/ 140796530 w 33"/>
                    <a:gd name="T17" fmla="*/ 2141937784 h 163"/>
                    <a:gd name="T18" fmla="*/ 0 w 33"/>
                    <a:gd name="T19" fmla="*/ 2147483647 h 163"/>
                    <a:gd name="T20" fmla="*/ 28160807 w 33"/>
                    <a:gd name="T21" fmla="*/ 499784853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24570917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112996097 w 313"/>
                    <a:gd name="T1" fmla="*/ 0 h 62"/>
                    <a:gd name="T2" fmla="*/ 2147483647 w 313"/>
                    <a:gd name="T3" fmla="*/ 0 h 62"/>
                    <a:gd name="T4" fmla="*/ 2147483647 w 313"/>
                    <a:gd name="T5" fmla="*/ 129245237 h 62"/>
                    <a:gd name="T6" fmla="*/ 2147483647 w 313"/>
                    <a:gd name="T7" fmla="*/ 775463844 h 62"/>
                    <a:gd name="T8" fmla="*/ 2147483647 w 313"/>
                    <a:gd name="T9" fmla="*/ 890346815 h 62"/>
                    <a:gd name="T10" fmla="*/ 2147483647 w 313"/>
                    <a:gd name="T11" fmla="*/ 890346815 h 62"/>
                    <a:gd name="T12" fmla="*/ 2147483647 w 313"/>
                    <a:gd name="T13" fmla="*/ 832905329 h 62"/>
                    <a:gd name="T14" fmla="*/ 2147483647 w 313"/>
                    <a:gd name="T15" fmla="*/ 28720743 h 62"/>
                    <a:gd name="T16" fmla="*/ 1596076445 w 313"/>
                    <a:gd name="T17" fmla="*/ 617497864 h 62"/>
                    <a:gd name="T18" fmla="*/ 833350912 w 313"/>
                    <a:gd name="T19" fmla="*/ 28720743 h 62"/>
                    <a:gd name="T20" fmla="*/ 42374476 w 313"/>
                    <a:gd name="T21" fmla="*/ 832905329 h 62"/>
                    <a:gd name="T22" fmla="*/ 42374476 w 313"/>
                    <a:gd name="T23" fmla="*/ 861626072 h 62"/>
                    <a:gd name="T24" fmla="*/ 0 w 313"/>
                    <a:gd name="T25" fmla="*/ 775463844 h 62"/>
                    <a:gd name="T26" fmla="*/ 0 w 313"/>
                    <a:gd name="T27" fmla="*/ 129245237 h 62"/>
                    <a:gd name="T28" fmla="*/ 112996097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1096075366 w 77"/>
                    <a:gd name="T1" fmla="*/ 1262941939 h 88"/>
                    <a:gd name="T2" fmla="*/ 483979566 w 77"/>
                    <a:gd name="T3" fmla="*/ 330086710 h 88"/>
                    <a:gd name="T4" fmla="*/ 0 w 77"/>
                    <a:gd name="T5" fmla="*/ 0 h 88"/>
                    <a:gd name="T6" fmla="*/ 170817871 w 77"/>
                    <a:gd name="T7" fmla="*/ 1219887315 h 88"/>
                    <a:gd name="T8" fmla="*/ 1096075366 w 77"/>
                    <a:gd name="T9" fmla="*/ 1262941939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5321" name="组合 1"/>
            <p:cNvGrpSpPr>
              <a:grpSpLocks/>
            </p:cNvGrpSpPr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55322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3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4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5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74" name="矩形 3"/>
          <p:cNvSpPr>
            <a:spLocks noChangeArrowheads="1"/>
          </p:cNvSpPr>
          <p:nvPr/>
        </p:nvSpPr>
        <p:spPr bwMode="auto">
          <a:xfrm>
            <a:off x="48101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75" name="文本框 37"/>
          <p:cNvSpPr>
            <a:spLocks noChangeArrowheads="1"/>
          </p:cNvSpPr>
          <p:nvPr/>
        </p:nvSpPr>
        <p:spPr bwMode="auto">
          <a:xfrm>
            <a:off x="67151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Main Business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7" name="组合 44"/>
          <p:cNvGrpSpPr>
            <a:grpSpLocks/>
          </p:cNvGrpSpPr>
          <p:nvPr/>
        </p:nvGrpSpPr>
        <p:grpSpPr bwMode="auto">
          <a:xfrm>
            <a:off x="4264025" y="619125"/>
            <a:ext cx="263525" cy="393700"/>
            <a:chOff x="0" y="0"/>
            <a:chExt cx="213756" cy="427512"/>
          </a:xfrm>
        </p:grpSpPr>
        <p:sp>
          <p:nvSpPr>
            <p:cNvPr id="55318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9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1779" name="肘形连接符 59"/>
          <p:cNvCxnSpPr>
            <a:cxnSpLocks noChangeShapeType="1"/>
            <a:stCxn id="55322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55323" idx="0"/>
            <a:endCxn id="31789" idx="2"/>
          </p:cNvCxnSpPr>
          <p:nvPr/>
        </p:nvCxnSpPr>
        <p:spPr bwMode="auto">
          <a:xfrm rot="16200000" flipV="1">
            <a:off x="4917282" y="3723481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stCxn id="55325" idx="0"/>
            <a:endCxn id="31787" idx="2"/>
          </p:cNvCxnSpPr>
          <p:nvPr/>
        </p:nvCxnSpPr>
        <p:spPr bwMode="auto">
          <a:xfrm rot="5400000" flipH="1" flipV="1">
            <a:off x="9282907" y="3531394"/>
            <a:ext cx="336550" cy="763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0" y="45561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3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3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1786" name="直接连接符 86"/>
          <p:cNvCxnSpPr>
            <a:cxnSpLocks noChangeShapeType="1"/>
            <a:stCxn id="55324" idx="0"/>
            <a:endCxn id="31788" idx="2"/>
          </p:cNvCxnSpPr>
          <p:nvPr/>
        </p:nvCxnSpPr>
        <p:spPr bwMode="auto">
          <a:xfrm flipV="1">
            <a:off x="7361238" y="3744913"/>
            <a:ext cx="3175" cy="33655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8" y="2133600"/>
            <a:ext cx="2022475" cy="16097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5" y="2133600"/>
            <a:ext cx="2022475" cy="16097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0"/>
            <a:ext cx="2022475" cy="16097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0" y="2133600"/>
            <a:ext cx="2022475" cy="16097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372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74" grpId="0" bldLvl="0" autoUpdateAnimBg="0"/>
      <p:bldP spid="31775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DA5F3AD-F0F3-4F65-9C9C-34CBC609B8FC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2" name="流程图: 手动输入 10"/>
          <p:cNvSpPr>
            <a:spLocks noChangeArrowheads="1"/>
          </p:cNvSpPr>
          <p:nvPr/>
        </p:nvSpPr>
        <p:spPr bwMode="auto">
          <a:xfrm rot="-5400000">
            <a:off x="8733632" y="-238919"/>
            <a:ext cx="1257300" cy="5684837"/>
          </a:xfrm>
          <a:prstGeom prst="flowChartManualInpu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Box 59"/>
          <p:cNvSpPr>
            <a:spLocks noChangeArrowheads="1"/>
          </p:cNvSpPr>
          <p:nvPr/>
        </p:nvSpPr>
        <p:spPr bwMode="auto">
          <a:xfrm flipH="1">
            <a:off x="7981950" y="2251075"/>
            <a:ext cx="3313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D860"/>
                </a:solidFill>
                <a:sym typeface="方正兰亭黑_GBK" panose="02000000000000000000" pitchFamily="2" charset="-122"/>
              </a:rPr>
              <a:t>目录 </a:t>
            </a:r>
            <a:r>
              <a:rPr lang="en-US" altLang="zh-CN" sz="3600" dirty="0">
                <a:solidFill>
                  <a:srgbClr val="FFD860"/>
                </a:solidFill>
                <a:sym typeface="方正兰亭黑_GBK" panose="02000000000000000000" pitchFamily="2" charset="-122"/>
              </a:rPr>
              <a:t>/ </a:t>
            </a:r>
            <a:r>
              <a:rPr lang="en-US" altLang="zh-CN" sz="2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CONTENTS</a:t>
            </a: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200275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1254125" y="4957763"/>
            <a:ext cx="11080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01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sym typeface="方正兰亭黑_GBK" panose="02000000000000000000" pitchFamily="2" charset="-122"/>
              </a:rPr>
              <a:t>关于我们</a:t>
            </a:r>
            <a:endParaRPr lang="en-US" altLang="zh-CN" sz="18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 sz="1600" dirty="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2949575" y="4957763"/>
            <a:ext cx="20574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02</a:t>
            </a:r>
            <a:endParaRPr lang="zh-CN" altLang="en-US" sz="1800" dirty="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sym typeface="方正兰亭黑_GBK" panose="02000000000000000000" pitchFamily="2" charset="-122"/>
              </a:rPr>
              <a:t>企业文化</a:t>
            </a:r>
            <a:endParaRPr lang="en-US" altLang="zh-CN" sz="18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1600" dirty="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5111750" y="4957763"/>
            <a:ext cx="1879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03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产品和服务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7634288" y="4957763"/>
            <a:ext cx="137001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04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展望未来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9" name="TextBox 67"/>
          <p:cNvSpPr>
            <a:spLocks noChangeArrowheads="1"/>
          </p:cNvSpPr>
          <p:nvPr/>
        </p:nvSpPr>
        <p:spPr bwMode="auto">
          <a:xfrm>
            <a:off x="9779000" y="4957763"/>
            <a:ext cx="1322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05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联系我们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01917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4340225" y="4438650"/>
            <a:ext cx="1366838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650240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3" name="矩形 109"/>
          <p:cNvSpPr>
            <a:spLocks noChangeArrowheads="1"/>
          </p:cNvSpPr>
          <p:nvPr/>
        </p:nvSpPr>
        <p:spPr bwMode="auto">
          <a:xfrm>
            <a:off x="864235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4" name="矩形 111"/>
          <p:cNvSpPr>
            <a:spLocks noChangeArrowheads="1"/>
          </p:cNvSpPr>
          <p:nvPr/>
        </p:nvSpPr>
        <p:spPr bwMode="auto">
          <a:xfrm>
            <a:off x="1077912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25"/>
          <p:cNvGrpSpPr>
            <a:grpSpLocks/>
          </p:cNvGrpSpPr>
          <p:nvPr/>
        </p:nvGrpSpPr>
        <p:grpSpPr bwMode="auto">
          <a:xfrm>
            <a:off x="5703888" y="4054475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44"/>
          <p:cNvGrpSpPr>
            <a:grpSpLocks/>
          </p:cNvGrpSpPr>
          <p:nvPr/>
        </p:nvGrpSpPr>
        <p:grpSpPr bwMode="auto">
          <a:xfrm>
            <a:off x="7847013" y="4054475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51"/>
          <p:cNvGrpSpPr>
            <a:grpSpLocks/>
          </p:cNvGrpSpPr>
          <p:nvPr/>
        </p:nvGrpSpPr>
        <p:grpSpPr bwMode="auto">
          <a:xfrm>
            <a:off x="3559175" y="4054475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55"/>
          <p:cNvGrpSpPr>
            <a:grpSpLocks/>
          </p:cNvGrpSpPr>
          <p:nvPr/>
        </p:nvGrpSpPr>
        <p:grpSpPr bwMode="auto">
          <a:xfrm>
            <a:off x="1416050" y="4054475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58"/>
          <p:cNvGrpSpPr>
            <a:grpSpLocks/>
          </p:cNvGrpSpPr>
          <p:nvPr/>
        </p:nvGrpSpPr>
        <p:grpSpPr bwMode="auto">
          <a:xfrm>
            <a:off x="9991725" y="4054475"/>
            <a:ext cx="784225" cy="784225"/>
            <a:chOff x="0" y="0"/>
            <a:chExt cx="784512" cy="784512"/>
          </a:xfrm>
        </p:grpSpPr>
        <p:sp>
          <p:nvSpPr>
            <p:cNvPr id="2869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4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75958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0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2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4" dur="3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6" dur="3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68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3" grpId="0" bldLvl="0" autoUpdateAnimBg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CC327-19A3-4379-A9BC-FCA6548B17A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3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9785350" y="3838575"/>
            <a:ext cx="923925" cy="2260600"/>
          </a:xfrm>
          <a:prstGeom prst="rect">
            <a:avLst/>
          </a:pr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0" y="3838575"/>
            <a:ext cx="3389313" cy="2260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3" y="1485900"/>
            <a:ext cx="3386137" cy="2259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8607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0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3" y="2062163"/>
            <a:ext cx="18415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ts val="212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文字描述，总结概括，内容大纲。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8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8" y="4381500"/>
            <a:ext cx="428148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矩形 3"/>
          <p:cNvSpPr>
            <a:spLocks noChangeArrowheads="1"/>
          </p:cNvSpPr>
          <p:nvPr/>
        </p:nvSpPr>
        <p:spPr bwMode="auto">
          <a:xfrm>
            <a:off x="48101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3" name="文本框 37"/>
          <p:cNvSpPr>
            <a:spLocks noChangeArrowheads="1"/>
          </p:cNvSpPr>
          <p:nvPr/>
        </p:nvSpPr>
        <p:spPr bwMode="auto">
          <a:xfrm>
            <a:off x="671988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634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34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2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5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147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2" grpId="0" bldLvl="0" autoUpdateAnimBg="0"/>
      <p:bldP spid="32783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243965-71BF-4CB9-916C-8879D4D660C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73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3796" name="矩形 3"/>
          <p:cNvSpPr>
            <a:spLocks noChangeArrowheads="1"/>
          </p:cNvSpPr>
          <p:nvPr/>
        </p:nvSpPr>
        <p:spPr bwMode="auto">
          <a:xfrm>
            <a:off x="4843463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产品展示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797" name="文本框 37"/>
          <p:cNvSpPr>
            <a:spLocks noChangeArrowheads="1"/>
          </p:cNvSpPr>
          <p:nvPr/>
        </p:nvSpPr>
        <p:spPr bwMode="auto">
          <a:xfrm>
            <a:off x="67516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4297363" y="619125"/>
            <a:ext cx="263525" cy="393700"/>
            <a:chOff x="0" y="0"/>
            <a:chExt cx="213756" cy="427512"/>
          </a:xfrm>
        </p:grpSpPr>
        <p:sp>
          <p:nvSpPr>
            <p:cNvPr id="5737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37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52" name="Rectangle 9"/>
          <p:cNvSpPr>
            <a:spLocks noChangeArrowheads="1"/>
          </p:cNvSpPr>
          <p:nvPr/>
        </p:nvSpPr>
        <p:spPr bwMode="auto">
          <a:xfrm>
            <a:off x="0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11113" y="4381500"/>
            <a:ext cx="12225338" cy="682625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4327525" y="2146300"/>
            <a:ext cx="3536950" cy="2133600"/>
            <a:chOff x="0" y="0"/>
            <a:chExt cx="3536515" cy="2133600"/>
          </a:xfrm>
        </p:grpSpPr>
        <p:pic>
          <p:nvPicPr>
            <p:cNvPr id="5736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873125" y="2146300"/>
            <a:ext cx="3536950" cy="2133600"/>
            <a:chOff x="0" y="0"/>
            <a:chExt cx="3536515" cy="2133600"/>
          </a:xfrm>
        </p:grpSpPr>
        <p:pic>
          <p:nvPicPr>
            <p:cNvPr id="5736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57364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5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7033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3"/>
            <a:ext cx="232886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51577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610600" y="4491038"/>
            <a:ext cx="1878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0396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utoUpdateAnimBg="0"/>
      <p:bldP spid="33797" grpId="0" bldLvl="0" autoUpdateAnimBg="0"/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0AE95FC-3745-48EA-A616-AE5C631B359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3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4820" name="直接连接符 16"/>
          <p:cNvSpPr>
            <a:spLocks noChangeShapeType="1"/>
          </p:cNvSpPr>
          <p:nvPr/>
        </p:nvSpPr>
        <p:spPr bwMode="auto">
          <a:xfrm flipH="1">
            <a:off x="8004175" y="4500563"/>
            <a:ext cx="612775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9"/>
          <p:cNvGrpSpPr>
            <a:grpSpLocks/>
          </p:cNvGrpSpPr>
          <p:nvPr/>
        </p:nvGrpSpPr>
        <p:grpSpPr bwMode="auto">
          <a:xfrm flipH="1" flipV="1">
            <a:off x="6437313" y="5705475"/>
            <a:ext cx="1028700" cy="193675"/>
            <a:chOff x="0" y="0"/>
            <a:chExt cx="1505426" cy="262890"/>
          </a:xfrm>
        </p:grpSpPr>
        <p:sp>
          <p:nvSpPr>
            <p:cNvPr id="58427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8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0" y="4500563"/>
            <a:ext cx="625475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0" y="3146425"/>
            <a:ext cx="61118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4549775" y="1611313"/>
            <a:ext cx="1216025" cy="261937"/>
            <a:chOff x="0" y="0"/>
            <a:chExt cx="1505426" cy="262890"/>
          </a:xfrm>
        </p:grpSpPr>
        <p:sp>
          <p:nvSpPr>
            <p:cNvPr id="58425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6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1"/>
          <p:cNvGrpSpPr>
            <a:grpSpLocks/>
          </p:cNvGrpSpPr>
          <p:nvPr/>
        </p:nvGrpSpPr>
        <p:grpSpPr bwMode="auto">
          <a:xfrm>
            <a:off x="6816725" y="2619375"/>
            <a:ext cx="1203325" cy="1050925"/>
            <a:chOff x="0" y="0"/>
            <a:chExt cx="1203960" cy="1051560"/>
          </a:xfrm>
        </p:grpSpPr>
        <p:sp>
          <p:nvSpPr>
            <p:cNvPr id="58423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4" name="文本框 43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5499100" y="1860550"/>
            <a:ext cx="1204913" cy="1050925"/>
            <a:chOff x="0" y="0"/>
            <a:chExt cx="1203960" cy="1051560"/>
          </a:xfrm>
        </p:grpSpPr>
        <p:sp>
          <p:nvSpPr>
            <p:cNvPr id="58421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2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8"/>
          <p:cNvGrpSpPr>
            <a:grpSpLocks/>
          </p:cNvGrpSpPr>
          <p:nvPr/>
        </p:nvGrpSpPr>
        <p:grpSpPr bwMode="auto">
          <a:xfrm>
            <a:off x="6800850" y="3975100"/>
            <a:ext cx="1203325" cy="1050925"/>
            <a:chOff x="0" y="0"/>
            <a:chExt cx="1203960" cy="1051560"/>
          </a:xfrm>
        </p:grpSpPr>
        <p:sp>
          <p:nvSpPr>
            <p:cNvPr id="58419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0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1"/>
          <p:cNvGrpSpPr>
            <a:grpSpLocks/>
          </p:cNvGrpSpPr>
          <p:nvPr/>
        </p:nvGrpSpPr>
        <p:grpSpPr bwMode="auto">
          <a:xfrm>
            <a:off x="4194175" y="3976688"/>
            <a:ext cx="1203325" cy="1050925"/>
            <a:chOff x="0" y="0"/>
            <a:chExt cx="1203960" cy="1051560"/>
          </a:xfrm>
        </p:grpSpPr>
        <p:sp>
          <p:nvSpPr>
            <p:cNvPr id="58417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8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22"/>
          <p:cNvGrpSpPr>
            <a:grpSpLocks/>
          </p:cNvGrpSpPr>
          <p:nvPr/>
        </p:nvGrpSpPr>
        <p:grpSpPr bwMode="auto">
          <a:xfrm>
            <a:off x="4179888" y="2619375"/>
            <a:ext cx="1204912" cy="1050925"/>
            <a:chOff x="0" y="0"/>
            <a:chExt cx="1203960" cy="1051560"/>
          </a:xfrm>
        </p:grpSpPr>
        <p:sp>
          <p:nvSpPr>
            <p:cNvPr id="58415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6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66"/>
          <p:cNvGrpSpPr>
            <a:grpSpLocks/>
          </p:cNvGrpSpPr>
          <p:nvPr/>
        </p:nvGrpSpPr>
        <p:grpSpPr bwMode="auto">
          <a:xfrm>
            <a:off x="5499100" y="4679950"/>
            <a:ext cx="1204913" cy="1052513"/>
            <a:chOff x="0" y="0"/>
            <a:chExt cx="1203960" cy="1051560"/>
          </a:xfrm>
        </p:grpSpPr>
        <p:sp>
          <p:nvSpPr>
            <p:cNvPr id="58413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4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2"/>
          <p:cNvGrpSpPr>
            <a:grpSpLocks/>
          </p:cNvGrpSpPr>
          <p:nvPr/>
        </p:nvGrpSpPr>
        <p:grpSpPr bwMode="auto">
          <a:xfrm>
            <a:off x="5157788" y="3006725"/>
            <a:ext cx="1887537" cy="1592263"/>
            <a:chOff x="0" y="0"/>
            <a:chExt cx="1887055" cy="1592580"/>
          </a:xfrm>
        </p:grpSpPr>
        <p:sp>
          <p:nvSpPr>
            <p:cNvPr id="58405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8406" name="组合 49"/>
            <p:cNvGrpSpPr>
              <a:grpSpLocks/>
            </p:cNvGrpSpPr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58407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423474012 w 30"/>
                  <a:gd name="T1" fmla="*/ 267510780 h 22"/>
                  <a:gd name="T2" fmla="*/ 423474012 w 30"/>
                  <a:gd name="T3" fmla="*/ 0 h 22"/>
                  <a:gd name="T4" fmla="*/ 14115425 w 30"/>
                  <a:gd name="T5" fmla="*/ 309750114 h 22"/>
                  <a:gd name="T6" fmla="*/ 381127738 w 30"/>
                  <a:gd name="T7" fmla="*/ 309750114 h 22"/>
                  <a:gd name="T8" fmla="*/ 423474012 w 30"/>
                  <a:gd name="T9" fmla="*/ 2675107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8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412242198 w 32"/>
                  <a:gd name="T1" fmla="*/ 754905672 h 53"/>
                  <a:gd name="T2" fmla="*/ 454888203 w 32"/>
                  <a:gd name="T3" fmla="*/ 712175803 h 53"/>
                  <a:gd name="T4" fmla="*/ 454888203 w 32"/>
                  <a:gd name="T5" fmla="*/ 0 h 53"/>
                  <a:gd name="T6" fmla="*/ 0 w 32"/>
                  <a:gd name="T7" fmla="*/ 327599435 h 53"/>
                  <a:gd name="T8" fmla="*/ 0 w 32"/>
                  <a:gd name="T9" fmla="*/ 341842725 h 53"/>
                  <a:gd name="T10" fmla="*/ 0 w 32"/>
                  <a:gd name="T11" fmla="*/ 712175803 h 53"/>
                  <a:gd name="T12" fmla="*/ 28431927 w 32"/>
                  <a:gd name="T13" fmla="*/ 754905672 h 53"/>
                  <a:gd name="T14" fmla="*/ 412242198 w 32"/>
                  <a:gd name="T15" fmla="*/ 754905672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9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412242198 w 32"/>
                  <a:gd name="T1" fmla="*/ 1105803094 h 78"/>
                  <a:gd name="T2" fmla="*/ 454888203 w 32"/>
                  <a:gd name="T3" fmla="*/ 1063271047 h 78"/>
                  <a:gd name="T4" fmla="*/ 454888203 w 32"/>
                  <a:gd name="T5" fmla="*/ 127592375 h 78"/>
                  <a:gd name="T6" fmla="*/ 326950189 w 32"/>
                  <a:gd name="T7" fmla="*/ 0 h 78"/>
                  <a:gd name="T8" fmla="*/ 142152092 w 32"/>
                  <a:gd name="T9" fmla="*/ 141768469 h 78"/>
                  <a:gd name="T10" fmla="*/ 0 w 32"/>
                  <a:gd name="T11" fmla="*/ 241008656 h 78"/>
                  <a:gd name="T12" fmla="*/ 0 w 32"/>
                  <a:gd name="T13" fmla="*/ 1063271047 h 78"/>
                  <a:gd name="T14" fmla="*/ 42646005 w 32"/>
                  <a:gd name="T15" fmla="*/ 1105803094 h 78"/>
                  <a:gd name="T16" fmla="*/ 412242198 w 32"/>
                  <a:gd name="T17" fmla="*/ 110580309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0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426456277 w 32"/>
                  <a:gd name="T1" fmla="*/ 950930188 h 67"/>
                  <a:gd name="T2" fmla="*/ 454888203 w 32"/>
                  <a:gd name="T3" fmla="*/ 908351505 h 67"/>
                  <a:gd name="T4" fmla="*/ 454888203 w 32"/>
                  <a:gd name="T5" fmla="*/ 0 h 67"/>
                  <a:gd name="T6" fmla="*/ 284304184 w 32"/>
                  <a:gd name="T7" fmla="*/ 141931453 h 67"/>
                  <a:gd name="T8" fmla="*/ 227444102 w 32"/>
                  <a:gd name="T9" fmla="*/ 184510136 h 67"/>
                  <a:gd name="T10" fmla="*/ 71077931 w 32"/>
                  <a:gd name="T11" fmla="*/ 170314730 h 67"/>
                  <a:gd name="T12" fmla="*/ 56860083 w 32"/>
                  <a:gd name="T13" fmla="*/ 156123092 h 67"/>
                  <a:gd name="T14" fmla="*/ 0 w 32"/>
                  <a:gd name="T15" fmla="*/ 99352771 h 67"/>
                  <a:gd name="T16" fmla="*/ 0 w 32"/>
                  <a:gd name="T17" fmla="*/ 908351505 h 67"/>
                  <a:gd name="T18" fmla="*/ 42646005 w 32"/>
                  <a:gd name="T19" fmla="*/ 950930188 h 67"/>
                  <a:gd name="T20" fmla="*/ 426456277 w 32"/>
                  <a:gd name="T21" fmla="*/ 950930188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1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412242198 w 32"/>
                  <a:gd name="T1" fmla="*/ 1405818202 h 99"/>
                  <a:gd name="T2" fmla="*/ 454888203 w 32"/>
                  <a:gd name="T3" fmla="*/ 1363217422 h 99"/>
                  <a:gd name="T4" fmla="*/ 454888203 w 32"/>
                  <a:gd name="T5" fmla="*/ 0 h 99"/>
                  <a:gd name="T6" fmla="*/ 184798097 w 32"/>
                  <a:gd name="T7" fmla="*/ 213003900 h 99"/>
                  <a:gd name="T8" fmla="*/ 0 w 32"/>
                  <a:gd name="T9" fmla="*/ 355005243 h 99"/>
                  <a:gd name="T10" fmla="*/ 0 w 32"/>
                  <a:gd name="T11" fmla="*/ 1363217422 h 99"/>
                  <a:gd name="T12" fmla="*/ 42646005 w 32"/>
                  <a:gd name="T13" fmla="*/ 1405818202 h 99"/>
                  <a:gd name="T14" fmla="*/ 412242198 w 32"/>
                  <a:gd name="T15" fmla="*/ 1405818202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2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7 w 248"/>
                  <a:gd name="T1" fmla="*/ 113056938 h 144"/>
                  <a:gd name="T2" fmla="*/ 2147483647 w 248"/>
                  <a:gd name="T3" fmla="*/ 28266114 h 144"/>
                  <a:gd name="T4" fmla="*/ 2147483647 w 248"/>
                  <a:gd name="T5" fmla="*/ 0 h 144"/>
                  <a:gd name="T6" fmla="*/ 2147483647 w 248"/>
                  <a:gd name="T7" fmla="*/ 0 h 144"/>
                  <a:gd name="T8" fmla="*/ 2147483647 w 248"/>
                  <a:gd name="T9" fmla="*/ 0 h 144"/>
                  <a:gd name="T10" fmla="*/ 2147483647 w 248"/>
                  <a:gd name="T11" fmla="*/ 14131177 h 144"/>
                  <a:gd name="T12" fmla="*/ 2147483647 w 248"/>
                  <a:gd name="T13" fmla="*/ 14131177 h 144"/>
                  <a:gd name="T14" fmla="*/ 2147483647 w 248"/>
                  <a:gd name="T15" fmla="*/ 113056938 h 144"/>
                  <a:gd name="T16" fmla="*/ 2147483647 w 248"/>
                  <a:gd name="T17" fmla="*/ 226117634 h 144"/>
                  <a:gd name="T18" fmla="*/ 2147483647 w 248"/>
                  <a:gd name="T19" fmla="*/ 240248812 h 144"/>
                  <a:gd name="T20" fmla="*/ 2147483647 w 248"/>
                  <a:gd name="T21" fmla="*/ 240248812 h 144"/>
                  <a:gd name="T22" fmla="*/ 2147483647 w 248"/>
                  <a:gd name="T23" fmla="*/ 240248812 h 144"/>
                  <a:gd name="T24" fmla="*/ 2147483647 w 248"/>
                  <a:gd name="T25" fmla="*/ 339174572 h 144"/>
                  <a:gd name="T26" fmla="*/ 2147483647 w 248"/>
                  <a:gd name="T27" fmla="*/ 551157270 h 144"/>
                  <a:gd name="T28" fmla="*/ 2147483647 w 248"/>
                  <a:gd name="T29" fmla="*/ 664217967 h 144"/>
                  <a:gd name="T30" fmla="*/ 2147483647 w 248"/>
                  <a:gd name="T31" fmla="*/ 805541018 h 144"/>
                  <a:gd name="T32" fmla="*/ 2147483647 w 248"/>
                  <a:gd name="T33" fmla="*/ 890331842 h 144"/>
                  <a:gd name="T34" fmla="*/ 2132290064 w 248"/>
                  <a:gd name="T35" fmla="*/ 777274904 h 144"/>
                  <a:gd name="T36" fmla="*/ 2075429950 w 248"/>
                  <a:gd name="T37" fmla="*/ 734877613 h 144"/>
                  <a:gd name="T38" fmla="*/ 1933277782 w 248"/>
                  <a:gd name="T39" fmla="*/ 593554561 h 144"/>
                  <a:gd name="T40" fmla="*/ 1904845840 w 248"/>
                  <a:gd name="T41" fmla="*/ 565292207 h 144"/>
                  <a:gd name="T42" fmla="*/ 1748479587 w 248"/>
                  <a:gd name="T43" fmla="*/ 551157270 h 144"/>
                  <a:gd name="T44" fmla="*/ 1620541504 w 248"/>
                  <a:gd name="T45" fmla="*/ 650083030 h 144"/>
                  <a:gd name="T46" fmla="*/ 1478389336 w 248"/>
                  <a:gd name="T47" fmla="*/ 763143727 h 144"/>
                  <a:gd name="T48" fmla="*/ 1378883195 w 248"/>
                  <a:gd name="T49" fmla="*/ 819672196 h 144"/>
                  <a:gd name="T50" fmla="*/ 1336237168 w 248"/>
                  <a:gd name="T51" fmla="*/ 862069487 h 144"/>
                  <a:gd name="T52" fmla="*/ 881348721 w 248"/>
                  <a:gd name="T53" fmla="*/ 1201244059 h 144"/>
                  <a:gd name="T54" fmla="*/ 867130865 w 248"/>
                  <a:gd name="T55" fmla="*/ 1215375237 h 144"/>
                  <a:gd name="T56" fmla="*/ 724978697 w 248"/>
                  <a:gd name="T57" fmla="*/ 1314300997 h 144"/>
                  <a:gd name="T58" fmla="*/ 127938082 w 248"/>
                  <a:gd name="T59" fmla="*/ 1752401329 h 144"/>
                  <a:gd name="T60" fmla="*/ 56860113 w 248"/>
                  <a:gd name="T61" fmla="*/ 1808929798 h 144"/>
                  <a:gd name="T62" fmla="*/ 42646027 w 248"/>
                  <a:gd name="T63" fmla="*/ 1978518963 h 144"/>
                  <a:gd name="T64" fmla="*/ 156366254 w 248"/>
                  <a:gd name="T65" fmla="*/ 2020916255 h 144"/>
                  <a:gd name="T66" fmla="*/ 213230137 w 248"/>
                  <a:gd name="T67" fmla="*/ 2006781318 h 144"/>
                  <a:gd name="T68" fmla="*/ 724978697 w 248"/>
                  <a:gd name="T69" fmla="*/ 1611078277 h 144"/>
                  <a:gd name="T70" fmla="*/ 867130865 w 248"/>
                  <a:gd name="T71" fmla="*/ 1512152517 h 144"/>
                  <a:gd name="T72" fmla="*/ 881348721 w 248"/>
                  <a:gd name="T73" fmla="*/ 1512152517 h 144"/>
                  <a:gd name="T74" fmla="*/ 1336237168 w 248"/>
                  <a:gd name="T75" fmla="*/ 1158846768 h 144"/>
                  <a:gd name="T76" fmla="*/ 1393097281 w 248"/>
                  <a:gd name="T77" fmla="*/ 1130580654 h 144"/>
                  <a:gd name="T78" fmla="*/ 1478389336 w 248"/>
                  <a:gd name="T79" fmla="*/ 1059921008 h 144"/>
                  <a:gd name="T80" fmla="*/ 1620541504 w 248"/>
                  <a:gd name="T81" fmla="*/ 946864070 h 144"/>
                  <a:gd name="T82" fmla="*/ 1805339700 w 248"/>
                  <a:gd name="T83" fmla="*/ 805541018 h 144"/>
                  <a:gd name="T84" fmla="*/ 1933277782 w 248"/>
                  <a:gd name="T85" fmla="*/ 932729133 h 144"/>
                  <a:gd name="T86" fmla="*/ 2075429950 w 248"/>
                  <a:gd name="T87" fmla="*/ 1074052185 h 144"/>
                  <a:gd name="T88" fmla="*/ 2132290064 w 248"/>
                  <a:gd name="T89" fmla="*/ 1116449476 h 144"/>
                  <a:gd name="T90" fmla="*/ 2146507920 w 248"/>
                  <a:gd name="T91" fmla="*/ 1144715590 h 144"/>
                  <a:gd name="T92" fmla="*/ 2147483647 w 248"/>
                  <a:gd name="T93" fmla="*/ 1158846768 h 144"/>
                  <a:gd name="T94" fmla="*/ 2147483647 w 248"/>
                  <a:gd name="T95" fmla="*/ 1116449476 h 144"/>
                  <a:gd name="T96" fmla="*/ 2147483647 w 248"/>
                  <a:gd name="T97" fmla="*/ 975126425 h 144"/>
                  <a:gd name="T98" fmla="*/ 2147483647 w 248"/>
                  <a:gd name="T99" fmla="*/ 862069487 h 144"/>
                  <a:gd name="T100" fmla="*/ 2147483647 w 248"/>
                  <a:gd name="T101" fmla="*/ 720746436 h 144"/>
                  <a:gd name="T102" fmla="*/ 2147483647 w 248"/>
                  <a:gd name="T103" fmla="*/ 381571863 h 144"/>
                  <a:gd name="T104" fmla="*/ 2147483647 w 248"/>
                  <a:gd name="T105" fmla="*/ 367440686 h 144"/>
                  <a:gd name="T106" fmla="*/ 2147483647 w 248"/>
                  <a:gd name="T107" fmla="*/ 650083030 h 144"/>
                  <a:gd name="T108" fmla="*/ 2147483647 w 248"/>
                  <a:gd name="T109" fmla="*/ 763143727 h 144"/>
                  <a:gd name="T110" fmla="*/ 2147483647 w 248"/>
                  <a:gd name="T111" fmla="*/ 650083030 h 144"/>
                  <a:gd name="T112" fmla="*/ 2147483647 w 248"/>
                  <a:gd name="T113" fmla="*/ 113056938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7875" y="13779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5" y="1743075"/>
            <a:ext cx="32527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9650" y="273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0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9650" y="41529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5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8" y="21415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0" y="2522538"/>
            <a:ext cx="22066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3" y="38258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3" y="4206875"/>
            <a:ext cx="2206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3" y="537210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3" y="5753100"/>
            <a:ext cx="29162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" name="组合 61"/>
          <p:cNvGrpSpPr>
            <a:grpSpLocks/>
          </p:cNvGrpSpPr>
          <p:nvPr/>
        </p:nvGrpSpPr>
        <p:grpSpPr bwMode="auto">
          <a:xfrm flipH="1">
            <a:off x="7748588" y="2370138"/>
            <a:ext cx="884237" cy="261937"/>
            <a:chOff x="0" y="0"/>
            <a:chExt cx="1505426" cy="262890"/>
          </a:xfrm>
        </p:grpSpPr>
        <p:sp>
          <p:nvSpPr>
            <p:cNvPr id="58403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4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71" name="矩形 3"/>
          <p:cNvSpPr>
            <a:spLocks noChangeArrowheads="1"/>
          </p:cNvSpPr>
          <p:nvPr/>
        </p:nvSpPr>
        <p:spPr bwMode="auto">
          <a:xfrm>
            <a:off x="4781550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其他产品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872" name="文本框 37"/>
          <p:cNvSpPr>
            <a:spLocks noChangeArrowheads="1"/>
          </p:cNvSpPr>
          <p:nvPr/>
        </p:nvSpPr>
        <p:spPr bwMode="auto">
          <a:xfrm>
            <a:off x="67135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More Products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3" name="组合 71"/>
          <p:cNvGrpSpPr>
            <a:grpSpLocks/>
          </p:cNvGrpSpPr>
          <p:nvPr/>
        </p:nvGrpSpPr>
        <p:grpSpPr bwMode="auto">
          <a:xfrm>
            <a:off x="4235450" y="619125"/>
            <a:ext cx="263525" cy="393700"/>
            <a:chOff x="0" y="0"/>
            <a:chExt cx="213756" cy="427512"/>
          </a:xfrm>
        </p:grpSpPr>
        <p:sp>
          <p:nvSpPr>
            <p:cNvPr id="58401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2" name="直接连接符 7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432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35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55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95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4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4" grpId="0" animBg="1"/>
      <p:bldP spid="34825" grpId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  <p:bldP spid="34871" grpId="0" bldLvl="0" autoUpdateAnimBg="0"/>
      <p:bldP spid="34872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57B2292-8EC1-4730-A149-E178CB72FC0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3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5844" name="任意多边形 39"/>
          <p:cNvSpPr>
            <a:spLocks noChangeArrowheads="1"/>
          </p:cNvSpPr>
          <p:nvPr/>
        </p:nvSpPr>
        <p:spPr bwMode="auto">
          <a:xfrm>
            <a:off x="0" y="2719388"/>
            <a:ext cx="2241550" cy="1192212"/>
          </a:xfrm>
          <a:custGeom>
            <a:avLst/>
            <a:gdLst>
              <a:gd name="T0" fmla="*/ 0 w 2242058"/>
              <a:gd name="T1" fmla="*/ 0 h 1191491"/>
              <a:gd name="T2" fmla="*/ 2241042 w 2242058"/>
              <a:gd name="T3" fmla="*/ 0 h 1191491"/>
              <a:gd name="T4" fmla="*/ 2221643 w 2242058"/>
              <a:gd name="T5" fmla="*/ 40334 h 1191491"/>
              <a:gd name="T6" fmla="*/ 2109552 w 2242058"/>
              <a:gd name="T7" fmla="*/ 596468 h 1191491"/>
              <a:gd name="T8" fmla="*/ 2221643 w 2242058"/>
              <a:gd name="T9" fmla="*/ 1152600 h 1191491"/>
              <a:gd name="T10" fmla="*/ 2241040 w 2242058"/>
              <a:gd name="T11" fmla="*/ 1192933 h 1191491"/>
              <a:gd name="T12" fmla="*/ 0 w 2242058"/>
              <a:gd name="T13" fmla="*/ 1192933 h 1191491"/>
              <a:gd name="T14" fmla="*/ 0 w 2242058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8"/>
              <a:gd name="T25" fmla="*/ 0 h 1191491"/>
              <a:gd name="T26" fmla="*/ 2242058 w 2242058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8" h="1191491">
                <a:moveTo>
                  <a:pt x="0" y="0"/>
                </a:moveTo>
                <a:lnTo>
                  <a:pt x="2242058" y="0"/>
                </a:lnTo>
                <a:lnTo>
                  <a:pt x="2222651" y="40286"/>
                </a:lnTo>
                <a:cubicBezTo>
                  <a:pt x="2150440" y="211012"/>
                  <a:pt x="2110509" y="398716"/>
                  <a:pt x="2110509" y="595746"/>
                </a:cubicBezTo>
                <a:cubicBezTo>
                  <a:pt x="2110509" y="792776"/>
                  <a:pt x="2150440" y="980480"/>
                  <a:pt x="2222651" y="1151206"/>
                </a:cubicBezTo>
                <a:lnTo>
                  <a:pt x="2242057" y="1191491"/>
                </a:lnTo>
                <a:lnTo>
                  <a:pt x="0" y="1191491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5" name="任意多边形 70"/>
          <p:cNvSpPr>
            <a:spLocks noChangeArrowheads="1"/>
          </p:cNvSpPr>
          <p:nvPr/>
        </p:nvSpPr>
        <p:spPr bwMode="auto">
          <a:xfrm>
            <a:off x="9950450" y="2719388"/>
            <a:ext cx="2241550" cy="1192212"/>
          </a:xfrm>
          <a:custGeom>
            <a:avLst/>
            <a:gdLst>
              <a:gd name="T0" fmla="*/ 0 w 2242056"/>
              <a:gd name="T1" fmla="*/ 0 h 1191491"/>
              <a:gd name="T2" fmla="*/ 2241044 w 2242056"/>
              <a:gd name="T3" fmla="*/ 0 h 1191491"/>
              <a:gd name="T4" fmla="*/ 2241044 w 2242056"/>
              <a:gd name="T5" fmla="*/ 1192933 h 1191491"/>
              <a:gd name="T6" fmla="*/ 1 w 2242056"/>
              <a:gd name="T7" fmla="*/ 1192933 h 1191491"/>
              <a:gd name="T8" fmla="*/ 19399 w 2242056"/>
              <a:gd name="T9" fmla="*/ 1152600 h 1191491"/>
              <a:gd name="T10" fmla="*/ 131489 w 2242056"/>
              <a:gd name="T11" fmla="*/ 596468 h 1191491"/>
              <a:gd name="T12" fmla="*/ 19399 w 2242056"/>
              <a:gd name="T13" fmla="*/ 40334 h 1191491"/>
              <a:gd name="T14" fmla="*/ 0 w 2242056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6"/>
              <a:gd name="T25" fmla="*/ 0 h 1191491"/>
              <a:gd name="T26" fmla="*/ 2242056 w 2242056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6" h="1191491">
                <a:moveTo>
                  <a:pt x="0" y="0"/>
                </a:moveTo>
                <a:lnTo>
                  <a:pt x="2242056" y="0"/>
                </a:lnTo>
                <a:lnTo>
                  <a:pt x="2242056" y="1191491"/>
                </a:lnTo>
                <a:lnTo>
                  <a:pt x="1" y="1191491"/>
                </a:lnTo>
                <a:lnTo>
                  <a:pt x="19407" y="1151206"/>
                </a:lnTo>
                <a:cubicBezTo>
                  <a:pt x="91618" y="980480"/>
                  <a:pt x="131549" y="792776"/>
                  <a:pt x="131549" y="595746"/>
                </a:cubicBezTo>
                <a:cubicBezTo>
                  <a:pt x="131549" y="398716"/>
                  <a:pt x="91618" y="211012"/>
                  <a:pt x="19407" y="40286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6" name="矩形 3"/>
          <p:cNvSpPr>
            <a:spLocks noChangeArrowheads="1"/>
          </p:cNvSpPr>
          <p:nvPr/>
        </p:nvSpPr>
        <p:spPr bwMode="auto">
          <a:xfrm>
            <a:off x="4811713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主要服务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847" name="文本框 37"/>
          <p:cNvSpPr>
            <a:spLocks noChangeArrowheads="1"/>
          </p:cNvSpPr>
          <p:nvPr/>
        </p:nvSpPr>
        <p:spPr bwMode="auto">
          <a:xfrm>
            <a:off x="67167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Service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9414" name="直接连接符 4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15" name="直接连接符 4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51" name="Oval 3"/>
          <p:cNvSpPr>
            <a:spLocks noChangeArrowheads="1"/>
          </p:cNvSpPr>
          <p:nvPr/>
        </p:nvSpPr>
        <p:spPr bwMode="auto">
          <a:xfrm>
            <a:off x="2111375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Oval 4"/>
          <p:cNvSpPr>
            <a:spLocks noChangeArrowheads="1"/>
          </p:cNvSpPr>
          <p:nvPr/>
        </p:nvSpPr>
        <p:spPr bwMode="auto">
          <a:xfrm>
            <a:off x="466883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Oval 6"/>
          <p:cNvSpPr>
            <a:spLocks noChangeArrowheads="1"/>
          </p:cNvSpPr>
          <p:nvPr/>
        </p:nvSpPr>
        <p:spPr bwMode="auto">
          <a:xfrm>
            <a:off x="722788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526088" y="2744788"/>
            <a:ext cx="1139825" cy="1141412"/>
            <a:chOff x="0" y="0"/>
            <a:chExt cx="490538" cy="490538"/>
          </a:xfrm>
          <a:solidFill>
            <a:srgbClr val="FFD860"/>
          </a:solidFill>
        </p:grpSpPr>
        <p:sp>
          <p:nvSpPr>
            <p:cNvPr id="35855" name="Freeform 5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6" name="Freeform 6"/>
            <p:cNvSpPr>
              <a:spLocks noChangeArrowheads="1"/>
            </p:cNvSpPr>
            <p:nvPr/>
          </p:nvSpPr>
          <p:spPr bwMode="auto">
            <a:xfrm>
              <a:off x="290513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7" name="Freeform 7"/>
            <p:cNvSpPr>
              <a:spLocks noChangeArrowheads="1"/>
            </p:cNvSpPr>
            <p:nvPr/>
          </p:nvSpPr>
          <p:spPr bwMode="auto">
            <a:xfrm>
              <a:off x="290513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8" name="Freeform 8"/>
            <p:cNvSpPr>
              <a:spLocks noChangeArrowheads="1"/>
            </p:cNvSpPr>
            <p:nvPr/>
          </p:nvSpPr>
          <p:spPr bwMode="auto">
            <a:xfrm>
              <a:off x="290513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9" name="Freeform 9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0" name="Freeform 10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1" name="Freeform 11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2" name="Freeform 12"/>
            <p:cNvSpPr>
              <a:spLocks noChangeArrowheads="1"/>
            </p:cNvSpPr>
            <p:nvPr/>
          </p:nvSpPr>
          <p:spPr bwMode="auto">
            <a:xfrm>
              <a:off x="290513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3" name="Freeform 13"/>
            <p:cNvSpPr>
              <a:spLocks noChangeArrowheads="1"/>
            </p:cNvSpPr>
            <p:nvPr/>
          </p:nvSpPr>
          <p:spPr bwMode="auto">
            <a:xfrm>
              <a:off x="290513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4" name="Freeform 14"/>
            <p:cNvSpPr>
              <a:spLocks noChangeArrowheads="1"/>
            </p:cNvSpPr>
            <p:nvPr/>
          </p:nvSpPr>
          <p:spPr bwMode="auto">
            <a:xfrm>
              <a:off x="290513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5" name="Freeform 15"/>
            <p:cNvSpPr>
              <a:spLocks noChangeArrowheads="1"/>
            </p:cNvSpPr>
            <p:nvPr/>
          </p:nvSpPr>
          <p:spPr bwMode="auto">
            <a:xfrm>
              <a:off x="122238" y="2301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6" name="Freeform 16"/>
            <p:cNvSpPr>
              <a:spLocks noChangeArrowheads="1"/>
            </p:cNvSpPr>
            <p:nvPr/>
          </p:nvSpPr>
          <p:spPr bwMode="auto">
            <a:xfrm>
              <a:off x="122238" y="2762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7" name="Freeform 17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5868" name="Freeform 26"/>
          <p:cNvSpPr>
            <a:spLocks noEditPoints="1" noChangeArrowheads="1"/>
          </p:cNvSpPr>
          <p:nvPr/>
        </p:nvSpPr>
        <p:spPr bwMode="auto">
          <a:xfrm>
            <a:off x="8083550" y="2655888"/>
            <a:ext cx="1298575" cy="1249362"/>
          </a:xfrm>
          <a:custGeom>
            <a:avLst/>
            <a:gdLst>
              <a:gd name="T0" fmla="*/ 2147483647 w 132"/>
              <a:gd name="T1" fmla="*/ 0 h 128"/>
              <a:gd name="T2" fmla="*/ 2147483647 w 132"/>
              <a:gd name="T3" fmla="*/ 2147483647 h 128"/>
              <a:gd name="T4" fmla="*/ 2147483647 w 132"/>
              <a:gd name="T5" fmla="*/ 2147483647 h 128"/>
              <a:gd name="T6" fmla="*/ 1354925285 w 132"/>
              <a:gd name="T7" fmla="*/ 2147483647 h 128"/>
              <a:gd name="T8" fmla="*/ 96783188 w 132"/>
              <a:gd name="T9" fmla="*/ 2147483647 h 128"/>
              <a:gd name="T10" fmla="*/ 1354925285 w 132"/>
              <a:gd name="T11" fmla="*/ 2147483647 h 128"/>
              <a:gd name="T12" fmla="*/ 2147483647 w 132"/>
              <a:gd name="T13" fmla="*/ 2147483647 h 128"/>
              <a:gd name="T14" fmla="*/ 2147483647 w 132"/>
              <a:gd name="T15" fmla="*/ 2147483647 h 128"/>
              <a:gd name="T16" fmla="*/ 2147483647 w 132"/>
              <a:gd name="T17" fmla="*/ 2147483647 h 128"/>
              <a:gd name="T18" fmla="*/ 2147483647 w 132"/>
              <a:gd name="T19" fmla="*/ 2147483647 h 128"/>
              <a:gd name="T20" fmla="*/ 2147483647 w 132"/>
              <a:gd name="T21" fmla="*/ 2147483647 h 128"/>
              <a:gd name="T22" fmla="*/ 2147483647 w 132"/>
              <a:gd name="T23" fmla="*/ 2147483647 h 128"/>
              <a:gd name="T24" fmla="*/ 2147483647 w 132"/>
              <a:gd name="T25" fmla="*/ 2147483647 h 128"/>
              <a:gd name="T26" fmla="*/ 2147483647 w 132"/>
              <a:gd name="T27" fmla="*/ 2147483647 h 128"/>
              <a:gd name="T28" fmla="*/ 2147483647 w 132"/>
              <a:gd name="T29" fmla="*/ 2147483647 h 128"/>
              <a:gd name="T30" fmla="*/ 2147483647 w 132"/>
              <a:gd name="T31" fmla="*/ 2147483647 h 128"/>
              <a:gd name="T32" fmla="*/ 2147483647 w 132"/>
              <a:gd name="T33" fmla="*/ 2147483647 h 128"/>
              <a:gd name="T34" fmla="*/ 2147483647 w 132"/>
              <a:gd name="T35" fmla="*/ 2147483647 h 128"/>
              <a:gd name="T36" fmla="*/ 1645265012 w 132"/>
              <a:gd name="T37" fmla="*/ 2147483647 h 128"/>
              <a:gd name="T38" fmla="*/ 774245831 w 132"/>
              <a:gd name="T39" fmla="*/ 2147483647 h 128"/>
              <a:gd name="T40" fmla="*/ 1258142097 w 132"/>
              <a:gd name="T41" fmla="*/ 2147483647 h 128"/>
              <a:gd name="T42" fmla="*/ 2147483647 w 132"/>
              <a:gd name="T43" fmla="*/ 2147483647 h 128"/>
              <a:gd name="T44" fmla="*/ 2147483647 w 132"/>
              <a:gd name="T45" fmla="*/ 2147483647 h 128"/>
              <a:gd name="T46" fmla="*/ 1354925285 w 132"/>
              <a:gd name="T47" fmla="*/ 2147483647 h 128"/>
              <a:gd name="T48" fmla="*/ 1838821551 w 132"/>
              <a:gd name="T49" fmla="*/ 2147483647 h 128"/>
              <a:gd name="T50" fmla="*/ 2147483647 w 132"/>
              <a:gd name="T51" fmla="*/ 2147483647 h 128"/>
              <a:gd name="T52" fmla="*/ 2147483647 w 132"/>
              <a:gd name="T53" fmla="*/ 2147483647 h 128"/>
              <a:gd name="T54" fmla="*/ 2147483647 w 132"/>
              <a:gd name="T55" fmla="*/ 2147483647 h 128"/>
              <a:gd name="T56" fmla="*/ 2147483647 w 132"/>
              <a:gd name="T57" fmla="*/ 2147483647 h 128"/>
              <a:gd name="T58" fmla="*/ 2147483647 w 132"/>
              <a:gd name="T59" fmla="*/ 1238508168 h 128"/>
              <a:gd name="T60" fmla="*/ 2147483647 w 132"/>
              <a:gd name="T61" fmla="*/ 1524319246 h 128"/>
              <a:gd name="T62" fmla="*/ 2147483647 w 132"/>
              <a:gd name="T63" fmla="*/ 2147483647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3028950" y="2735263"/>
            <a:ext cx="1017588" cy="1158875"/>
            <a:chOff x="0" y="0"/>
            <a:chExt cx="1017588" cy="1158875"/>
          </a:xfrm>
          <a:solidFill>
            <a:srgbClr val="FFD860"/>
          </a:solidFill>
        </p:grpSpPr>
        <p:sp>
          <p:nvSpPr>
            <p:cNvPr id="35870" name="Freeform 35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17588" cy="115887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2"/>
                <a:gd name="T124" fmla="*/ 0 h 128"/>
                <a:gd name="T125" fmla="*/ 112 w 112"/>
                <a:gd name="T126" fmla="*/ 128 h 1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1" name="Oval 36"/>
            <p:cNvSpPr>
              <a:spLocks noChangeArrowheads="1"/>
            </p:cNvSpPr>
            <p:nvPr/>
          </p:nvSpPr>
          <p:spPr bwMode="auto">
            <a:xfrm>
              <a:off x="800100" y="904875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2" name="Oval 37"/>
            <p:cNvSpPr>
              <a:spLocks noChangeArrowheads="1"/>
            </p:cNvSpPr>
            <p:nvPr/>
          </p:nvSpPr>
          <p:spPr bwMode="auto">
            <a:xfrm>
              <a:off x="800100" y="687388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3" name="Oval 38"/>
            <p:cNvSpPr>
              <a:spLocks noChangeArrowheads="1"/>
            </p:cNvSpPr>
            <p:nvPr/>
          </p:nvSpPr>
          <p:spPr bwMode="auto">
            <a:xfrm>
              <a:off x="800100" y="471488"/>
              <a:ext cx="71438" cy="71438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5874" name="矩形 143"/>
          <p:cNvSpPr>
            <a:spLocks noChangeArrowheads="1"/>
          </p:cNvSpPr>
          <p:nvPr/>
        </p:nvSpPr>
        <p:spPr bwMode="auto">
          <a:xfrm>
            <a:off x="2881313" y="48863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5" name="矩形 47"/>
          <p:cNvSpPr>
            <a:spLocks noChangeArrowheads="1"/>
          </p:cNvSpPr>
          <p:nvPr/>
        </p:nvSpPr>
        <p:spPr bwMode="auto">
          <a:xfrm>
            <a:off x="24749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6" name="矩形 145"/>
          <p:cNvSpPr>
            <a:spLocks noChangeArrowheads="1"/>
          </p:cNvSpPr>
          <p:nvPr/>
        </p:nvSpPr>
        <p:spPr bwMode="auto">
          <a:xfrm>
            <a:off x="5438775" y="488632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7" name="矩形 47"/>
          <p:cNvSpPr>
            <a:spLocks noChangeArrowheads="1"/>
          </p:cNvSpPr>
          <p:nvPr/>
        </p:nvSpPr>
        <p:spPr bwMode="auto">
          <a:xfrm>
            <a:off x="503396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8" name="矩形 147"/>
          <p:cNvSpPr>
            <a:spLocks noChangeArrowheads="1"/>
          </p:cNvSpPr>
          <p:nvPr/>
        </p:nvSpPr>
        <p:spPr bwMode="auto">
          <a:xfrm>
            <a:off x="7997825" y="48863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9" name="矩形 47"/>
          <p:cNvSpPr>
            <a:spLocks noChangeArrowheads="1"/>
          </p:cNvSpPr>
          <p:nvPr/>
        </p:nvSpPr>
        <p:spPr bwMode="auto">
          <a:xfrm>
            <a:off x="75930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27709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nimBg="1"/>
      <p:bldP spid="35846" grpId="0" bldLvl="0" autoUpdateAnimBg="0"/>
      <p:bldP spid="35847" grpId="0" bldLvl="0" autoUpdateAnimBg="0"/>
      <p:bldP spid="35851" grpId="0" bldLvl="0" animBg="1" autoUpdateAnimBg="0"/>
      <p:bldP spid="35852" grpId="0" bldLvl="0" animBg="1" autoUpdateAnimBg="0"/>
      <p:bldP spid="35853" grpId="0" bldLvl="0" animBg="1" autoUpdateAnimBg="0"/>
      <p:bldP spid="35868" grpId="0" animBg="1"/>
      <p:bldP spid="35874" grpId="0" bldLvl="0" autoUpdateAnimBg="0"/>
      <p:bldP spid="35875" grpId="0" bldLvl="0" autoUpdateAnimBg="0"/>
      <p:bldP spid="35876" grpId="0" bldLvl="0" autoUpdateAnimBg="0"/>
      <p:bldP spid="35877" grpId="0" bldLvl="0" autoUpdateAnimBg="0"/>
      <p:bldP spid="35878" grpId="0" bldLvl="0" autoUpdateAnimBg="0"/>
      <p:bldP spid="35879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35A135-ED79-42C0-84CC-2750DF6B5C2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04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6868" name="直接连接符 8"/>
          <p:cNvSpPr>
            <a:spLocks noChangeShapeType="1"/>
          </p:cNvSpPr>
          <p:nvPr/>
        </p:nvSpPr>
        <p:spPr bwMode="auto">
          <a:xfrm>
            <a:off x="1476375" y="315753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直接连接符 9"/>
          <p:cNvSpPr>
            <a:spLocks noChangeShapeType="1"/>
          </p:cNvSpPr>
          <p:nvPr/>
        </p:nvSpPr>
        <p:spPr bwMode="auto">
          <a:xfrm>
            <a:off x="1476375" y="459898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0" name="矩形 50"/>
          <p:cNvSpPr>
            <a:spLocks noChangeArrowheads="1"/>
          </p:cNvSpPr>
          <p:nvPr/>
        </p:nvSpPr>
        <p:spPr bwMode="auto">
          <a:xfrm>
            <a:off x="1381125" y="1763713"/>
            <a:ext cx="14700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1" name="矩形 47"/>
          <p:cNvSpPr>
            <a:spLocks noChangeArrowheads="1"/>
          </p:cNvSpPr>
          <p:nvPr/>
        </p:nvSpPr>
        <p:spPr bwMode="auto">
          <a:xfrm>
            <a:off x="1384300" y="21780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矩形 54"/>
          <p:cNvSpPr>
            <a:spLocks noChangeArrowheads="1"/>
          </p:cNvSpPr>
          <p:nvPr/>
        </p:nvSpPr>
        <p:spPr bwMode="auto">
          <a:xfrm>
            <a:off x="1381125" y="32385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3" name="矩形 47"/>
          <p:cNvSpPr>
            <a:spLocks noChangeArrowheads="1"/>
          </p:cNvSpPr>
          <p:nvPr/>
        </p:nvSpPr>
        <p:spPr bwMode="auto">
          <a:xfrm>
            <a:off x="1384300" y="36512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矩形 56"/>
          <p:cNvSpPr>
            <a:spLocks noChangeArrowheads="1"/>
          </p:cNvSpPr>
          <p:nvPr/>
        </p:nvSpPr>
        <p:spPr bwMode="auto">
          <a:xfrm>
            <a:off x="1381125" y="47117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5" name="矩形 47"/>
          <p:cNvSpPr>
            <a:spLocks noChangeArrowheads="1"/>
          </p:cNvSpPr>
          <p:nvPr/>
        </p:nvSpPr>
        <p:spPr bwMode="auto">
          <a:xfrm>
            <a:off x="1384300" y="5126038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87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62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0465" name="直接连接符 6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6" name="直接连接符 6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97"/>
          <p:cNvGrpSpPr>
            <a:grpSpLocks/>
          </p:cNvGrpSpPr>
          <p:nvPr/>
        </p:nvGrpSpPr>
        <p:grpSpPr bwMode="auto">
          <a:xfrm>
            <a:off x="3790950" y="3967163"/>
            <a:ext cx="2181225" cy="1893887"/>
            <a:chOff x="0" y="0"/>
            <a:chExt cx="2331720" cy="1752600"/>
          </a:xfrm>
        </p:grpSpPr>
        <p:sp>
          <p:nvSpPr>
            <p:cNvPr id="60459" name="文本框 98"/>
            <p:cNvSpPr>
              <a:spLocks noChangeArrowheads="1"/>
            </p:cNvSpPr>
            <p:nvPr/>
          </p:nvSpPr>
          <p:spPr bwMode="auto">
            <a:xfrm>
              <a:off x="121860" y="719623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0" name="文本框 99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1" name="文本框 100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2" name="矩形 101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3" name="直接连接符 102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4" name="直接连接符 103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04"/>
          <p:cNvGrpSpPr>
            <a:grpSpLocks/>
          </p:cNvGrpSpPr>
          <p:nvPr/>
        </p:nvGrpSpPr>
        <p:grpSpPr bwMode="auto">
          <a:xfrm>
            <a:off x="6262688" y="3967163"/>
            <a:ext cx="2173287" cy="1893887"/>
            <a:chOff x="0" y="0"/>
            <a:chExt cx="2331720" cy="1752600"/>
          </a:xfrm>
        </p:grpSpPr>
        <p:sp>
          <p:nvSpPr>
            <p:cNvPr id="60453" name="文本框 105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4" name="文本框 106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5" name="文本框 107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6" name="矩形 108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7" name="直接连接符 109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8" name="直接连接符 110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11"/>
          <p:cNvGrpSpPr>
            <a:grpSpLocks/>
          </p:cNvGrpSpPr>
          <p:nvPr/>
        </p:nvGrpSpPr>
        <p:grpSpPr bwMode="auto">
          <a:xfrm>
            <a:off x="8658225" y="3967163"/>
            <a:ext cx="2185988" cy="1893887"/>
            <a:chOff x="0" y="0"/>
            <a:chExt cx="2331720" cy="1752600"/>
          </a:xfrm>
        </p:grpSpPr>
        <p:sp>
          <p:nvSpPr>
            <p:cNvPr id="60447" name="文本框 112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8" name="文本框 113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9" name="文本框 114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0" name="矩形 115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1" name="直接连接符 116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2" name="直接连接符 117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18"/>
          <p:cNvGrpSpPr>
            <a:grpSpLocks/>
          </p:cNvGrpSpPr>
          <p:nvPr/>
        </p:nvGrpSpPr>
        <p:grpSpPr bwMode="auto">
          <a:xfrm>
            <a:off x="3790950" y="1892300"/>
            <a:ext cx="2193925" cy="2076450"/>
            <a:chOff x="0" y="0"/>
            <a:chExt cx="2331720" cy="1920240"/>
          </a:xfrm>
        </p:grpSpPr>
        <p:sp>
          <p:nvSpPr>
            <p:cNvPr id="60444" name="矩形 119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5" name="Freeform 151"/>
            <p:cNvSpPr>
              <a:spLocks noEditPoints="1" noChangeArrowheads="1"/>
            </p:cNvSpPr>
            <p:nvPr/>
          </p:nvSpPr>
          <p:spPr bwMode="auto">
            <a:xfrm>
              <a:off x="656771" y="337024"/>
              <a:ext cx="984095" cy="863594"/>
            </a:xfrm>
            <a:custGeom>
              <a:avLst/>
              <a:gdLst>
                <a:gd name="T0" fmla="*/ 2147483647 w 123"/>
                <a:gd name="T1" fmla="*/ 2147483647 h 129"/>
                <a:gd name="T2" fmla="*/ 2147483647 w 123"/>
                <a:gd name="T3" fmla="*/ 2147483647 h 129"/>
                <a:gd name="T4" fmla="*/ 2147483647 w 123"/>
                <a:gd name="T5" fmla="*/ 2147483647 h 129"/>
                <a:gd name="T6" fmla="*/ 2147483647 w 123"/>
                <a:gd name="T7" fmla="*/ 2147483647 h 129"/>
                <a:gd name="T8" fmla="*/ 2147483647 w 123"/>
                <a:gd name="T9" fmla="*/ 2147483647 h 129"/>
                <a:gd name="T10" fmla="*/ 2147483647 w 123"/>
                <a:gd name="T11" fmla="*/ 2147483647 h 129"/>
                <a:gd name="T12" fmla="*/ 2147483647 w 123"/>
                <a:gd name="T13" fmla="*/ 2147483647 h 129"/>
                <a:gd name="T14" fmla="*/ 2147483647 w 123"/>
                <a:gd name="T15" fmla="*/ 2147483647 h 129"/>
                <a:gd name="T16" fmla="*/ 2147483647 w 123"/>
                <a:gd name="T17" fmla="*/ 2147483647 h 129"/>
                <a:gd name="T18" fmla="*/ 2147483647 w 123"/>
                <a:gd name="T19" fmla="*/ 2147483647 h 129"/>
                <a:gd name="T20" fmla="*/ 0 w 123"/>
                <a:gd name="T21" fmla="*/ 2147483647 h 129"/>
                <a:gd name="T22" fmla="*/ 1920369384 w 123"/>
                <a:gd name="T23" fmla="*/ 1703034146 h 129"/>
                <a:gd name="T24" fmla="*/ 2147483647 w 123"/>
                <a:gd name="T25" fmla="*/ 2147483647 h 129"/>
                <a:gd name="T26" fmla="*/ 1856355204 w 123"/>
                <a:gd name="T27" fmla="*/ 2147483647 h 129"/>
                <a:gd name="T28" fmla="*/ 2147483647 w 123"/>
                <a:gd name="T29" fmla="*/ 2147483647 h 129"/>
                <a:gd name="T30" fmla="*/ 2147483647 w 123"/>
                <a:gd name="T31" fmla="*/ 2147483647 h 129"/>
                <a:gd name="T32" fmla="*/ 2147483647 w 123"/>
                <a:gd name="T33" fmla="*/ 2147483647 h 129"/>
                <a:gd name="T34" fmla="*/ 2112411923 w 123"/>
                <a:gd name="T35" fmla="*/ 2147483647 h 129"/>
                <a:gd name="T36" fmla="*/ 704139974 w 123"/>
                <a:gd name="T37" fmla="*/ 2147483647 h 129"/>
                <a:gd name="T38" fmla="*/ 0 w 123"/>
                <a:gd name="T39" fmla="*/ 2147483647 h 129"/>
                <a:gd name="T40" fmla="*/ 2147483647 w 123"/>
                <a:gd name="T41" fmla="*/ 403351954 h 129"/>
                <a:gd name="T42" fmla="*/ 2147483647 w 123"/>
                <a:gd name="T43" fmla="*/ 717064190 h 129"/>
                <a:gd name="T44" fmla="*/ 2147483647 w 123"/>
                <a:gd name="T45" fmla="*/ 537798143 h 129"/>
                <a:gd name="T46" fmla="*/ 2147483647 w 123"/>
                <a:gd name="T47" fmla="*/ 1254869027 h 129"/>
                <a:gd name="T48" fmla="*/ 2147483647 w 123"/>
                <a:gd name="T49" fmla="*/ 1434135075 h 129"/>
                <a:gd name="T50" fmla="*/ 2147483647 w 123"/>
                <a:gd name="T51" fmla="*/ 1165236004 h 129"/>
                <a:gd name="T52" fmla="*/ 2147483647 w 123"/>
                <a:gd name="T53" fmla="*/ 1254869027 h 129"/>
                <a:gd name="T54" fmla="*/ 2147483647 w 123"/>
                <a:gd name="T55" fmla="*/ 1658214287 h 129"/>
                <a:gd name="T56" fmla="*/ 2147483647 w 123"/>
                <a:gd name="T57" fmla="*/ 2061566241 h 129"/>
                <a:gd name="T58" fmla="*/ 2147483647 w 123"/>
                <a:gd name="T59" fmla="*/ 403351954 h 1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3"/>
                <a:gd name="T91" fmla="*/ 0 h 129"/>
                <a:gd name="T92" fmla="*/ 123 w 123"/>
                <a:gd name="T93" fmla="*/ 129 h 1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6" name="文本框 121"/>
            <p:cNvSpPr>
              <a:spLocks noChangeArrowheads="1"/>
            </p:cNvSpPr>
            <p:nvPr/>
          </p:nvSpPr>
          <p:spPr bwMode="auto">
            <a:xfrm>
              <a:off x="121860" y="1442827"/>
              <a:ext cx="2088001" cy="351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122"/>
          <p:cNvGrpSpPr>
            <a:grpSpLocks/>
          </p:cNvGrpSpPr>
          <p:nvPr/>
        </p:nvGrpSpPr>
        <p:grpSpPr bwMode="auto">
          <a:xfrm>
            <a:off x="6256338" y="1892300"/>
            <a:ext cx="2195512" cy="2076450"/>
            <a:chOff x="0" y="0"/>
            <a:chExt cx="2331720" cy="1920240"/>
          </a:xfrm>
        </p:grpSpPr>
        <p:sp>
          <p:nvSpPr>
            <p:cNvPr id="60442" name="矩形 123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3" name="文本框 124"/>
            <p:cNvSpPr>
              <a:spLocks noChangeArrowheads="1"/>
            </p:cNvSpPr>
            <p:nvPr/>
          </p:nvSpPr>
          <p:spPr bwMode="auto">
            <a:xfrm>
              <a:off x="10662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125"/>
          <p:cNvGrpSpPr>
            <a:grpSpLocks/>
          </p:cNvGrpSpPr>
          <p:nvPr/>
        </p:nvGrpSpPr>
        <p:grpSpPr bwMode="auto">
          <a:xfrm>
            <a:off x="8656638" y="1892300"/>
            <a:ext cx="2195512" cy="2076450"/>
            <a:chOff x="0" y="0"/>
            <a:chExt cx="2331720" cy="1920240"/>
          </a:xfrm>
        </p:grpSpPr>
        <p:sp>
          <p:nvSpPr>
            <p:cNvPr id="60439" name="矩形 126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0" name="Freeform 145"/>
            <p:cNvSpPr>
              <a:spLocks noEditPoints="1" noChangeArrowheads="1"/>
            </p:cNvSpPr>
            <p:nvPr/>
          </p:nvSpPr>
          <p:spPr bwMode="auto">
            <a:xfrm>
              <a:off x="686559" y="373833"/>
              <a:ext cx="958600" cy="826785"/>
            </a:xfrm>
            <a:custGeom>
              <a:avLst/>
              <a:gdLst>
                <a:gd name="T0" fmla="*/ 2147483647 w 111"/>
                <a:gd name="T1" fmla="*/ 887684046 h 111"/>
                <a:gd name="T2" fmla="*/ 2147483647 w 111"/>
                <a:gd name="T3" fmla="*/ 2147483647 h 111"/>
                <a:gd name="T4" fmla="*/ 1193301551 w 111"/>
                <a:gd name="T5" fmla="*/ 2147483647 h 111"/>
                <a:gd name="T6" fmla="*/ 1193301551 w 111"/>
                <a:gd name="T7" fmla="*/ 887684046 h 111"/>
                <a:gd name="T8" fmla="*/ 2147483647 w 111"/>
                <a:gd name="T9" fmla="*/ 2147483647 h 111"/>
                <a:gd name="T10" fmla="*/ 2147483647 w 111"/>
                <a:gd name="T11" fmla="*/ 2147483647 h 111"/>
                <a:gd name="T12" fmla="*/ 2147483647 w 111"/>
                <a:gd name="T13" fmla="*/ 2147483647 h 111"/>
                <a:gd name="T14" fmla="*/ 2147483647 w 111"/>
                <a:gd name="T15" fmla="*/ 2147483647 h 111"/>
                <a:gd name="T16" fmla="*/ 2147483647 w 111"/>
                <a:gd name="T17" fmla="*/ 2147483647 h 111"/>
                <a:gd name="T18" fmla="*/ 2147483647 w 111"/>
                <a:gd name="T19" fmla="*/ 2147483647 h 111"/>
                <a:gd name="T20" fmla="*/ 2147483647 w 111"/>
                <a:gd name="T21" fmla="*/ 1997296553 h 111"/>
                <a:gd name="T22" fmla="*/ 2147483647 w 111"/>
                <a:gd name="T23" fmla="*/ 2147483647 h 111"/>
                <a:gd name="T24" fmla="*/ 2147483647 w 111"/>
                <a:gd name="T25" fmla="*/ 554802529 h 111"/>
                <a:gd name="T26" fmla="*/ 2147483647 w 111"/>
                <a:gd name="T27" fmla="*/ 1387010047 h 111"/>
                <a:gd name="T28" fmla="*/ 2147483647 w 111"/>
                <a:gd name="T29" fmla="*/ 554802529 h 111"/>
                <a:gd name="T30" fmla="*/ 2147483647 w 111"/>
                <a:gd name="T31" fmla="*/ 1387010047 h 111"/>
                <a:gd name="T32" fmla="*/ 2147483647 w 111"/>
                <a:gd name="T33" fmla="*/ 554802529 h 111"/>
                <a:gd name="T34" fmla="*/ 2147483647 w 111"/>
                <a:gd name="T35" fmla="*/ 2147483647 h 111"/>
                <a:gd name="T36" fmla="*/ 2147483647 w 111"/>
                <a:gd name="T37" fmla="*/ 1997296553 h 111"/>
                <a:gd name="T38" fmla="*/ 2147483647 w 111"/>
                <a:gd name="T39" fmla="*/ 2147483647 h 111"/>
                <a:gd name="T40" fmla="*/ 2147483647 w 111"/>
                <a:gd name="T41" fmla="*/ 2147483647 h 111"/>
                <a:gd name="T42" fmla="*/ 2147483647 w 111"/>
                <a:gd name="T43" fmla="*/ 2147483647 h 111"/>
                <a:gd name="T44" fmla="*/ 2147483647 w 111"/>
                <a:gd name="T45" fmla="*/ 2147483647 h 111"/>
                <a:gd name="T46" fmla="*/ 2147483647 w 111"/>
                <a:gd name="T47" fmla="*/ 2147483647 h 111"/>
                <a:gd name="T48" fmla="*/ 820388879 w 111"/>
                <a:gd name="T49" fmla="*/ 2147483647 h 111"/>
                <a:gd name="T50" fmla="*/ 1789948009 w 111"/>
                <a:gd name="T51" fmla="*/ 2147483647 h 111"/>
                <a:gd name="T52" fmla="*/ 820388879 w 111"/>
                <a:gd name="T53" fmla="*/ 2147483647 h 111"/>
                <a:gd name="T54" fmla="*/ 2147483647 w 111"/>
                <a:gd name="T55" fmla="*/ 2147483647 h 111"/>
                <a:gd name="T56" fmla="*/ 2147483647 w 111"/>
                <a:gd name="T57" fmla="*/ 2147483647 h 111"/>
                <a:gd name="T58" fmla="*/ 2147483647 w 111"/>
                <a:gd name="T59" fmla="*/ 2147483647 h 111"/>
                <a:gd name="T60" fmla="*/ 2147483647 w 111"/>
                <a:gd name="T61" fmla="*/ 2147483647 h 111"/>
                <a:gd name="T62" fmla="*/ 2147483647 w 111"/>
                <a:gd name="T63" fmla="*/ 2147483647 h 111"/>
                <a:gd name="T64" fmla="*/ 820388879 w 111"/>
                <a:gd name="T65" fmla="*/ 2147483647 h 111"/>
                <a:gd name="T66" fmla="*/ 1789948009 w 111"/>
                <a:gd name="T67" fmla="*/ 2147483647 h 111"/>
                <a:gd name="T68" fmla="*/ 2147483647 w 111"/>
                <a:gd name="T69" fmla="*/ 2147483647 h 111"/>
                <a:gd name="T70" fmla="*/ 2147483647 w 111"/>
                <a:gd name="T71" fmla="*/ 2147483647 h 111"/>
                <a:gd name="T72" fmla="*/ 2147483647 w 111"/>
                <a:gd name="T73" fmla="*/ 2147483647 h 111"/>
                <a:gd name="T74" fmla="*/ 2147483647 w 111"/>
                <a:gd name="T75" fmla="*/ 2147483647 h 111"/>
                <a:gd name="T76" fmla="*/ 1342463166 w 111"/>
                <a:gd name="T77" fmla="*/ 2147483647 h 111"/>
                <a:gd name="T78" fmla="*/ 1715367202 w 111"/>
                <a:gd name="T79" fmla="*/ 2147483647 h 111"/>
                <a:gd name="T80" fmla="*/ 2147483647 w 111"/>
                <a:gd name="T81" fmla="*/ 2147483647 h 111"/>
                <a:gd name="T82" fmla="*/ 1118720744 w 111"/>
                <a:gd name="T83" fmla="*/ 1830852070 h 111"/>
                <a:gd name="T84" fmla="*/ 2013690431 w 111"/>
                <a:gd name="T85" fmla="*/ 1553447081 h 111"/>
                <a:gd name="T86" fmla="*/ 2147483647 w 111"/>
                <a:gd name="T87" fmla="*/ 887684046 h 111"/>
                <a:gd name="T88" fmla="*/ 1118720744 w 111"/>
                <a:gd name="T89" fmla="*/ 1830852070 h 111"/>
                <a:gd name="T90" fmla="*/ 2147483647 w 111"/>
                <a:gd name="T91" fmla="*/ 1775368093 h 111"/>
                <a:gd name="T92" fmla="*/ 2147483647 w 111"/>
                <a:gd name="T93" fmla="*/ 1276049541 h 111"/>
                <a:gd name="T94" fmla="*/ 2147483647 w 111"/>
                <a:gd name="T95" fmla="*/ 943168024 h 1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1"/>
                <a:gd name="T145" fmla="*/ 0 h 111"/>
                <a:gd name="T146" fmla="*/ 111 w 111"/>
                <a:gd name="T147" fmla="*/ 111 h 11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1" name="文本框 128"/>
            <p:cNvSpPr>
              <a:spLocks noChangeArrowheads="1"/>
            </p:cNvSpPr>
            <p:nvPr/>
          </p:nvSpPr>
          <p:spPr bwMode="auto">
            <a:xfrm>
              <a:off x="11424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6913" name="Freeform 123"/>
          <p:cNvSpPr>
            <a:spLocks noEditPoints="1" noChangeArrowheads="1"/>
          </p:cNvSpPr>
          <p:nvPr/>
        </p:nvSpPr>
        <p:spPr bwMode="auto">
          <a:xfrm>
            <a:off x="6950075" y="2476500"/>
            <a:ext cx="806450" cy="569913"/>
          </a:xfrm>
          <a:custGeom>
            <a:avLst/>
            <a:gdLst>
              <a:gd name="T0" fmla="*/ 0 w 61"/>
              <a:gd name="T1" fmla="*/ 1015000805 h 40"/>
              <a:gd name="T2" fmla="*/ 0 w 61"/>
              <a:gd name="T3" fmla="*/ 1015000805 h 40"/>
              <a:gd name="T4" fmla="*/ 0 w 61"/>
              <a:gd name="T5" fmla="*/ 2147483647 h 40"/>
              <a:gd name="T6" fmla="*/ 0 w 61"/>
              <a:gd name="T7" fmla="*/ 2147483647 h 40"/>
              <a:gd name="T8" fmla="*/ 2147483647 w 61"/>
              <a:gd name="T9" fmla="*/ 2147483647 h 40"/>
              <a:gd name="T10" fmla="*/ 0 w 61"/>
              <a:gd name="T11" fmla="*/ 1015000805 h 40"/>
              <a:gd name="T12" fmla="*/ 2147483647 w 61"/>
              <a:gd name="T13" fmla="*/ 2147483647 h 40"/>
              <a:gd name="T14" fmla="*/ 2147483647 w 61"/>
              <a:gd name="T15" fmla="*/ 2147483647 h 40"/>
              <a:gd name="T16" fmla="*/ 2147483647 w 61"/>
              <a:gd name="T17" fmla="*/ 2147483647 h 40"/>
              <a:gd name="T18" fmla="*/ 2147483647 w 61"/>
              <a:gd name="T19" fmla="*/ 2147483647 h 40"/>
              <a:gd name="T20" fmla="*/ 2147483647 w 61"/>
              <a:gd name="T21" fmla="*/ 2147483647 h 40"/>
              <a:gd name="T22" fmla="*/ 2147483647 w 61"/>
              <a:gd name="T23" fmla="*/ 2147483647 h 40"/>
              <a:gd name="T24" fmla="*/ 2147483647 w 61"/>
              <a:gd name="T25" fmla="*/ 2147483647 h 40"/>
              <a:gd name="T26" fmla="*/ 2147483647 w 61"/>
              <a:gd name="T27" fmla="*/ 406006021 h 40"/>
              <a:gd name="T28" fmla="*/ 2147483647 w 61"/>
              <a:gd name="T29" fmla="*/ 0 h 40"/>
              <a:gd name="T30" fmla="*/ 349563024 w 61"/>
              <a:gd name="T31" fmla="*/ 0 h 40"/>
              <a:gd name="T32" fmla="*/ 524337925 w 61"/>
              <a:gd name="T33" fmla="*/ 203003011 h 40"/>
              <a:gd name="T34" fmla="*/ 2147483647 w 61"/>
              <a:gd name="T35" fmla="*/ 2147483647 h 40"/>
              <a:gd name="T36" fmla="*/ 2147483647 w 61"/>
              <a:gd name="T37" fmla="*/ 2147483647 h 40"/>
              <a:gd name="T38" fmla="*/ 2147483647 w 61"/>
              <a:gd name="T39" fmla="*/ 2147483647 h 40"/>
              <a:gd name="T40" fmla="*/ 2147483647 w 61"/>
              <a:gd name="T41" fmla="*/ 2147483647 h 40"/>
              <a:gd name="T42" fmla="*/ 2147483647 w 61"/>
              <a:gd name="T43" fmla="*/ 2147483647 h 40"/>
              <a:gd name="T44" fmla="*/ 2147483647 w 61"/>
              <a:gd name="T45" fmla="*/ 2147483647 h 40"/>
              <a:gd name="T46" fmla="*/ 524337925 w 61"/>
              <a:gd name="T47" fmla="*/ 2147483647 h 40"/>
              <a:gd name="T48" fmla="*/ 349563024 w 61"/>
              <a:gd name="T49" fmla="*/ 2147483647 h 40"/>
              <a:gd name="T50" fmla="*/ 2147483647 w 61"/>
              <a:gd name="T51" fmla="*/ 2147483647 h 40"/>
              <a:gd name="T52" fmla="*/ 2147483647 w 61"/>
              <a:gd name="T53" fmla="*/ 2147483647 h 40"/>
              <a:gd name="T54" fmla="*/ 2147483647 w 61"/>
              <a:gd name="T55" fmla="*/ 2147483647 h 40"/>
              <a:gd name="T56" fmla="*/ 2147483647 w 61"/>
              <a:gd name="T57" fmla="*/ 1218003816 h 40"/>
              <a:gd name="T58" fmla="*/ 2147483647 w 61"/>
              <a:gd name="T59" fmla="*/ 2147483647 h 40"/>
              <a:gd name="T60" fmla="*/ 2147483647 w 61"/>
              <a:gd name="T61" fmla="*/ 2147483647 h 40"/>
              <a:gd name="T62" fmla="*/ 2147483647 w 61"/>
              <a:gd name="T63" fmla="*/ 2147483647 h 40"/>
              <a:gd name="T64" fmla="*/ 2147483647 w 61"/>
              <a:gd name="T65" fmla="*/ 1015000805 h 40"/>
              <a:gd name="T66" fmla="*/ 2147483647 w 61"/>
              <a:gd name="T67" fmla="*/ 1218003816 h 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1"/>
              <a:gd name="T103" fmla="*/ 0 h 40"/>
              <a:gd name="T104" fmla="*/ 61 w 61"/>
              <a:gd name="T105" fmla="*/ 40 h 4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054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  <p:bldP spid="36870" grpId="0" bldLvl="0" autoUpdateAnimBg="0"/>
      <p:bldP spid="36871" grpId="0" bldLvl="0" autoUpdateAnimBg="0"/>
      <p:bldP spid="36872" grpId="0" bldLvl="0" autoUpdateAnimBg="0"/>
      <p:bldP spid="36873" grpId="0" bldLvl="0" autoUpdateAnimBg="0"/>
      <p:bldP spid="36874" grpId="0" bldLvl="0" autoUpdateAnimBg="0"/>
      <p:bldP spid="36875" grpId="0" bldLvl="0" autoUpdateAnimBg="0"/>
      <p:bldP spid="36876" grpId="0" bldLvl="0" autoUpdateAnimBg="0"/>
      <p:bldP spid="36877" grpId="0" bldLvl="0" autoUpdateAnimBg="0"/>
      <p:bldP spid="369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3918A2E-8A22-4424-A138-7B6DBBE26FB2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14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7892" name="五边形 3"/>
          <p:cNvSpPr>
            <a:spLocks noChangeArrowheads="1"/>
          </p:cNvSpPr>
          <p:nvPr/>
        </p:nvSpPr>
        <p:spPr bwMode="auto">
          <a:xfrm>
            <a:off x="-63500" y="3270250"/>
            <a:ext cx="7102475" cy="1166813"/>
          </a:xfrm>
          <a:prstGeom prst="homePlate">
            <a:avLst>
              <a:gd name="adj" fmla="val 47936"/>
            </a:avLst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3" name="燕尾形 2"/>
          <p:cNvSpPr>
            <a:spLocks noChangeArrowheads="1"/>
          </p:cNvSpPr>
          <p:nvPr/>
        </p:nvSpPr>
        <p:spPr bwMode="auto">
          <a:xfrm>
            <a:off x="9572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4" name="燕尾形 4"/>
          <p:cNvSpPr>
            <a:spLocks noChangeArrowheads="1"/>
          </p:cNvSpPr>
          <p:nvPr/>
        </p:nvSpPr>
        <p:spPr bwMode="auto">
          <a:xfrm>
            <a:off x="17002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5" name="燕尾形 5"/>
          <p:cNvSpPr>
            <a:spLocks noChangeArrowheads="1"/>
          </p:cNvSpPr>
          <p:nvPr/>
        </p:nvSpPr>
        <p:spPr bwMode="auto">
          <a:xfrm>
            <a:off x="24431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6" name="燕尾形 6"/>
          <p:cNvSpPr>
            <a:spLocks noChangeArrowheads="1"/>
          </p:cNvSpPr>
          <p:nvPr/>
        </p:nvSpPr>
        <p:spPr bwMode="auto">
          <a:xfrm>
            <a:off x="31861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4210050" y="2894013"/>
            <a:ext cx="2370138" cy="2260600"/>
            <a:chOff x="0" y="0"/>
            <a:chExt cx="533400" cy="487363"/>
          </a:xfrm>
          <a:solidFill>
            <a:srgbClr val="FFD860"/>
          </a:solidFill>
        </p:grpSpPr>
        <p:sp>
          <p:nvSpPr>
            <p:cNvPr id="37898" name="Oval 312"/>
            <p:cNvSpPr>
              <a:spLocks noChangeArrowheads="1"/>
            </p:cNvSpPr>
            <p:nvPr/>
          </p:nvSpPr>
          <p:spPr bwMode="auto">
            <a:xfrm>
              <a:off x="371475" y="0"/>
              <a:ext cx="93663" cy="88900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37899" name="Freeform 313"/>
            <p:cNvSpPr>
              <a:spLocks noChangeArrowheads="1"/>
            </p:cNvSpPr>
            <p:nvPr/>
          </p:nvSpPr>
          <p:spPr bwMode="auto">
            <a:xfrm>
              <a:off x="0" y="55563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2"/>
                <a:gd name="T106" fmla="*/ 0 h 115"/>
                <a:gd name="T107" fmla="*/ 142 w 142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37900" name="直接连接符 31"/>
          <p:cNvSpPr>
            <a:spLocks noChangeShapeType="1"/>
          </p:cNvSpPr>
          <p:nvPr/>
        </p:nvSpPr>
        <p:spPr bwMode="auto">
          <a:xfrm rot="5400000">
            <a:off x="5377657" y="3829844"/>
            <a:ext cx="42481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1" name="直接连接符 24"/>
          <p:cNvSpPr>
            <a:spLocks noChangeShapeType="1"/>
          </p:cNvSpPr>
          <p:nvPr/>
        </p:nvSpPr>
        <p:spPr bwMode="auto">
          <a:xfrm rot="5400000">
            <a:off x="2067719" y="2893219"/>
            <a:ext cx="75723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2" name="直接连接符 32"/>
          <p:cNvSpPr>
            <a:spLocks noChangeShapeType="1"/>
          </p:cNvSpPr>
          <p:nvPr/>
        </p:nvSpPr>
        <p:spPr bwMode="auto">
          <a:xfrm rot="5400000">
            <a:off x="584994" y="2894806"/>
            <a:ext cx="755650" cy="1588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3" name="直接连接符 34"/>
          <p:cNvSpPr>
            <a:spLocks noChangeShapeType="1"/>
          </p:cNvSpPr>
          <p:nvPr/>
        </p:nvSpPr>
        <p:spPr bwMode="auto">
          <a:xfrm rot="16200000" flipV="1">
            <a:off x="2808288" y="4838700"/>
            <a:ext cx="755650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4" name="直接连接符 33"/>
          <p:cNvSpPr>
            <a:spLocks noChangeShapeType="1"/>
          </p:cNvSpPr>
          <p:nvPr/>
        </p:nvSpPr>
        <p:spPr bwMode="auto">
          <a:xfrm rot="16200000" flipV="1">
            <a:off x="1323182" y="4837906"/>
            <a:ext cx="7556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5" name="直接连接符 9"/>
          <p:cNvSpPr>
            <a:spLocks noChangeShapeType="1"/>
          </p:cNvSpPr>
          <p:nvPr/>
        </p:nvSpPr>
        <p:spPr bwMode="auto">
          <a:xfrm>
            <a:off x="7842250" y="2635250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6" name="直接连接符 20"/>
          <p:cNvSpPr>
            <a:spLocks noChangeShapeType="1"/>
          </p:cNvSpPr>
          <p:nvPr/>
        </p:nvSpPr>
        <p:spPr bwMode="auto">
          <a:xfrm>
            <a:off x="7842250" y="39528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7" name="直接连接符 42"/>
          <p:cNvSpPr>
            <a:spLocks noChangeShapeType="1"/>
          </p:cNvSpPr>
          <p:nvPr/>
        </p:nvSpPr>
        <p:spPr bwMode="auto">
          <a:xfrm>
            <a:off x="7842250" y="50323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8" name="矩形 43"/>
          <p:cNvSpPr>
            <a:spLocks noChangeArrowheads="1"/>
          </p:cNvSpPr>
          <p:nvPr/>
        </p:nvSpPr>
        <p:spPr bwMode="auto">
          <a:xfrm>
            <a:off x="7788275" y="16732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添加标题一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09" name="矩形 47"/>
          <p:cNvSpPr>
            <a:spLocks noChangeArrowheads="1"/>
          </p:cNvSpPr>
          <p:nvPr/>
        </p:nvSpPr>
        <p:spPr bwMode="auto">
          <a:xfrm>
            <a:off x="7788275" y="1998663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0" name="矩形 45"/>
          <p:cNvSpPr>
            <a:spLocks noChangeArrowheads="1"/>
          </p:cNvSpPr>
          <p:nvPr/>
        </p:nvSpPr>
        <p:spPr bwMode="auto">
          <a:xfrm>
            <a:off x="7788275" y="51498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添加标题四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1" name="矩形 47"/>
          <p:cNvSpPr>
            <a:spLocks noChangeArrowheads="1"/>
          </p:cNvSpPr>
          <p:nvPr/>
        </p:nvSpPr>
        <p:spPr bwMode="auto">
          <a:xfrm>
            <a:off x="7788275" y="5476875"/>
            <a:ext cx="3152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2" name="矩形 47"/>
          <p:cNvSpPr>
            <a:spLocks noChangeArrowheads="1"/>
          </p:cNvSpPr>
          <p:nvPr/>
        </p:nvSpPr>
        <p:spPr bwMode="auto">
          <a:xfrm>
            <a:off x="7788275" y="27527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添加标题二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3" name="矩形 47"/>
          <p:cNvSpPr>
            <a:spLocks noChangeArrowheads="1"/>
          </p:cNvSpPr>
          <p:nvPr/>
        </p:nvSpPr>
        <p:spPr bwMode="auto">
          <a:xfrm>
            <a:off x="7788275" y="3079750"/>
            <a:ext cx="31527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4" name="矩形 51"/>
          <p:cNvSpPr>
            <a:spLocks noChangeArrowheads="1"/>
          </p:cNvSpPr>
          <p:nvPr/>
        </p:nvSpPr>
        <p:spPr bwMode="auto">
          <a:xfrm>
            <a:off x="7788275" y="40703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添加标题三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5" name="矩形 47"/>
          <p:cNvSpPr>
            <a:spLocks noChangeArrowheads="1"/>
          </p:cNvSpPr>
          <p:nvPr/>
        </p:nvSpPr>
        <p:spPr bwMode="auto">
          <a:xfrm>
            <a:off x="7788275" y="4395788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6" name="矩形 53"/>
          <p:cNvSpPr>
            <a:spLocks noChangeArrowheads="1"/>
          </p:cNvSpPr>
          <p:nvPr/>
        </p:nvSpPr>
        <p:spPr bwMode="auto">
          <a:xfrm>
            <a:off x="850900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添加标题一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7" name="矩形 54"/>
          <p:cNvSpPr>
            <a:spLocks noChangeArrowheads="1"/>
          </p:cNvSpPr>
          <p:nvPr/>
        </p:nvSpPr>
        <p:spPr bwMode="auto">
          <a:xfrm>
            <a:off x="2319338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添加标题三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8" name="矩形 55"/>
          <p:cNvSpPr>
            <a:spLocks noChangeArrowheads="1"/>
          </p:cNvSpPr>
          <p:nvPr/>
        </p:nvSpPr>
        <p:spPr bwMode="auto">
          <a:xfrm>
            <a:off x="1568450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添加标题二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9" name="矩形 56"/>
          <p:cNvSpPr>
            <a:spLocks noChangeArrowheads="1"/>
          </p:cNvSpPr>
          <p:nvPr/>
        </p:nvSpPr>
        <p:spPr bwMode="auto">
          <a:xfrm>
            <a:off x="3036888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添加标题四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20" name="矩形 3"/>
          <p:cNvSpPr>
            <a:spLocks noChangeArrowheads="1"/>
          </p:cNvSpPr>
          <p:nvPr/>
        </p:nvSpPr>
        <p:spPr bwMode="auto">
          <a:xfrm>
            <a:off x="4814888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服务流程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92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Process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9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61474" name="直接连接符 50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75" name="直接连接符 5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636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4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4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4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4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4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4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4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4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4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4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4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0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ldLvl="0" animBg="1" autoUpdateAnimBg="0"/>
      <p:bldP spid="37893" grpId="0" bldLvl="0" animBg="1" autoUpdateAnimBg="0"/>
      <p:bldP spid="37894" grpId="0" bldLvl="0" animBg="1" autoUpdateAnimBg="0"/>
      <p:bldP spid="37895" grpId="0" bldLvl="0" animBg="1" autoUpdateAnimBg="0"/>
      <p:bldP spid="37896" grpId="0" bldLvl="0" animBg="1" autoUpdateAnimBg="0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bldLvl="0" autoUpdateAnimBg="0"/>
      <p:bldP spid="37909" grpId="0" bldLvl="0" autoUpdateAnimBg="0"/>
      <p:bldP spid="37910" grpId="0" bldLvl="0" autoUpdateAnimBg="0"/>
      <p:bldP spid="37911" grpId="0" bldLvl="0" autoUpdateAnimBg="0"/>
      <p:bldP spid="37912" grpId="0" bldLvl="0" autoUpdateAnimBg="0"/>
      <p:bldP spid="37913" grpId="0" bldLvl="0" autoUpdateAnimBg="0"/>
      <p:bldP spid="37914" grpId="0" bldLvl="0" autoUpdateAnimBg="0"/>
      <p:bldP spid="37915" grpId="0" bldLvl="0" autoUpdateAnimBg="0"/>
      <p:bldP spid="37916" grpId="0" bldLvl="0" autoUpdateAnimBg="0"/>
      <p:bldP spid="37917" grpId="0" bldLvl="0" autoUpdateAnimBg="0"/>
      <p:bldP spid="37918" grpId="0" bldLvl="0" autoUpdateAnimBg="0"/>
      <p:bldP spid="37919" grpId="0" bldLvl="0" autoUpdateAnimBg="0"/>
      <p:bldP spid="37920" grpId="0" bldLvl="0" autoUpdateAnimBg="0"/>
      <p:bldP spid="37921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FEB0454-F57F-4090-8DB4-AD41A2DFEE9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24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955800" y="3798888"/>
            <a:ext cx="1270000" cy="1271587"/>
            <a:chOff x="0" y="0"/>
            <a:chExt cx="1080120" cy="1080120"/>
          </a:xfrm>
        </p:grpSpPr>
        <p:grpSp>
          <p:nvGrpSpPr>
            <p:cNvPr id="62505" name="Group 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7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8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506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267075" y="2108200"/>
            <a:ext cx="1741488" cy="1741488"/>
            <a:chOff x="0" y="0"/>
            <a:chExt cx="1080120" cy="1080120"/>
          </a:xfrm>
        </p:grpSpPr>
        <p:grpSp>
          <p:nvGrpSpPr>
            <p:cNvPr id="62501" name="Group 1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3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4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502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5572125" y="3798888"/>
            <a:ext cx="1560513" cy="1560512"/>
            <a:chOff x="0" y="0"/>
            <a:chExt cx="1080120" cy="1080120"/>
          </a:xfrm>
        </p:grpSpPr>
        <p:grpSp>
          <p:nvGrpSpPr>
            <p:cNvPr id="62497" name="Group 1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9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0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498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7399338" y="1346200"/>
            <a:ext cx="2287587" cy="2286000"/>
            <a:chOff x="0" y="0"/>
            <a:chExt cx="1080120" cy="1080120"/>
          </a:xfrm>
        </p:grpSpPr>
        <p:grpSp>
          <p:nvGrpSpPr>
            <p:cNvPr id="62493" name="Group 2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5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496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494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6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8936" name="直接连接符 13"/>
          <p:cNvCxnSpPr>
            <a:cxnSpLocks noChangeShapeType="1"/>
            <a:stCxn id="62507" idx="7"/>
            <a:endCxn id="62503" idx="3"/>
          </p:cNvCxnSpPr>
          <p:nvPr/>
        </p:nvCxnSpPr>
        <p:spPr bwMode="auto">
          <a:xfrm flipV="1">
            <a:off x="3040063" y="3594100"/>
            <a:ext cx="481012" cy="39052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7" name="直接连接符 17"/>
          <p:cNvSpPr>
            <a:spLocks noChangeShapeType="1"/>
          </p:cNvSpPr>
          <p:nvPr/>
        </p:nvSpPr>
        <p:spPr bwMode="auto">
          <a:xfrm>
            <a:off x="4892675" y="3373438"/>
            <a:ext cx="908050" cy="6540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8938" name="直接连接符 20"/>
          <p:cNvCxnSpPr>
            <a:cxnSpLocks noChangeShapeType="1"/>
            <a:stCxn id="62499" idx="7"/>
            <a:endCxn id="62495" idx="3"/>
          </p:cNvCxnSpPr>
          <p:nvPr/>
        </p:nvCxnSpPr>
        <p:spPr bwMode="auto">
          <a:xfrm flipV="1">
            <a:off x="6902450" y="3297238"/>
            <a:ext cx="831850" cy="731837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9" name="直接连接符 23"/>
          <p:cNvCxnSpPr>
            <a:cxnSpLocks noChangeShapeType="1"/>
            <a:stCxn id="38948" idx="5"/>
            <a:endCxn id="62507" idx="1"/>
          </p:cNvCxnSpPr>
          <p:nvPr/>
        </p:nvCxnSpPr>
        <p:spPr bwMode="auto">
          <a:xfrm>
            <a:off x="1743075" y="3700463"/>
            <a:ext cx="398463" cy="284162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0" name="直接连接符 43"/>
          <p:cNvCxnSpPr>
            <a:cxnSpLocks noChangeShapeType="1"/>
            <a:stCxn id="38949" idx="7"/>
            <a:endCxn id="62499" idx="3"/>
          </p:cNvCxnSpPr>
          <p:nvPr/>
        </p:nvCxnSpPr>
        <p:spPr bwMode="auto">
          <a:xfrm flipV="1">
            <a:off x="5399088" y="5130800"/>
            <a:ext cx="401637" cy="37147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1" name="直接连接符 72"/>
          <p:cNvCxnSpPr>
            <a:cxnSpLocks noChangeShapeType="1"/>
            <a:stCxn id="62495" idx="6"/>
            <a:endCxn id="38950" idx="1"/>
          </p:cNvCxnSpPr>
          <p:nvPr/>
        </p:nvCxnSpPr>
        <p:spPr bwMode="auto">
          <a:xfrm>
            <a:off x="9686925" y="2489200"/>
            <a:ext cx="557213" cy="3746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42" name="矩形 76"/>
          <p:cNvSpPr>
            <a:spLocks noChangeArrowheads="1"/>
          </p:cNvSpPr>
          <p:nvPr/>
        </p:nvSpPr>
        <p:spPr bwMode="auto">
          <a:xfrm>
            <a:off x="1628775" y="5081588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3" name="矩形 80"/>
          <p:cNvSpPr>
            <a:spLocks noChangeArrowheads="1"/>
          </p:cNvSpPr>
          <p:nvPr/>
        </p:nvSpPr>
        <p:spPr bwMode="auto">
          <a:xfrm>
            <a:off x="3209925" y="3884613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4" name="矩形 81"/>
          <p:cNvSpPr>
            <a:spLocks noChangeArrowheads="1"/>
          </p:cNvSpPr>
          <p:nvPr/>
        </p:nvSpPr>
        <p:spPr bwMode="auto">
          <a:xfrm>
            <a:off x="5465763" y="5407025"/>
            <a:ext cx="182086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5" name="矩形 82"/>
          <p:cNvSpPr>
            <a:spLocks noChangeArrowheads="1"/>
          </p:cNvSpPr>
          <p:nvPr/>
        </p:nvSpPr>
        <p:spPr bwMode="auto">
          <a:xfrm>
            <a:off x="7659688" y="3662363"/>
            <a:ext cx="1822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6" name="矩形 85"/>
          <p:cNvSpPr>
            <a:spLocks noChangeArrowheads="1"/>
          </p:cNvSpPr>
          <p:nvPr/>
        </p:nvSpPr>
        <p:spPr bwMode="auto">
          <a:xfrm>
            <a:off x="7918450" y="4441825"/>
            <a:ext cx="3098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47" name="文本框 13"/>
          <p:cNvSpPr>
            <a:spLocks noChangeArrowheads="1"/>
          </p:cNvSpPr>
          <p:nvPr/>
        </p:nvSpPr>
        <p:spPr bwMode="auto">
          <a:xfrm>
            <a:off x="7410450" y="4916488"/>
            <a:ext cx="3654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8" name="椭圆 56"/>
          <p:cNvSpPr>
            <a:spLocks noChangeArrowheads="1"/>
          </p:cNvSpPr>
          <p:nvPr/>
        </p:nvSpPr>
        <p:spPr bwMode="auto">
          <a:xfrm rot="-580840">
            <a:off x="1277938" y="3297238"/>
            <a:ext cx="512762" cy="511175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9" name="椭圆 58"/>
          <p:cNvSpPr>
            <a:spLocks noChangeArrowheads="1"/>
          </p:cNvSpPr>
          <p:nvPr/>
        </p:nvSpPr>
        <p:spPr bwMode="auto">
          <a:xfrm>
            <a:off x="4837113" y="5405438"/>
            <a:ext cx="657225" cy="65881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0" name="椭圆 70"/>
          <p:cNvSpPr>
            <a:spLocks noChangeArrowheads="1"/>
          </p:cNvSpPr>
          <p:nvPr/>
        </p:nvSpPr>
        <p:spPr bwMode="auto">
          <a:xfrm>
            <a:off x="10133013" y="2752725"/>
            <a:ext cx="760412" cy="76041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1" name="矩形 3"/>
          <p:cNvSpPr>
            <a:spLocks noChangeArrowheads="1"/>
          </p:cNvSpPr>
          <p:nvPr/>
        </p:nvSpPr>
        <p:spPr bwMode="auto">
          <a:xfrm>
            <a:off x="4533900" y="563563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我们的优势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52" name="文本框 37"/>
          <p:cNvSpPr>
            <a:spLocks noChangeArrowheads="1"/>
          </p:cNvSpPr>
          <p:nvPr/>
        </p:nvSpPr>
        <p:spPr bwMode="auto">
          <a:xfrm>
            <a:off x="69024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Advantage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3989388" y="619125"/>
            <a:ext cx="263525" cy="393700"/>
            <a:chOff x="0" y="0"/>
            <a:chExt cx="213756" cy="427512"/>
          </a:xfrm>
        </p:grpSpPr>
        <p:sp>
          <p:nvSpPr>
            <p:cNvPr id="62491" name="直接连接符 6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92" name="直接连接符 6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28568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5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6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5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6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5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5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7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8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animBg="1"/>
      <p:bldP spid="38942" grpId="0" bldLvl="0" autoUpdateAnimBg="0"/>
      <p:bldP spid="38943" grpId="0" bldLvl="0" autoUpdateAnimBg="0"/>
      <p:bldP spid="38944" grpId="0" bldLvl="0" autoUpdateAnimBg="0"/>
      <p:bldP spid="38945" grpId="0" bldLvl="0" autoUpdateAnimBg="0"/>
      <p:bldP spid="38946" grpId="0" bldLvl="0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nimBg="1" autoUpdateAnimBg="0"/>
      <p:bldP spid="38951" grpId="0" bldLvl="0" autoUpdateAnimBg="0"/>
      <p:bldP spid="38952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998A85B-0A3D-4B54-829F-17CA904DFE6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34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-11113" y="1397000"/>
            <a:ext cx="25034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490788" y="3530600"/>
            <a:ext cx="2389187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879975" y="1397000"/>
            <a:ext cx="2390775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Rectangle 9"/>
          <p:cNvSpPr>
            <a:spLocks noChangeArrowheads="1"/>
          </p:cNvSpPr>
          <p:nvPr/>
        </p:nvSpPr>
        <p:spPr bwMode="auto">
          <a:xfrm>
            <a:off x="7270750" y="3530600"/>
            <a:ext cx="23891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9659938" y="1397000"/>
            <a:ext cx="2554287" cy="2128838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战略合作伙伴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46" name="文本框 37"/>
          <p:cNvSpPr>
            <a:spLocks noChangeArrowheads="1"/>
          </p:cNvSpPr>
          <p:nvPr/>
        </p:nvSpPr>
        <p:spPr bwMode="auto">
          <a:xfrm>
            <a:off x="71247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Strategic partner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3532" name="直接连接符 2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533" name="直接连接符 2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0" name="Rectangle 3"/>
          <p:cNvSpPr>
            <a:spLocks noChangeArrowheads="1"/>
          </p:cNvSpPr>
          <p:nvPr/>
        </p:nvSpPr>
        <p:spPr bwMode="auto">
          <a:xfrm>
            <a:off x="-11113" y="3525838"/>
            <a:ext cx="25034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Rectangle 4"/>
          <p:cNvSpPr>
            <a:spLocks noChangeArrowheads="1"/>
          </p:cNvSpPr>
          <p:nvPr/>
        </p:nvSpPr>
        <p:spPr bwMode="auto">
          <a:xfrm>
            <a:off x="2490788" y="1397000"/>
            <a:ext cx="23891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Rectangle 7"/>
          <p:cNvSpPr>
            <a:spLocks noChangeArrowheads="1"/>
          </p:cNvSpPr>
          <p:nvPr/>
        </p:nvSpPr>
        <p:spPr bwMode="auto">
          <a:xfrm>
            <a:off x="4879975" y="3525838"/>
            <a:ext cx="2390775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Rectangle 8"/>
          <p:cNvSpPr>
            <a:spLocks noChangeArrowheads="1"/>
          </p:cNvSpPr>
          <p:nvPr/>
        </p:nvSpPr>
        <p:spPr bwMode="auto">
          <a:xfrm>
            <a:off x="7270750" y="1397000"/>
            <a:ext cx="23891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4" name="Rectangle 11"/>
          <p:cNvSpPr>
            <a:spLocks noChangeArrowheads="1"/>
          </p:cNvSpPr>
          <p:nvPr/>
        </p:nvSpPr>
        <p:spPr bwMode="auto">
          <a:xfrm>
            <a:off x="9659938" y="3521075"/>
            <a:ext cx="25542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5" name="矩形 47"/>
          <p:cNvSpPr>
            <a:spLocks noChangeArrowheads="1"/>
          </p:cNvSpPr>
          <p:nvPr/>
        </p:nvSpPr>
        <p:spPr bwMode="auto">
          <a:xfrm>
            <a:off x="1379538" y="5773738"/>
            <a:ext cx="94773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39958" name="矩形 85"/>
          <p:cNvSpPr>
            <a:spLocks noChangeArrowheads="1"/>
          </p:cNvSpPr>
          <p:nvPr/>
        </p:nvSpPr>
        <p:spPr bwMode="auto">
          <a:xfrm>
            <a:off x="1111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59" name="文本框 13"/>
          <p:cNvSpPr>
            <a:spLocks noChangeArrowheads="1"/>
          </p:cNvSpPr>
          <p:nvPr/>
        </p:nvSpPr>
        <p:spPr bwMode="auto">
          <a:xfrm>
            <a:off x="1238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09" name="矩形 85"/>
          <p:cNvSpPr>
            <a:spLocks noChangeArrowheads="1"/>
          </p:cNvSpPr>
          <p:nvPr/>
        </p:nvSpPr>
        <p:spPr bwMode="auto">
          <a:xfrm>
            <a:off x="95250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有家公司有限公司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0" name="矩形 85"/>
          <p:cNvSpPr>
            <a:spLocks noChangeArrowheads="1"/>
          </p:cNvSpPr>
          <p:nvPr/>
        </p:nvSpPr>
        <p:spPr bwMode="auto">
          <a:xfrm>
            <a:off x="4930775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有家企业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1" name="矩形 85"/>
          <p:cNvSpPr>
            <a:spLocks noChangeArrowheads="1"/>
          </p:cNvSpPr>
          <p:nvPr/>
        </p:nvSpPr>
        <p:spPr bwMode="auto">
          <a:xfrm>
            <a:off x="7321550" y="5191125"/>
            <a:ext cx="2287588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有家企业有限公司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69" name="矩形 85"/>
          <p:cNvSpPr>
            <a:spLocks noChangeArrowheads="1"/>
          </p:cNvSpPr>
          <p:nvPr/>
        </p:nvSpPr>
        <p:spPr bwMode="auto">
          <a:xfrm>
            <a:off x="257651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0" name="文本框 13"/>
          <p:cNvSpPr>
            <a:spLocks noChangeArrowheads="1"/>
          </p:cNvSpPr>
          <p:nvPr/>
        </p:nvSpPr>
        <p:spPr bwMode="auto">
          <a:xfrm>
            <a:off x="2589213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1" name="矩形 85"/>
          <p:cNvSpPr>
            <a:spLocks noChangeArrowheads="1"/>
          </p:cNvSpPr>
          <p:nvPr/>
        </p:nvSpPr>
        <p:spPr bwMode="auto">
          <a:xfrm>
            <a:off x="49879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2" name="文本框 13"/>
          <p:cNvSpPr>
            <a:spLocks noChangeArrowheads="1"/>
          </p:cNvSpPr>
          <p:nvPr/>
        </p:nvSpPr>
        <p:spPr bwMode="auto">
          <a:xfrm>
            <a:off x="50006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3" name="矩形 85"/>
          <p:cNvSpPr>
            <a:spLocks noChangeArrowheads="1"/>
          </p:cNvSpPr>
          <p:nvPr/>
        </p:nvSpPr>
        <p:spPr bwMode="auto">
          <a:xfrm>
            <a:off x="9867900" y="3844925"/>
            <a:ext cx="30988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4" name="文本框 13"/>
          <p:cNvSpPr>
            <a:spLocks noChangeArrowheads="1"/>
          </p:cNvSpPr>
          <p:nvPr/>
        </p:nvSpPr>
        <p:spPr bwMode="auto">
          <a:xfrm>
            <a:off x="9882188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5" name="矩形 85"/>
          <p:cNvSpPr>
            <a:spLocks noChangeArrowheads="1"/>
          </p:cNvSpPr>
          <p:nvPr/>
        </p:nvSpPr>
        <p:spPr bwMode="auto">
          <a:xfrm>
            <a:off x="737076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6" name="文本框 13"/>
          <p:cNvSpPr>
            <a:spLocks noChangeArrowheads="1"/>
          </p:cNvSpPr>
          <p:nvPr/>
        </p:nvSpPr>
        <p:spPr bwMode="auto">
          <a:xfrm>
            <a:off x="7385050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7" name="等腰三角形 15"/>
          <p:cNvSpPr>
            <a:spLocks noChangeArrowheads="1"/>
          </p:cNvSpPr>
          <p:nvPr/>
        </p:nvSpPr>
        <p:spPr bwMode="auto">
          <a:xfrm flipV="1">
            <a:off x="1136650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8" name="等腰三角形 15"/>
          <p:cNvSpPr>
            <a:spLocks noChangeArrowheads="1"/>
          </p:cNvSpPr>
          <p:nvPr/>
        </p:nvSpPr>
        <p:spPr bwMode="auto">
          <a:xfrm rot="10800000" flipV="1">
            <a:off x="3582988" y="322262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9" name="等腰三角形 15"/>
          <p:cNvSpPr>
            <a:spLocks noChangeArrowheads="1"/>
          </p:cNvSpPr>
          <p:nvPr/>
        </p:nvSpPr>
        <p:spPr bwMode="auto">
          <a:xfrm flipV="1">
            <a:off x="5972175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0" name="等腰三角形 15"/>
          <p:cNvSpPr>
            <a:spLocks noChangeArrowheads="1"/>
          </p:cNvSpPr>
          <p:nvPr/>
        </p:nvSpPr>
        <p:spPr bwMode="auto">
          <a:xfrm rot="10800000" flipV="1">
            <a:off x="8361363" y="3222625"/>
            <a:ext cx="207962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1" name="等腰三角形 15"/>
          <p:cNvSpPr>
            <a:spLocks noChangeArrowheads="1"/>
          </p:cNvSpPr>
          <p:nvPr/>
        </p:nvSpPr>
        <p:spPr bwMode="auto">
          <a:xfrm flipV="1">
            <a:off x="10833100" y="3660775"/>
            <a:ext cx="207963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63525" name="Line 49"/>
          <p:cNvSpPr>
            <a:spLocks noChangeShapeType="1"/>
          </p:cNvSpPr>
          <p:nvPr/>
        </p:nvSpPr>
        <p:spPr bwMode="auto">
          <a:xfrm>
            <a:off x="1109663" y="-5207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71"/>
          <p:cNvGrpSpPr/>
          <p:nvPr/>
        </p:nvGrpSpPr>
        <p:grpSpPr>
          <a:xfrm>
            <a:off x="745021" y="1897847"/>
            <a:ext cx="1001712" cy="977900"/>
            <a:chOff x="2909487" y="5358677"/>
            <a:chExt cx="1001712" cy="977900"/>
          </a:xfrm>
          <a:solidFill>
            <a:srgbClr val="FFD860"/>
          </a:solidFill>
        </p:grpSpPr>
        <p:sp>
          <p:nvSpPr>
            <p:cNvPr id="39986" name="Freeform 50"/>
            <p:cNvSpPr>
              <a:spLocks/>
            </p:cNvSpPr>
            <p:nvPr/>
          </p:nvSpPr>
          <p:spPr bwMode="auto">
            <a:xfrm>
              <a:off x="2936474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2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2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7" name="Freeform 51"/>
            <p:cNvSpPr>
              <a:spLocks/>
            </p:cNvSpPr>
            <p:nvPr/>
          </p:nvSpPr>
          <p:spPr bwMode="auto">
            <a:xfrm>
              <a:off x="3460349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1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1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8" name="Freeform 52"/>
            <p:cNvSpPr>
              <a:spLocks/>
            </p:cNvSpPr>
            <p:nvPr/>
          </p:nvSpPr>
          <p:spPr bwMode="auto">
            <a:xfrm>
              <a:off x="3201587" y="5804765"/>
              <a:ext cx="427037" cy="250825"/>
            </a:xfrm>
            <a:custGeom>
              <a:avLst/>
              <a:gdLst/>
              <a:ahLst/>
              <a:cxnLst>
                <a:cxn ang="0">
                  <a:pos x="0" y="232"/>
                </a:cxn>
                <a:cxn ang="0">
                  <a:pos x="401" y="0"/>
                </a:cxn>
                <a:cxn ang="0">
                  <a:pos x="808" y="232"/>
                </a:cxn>
                <a:cxn ang="0">
                  <a:pos x="404" y="474"/>
                </a:cxn>
                <a:cxn ang="0">
                  <a:pos x="0" y="232"/>
                </a:cxn>
              </a:cxnLst>
              <a:rect l="0" t="0" r="r" b="b"/>
              <a:pathLst>
                <a:path w="808" h="474">
                  <a:moveTo>
                    <a:pt x="0" y="232"/>
                  </a:moveTo>
                  <a:lnTo>
                    <a:pt x="401" y="0"/>
                  </a:lnTo>
                  <a:lnTo>
                    <a:pt x="808" y="232"/>
                  </a:lnTo>
                  <a:lnTo>
                    <a:pt x="404" y="474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9" name="Freeform 53"/>
            <p:cNvSpPr>
              <a:spLocks/>
            </p:cNvSpPr>
            <p:nvPr/>
          </p:nvSpPr>
          <p:spPr bwMode="auto">
            <a:xfrm>
              <a:off x="2909487" y="5522190"/>
              <a:ext cx="214312" cy="368300"/>
            </a:xfrm>
            <a:custGeom>
              <a:avLst/>
              <a:gdLst/>
              <a:ahLst/>
              <a:cxnLst>
                <a:cxn ang="0">
                  <a:pos x="406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6" y="231"/>
                </a:cxn>
                <a:cxn ang="0">
                  <a:pos x="406" y="695"/>
                </a:cxn>
              </a:cxnLst>
              <a:rect l="0" t="0" r="r" b="b"/>
              <a:pathLst>
                <a:path w="406" h="695">
                  <a:moveTo>
                    <a:pt x="406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6" y="231"/>
                  </a:lnTo>
                  <a:lnTo>
                    <a:pt x="406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0" name="Freeform 54"/>
            <p:cNvSpPr>
              <a:spLocks/>
            </p:cNvSpPr>
            <p:nvPr/>
          </p:nvSpPr>
          <p:spPr bwMode="auto">
            <a:xfrm>
              <a:off x="3430187" y="5522190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1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1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1" name="Freeform 55"/>
            <p:cNvSpPr>
              <a:spLocks/>
            </p:cNvSpPr>
            <p:nvPr/>
          </p:nvSpPr>
          <p:spPr bwMode="auto">
            <a:xfrm>
              <a:off x="3171424" y="5968277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2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2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2" name="Freeform 56"/>
            <p:cNvSpPr>
              <a:spLocks/>
            </p:cNvSpPr>
            <p:nvPr/>
          </p:nvSpPr>
          <p:spPr bwMode="auto">
            <a:xfrm>
              <a:off x="3430187" y="5968277"/>
              <a:ext cx="214312" cy="368300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3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3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3" name="Freeform 57"/>
            <p:cNvSpPr>
              <a:spLocks/>
            </p:cNvSpPr>
            <p:nvPr/>
          </p:nvSpPr>
          <p:spPr bwMode="auto">
            <a:xfrm>
              <a:off x="3696887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4" name="Freeform 58"/>
            <p:cNvSpPr>
              <a:spLocks/>
            </p:cNvSpPr>
            <p:nvPr/>
          </p:nvSpPr>
          <p:spPr bwMode="auto">
            <a:xfrm>
              <a:off x="3171424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527" name="Freeform 59"/>
          <p:cNvSpPr>
            <a:spLocks noEditPoints="1"/>
          </p:cNvSpPr>
          <p:nvPr/>
        </p:nvSpPr>
        <p:spPr bwMode="auto">
          <a:xfrm>
            <a:off x="5599113" y="1855788"/>
            <a:ext cx="1016000" cy="1016000"/>
          </a:xfrm>
          <a:custGeom>
            <a:avLst/>
            <a:gdLst>
              <a:gd name="T0" fmla="*/ 717924 w 1919"/>
              <a:gd name="T1" fmla="*/ 0 h 1919"/>
              <a:gd name="T2" fmla="*/ 297017 w 1919"/>
              <a:gd name="T3" fmla="*/ 0 h 1919"/>
              <a:gd name="T4" fmla="*/ 0 w 1919"/>
              <a:gd name="T5" fmla="*/ 298076 h 1919"/>
              <a:gd name="T6" fmla="*/ 0 w 1919"/>
              <a:gd name="T7" fmla="*/ 718453 h 1919"/>
              <a:gd name="T8" fmla="*/ 297017 w 1919"/>
              <a:gd name="T9" fmla="*/ 1016000 h 1919"/>
              <a:gd name="T10" fmla="*/ 717924 w 1919"/>
              <a:gd name="T11" fmla="*/ 1016000 h 1919"/>
              <a:gd name="T12" fmla="*/ 1016000 w 1919"/>
              <a:gd name="T13" fmla="*/ 718453 h 1919"/>
              <a:gd name="T14" fmla="*/ 1016000 w 1919"/>
              <a:gd name="T15" fmla="*/ 298076 h 1919"/>
              <a:gd name="T16" fmla="*/ 717924 w 1919"/>
              <a:gd name="T17" fmla="*/ 0 h 1919"/>
              <a:gd name="T18" fmla="*/ 230837 w 1919"/>
              <a:gd name="T19" fmla="*/ 279016 h 1919"/>
              <a:gd name="T20" fmla="*/ 361609 w 1919"/>
              <a:gd name="T21" fmla="*/ 126007 h 1919"/>
              <a:gd name="T22" fmla="*/ 495029 w 1919"/>
              <a:gd name="T23" fmla="*/ 276369 h 1919"/>
              <a:gd name="T24" fmla="*/ 410847 w 1919"/>
              <a:gd name="T25" fmla="*/ 276369 h 1919"/>
              <a:gd name="T26" fmla="*/ 410847 w 1919"/>
              <a:gd name="T27" fmla="*/ 346785 h 1919"/>
              <a:gd name="T28" fmla="*/ 462203 w 1919"/>
              <a:gd name="T29" fmla="*/ 396023 h 1919"/>
              <a:gd name="T30" fmla="*/ 399729 w 1919"/>
              <a:gd name="T31" fmla="*/ 458497 h 1919"/>
              <a:gd name="T32" fmla="*/ 315018 w 1919"/>
              <a:gd name="T33" fmla="*/ 374316 h 1919"/>
              <a:gd name="T34" fmla="*/ 315018 w 1919"/>
              <a:gd name="T35" fmla="*/ 279016 h 1919"/>
              <a:gd name="T36" fmla="*/ 230837 w 1919"/>
              <a:gd name="T37" fmla="*/ 279016 h 1919"/>
              <a:gd name="T38" fmla="*/ 710512 w 1919"/>
              <a:gd name="T39" fmla="*/ 889463 h 1919"/>
              <a:gd name="T40" fmla="*/ 620507 w 1919"/>
              <a:gd name="T41" fmla="*/ 889463 h 1919"/>
              <a:gd name="T42" fmla="*/ 620507 w 1919"/>
              <a:gd name="T43" fmla="*/ 668686 h 1919"/>
              <a:gd name="T44" fmla="*/ 571268 w 1919"/>
              <a:gd name="T45" fmla="*/ 622095 h 1919"/>
              <a:gd name="T46" fmla="*/ 631625 w 1919"/>
              <a:gd name="T47" fmla="*/ 561209 h 1919"/>
              <a:gd name="T48" fmla="*/ 710512 w 1919"/>
              <a:gd name="T49" fmla="*/ 638508 h 1919"/>
              <a:gd name="T50" fmla="*/ 710512 w 1919"/>
              <a:gd name="T51" fmla="*/ 889463 h 1919"/>
              <a:gd name="T52" fmla="*/ 707865 w 1919"/>
              <a:gd name="T53" fmla="*/ 273192 h 1919"/>
              <a:gd name="T54" fmla="*/ 707865 w 1919"/>
              <a:gd name="T55" fmla="*/ 384905 h 1919"/>
              <a:gd name="T56" fmla="*/ 394435 w 1919"/>
              <a:gd name="T57" fmla="*/ 687746 h 1919"/>
              <a:gd name="T58" fmla="*/ 394435 w 1919"/>
              <a:gd name="T59" fmla="*/ 889463 h 1919"/>
              <a:gd name="T60" fmla="*/ 312371 w 1919"/>
              <a:gd name="T61" fmla="*/ 889463 h 1919"/>
              <a:gd name="T62" fmla="*/ 312371 w 1919"/>
              <a:gd name="T63" fmla="*/ 649626 h 1919"/>
              <a:gd name="T64" fmla="*/ 623154 w 1919"/>
              <a:gd name="T65" fmla="*/ 349961 h 1919"/>
              <a:gd name="T66" fmla="*/ 623154 w 1919"/>
              <a:gd name="T67" fmla="*/ 276369 h 1919"/>
              <a:gd name="T68" fmla="*/ 533149 w 1919"/>
              <a:gd name="T69" fmla="*/ 276369 h 1919"/>
              <a:gd name="T70" fmla="*/ 661274 w 1919"/>
              <a:gd name="T71" fmla="*/ 126007 h 1919"/>
              <a:gd name="T72" fmla="*/ 795223 w 1919"/>
              <a:gd name="T73" fmla="*/ 273192 h 1919"/>
              <a:gd name="T74" fmla="*/ 707865 w 1919"/>
              <a:gd name="T75" fmla="*/ 273192 h 19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9"/>
              <a:gd name="T115" fmla="*/ 0 h 1919"/>
              <a:gd name="T116" fmla="*/ 1919 w 1919"/>
              <a:gd name="T117" fmla="*/ 1919 h 191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9" h="1919">
                <a:moveTo>
                  <a:pt x="1356" y="0"/>
                </a:moveTo>
                <a:lnTo>
                  <a:pt x="561" y="0"/>
                </a:lnTo>
                <a:lnTo>
                  <a:pt x="0" y="563"/>
                </a:lnTo>
                <a:lnTo>
                  <a:pt x="0" y="1357"/>
                </a:lnTo>
                <a:lnTo>
                  <a:pt x="561" y="1919"/>
                </a:lnTo>
                <a:lnTo>
                  <a:pt x="1356" y="1919"/>
                </a:lnTo>
                <a:lnTo>
                  <a:pt x="1919" y="1357"/>
                </a:lnTo>
                <a:lnTo>
                  <a:pt x="1919" y="563"/>
                </a:lnTo>
                <a:lnTo>
                  <a:pt x="1356" y="0"/>
                </a:lnTo>
                <a:close/>
                <a:moveTo>
                  <a:pt x="436" y="527"/>
                </a:moveTo>
                <a:lnTo>
                  <a:pt x="683" y="238"/>
                </a:lnTo>
                <a:lnTo>
                  <a:pt x="935" y="522"/>
                </a:lnTo>
                <a:lnTo>
                  <a:pt x="776" y="522"/>
                </a:lnTo>
                <a:lnTo>
                  <a:pt x="776" y="655"/>
                </a:lnTo>
                <a:lnTo>
                  <a:pt x="873" y="748"/>
                </a:lnTo>
                <a:lnTo>
                  <a:pt x="755" y="866"/>
                </a:lnTo>
                <a:lnTo>
                  <a:pt x="595" y="707"/>
                </a:lnTo>
                <a:lnTo>
                  <a:pt x="595" y="527"/>
                </a:lnTo>
                <a:lnTo>
                  <a:pt x="436" y="527"/>
                </a:lnTo>
                <a:close/>
                <a:moveTo>
                  <a:pt x="1342" y="1680"/>
                </a:moveTo>
                <a:lnTo>
                  <a:pt x="1172" y="1680"/>
                </a:lnTo>
                <a:lnTo>
                  <a:pt x="1172" y="1263"/>
                </a:lnTo>
                <a:lnTo>
                  <a:pt x="1079" y="1175"/>
                </a:lnTo>
                <a:lnTo>
                  <a:pt x="1193" y="1060"/>
                </a:lnTo>
                <a:lnTo>
                  <a:pt x="1342" y="1206"/>
                </a:lnTo>
                <a:lnTo>
                  <a:pt x="1342" y="1680"/>
                </a:lnTo>
                <a:close/>
                <a:moveTo>
                  <a:pt x="1337" y="516"/>
                </a:moveTo>
                <a:lnTo>
                  <a:pt x="1337" y="727"/>
                </a:lnTo>
                <a:lnTo>
                  <a:pt x="745" y="1299"/>
                </a:lnTo>
                <a:lnTo>
                  <a:pt x="745" y="1680"/>
                </a:lnTo>
                <a:lnTo>
                  <a:pt x="590" y="1680"/>
                </a:lnTo>
                <a:lnTo>
                  <a:pt x="590" y="1227"/>
                </a:lnTo>
                <a:lnTo>
                  <a:pt x="1177" y="661"/>
                </a:lnTo>
                <a:lnTo>
                  <a:pt x="1177" y="522"/>
                </a:lnTo>
                <a:lnTo>
                  <a:pt x="1007" y="522"/>
                </a:lnTo>
                <a:lnTo>
                  <a:pt x="1249" y="238"/>
                </a:lnTo>
                <a:lnTo>
                  <a:pt x="1502" y="516"/>
                </a:lnTo>
                <a:lnTo>
                  <a:pt x="1337" y="51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8" name="Freeform 63"/>
          <p:cNvSpPr>
            <a:spLocks/>
          </p:cNvSpPr>
          <p:nvPr/>
        </p:nvSpPr>
        <p:spPr bwMode="auto">
          <a:xfrm>
            <a:off x="3157538" y="4243388"/>
            <a:ext cx="1028700" cy="692150"/>
          </a:xfrm>
          <a:custGeom>
            <a:avLst/>
            <a:gdLst>
              <a:gd name="T0" fmla="*/ 861040 w 1945"/>
              <a:gd name="T1" fmla="*/ 692150 h 1307"/>
              <a:gd name="T2" fmla="*/ 889601 w 1945"/>
              <a:gd name="T3" fmla="*/ 684736 h 1307"/>
              <a:gd name="T4" fmla="*/ 926094 w 1945"/>
              <a:gd name="T5" fmla="*/ 668319 h 1307"/>
              <a:gd name="T6" fmla="*/ 951481 w 1945"/>
              <a:gd name="T7" fmla="*/ 651903 h 1307"/>
              <a:gd name="T8" fmla="*/ 975282 w 1945"/>
              <a:gd name="T9" fmla="*/ 630190 h 1307"/>
              <a:gd name="T10" fmla="*/ 996966 w 1945"/>
              <a:gd name="T11" fmla="*/ 602652 h 1307"/>
              <a:gd name="T12" fmla="*/ 1013891 w 1945"/>
              <a:gd name="T13" fmla="*/ 567171 h 1307"/>
              <a:gd name="T14" fmla="*/ 1025527 w 1945"/>
              <a:gd name="T15" fmla="*/ 524276 h 1307"/>
              <a:gd name="T16" fmla="*/ 1028700 w 1945"/>
              <a:gd name="T17" fmla="*/ 472378 h 1307"/>
              <a:gd name="T18" fmla="*/ 1024998 w 1945"/>
              <a:gd name="T19" fmla="*/ 440074 h 1307"/>
              <a:gd name="T20" fmla="*/ 1017064 w 1945"/>
              <a:gd name="T21" fmla="*/ 407241 h 1307"/>
              <a:gd name="T22" fmla="*/ 1003842 w 1945"/>
              <a:gd name="T23" fmla="*/ 379703 h 1307"/>
              <a:gd name="T24" fmla="*/ 989033 w 1945"/>
              <a:gd name="T25" fmla="*/ 356931 h 1307"/>
              <a:gd name="T26" fmla="*/ 965762 w 1945"/>
              <a:gd name="T27" fmla="*/ 333100 h 1307"/>
              <a:gd name="T28" fmla="*/ 931912 w 1945"/>
              <a:gd name="T29" fmla="*/ 309270 h 1307"/>
              <a:gd name="T30" fmla="*/ 899121 w 1945"/>
              <a:gd name="T31" fmla="*/ 295501 h 1307"/>
              <a:gd name="T32" fmla="*/ 894890 w 1945"/>
              <a:gd name="T33" fmla="*/ 287028 h 1307"/>
              <a:gd name="T34" fmla="*/ 898592 w 1945"/>
              <a:gd name="T35" fmla="*/ 249958 h 1307"/>
              <a:gd name="T36" fmla="*/ 895947 w 1945"/>
              <a:gd name="T37" fmla="*/ 193294 h 1307"/>
              <a:gd name="T38" fmla="*/ 889072 w 1945"/>
              <a:gd name="T39" fmla="*/ 161519 h 1307"/>
              <a:gd name="T40" fmla="*/ 877965 w 1945"/>
              <a:gd name="T41" fmla="*/ 129215 h 1307"/>
              <a:gd name="T42" fmla="*/ 860512 w 1945"/>
              <a:gd name="T43" fmla="*/ 97441 h 1307"/>
              <a:gd name="T44" fmla="*/ 835653 w 1945"/>
              <a:gd name="T45" fmla="*/ 68844 h 1307"/>
              <a:gd name="T46" fmla="*/ 802862 w 1945"/>
              <a:gd name="T47" fmla="*/ 42895 h 1307"/>
              <a:gd name="T48" fmla="*/ 825604 w 1945"/>
              <a:gd name="T49" fmla="*/ 212358 h 1307"/>
              <a:gd name="T50" fmla="*/ 488170 w 1945"/>
              <a:gd name="T51" fmla="*/ 327275 h 1307"/>
              <a:gd name="T52" fmla="*/ 597122 w 1945"/>
              <a:gd name="T53" fmla="*/ 530 h 1307"/>
              <a:gd name="T54" fmla="*/ 563273 w 1945"/>
              <a:gd name="T55" fmla="*/ 8473 h 1307"/>
              <a:gd name="T56" fmla="*/ 524663 w 1945"/>
              <a:gd name="T57" fmla="*/ 27538 h 1307"/>
              <a:gd name="T58" fmla="*/ 488699 w 1945"/>
              <a:gd name="T59" fmla="*/ 55075 h 1307"/>
              <a:gd name="T60" fmla="*/ 467543 w 1945"/>
              <a:gd name="T61" fmla="*/ 78377 h 1307"/>
              <a:gd name="T62" fmla="*/ 446916 w 1945"/>
              <a:gd name="T63" fmla="*/ 106973 h 1307"/>
              <a:gd name="T64" fmla="*/ 427876 w 1945"/>
              <a:gd name="T65" fmla="*/ 141396 h 1307"/>
              <a:gd name="T66" fmla="*/ 418356 w 1945"/>
              <a:gd name="T67" fmla="*/ 132922 h 1307"/>
              <a:gd name="T68" fmla="*/ 391911 w 1945"/>
              <a:gd name="T69" fmla="*/ 112269 h 1307"/>
              <a:gd name="T70" fmla="*/ 349599 w 1945"/>
              <a:gd name="T71" fmla="*/ 91616 h 1307"/>
              <a:gd name="T72" fmla="*/ 323155 w 1945"/>
              <a:gd name="T73" fmla="*/ 85261 h 1307"/>
              <a:gd name="T74" fmla="*/ 294065 w 1945"/>
              <a:gd name="T75" fmla="*/ 83143 h 1307"/>
              <a:gd name="T76" fmla="*/ 261274 w 1945"/>
              <a:gd name="T77" fmla="*/ 86320 h 1307"/>
              <a:gd name="T78" fmla="*/ 226367 w 1945"/>
              <a:gd name="T79" fmla="*/ 97441 h 1307"/>
              <a:gd name="T80" fmla="*/ 202038 w 1945"/>
              <a:gd name="T81" fmla="*/ 109092 h 1307"/>
              <a:gd name="T82" fmla="*/ 174006 w 1945"/>
              <a:gd name="T83" fmla="*/ 129215 h 1307"/>
              <a:gd name="T84" fmla="*/ 152851 w 1945"/>
              <a:gd name="T85" fmla="*/ 151987 h 1307"/>
              <a:gd name="T86" fmla="*/ 138041 w 1945"/>
              <a:gd name="T87" fmla="*/ 176347 h 1307"/>
              <a:gd name="T88" fmla="*/ 128521 w 1945"/>
              <a:gd name="T89" fmla="*/ 201767 h 1307"/>
              <a:gd name="T90" fmla="*/ 122175 w 1945"/>
              <a:gd name="T91" fmla="*/ 234071 h 1307"/>
              <a:gd name="T92" fmla="*/ 122175 w 1945"/>
              <a:gd name="T93" fmla="*/ 277495 h 1307"/>
              <a:gd name="T94" fmla="*/ 128521 w 1945"/>
              <a:gd name="T95" fmla="*/ 310858 h 1307"/>
              <a:gd name="T96" fmla="*/ 114241 w 1945"/>
              <a:gd name="T97" fmla="*/ 316684 h 1307"/>
              <a:gd name="T98" fmla="*/ 79334 w 1945"/>
              <a:gd name="T99" fmla="*/ 336807 h 1307"/>
              <a:gd name="T100" fmla="*/ 52889 w 1945"/>
              <a:gd name="T101" fmla="*/ 359050 h 1307"/>
              <a:gd name="T102" fmla="*/ 33849 w 1945"/>
              <a:gd name="T103" fmla="*/ 381292 h 1307"/>
              <a:gd name="T104" fmla="*/ 17454 w 1945"/>
              <a:gd name="T105" fmla="*/ 409359 h 1307"/>
              <a:gd name="T106" fmla="*/ 5289 w 1945"/>
              <a:gd name="T107" fmla="*/ 443781 h 1307"/>
              <a:gd name="T108" fmla="*/ 0 w 1945"/>
              <a:gd name="T109" fmla="*/ 484028 h 1307"/>
              <a:gd name="T110" fmla="*/ 2644 w 1945"/>
              <a:gd name="T111" fmla="*/ 530101 h 1307"/>
              <a:gd name="T112" fmla="*/ 7933 w 1945"/>
              <a:gd name="T113" fmla="*/ 557639 h 1307"/>
              <a:gd name="T114" fmla="*/ 19040 w 1945"/>
              <a:gd name="T115" fmla="*/ 585177 h 1307"/>
              <a:gd name="T116" fmla="*/ 34378 w 1945"/>
              <a:gd name="T117" fmla="*/ 610066 h 1307"/>
              <a:gd name="T118" fmla="*/ 53418 w 1945"/>
              <a:gd name="T119" fmla="*/ 630190 h 1307"/>
              <a:gd name="T120" fmla="*/ 95730 w 1945"/>
              <a:gd name="T121" fmla="*/ 661964 h 1307"/>
              <a:gd name="T122" fmla="*/ 135926 w 1945"/>
              <a:gd name="T123" fmla="*/ 681559 h 1307"/>
              <a:gd name="T124" fmla="*/ 169246 w 1945"/>
              <a:gd name="T125" fmla="*/ 692150 h 13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45"/>
              <a:gd name="T190" fmla="*/ 0 h 1307"/>
              <a:gd name="T191" fmla="*/ 1945 w 1945"/>
              <a:gd name="T192" fmla="*/ 1307 h 13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45" h="1307">
                <a:moveTo>
                  <a:pt x="320" y="1307"/>
                </a:moveTo>
                <a:lnTo>
                  <a:pt x="1628" y="1307"/>
                </a:lnTo>
                <a:lnTo>
                  <a:pt x="1643" y="1305"/>
                </a:lnTo>
                <a:lnTo>
                  <a:pt x="1660" y="1301"/>
                </a:lnTo>
                <a:lnTo>
                  <a:pt x="1682" y="1293"/>
                </a:lnTo>
                <a:lnTo>
                  <a:pt x="1708" y="1284"/>
                </a:lnTo>
                <a:lnTo>
                  <a:pt x="1737" y="1270"/>
                </a:lnTo>
                <a:lnTo>
                  <a:pt x="1751" y="1262"/>
                </a:lnTo>
                <a:lnTo>
                  <a:pt x="1767" y="1253"/>
                </a:lnTo>
                <a:lnTo>
                  <a:pt x="1782" y="1243"/>
                </a:lnTo>
                <a:lnTo>
                  <a:pt x="1799" y="1231"/>
                </a:lnTo>
                <a:lnTo>
                  <a:pt x="1815" y="1220"/>
                </a:lnTo>
                <a:lnTo>
                  <a:pt x="1829" y="1206"/>
                </a:lnTo>
                <a:lnTo>
                  <a:pt x="1844" y="1190"/>
                </a:lnTo>
                <a:lnTo>
                  <a:pt x="1858" y="1175"/>
                </a:lnTo>
                <a:lnTo>
                  <a:pt x="1872" y="1157"/>
                </a:lnTo>
                <a:lnTo>
                  <a:pt x="1885" y="1138"/>
                </a:lnTo>
                <a:lnTo>
                  <a:pt x="1897" y="1117"/>
                </a:lnTo>
                <a:lnTo>
                  <a:pt x="1908" y="1095"/>
                </a:lnTo>
                <a:lnTo>
                  <a:pt x="1917" y="1071"/>
                </a:lnTo>
                <a:lnTo>
                  <a:pt x="1926" y="1046"/>
                </a:lnTo>
                <a:lnTo>
                  <a:pt x="1933" y="1019"/>
                </a:lnTo>
                <a:lnTo>
                  <a:pt x="1939" y="990"/>
                </a:lnTo>
                <a:lnTo>
                  <a:pt x="1943" y="959"/>
                </a:lnTo>
                <a:lnTo>
                  <a:pt x="1945" y="926"/>
                </a:lnTo>
                <a:lnTo>
                  <a:pt x="1945" y="892"/>
                </a:lnTo>
                <a:lnTo>
                  <a:pt x="1942" y="854"/>
                </a:lnTo>
                <a:lnTo>
                  <a:pt x="1938" y="831"/>
                </a:lnTo>
                <a:lnTo>
                  <a:pt x="1934" y="809"/>
                </a:lnTo>
                <a:lnTo>
                  <a:pt x="1929" y="789"/>
                </a:lnTo>
                <a:lnTo>
                  <a:pt x="1923" y="769"/>
                </a:lnTo>
                <a:lnTo>
                  <a:pt x="1915" y="751"/>
                </a:lnTo>
                <a:lnTo>
                  <a:pt x="1907" y="733"/>
                </a:lnTo>
                <a:lnTo>
                  <a:pt x="1898" y="717"/>
                </a:lnTo>
                <a:lnTo>
                  <a:pt x="1889" y="701"/>
                </a:lnTo>
                <a:lnTo>
                  <a:pt x="1880" y="687"/>
                </a:lnTo>
                <a:lnTo>
                  <a:pt x="1870" y="674"/>
                </a:lnTo>
                <a:lnTo>
                  <a:pt x="1860" y="661"/>
                </a:lnTo>
                <a:lnTo>
                  <a:pt x="1849" y="650"/>
                </a:lnTo>
                <a:lnTo>
                  <a:pt x="1826" y="629"/>
                </a:lnTo>
                <a:lnTo>
                  <a:pt x="1804" y="611"/>
                </a:lnTo>
                <a:lnTo>
                  <a:pt x="1782" y="596"/>
                </a:lnTo>
                <a:lnTo>
                  <a:pt x="1762" y="584"/>
                </a:lnTo>
                <a:lnTo>
                  <a:pt x="1742" y="575"/>
                </a:lnTo>
                <a:lnTo>
                  <a:pt x="1724" y="567"/>
                </a:lnTo>
                <a:lnTo>
                  <a:pt x="1700" y="558"/>
                </a:lnTo>
                <a:lnTo>
                  <a:pt x="1690" y="556"/>
                </a:lnTo>
                <a:lnTo>
                  <a:pt x="1692" y="542"/>
                </a:lnTo>
                <a:lnTo>
                  <a:pt x="1695" y="524"/>
                </a:lnTo>
                <a:lnTo>
                  <a:pt x="1697" y="500"/>
                </a:lnTo>
                <a:lnTo>
                  <a:pt x="1699" y="472"/>
                </a:lnTo>
                <a:lnTo>
                  <a:pt x="1699" y="439"/>
                </a:lnTo>
                <a:lnTo>
                  <a:pt x="1697" y="404"/>
                </a:lnTo>
                <a:lnTo>
                  <a:pt x="1694" y="365"/>
                </a:lnTo>
                <a:lnTo>
                  <a:pt x="1690" y="346"/>
                </a:lnTo>
                <a:lnTo>
                  <a:pt x="1686" y="325"/>
                </a:lnTo>
                <a:lnTo>
                  <a:pt x="1681" y="305"/>
                </a:lnTo>
                <a:lnTo>
                  <a:pt x="1676" y="284"/>
                </a:lnTo>
                <a:lnTo>
                  <a:pt x="1668" y="265"/>
                </a:lnTo>
                <a:lnTo>
                  <a:pt x="1660" y="244"/>
                </a:lnTo>
                <a:lnTo>
                  <a:pt x="1650" y="224"/>
                </a:lnTo>
                <a:lnTo>
                  <a:pt x="1639" y="204"/>
                </a:lnTo>
                <a:lnTo>
                  <a:pt x="1627" y="184"/>
                </a:lnTo>
                <a:lnTo>
                  <a:pt x="1612" y="166"/>
                </a:lnTo>
                <a:lnTo>
                  <a:pt x="1597" y="146"/>
                </a:lnTo>
                <a:lnTo>
                  <a:pt x="1580" y="130"/>
                </a:lnTo>
                <a:lnTo>
                  <a:pt x="1561" y="112"/>
                </a:lnTo>
                <a:lnTo>
                  <a:pt x="1540" y="96"/>
                </a:lnTo>
                <a:lnTo>
                  <a:pt x="1518" y="81"/>
                </a:lnTo>
                <a:lnTo>
                  <a:pt x="1494" y="67"/>
                </a:lnTo>
                <a:lnTo>
                  <a:pt x="1288" y="401"/>
                </a:lnTo>
                <a:lnTo>
                  <a:pt x="1561" y="401"/>
                </a:lnTo>
                <a:lnTo>
                  <a:pt x="953" y="1107"/>
                </a:lnTo>
                <a:lnTo>
                  <a:pt x="1132" y="618"/>
                </a:lnTo>
                <a:lnTo>
                  <a:pt x="923" y="618"/>
                </a:lnTo>
                <a:lnTo>
                  <a:pt x="1138" y="0"/>
                </a:lnTo>
                <a:lnTo>
                  <a:pt x="1129" y="1"/>
                </a:lnTo>
                <a:lnTo>
                  <a:pt x="1103" y="6"/>
                </a:lnTo>
                <a:lnTo>
                  <a:pt x="1085" y="10"/>
                </a:lnTo>
                <a:lnTo>
                  <a:pt x="1065" y="16"/>
                </a:lnTo>
                <a:lnTo>
                  <a:pt x="1042" y="25"/>
                </a:lnTo>
                <a:lnTo>
                  <a:pt x="1018" y="37"/>
                </a:lnTo>
                <a:lnTo>
                  <a:pt x="992" y="52"/>
                </a:lnTo>
                <a:lnTo>
                  <a:pt x="965" y="71"/>
                </a:lnTo>
                <a:lnTo>
                  <a:pt x="938" y="91"/>
                </a:lnTo>
                <a:lnTo>
                  <a:pt x="924" y="104"/>
                </a:lnTo>
                <a:lnTo>
                  <a:pt x="911" y="117"/>
                </a:lnTo>
                <a:lnTo>
                  <a:pt x="897" y="132"/>
                </a:lnTo>
                <a:lnTo>
                  <a:pt x="884" y="148"/>
                </a:lnTo>
                <a:lnTo>
                  <a:pt x="871" y="164"/>
                </a:lnTo>
                <a:lnTo>
                  <a:pt x="857" y="182"/>
                </a:lnTo>
                <a:lnTo>
                  <a:pt x="845" y="202"/>
                </a:lnTo>
                <a:lnTo>
                  <a:pt x="832" y="222"/>
                </a:lnTo>
                <a:lnTo>
                  <a:pt x="821" y="244"/>
                </a:lnTo>
                <a:lnTo>
                  <a:pt x="809" y="267"/>
                </a:lnTo>
                <a:lnTo>
                  <a:pt x="802" y="260"/>
                </a:lnTo>
                <a:lnTo>
                  <a:pt x="791" y="251"/>
                </a:lnTo>
                <a:lnTo>
                  <a:pt x="778" y="239"/>
                </a:lnTo>
                <a:lnTo>
                  <a:pt x="762" y="225"/>
                </a:lnTo>
                <a:lnTo>
                  <a:pt x="741" y="212"/>
                </a:lnTo>
                <a:lnTo>
                  <a:pt x="717" y="198"/>
                </a:lnTo>
                <a:lnTo>
                  <a:pt x="691" y="185"/>
                </a:lnTo>
                <a:lnTo>
                  <a:pt x="661" y="173"/>
                </a:lnTo>
                <a:lnTo>
                  <a:pt x="645" y="168"/>
                </a:lnTo>
                <a:lnTo>
                  <a:pt x="628" y="164"/>
                </a:lnTo>
                <a:lnTo>
                  <a:pt x="611" y="161"/>
                </a:lnTo>
                <a:lnTo>
                  <a:pt x="593" y="159"/>
                </a:lnTo>
                <a:lnTo>
                  <a:pt x="575" y="158"/>
                </a:lnTo>
                <a:lnTo>
                  <a:pt x="556" y="157"/>
                </a:lnTo>
                <a:lnTo>
                  <a:pt x="535" y="158"/>
                </a:lnTo>
                <a:lnTo>
                  <a:pt x="516" y="161"/>
                </a:lnTo>
                <a:lnTo>
                  <a:pt x="494" y="163"/>
                </a:lnTo>
                <a:lnTo>
                  <a:pt x="473" y="168"/>
                </a:lnTo>
                <a:lnTo>
                  <a:pt x="452" y="176"/>
                </a:lnTo>
                <a:lnTo>
                  <a:pt x="428" y="184"/>
                </a:lnTo>
                <a:lnTo>
                  <a:pt x="405" y="194"/>
                </a:lnTo>
                <a:lnTo>
                  <a:pt x="382" y="206"/>
                </a:lnTo>
                <a:lnTo>
                  <a:pt x="363" y="219"/>
                </a:lnTo>
                <a:lnTo>
                  <a:pt x="345" y="230"/>
                </a:lnTo>
                <a:lnTo>
                  <a:pt x="329" y="244"/>
                </a:lnTo>
                <a:lnTo>
                  <a:pt x="314" y="258"/>
                </a:lnTo>
                <a:lnTo>
                  <a:pt x="301" y="273"/>
                </a:lnTo>
                <a:lnTo>
                  <a:pt x="289" y="287"/>
                </a:lnTo>
                <a:lnTo>
                  <a:pt x="279" y="302"/>
                </a:lnTo>
                <a:lnTo>
                  <a:pt x="269" y="318"/>
                </a:lnTo>
                <a:lnTo>
                  <a:pt x="261" y="333"/>
                </a:lnTo>
                <a:lnTo>
                  <a:pt x="255" y="350"/>
                </a:lnTo>
                <a:lnTo>
                  <a:pt x="248" y="365"/>
                </a:lnTo>
                <a:lnTo>
                  <a:pt x="243" y="381"/>
                </a:lnTo>
                <a:lnTo>
                  <a:pt x="239" y="396"/>
                </a:lnTo>
                <a:lnTo>
                  <a:pt x="235" y="413"/>
                </a:lnTo>
                <a:lnTo>
                  <a:pt x="231" y="442"/>
                </a:lnTo>
                <a:lnTo>
                  <a:pt x="230" y="472"/>
                </a:lnTo>
                <a:lnTo>
                  <a:pt x="230" y="499"/>
                </a:lnTo>
                <a:lnTo>
                  <a:pt x="231" y="524"/>
                </a:lnTo>
                <a:lnTo>
                  <a:pt x="234" y="545"/>
                </a:lnTo>
                <a:lnTo>
                  <a:pt x="240" y="576"/>
                </a:lnTo>
                <a:lnTo>
                  <a:pt x="243" y="587"/>
                </a:lnTo>
                <a:lnTo>
                  <a:pt x="230" y="592"/>
                </a:lnTo>
                <a:lnTo>
                  <a:pt x="216" y="598"/>
                </a:lnTo>
                <a:lnTo>
                  <a:pt x="197" y="607"/>
                </a:lnTo>
                <a:lnTo>
                  <a:pt x="175" y="619"/>
                </a:lnTo>
                <a:lnTo>
                  <a:pt x="150" y="636"/>
                </a:lnTo>
                <a:lnTo>
                  <a:pt x="126" y="655"/>
                </a:lnTo>
                <a:lnTo>
                  <a:pt x="113" y="665"/>
                </a:lnTo>
                <a:lnTo>
                  <a:pt x="100" y="678"/>
                </a:lnTo>
                <a:lnTo>
                  <a:pt x="87" y="691"/>
                </a:lnTo>
                <a:lnTo>
                  <a:pt x="76" y="705"/>
                </a:lnTo>
                <a:lnTo>
                  <a:pt x="64" y="720"/>
                </a:lnTo>
                <a:lnTo>
                  <a:pt x="53" y="737"/>
                </a:lnTo>
                <a:lnTo>
                  <a:pt x="42" y="754"/>
                </a:lnTo>
                <a:lnTo>
                  <a:pt x="33" y="773"/>
                </a:lnTo>
                <a:lnTo>
                  <a:pt x="24" y="794"/>
                </a:lnTo>
                <a:lnTo>
                  <a:pt x="17" y="814"/>
                </a:lnTo>
                <a:lnTo>
                  <a:pt x="10" y="838"/>
                </a:lnTo>
                <a:lnTo>
                  <a:pt x="5" y="861"/>
                </a:lnTo>
                <a:lnTo>
                  <a:pt x="1" y="887"/>
                </a:lnTo>
                <a:lnTo>
                  <a:pt x="0" y="914"/>
                </a:lnTo>
                <a:lnTo>
                  <a:pt x="0" y="941"/>
                </a:lnTo>
                <a:lnTo>
                  <a:pt x="1" y="970"/>
                </a:lnTo>
                <a:lnTo>
                  <a:pt x="5" y="1001"/>
                </a:lnTo>
                <a:lnTo>
                  <a:pt x="10" y="1035"/>
                </a:lnTo>
                <a:lnTo>
                  <a:pt x="15" y="1053"/>
                </a:lnTo>
                <a:lnTo>
                  <a:pt x="20" y="1072"/>
                </a:lnTo>
                <a:lnTo>
                  <a:pt x="28" y="1089"/>
                </a:lnTo>
                <a:lnTo>
                  <a:pt x="36" y="1105"/>
                </a:lnTo>
                <a:lnTo>
                  <a:pt x="45" y="1122"/>
                </a:lnTo>
                <a:lnTo>
                  <a:pt x="55" y="1136"/>
                </a:lnTo>
                <a:lnTo>
                  <a:pt x="65" y="1152"/>
                </a:lnTo>
                <a:lnTo>
                  <a:pt x="77" y="1165"/>
                </a:lnTo>
                <a:lnTo>
                  <a:pt x="89" y="1177"/>
                </a:lnTo>
                <a:lnTo>
                  <a:pt x="101" y="1190"/>
                </a:lnTo>
                <a:lnTo>
                  <a:pt x="127" y="1212"/>
                </a:lnTo>
                <a:lnTo>
                  <a:pt x="154" y="1231"/>
                </a:lnTo>
                <a:lnTo>
                  <a:pt x="181" y="1250"/>
                </a:lnTo>
                <a:lnTo>
                  <a:pt x="208" y="1264"/>
                </a:lnTo>
                <a:lnTo>
                  <a:pt x="234" y="1277"/>
                </a:lnTo>
                <a:lnTo>
                  <a:pt x="257" y="1287"/>
                </a:lnTo>
                <a:lnTo>
                  <a:pt x="278" y="1295"/>
                </a:lnTo>
                <a:lnTo>
                  <a:pt x="309" y="1305"/>
                </a:lnTo>
                <a:lnTo>
                  <a:pt x="320" y="130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9" name="Line 64"/>
          <p:cNvSpPr>
            <a:spLocks noChangeShapeType="1"/>
          </p:cNvSpPr>
          <p:nvPr/>
        </p:nvSpPr>
        <p:spPr bwMode="auto">
          <a:xfrm>
            <a:off x="2659063" y="4565650"/>
            <a:ext cx="1587" cy="1588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72"/>
          <p:cNvGrpSpPr/>
          <p:nvPr/>
        </p:nvGrpSpPr>
        <p:grpSpPr>
          <a:xfrm>
            <a:off x="10380801" y="1877804"/>
            <a:ext cx="1071562" cy="1073150"/>
            <a:chOff x="5751112" y="3698152"/>
            <a:chExt cx="1071562" cy="1073150"/>
          </a:xfrm>
          <a:solidFill>
            <a:srgbClr val="FFD860"/>
          </a:solidFill>
        </p:grpSpPr>
        <p:sp>
          <p:nvSpPr>
            <p:cNvPr id="40001" name="Freeform 65"/>
            <p:cNvSpPr>
              <a:spLocks noEditPoints="1"/>
            </p:cNvSpPr>
            <p:nvPr/>
          </p:nvSpPr>
          <p:spPr bwMode="auto">
            <a:xfrm>
              <a:off x="5751112" y="3698152"/>
              <a:ext cx="1071562" cy="1073150"/>
            </a:xfrm>
            <a:custGeom>
              <a:avLst/>
              <a:gdLst/>
              <a:ahLst/>
              <a:cxnLst>
                <a:cxn ang="0">
                  <a:pos x="859" y="13"/>
                </a:cxn>
                <a:cxn ang="0">
                  <a:pos x="619" y="80"/>
                </a:cxn>
                <a:cxn ang="0">
                  <a:pos x="407" y="202"/>
                </a:cxn>
                <a:cxn ang="0">
                  <a:pos x="232" y="369"/>
                </a:cxn>
                <a:cxn ang="0">
                  <a:pos x="101" y="574"/>
                </a:cxn>
                <a:cxn ang="0">
                  <a:pos x="21" y="809"/>
                </a:cxn>
                <a:cxn ang="0">
                  <a:pos x="0" y="1014"/>
                </a:cxn>
                <a:cxn ang="0">
                  <a:pos x="32" y="1266"/>
                </a:cxn>
                <a:cxn ang="0">
                  <a:pos x="122" y="1497"/>
                </a:cxn>
                <a:cxn ang="0">
                  <a:pos x="263" y="1695"/>
                </a:cxn>
                <a:cxn ang="0">
                  <a:pos x="447" y="1853"/>
                </a:cxn>
                <a:cxn ang="0">
                  <a:pos x="664" y="1965"/>
                </a:cxn>
                <a:cxn ang="0">
                  <a:pos x="910" y="2022"/>
                </a:cxn>
                <a:cxn ang="0">
                  <a:pos x="1117" y="2022"/>
                </a:cxn>
                <a:cxn ang="0">
                  <a:pos x="1362" y="1965"/>
                </a:cxn>
                <a:cxn ang="0">
                  <a:pos x="1579" y="1853"/>
                </a:cxn>
                <a:cxn ang="0">
                  <a:pos x="1763" y="1695"/>
                </a:cxn>
                <a:cxn ang="0">
                  <a:pos x="1904" y="1497"/>
                </a:cxn>
                <a:cxn ang="0">
                  <a:pos x="1995" y="1266"/>
                </a:cxn>
                <a:cxn ang="0">
                  <a:pos x="2026" y="1014"/>
                </a:cxn>
                <a:cxn ang="0">
                  <a:pos x="2005" y="809"/>
                </a:cxn>
                <a:cxn ang="0">
                  <a:pos x="1927" y="574"/>
                </a:cxn>
                <a:cxn ang="0">
                  <a:pos x="1796" y="369"/>
                </a:cxn>
                <a:cxn ang="0">
                  <a:pos x="1619" y="202"/>
                </a:cxn>
                <a:cxn ang="0">
                  <a:pos x="1408" y="80"/>
                </a:cxn>
                <a:cxn ang="0">
                  <a:pos x="1168" y="13"/>
                </a:cxn>
                <a:cxn ang="0">
                  <a:pos x="1012" y="1840"/>
                </a:cxn>
                <a:cxn ang="0">
                  <a:pos x="846" y="1824"/>
                </a:cxn>
                <a:cxn ang="0">
                  <a:pos x="654" y="1758"/>
                </a:cxn>
                <a:cxn ang="0">
                  <a:pos x="487" y="1651"/>
                </a:cxn>
                <a:cxn ang="0">
                  <a:pos x="350" y="1508"/>
                </a:cxn>
                <a:cxn ang="0">
                  <a:pos x="251" y="1336"/>
                </a:cxn>
                <a:cxn ang="0">
                  <a:pos x="195" y="1139"/>
                </a:cxn>
                <a:cxn ang="0">
                  <a:pos x="187" y="971"/>
                </a:cxn>
                <a:cxn ang="0">
                  <a:pos x="223" y="768"/>
                </a:cxn>
                <a:cxn ang="0">
                  <a:pos x="305" y="585"/>
                </a:cxn>
                <a:cxn ang="0">
                  <a:pos x="427" y="430"/>
                </a:cxn>
                <a:cxn ang="0">
                  <a:pos x="583" y="307"/>
                </a:cxn>
                <a:cxn ang="0">
                  <a:pos x="766" y="225"/>
                </a:cxn>
                <a:cxn ang="0">
                  <a:pos x="969" y="189"/>
                </a:cxn>
                <a:cxn ang="0">
                  <a:pos x="1138" y="197"/>
                </a:cxn>
                <a:cxn ang="0">
                  <a:pos x="1334" y="252"/>
                </a:cxn>
                <a:cxn ang="0">
                  <a:pos x="1506" y="351"/>
                </a:cxn>
                <a:cxn ang="0">
                  <a:pos x="1649" y="488"/>
                </a:cxn>
                <a:cxn ang="0">
                  <a:pos x="1757" y="655"/>
                </a:cxn>
                <a:cxn ang="0">
                  <a:pos x="1821" y="847"/>
                </a:cxn>
                <a:cxn ang="0">
                  <a:pos x="1838" y="1014"/>
                </a:cxn>
                <a:cxn ang="0">
                  <a:pos x="1812" y="1220"/>
                </a:cxn>
                <a:cxn ang="0">
                  <a:pos x="1739" y="1408"/>
                </a:cxn>
                <a:cxn ang="0">
                  <a:pos x="1623" y="1569"/>
                </a:cxn>
                <a:cxn ang="0">
                  <a:pos x="1474" y="1699"/>
                </a:cxn>
                <a:cxn ang="0">
                  <a:pos x="1296" y="1790"/>
                </a:cxn>
                <a:cxn ang="0">
                  <a:pos x="1097" y="1835"/>
                </a:cxn>
              </a:cxnLst>
              <a:rect l="0" t="0" r="r" b="b"/>
              <a:pathLst>
                <a:path w="2026" h="2027">
                  <a:moveTo>
                    <a:pt x="1013" y="0"/>
                  </a:moveTo>
                  <a:lnTo>
                    <a:pt x="1013" y="0"/>
                  </a:lnTo>
                  <a:lnTo>
                    <a:pt x="962" y="2"/>
                  </a:lnTo>
                  <a:lnTo>
                    <a:pt x="910" y="6"/>
                  </a:lnTo>
                  <a:lnTo>
                    <a:pt x="859" y="13"/>
                  </a:lnTo>
                  <a:lnTo>
                    <a:pt x="808" y="20"/>
                  </a:lnTo>
                  <a:lnTo>
                    <a:pt x="760" y="32"/>
                  </a:lnTo>
                  <a:lnTo>
                    <a:pt x="712" y="46"/>
                  </a:lnTo>
                  <a:lnTo>
                    <a:pt x="664" y="61"/>
                  </a:lnTo>
                  <a:lnTo>
                    <a:pt x="619" y="80"/>
                  </a:lnTo>
                  <a:lnTo>
                    <a:pt x="574" y="100"/>
                  </a:lnTo>
                  <a:lnTo>
                    <a:pt x="530" y="123"/>
                  </a:lnTo>
                  <a:lnTo>
                    <a:pt x="488" y="146"/>
                  </a:lnTo>
                  <a:lnTo>
                    <a:pt x="447" y="173"/>
                  </a:lnTo>
                  <a:lnTo>
                    <a:pt x="407" y="202"/>
                  </a:lnTo>
                  <a:lnTo>
                    <a:pt x="368" y="231"/>
                  </a:lnTo>
                  <a:lnTo>
                    <a:pt x="332" y="264"/>
                  </a:lnTo>
                  <a:lnTo>
                    <a:pt x="296" y="297"/>
                  </a:lnTo>
                  <a:lnTo>
                    <a:pt x="263" y="332"/>
                  </a:lnTo>
                  <a:lnTo>
                    <a:pt x="232" y="369"/>
                  </a:lnTo>
                  <a:lnTo>
                    <a:pt x="201" y="408"/>
                  </a:lnTo>
                  <a:lnTo>
                    <a:pt x="173" y="448"/>
                  </a:lnTo>
                  <a:lnTo>
                    <a:pt x="147" y="489"/>
                  </a:lnTo>
                  <a:lnTo>
                    <a:pt x="122" y="530"/>
                  </a:lnTo>
                  <a:lnTo>
                    <a:pt x="101" y="574"/>
                  </a:lnTo>
                  <a:lnTo>
                    <a:pt x="80" y="619"/>
                  </a:lnTo>
                  <a:lnTo>
                    <a:pt x="62" y="665"/>
                  </a:lnTo>
                  <a:lnTo>
                    <a:pt x="45" y="713"/>
                  </a:lnTo>
                  <a:lnTo>
                    <a:pt x="32" y="760"/>
                  </a:lnTo>
                  <a:lnTo>
                    <a:pt x="21" y="809"/>
                  </a:lnTo>
                  <a:lnTo>
                    <a:pt x="12" y="859"/>
                  </a:lnTo>
                  <a:lnTo>
                    <a:pt x="5" y="910"/>
                  </a:lnTo>
                  <a:lnTo>
                    <a:pt x="1" y="961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1" y="1065"/>
                  </a:lnTo>
                  <a:lnTo>
                    <a:pt x="5" y="1117"/>
                  </a:lnTo>
                  <a:lnTo>
                    <a:pt x="12" y="1168"/>
                  </a:lnTo>
                  <a:lnTo>
                    <a:pt x="21" y="1217"/>
                  </a:lnTo>
                  <a:lnTo>
                    <a:pt x="32" y="1266"/>
                  </a:lnTo>
                  <a:lnTo>
                    <a:pt x="45" y="1315"/>
                  </a:lnTo>
                  <a:lnTo>
                    <a:pt x="62" y="1361"/>
                  </a:lnTo>
                  <a:lnTo>
                    <a:pt x="80" y="1408"/>
                  </a:lnTo>
                  <a:lnTo>
                    <a:pt x="101" y="1453"/>
                  </a:lnTo>
                  <a:lnTo>
                    <a:pt x="122" y="1497"/>
                  </a:lnTo>
                  <a:lnTo>
                    <a:pt x="147" y="1539"/>
                  </a:lnTo>
                  <a:lnTo>
                    <a:pt x="173" y="1580"/>
                  </a:lnTo>
                  <a:lnTo>
                    <a:pt x="201" y="1620"/>
                  </a:lnTo>
                  <a:lnTo>
                    <a:pt x="232" y="1658"/>
                  </a:lnTo>
                  <a:lnTo>
                    <a:pt x="263" y="1695"/>
                  </a:lnTo>
                  <a:lnTo>
                    <a:pt x="296" y="1730"/>
                  </a:lnTo>
                  <a:lnTo>
                    <a:pt x="332" y="1763"/>
                  </a:lnTo>
                  <a:lnTo>
                    <a:pt x="368" y="1795"/>
                  </a:lnTo>
                  <a:lnTo>
                    <a:pt x="407" y="1826"/>
                  </a:lnTo>
                  <a:lnTo>
                    <a:pt x="447" y="1853"/>
                  </a:lnTo>
                  <a:lnTo>
                    <a:pt x="488" y="1880"/>
                  </a:lnTo>
                  <a:lnTo>
                    <a:pt x="530" y="1905"/>
                  </a:lnTo>
                  <a:lnTo>
                    <a:pt x="574" y="1927"/>
                  </a:lnTo>
                  <a:lnTo>
                    <a:pt x="619" y="1947"/>
                  </a:lnTo>
                  <a:lnTo>
                    <a:pt x="664" y="1965"/>
                  </a:lnTo>
                  <a:lnTo>
                    <a:pt x="712" y="1982"/>
                  </a:lnTo>
                  <a:lnTo>
                    <a:pt x="760" y="1995"/>
                  </a:lnTo>
                  <a:lnTo>
                    <a:pt x="808" y="2006"/>
                  </a:lnTo>
                  <a:lnTo>
                    <a:pt x="859" y="2015"/>
                  </a:lnTo>
                  <a:lnTo>
                    <a:pt x="910" y="2022"/>
                  </a:lnTo>
                  <a:lnTo>
                    <a:pt x="962" y="2026"/>
                  </a:lnTo>
                  <a:lnTo>
                    <a:pt x="1013" y="2027"/>
                  </a:lnTo>
                  <a:lnTo>
                    <a:pt x="1013" y="2027"/>
                  </a:lnTo>
                  <a:lnTo>
                    <a:pt x="1066" y="2026"/>
                  </a:lnTo>
                  <a:lnTo>
                    <a:pt x="1117" y="2022"/>
                  </a:lnTo>
                  <a:lnTo>
                    <a:pt x="1168" y="2015"/>
                  </a:lnTo>
                  <a:lnTo>
                    <a:pt x="1218" y="2006"/>
                  </a:lnTo>
                  <a:lnTo>
                    <a:pt x="1267" y="1995"/>
                  </a:lnTo>
                  <a:lnTo>
                    <a:pt x="1314" y="1982"/>
                  </a:lnTo>
                  <a:lnTo>
                    <a:pt x="1362" y="1965"/>
                  </a:lnTo>
                  <a:lnTo>
                    <a:pt x="1408" y="1947"/>
                  </a:lnTo>
                  <a:lnTo>
                    <a:pt x="1452" y="1927"/>
                  </a:lnTo>
                  <a:lnTo>
                    <a:pt x="1496" y="1905"/>
                  </a:lnTo>
                  <a:lnTo>
                    <a:pt x="1538" y="1880"/>
                  </a:lnTo>
                  <a:lnTo>
                    <a:pt x="1579" y="1853"/>
                  </a:lnTo>
                  <a:lnTo>
                    <a:pt x="1619" y="1826"/>
                  </a:lnTo>
                  <a:lnTo>
                    <a:pt x="1658" y="1795"/>
                  </a:lnTo>
                  <a:lnTo>
                    <a:pt x="1694" y="1763"/>
                  </a:lnTo>
                  <a:lnTo>
                    <a:pt x="1730" y="1730"/>
                  </a:lnTo>
                  <a:lnTo>
                    <a:pt x="1763" y="1695"/>
                  </a:lnTo>
                  <a:lnTo>
                    <a:pt x="1796" y="1658"/>
                  </a:lnTo>
                  <a:lnTo>
                    <a:pt x="1825" y="1620"/>
                  </a:lnTo>
                  <a:lnTo>
                    <a:pt x="1854" y="1580"/>
                  </a:lnTo>
                  <a:lnTo>
                    <a:pt x="1879" y="1539"/>
                  </a:lnTo>
                  <a:lnTo>
                    <a:pt x="1904" y="1497"/>
                  </a:lnTo>
                  <a:lnTo>
                    <a:pt x="1927" y="1453"/>
                  </a:lnTo>
                  <a:lnTo>
                    <a:pt x="1947" y="1408"/>
                  </a:lnTo>
                  <a:lnTo>
                    <a:pt x="1966" y="1361"/>
                  </a:lnTo>
                  <a:lnTo>
                    <a:pt x="1981" y="1315"/>
                  </a:lnTo>
                  <a:lnTo>
                    <a:pt x="1995" y="1266"/>
                  </a:lnTo>
                  <a:lnTo>
                    <a:pt x="2005" y="1217"/>
                  </a:lnTo>
                  <a:lnTo>
                    <a:pt x="2014" y="1168"/>
                  </a:lnTo>
                  <a:lnTo>
                    <a:pt x="2021" y="1117"/>
                  </a:lnTo>
                  <a:lnTo>
                    <a:pt x="2025" y="1065"/>
                  </a:lnTo>
                  <a:lnTo>
                    <a:pt x="2026" y="1014"/>
                  </a:lnTo>
                  <a:lnTo>
                    <a:pt x="2026" y="1014"/>
                  </a:lnTo>
                  <a:lnTo>
                    <a:pt x="2025" y="961"/>
                  </a:lnTo>
                  <a:lnTo>
                    <a:pt x="2021" y="910"/>
                  </a:lnTo>
                  <a:lnTo>
                    <a:pt x="2014" y="859"/>
                  </a:lnTo>
                  <a:lnTo>
                    <a:pt x="2005" y="809"/>
                  </a:lnTo>
                  <a:lnTo>
                    <a:pt x="1995" y="760"/>
                  </a:lnTo>
                  <a:lnTo>
                    <a:pt x="1981" y="713"/>
                  </a:lnTo>
                  <a:lnTo>
                    <a:pt x="1966" y="665"/>
                  </a:lnTo>
                  <a:lnTo>
                    <a:pt x="1947" y="619"/>
                  </a:lnTo>
                  <a:lnTo>
                    <a:pt x="1927" y="574"/>
                  </a:lnTo>
                  <a:lnTo>
                    <a:pt x="1904" y="530"/>
                  </a:lnTo>
                  <a:lnTo>
                    <a:pt x="1879" y="489"/>
                  </a:lnTo>
                  <a:lnTo>
                    <a:pt x="1854" y="448"/>
                  </a:lnTo>
                  <a:lnTo>
                    <a:pt x="1825" y="408"/>
                  </a:lnTo>
                  <a:lnTo>
                    <a:pt x="1796" y="369"/>
                  </a:lnTo>
                  <a:lnTo>
                    <a:pt x="1763" y="332"/>
                  </a:lnTo>
                  <a:lnTo>
                    <a:pt x="1730" y="297"/>
                  </a:lnTo>
                  <a:lnTo>
                    <a:pt x="1694" y="264"/>
                  </a:lnTo>
                  <a:lnTo>
                    <a:pt x="1658" y="231"/>
                  </a:lnTo>
                  <a:lnTo>
                    <a:pt x="1619" y="202"/>
                  </a:lnTo>
                  <a:lnTo>
                    <a:pt x="1579" y="173"/>
                  </a:lnTo>
                  <a:lnTo>
                    <a:pt x="1538" y="146"/>
                  </a:lnTo>
                  <a:lnTo>
                    <a:pt x="1496" y="123"/>
                  </a:lnTo>
                  <a:lnTo>
                    <a:pt x="1452" y="100"/>
                  </a:lnTo>
                  <a:lnTo>
                    <a:pt x="1408" y="80"/>
                  </a:lnTo>
                  <a:lnTo>
                    <a:pt x="1362" y="61"/>
                  </a:lnTo>
                  <a:lnTo>
                    <a:pt x="1314" y="46"/>
                  </a:lnTo>
                  <a:lnTo>
                    <a:pt x="1267" y="32"/>
                  </a:lnTo>
                  <a:lnTo>
                    <a:pt x="1218" y="20"/>
                  </a:lnTo>
                  <a:lnTo>
                    <a:pt x="1168" y="13"/>
                  </a:lnTo>
                  <a:lnTo>
                    <a:pt x="1117" y="6"/>
                  </a:lnTo>
                  <a:lnTo>
                    <a:pt x="1066" y="2"/>
                  </a:lnTo>
                  <a:lnTo>
                    <a:pt x="1013" y="0"/>
                  </a:lnTo>
                  <a:lnTo>
                    <a:pt x="1013" y="0"/>
                  </a:lnTo>
                  <a:close/>
                  <a:moveTo>
                    <a:pt x="1012" y="1840"/>
                  </a:moveTo>
                  <a:lnTo>
                    <a:pt x="1012" y="1840"/>
                  </a:lnTo>
                  <a:lnTo>
                    <a:pt x="969" y="1839"/>
                  </a:lnTo>
                  <a:lnTo>
                    <a:pt x="927" y="1835"/>
                  </a:lnTo>
                  <a:lnTo>
                    <a:pt x="886" y="1830"/>
                  </a:lnTo>
                  <a:lnTo>
                    <a:pt x="846" y="1824"/>
                  </a:lnTo>
                  <a:lnTo>
                    <a:pt x="806" y="1815"/>
                  </a:lnTo>
                  <a:lnTo>
                    <a:pt x="766" y="1803"/>
                  </a:lnTo>
                  <a:lnTo>
                    <a:pt x="727" y="1790"/>
                  </a:lnTo>
                  <a:lnTo>
                    <a:pt x="690" y="1775"/>
                  </a:lnTo>
                  <a:lnTo>
                    <a:pt x="654" y="1758"/>
                  </a:lnTo>
                  <a:lnTo>
                    <a:pt x="618" y="1740"/>
                  </a:lnTo>
                  <a:lnTo>
                    <a:pt x="583" y="1721"/>
                  </a:lnTo>
                  <a:lnTo>
                    <a:pt x="550" y="1699"/>
                  </a:lnTo>
                  <a:lnTo>
                    <a:pt x="518" y="1676"/>
                  </a:lnTo>
                  <a:lnTo>
                    <a:pt x="487" y="1651"/>
                  </a:lnTo>
                  <a:lnTo>
                    <a:pt x="456" y="1625"/>
                  </a:lnTo>
                  <a:lnTo>
                    <a:pt x="427" y="1598"/>
                  </a:lnTo>
                  <a:lnTo>
                    <a:pt x="400" y="1569"/>
                  </a:lnTo>
                  <a:lnTo>
                    <a:pt x="375" y="1539"/>
                  </a:lnTo>
                  <a:lnTo>
                    <a:pt x="350" y="1508"/>
                  </a:lnTo>
                  <a:lnTo>
                    <a:pt x="327" y="1476"/>
                  </a:lnTo>
                  <a:lnTo>
                    <a:pt x="305" y="1443"/>
                  </a:lnTo>
                  <a:lnTo>
                    <a:pt x="286" y="1408"/>
                  </a:lnTo>
                  <a:lnTo>
                    <a:pt x="267" y="1372"/>
                  </a:lnTo>
                  <a:lnTo>
                    <a:pt x="251" y="1336"/>
                  </a:lnTo>
                  <a:lnTo>
                    <a:pt x="236" y="1297"/>
                  </a:lnTo>
                  <a:lnTo>
                    <a:pt x="223" y="1260"/>
                  </a:lnTo>
                  <a:lnTo>
                    <a:pt x="211" y="1220"/>
                  </a:lnTo>
                  <a:lnTo>
                    <a:pt x="202" y="1180"/>
                  </a:lnTo>
                  <a:lnTo>
                    <a:pt x="195" y="1139"/>
                  </a:lnTo>
                  <a:lnTo>
                    <a:pt x="189" y="1098"/>
                  </a:lnTo>
                  <a:lnTo>
                    <a:pt x="187" y="1056"/>
                  </a:lnTo>
                  <a:lnTo>
                    <a:pt x="186" y="1014"/>
                  </a:lnTo>
                  <a:lnTo>
                    <a:pt x="186" y="1014"/>
                  </a:lnTo>
                  <a:lnTo>
                    <a:pt x="187" y="971"/>
                  </a:lnTo>
                  <a:lnTo>
                    <a:pt x="189" y="929"/>
                  </a:lnTo>
                  <a:lnTo>
                    <a:pt x="195" y="888"/>
                  </a:lnTo>
                  <a:lnTo>
                    <a:pt x="202" y="847"/>
                  </a:lnTo>
                  <a:lnTo>
                    <a:pt x="211" y="807"/>
                  </a:lnTo>
                  <a:lnTo>
                    <a:pt x="223" y="768"/>
                  </a:lnTo>
                  <a:lnTo>
                    <a:pt x="236" y="729"/>
                  </a:lnTo>
                  <a:lnTo>
                    <a:pt x="251" y="692"/>
                  </a:lnTo>
                  <a:lnTo>
                    <a:pt x="267" y="655"/>
                  </a:lnTo>
                  <a:lnTo>
                    <a:pt x="286" y="620"/>
                  </a:lnTo>
                  <a:lnTo>
                    <a:pt x="305" y="585"/>
                  </a:lnTo>
                  <a:lnTo>
                    <a:pt x="327" y="552"/>
                  </a:lnTo>
                  <a:lnTo>
                    <a:pt x="350" y="520"/>
                  </a:lnTo>
                  <a:lnTo>
                    <a:pt x="375" y="488"/>
                  </a:lnTo>
                  <a:lnTo>
                    <a:pt x="400" y="458"/>
                  </a:lnTo>
                  <a:lnTo>
                    <a:pt x="427" y="430"/>
                  </a:lnTo>
                  <a:lnTo>
                    <a:pt x="456" y="401"/>
                  </a:lnTo>
                  <a:lnTo>
                    <a:pt x="487" y="376"/>
                  </a:lnTo>
                  <a:lnTo>
                    <a:pt x="518" y="351"/>
                  </a:lnTo>
                  <a:lnTo>
                    <a:pt x="550" y="328"/>
                  </a:lnTo>
                  <a:lnTo>
                    <a:pt x="583" y="307"/>
                  </a:lnTo>
                  <a:lnTo>
                    <a:pt x="618" y="287"/>
                  </a:lnTo>
                  <a:lnTo>
                    <a:pt x="654" y="269"/>
                  </a:lnTo>
                  <a:lnTo>
                    <a:pt x="690" y="252"/>
                  </a:lnTo>
                  <a:lnTo>
                    <a:pt x="727" y="238"/>
                  </a:lnTo>
                  <a:lnTo>
                    <a:pt x="766" y="225"/>
                  </a:lnTo>
                  <a:lnTo>
                    <a:pt x="806" y="213"/>
                  </a:lnTo>
                  <a:lnTo>
                    <a:pt x="846" y="204"/>
                  </a:lnTo>
                  <a:lnTo>
                    <a:pt x="886" y="197"/>
                  </a:lnTo>
                  <a:lnTo>
                    <a:pt x="927" y="191"/>
                  </a:lnTo>
                  <a:lnTo>
                    <a:pt x="969" y="189"/>
                  </a:lnTo>
                  <a:lnTo>
                    <a:pt x="1012" y="188"/>
                  </a:lnTo>
                  <a:lnTo>
                    <a:pt x="1012" y="188"/>
                  </a:lnTo>
                  <a:lnTo>
                    <a:pt x="1054" y="189"/>
                  </a:lnTo>
                  <a:lnTo>
                    <a:pt x="1097" y="191"/>
                  </a:lnTo>
                  <a:lnTo>
                    <a:pt x="1138" y="197"/>
                  </a:lnTo>
                  <a:lnTo>
                    <a:pt x="1178" y="204"/>
                  </a:lnTo>
                  <a:lnTo>
                    <a:pt x="1219" y="213"/>
                  </a:lnTo>
                  <a:lnTo>
                    <a:pt x="1258" y="225"/>
                  </a:lnTo>
                  <a:lnTo>
                    <a:pt x="1296" y="238"/>
                  </a:lnTo>
                  <a:lnTo>
                    <a:pt x="1334" y="252"/>
                  </a:lnTo>
                  <a:lnTo>
                    <a:pt x="1370" y="269"/>
                  </a:lnTo>
                  <a:lnTo>
                    <a:pt x="1406" y="287"/>
                  </a:lnTo>
                  <a:lnTo>
                    <a:pt x="1440" y="307"/>
                  </a:lnTo>
                  <a:lnTo>
                    <a:pt x="1474" y="328"/>
                  </a:lnTo>
                  <a:lnTo>
                    <a:pt x="1506" y="351"/>
                  </a:lnTo>
                  <a:lnTo>
                    <a:pt x="1537" y="376"/>
                  </a:lnTo>
                  <a:lnTo>
                    <a:pt x="1568" y="401"/>
                  </a:lnTo>
                  <a:lnTo>
                    <a:pt x="1596" y="430"/>
                  </a:lnTo>
                  <a:lnTo>
                    <a:pt x="1623" y="458"/>
                  </a:lnTo>
                  <a:lnTo>
                    <a:pt x="1649" y="488"/>
                  </a:lnTo>
                  <a:lnTo>
                    <a:pt x="1675" y="520"/>
                  </a:lnTo>
                  <a:lnTo>
                    <a:pt x="1697" y="552"/>
                  </a:lnTo>
                  <a:lnTo>
                    <a:pt x="1718" y="585"/>
                  </a:lnTo>
                  <a:lnTo>
                    <a:pt x="1739" y="620"/>
                  </a:lnTo>
                  <a:lnTo>
                    <a:pt x="1757" y="655"/>
                  </a:lnTo>
                  <a:lnTo>
                    <a:pt x="1774" y="692"/>
                  </a:lnTo>
                  <a:lnTo>
                    <a:pt x="1788" y="729"/>
                  </a:lnTo>
                  <a:lnTo>
                    <a:pt x="1801" y="768"/>
                  </a:lnTo>
                  <a:lnTo>
                    <a:pt x="1812" y="807"/>
                  </a:lnTo>
                  <a:lnTo>
                    <a:pt x="1821" y="847"/>
                  </a:lnTo>
                  <a:lnTo>
                    <a:pt x="1829" y="888"/>
                  </a:lnTo>
                  <a:lnTo>
                    <a:pt x="1834" y="929"/>
                  </a:lnTo>
                  <a:lnTo>
                    <a:pt x="1837" y="971"/>
                  </a:lnTo>
                  <a:lnTo>
                    <a:pt x="1838" y="1014"/>
                  </a:lnTo>
                  <a:lnTo>
                    <a:pt x="1838" y="1014"/>
                  </a:lnTo>
                  <a:lnTo>
                    <a:pt x="1837" y="1056"/>
                  </a:lnTo>
                  <a:lnTo>
                    <a:pt x="1834" y="1098"/>
                  </a:lnTo>
                  <a:lnTo>
                    <a:pt x="1829" y="1139"/>
                  </a:lnTo>
                  <a:lnTo>
                    <a:pt x="1821" y="1180"/>
                  </a:lnTo>
                  <a:lnTo>
                    <a:pt x="1812" y="1220"/>
                  </a:lnTo>
                  <a:lnTo>
                    <a:pt x="1801" y="1260"/>
                  </a:lnTo>
                  <a:lnTo>
                    <a:pt x="1788" y="1297"/>
                  </a:lnTo>
                  <a:lnTo>
                    <a:pt x="1774" y="1336"/>
                  </a:lnTo>
                  <a:lnTo>
                    <a:pt x="1757" y="1372"/>
                  </a:lnTo>
                  <a:lnTo>
                    <a:pt x="1739" y="1408"/>
                  </a:lnTo>
                  <a:lnTo>
                    <a:pt x="1718" y="1443"/>
                  </a:lnTo>
                  <a:lnTo>
                    <a:pt x="1697" y="1476"/>
                  </a:lnTo>
                  <a:lnTo>
                    <a:pt x="1675" y="1508"/>
                  </a:lnTo>
                  <a:lnTo>
                    <a:pt x="1649" y="1539"/>
                  </a:lnTo>
                  <a:lnTo>
                    <a:pt x="1623" y="1569"/>
                  </a:lnTo>
                  <a:lnTo>
                    <a:pt x="1596" y="1598"/>
                  </a:lnTo>
                  <a:lnTo>
                    <a:pt x="1568" y="1625"/>
                  </a:lnTo>
                  <a:lnTo>
                    <a:pt x="1537" y="1651"/>
                  </a:lnTo>
                  <a:lnTo>
                    <a:pt x="1506" y="1676"/>
                  </a:lnTo>
                  <a:lnTo>
                    <a:pt x="1474" y="1699"/>
                  </a:lnTo>
                  <a:lnTo>
                    <a:pt x="1440" y="1721"/>
                  </a:lnTo>
                  <a:lnTo>
                    <a:pt x="1406" y="1740"/>
                  </a:lnTo>
                  <a:lnTo>
                    <a:pt x="1370" y="1758"/>
                  </a:lnTo>
                  <a:lnTo>
                    <a:pt x="1334" y="1775"/>
                  </a:lnTo>
                  <a:lnTo>
                    <a:pt x="1296" y="1790"/>
                  </a:lnTo>
                  <a:lnTo>
                    <a:pt x="1258" y="1803"/>
                  </a:lnTo>
                  <a:lnTo>
                    <a:pt x="1219" y="1815"/>
                  </a:lnTo>
                  <a:lnTo>
                    <a:pt x="1178" y="1824"/>
                  </a:lnTo>
                  <a:lnTo>
                    <a:pt x="1138" y="1830"/>
                  </a:lnTo>
                  <a:lnTo>
                    <a:pt x="1097" y="1835"/>
                  </a:lnTo>
                  <a:lnTo>
                    <a:pt x="1054" y="1839"/>
                  </a:lnTo>
                  <a:lnTo>
                    <a:pt x="1012" y="1840"/>
                  </a:lnTo>
                  <a:lnTo>
                    <a:pt x="1012" y="18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2" name="Freeform 66"/>
            <p:cNvSpPr>
              <a:spLocks/>
            </p:cNvSpPr>
            <p:nvPr/>
          </p:nvSpPr>
          <p:spPr bwMode="auto">
            <a:xfrm>
              <a:off x="5933674" y="3987077"/>
              <a:ext cx="188912" cy="212725"/>
            </a:xfrm>
            <a:custGeom>
              <a:avLst/>
              <a:gdLst/>
              <a:ahLst/>
              <a:cxnLst>
                <a:cxn ang="0">
                  <a:pos x="358" y="182"/>
                </a:cxn>
                <a:cxn ang="0">
                  <a:pos x="358" y="182"/>
                </a:cxn>
                <a:cxn ang="0">
                  <a:pos x="347" y="196"/>
                </a:cxn>
                <a:cxn ang="0">
                  <a:pos x="335" y="214"/>
                </a:cxn>
                <a:cxn ang="0">
                  <a:pos x="322" y="239"/>
                </a:cxn>
                <a:cxn ang="0">
                  <a:pos x="308" y="271"/>
                </a:cxn>
                <a:cxn ang="0">
                  <a:pos x="300" y="289"/>
                </a:cxn>
                <a:cxn ang="0">
                  <a:pos x="294" y="308"/>
                </a:cxn>
                <a:cxn ang="0">
                  <a:pos x="289" y="329"/>
                </a:cxn>
                <a:cxn ang="0">
                  <a:pos x="284" y="352"/>
                </a:cxn>
                <a:cxn ang="0">
                  <a:pos x="278" y="376"/>
                </a:cxn>
                <a:cxn ang="0">
                  <a:pos x="276" y="402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2" y="390"/>
                </a:cxn>
                <a:cxn ang="0">
                  <a:pos x="3" y="360"/>
                </a:cxn>
                <a:cxn ang="0">
                  <a:pos x="6" y="338"/>
                </a:cxn>
                <a:cxn ang="0">
                  <a:pos x="9" y="312"/>
                </a:cxn>
                <a:cxn ang="0">
                  <a:pos x="15" y="285"/>
                </a:cxn>
                <a:cxn ang="0">
                  <a:pos x="22" y="255"/>
                </a:cxn>
                <a:cxn ang="0">
                  <a:pos x="31" y="223"/>
                </a:cxn>
                <a:cxn ang="0">
                  <a:pos x="43" y="191"/>
                </a:cxn>
                <a:cxn ang="0">
                  <a:pos x="57" y="157"/>
                </a:cxn>
                <a:cxn ang="0">
                  <a:pos x="75" y="124"/>
                </a:cxn>
                <a:cxn ang="0">
                  <a:pos x="84" y="107"/>
                </a:cxn>
                <a:cxn ang="0">
                  <a:pos x="96" y="91"/>
                </a:cxn>
                <a:cxn ang="0">
                  <a:pos x="107" y="75"/>
                </a:cxn>
                <a:cxn ang="0">
                  <a:pos x="120" y="58"/>
                </a:cxn>
                <a:cxn ang="0">
                  <a:pos x="133" y="43"/>
                </a:cxn>
                <a:cxn ang="0">
                  <a:pos x="147" y="29"/>
                </a:cxn>
                <a:cxn ang="0">
                  <a:pos x="163" y="13"/>
                </a:cxn>
                <a:cxn ang="0">
                  <a:pos x="179" y="0"/>
                </a:cxn>
                <a:cxn ang="0">
                  <a:pos x="358" y="182"/>
                </a:cxn>
              </a:cxnLst>
              <a:rect l="0" t="0" r="r" b="b"/>
              <a:pathLst>
                <a:path w="358" h="402">
                  <a:moveTo>
                    <a:pt x="358" y="182"/>
                  </a:moveTo>
                  <a:lnTo>
                    <a:pt x="358" y="182"/>
                  </a:lnTo>
                  <a:lnTo>
                    <a:pt x="347" y="196"/>
                  </a:lnTo>
                  <a:lnTo>
                    <a:pt x="335" y="214"/>
                  </a:lnTo>
                  <a:lnTo>
                    <a:pt x="322" y="239"/>
                  </a:lnTo>
                  <a:lnTo>
                    <a:pt x="308" y="271"/>
                  </a:lnTo>
                  <a:lnTo>
                    <a:pt x="300" y="289"/>
                  </a:lnTo>
                  <a:lnTo>
                    <a:pt x="294" y="308"/>
                  </a:lnTo>
                  <a:lnTo>
                    <a:pt x="289" y="329"/>
                  </a:lnTo>
                  <a:lnTo>
                    <a:pt x="284" y="352"/>
                  </a:lnTo>
                  <a:lnTo>
                    <a:pt x="278" y="376"/>
                  </a:lnTo>
                  <a:lnTo>
                    <a:pt x="276" y="402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2" y="390"/>
                  </a:lnTo>
                  <a:lnTo>
                    <a:pt x="3" y="360"/>
                  </a:lnTo>
                  <a:lnTo>
                    <a:pt x="6" y="338"/>
                  </a:lnTo>
                  <a:lnTo>
                    <a:pt x="9" y="312"/>
                  </a:lnTo>
                  <a:lnTo>
                    <a:pt x="15" y="285"/>
                  </a:lnTo>
                  <a:lnTo>
                    <a:pt x="22" y="255"/>
                  </a:lnTo>
                  <a:lnTo>
                    <a:pt x="31" y="223"/>
                  </a:lnTo>
                  <a:lnTo>
                    <a:pt x="43" y="191"/>
                  </a:lnTo>
                  <a:lnTo>
                    <a:pt x="57" y="157"/>
                  </a:lnTo>
                  <a:lnTo>
                    <a:pt x="75" y="124"/>
                  </a:lnTo>
                  <a:lnTo>
                    <a:pt x="84" y="107"/>
                  </a:lnTo>
                  <a:lnTo>
                    <a:pt x="96" y="91"/>
                  </a:lnTo>
                  <a:lnTo>
                    <a:pt x="107" y="75"/>
                  </a:lnTo>
                  <a:lnTo>
                    <a:pt x="120" y="58"/>
                  </a:lnTo>
                  <a:lnTo>
                    <a:pt x="133" y="43"/>
                  </a:lnTo>
                  <a:lnTo>
                    <a:pt x="147" y="29"/>
                  </a:lnTo>
                  <a:lnTo>
                    <a:pt x="163" y="13"/>
                  </a:lnTo>
                  <a:lnTo>
                    <a:pt x="179" y="0"/>
                  </a:lnTo>
                  <a:lnTo>
                    <a:pt x="358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3" name="Freeform 67"/>
            <p:cNvSpPr>
              <a:spLocks/>
            </p:cNvSpPr>
            <p:nvPr/>
          </p:nvSpPr>
          <p:spPr bwMode="auto">
            <a:xfrm>
              <a:off x="6054324" y="3863252"/>
              <a:ext cx="217487" cy="190500"/>
            </a:xfrm>
            <a:custGeom>
              <a:avLst/>
              <a:gdLst/>
              <a:ahLst/>
              <a:cxnLst>
                <a:cxn ang="0">
                  <a:pos x="0" y="173"/>
                </a:cxn>
                <a:cxn ang="0">
                  <a:pos x="193" y="361"/>
                </a:cxn>
                <a:cxn ang="0">
                  <a:pos x="193" y="361"/>
                </a:cxn>
                <a:cxn ang="0">
                  <a:pos x="211" y="345"/>
                </a:cxn>
                <a:cxn ang="0">
                  <a:pos x="233" y="330"/>
                </a:cxn>
                <a:cxn ang="0">
                  <a:pos x="260" y="312"/>
                </a:cxn>
                <a:cxn ang="0">
                  <a:pos x="275" y="303"/>
                </a:cxn>
                <a:cxn ang="0">
                  <a:pos x="293" y="294"/>
                </a:cxn>
                <a:cxn ang="0">
                  <a:pos x="311" y="286"/>
                </a:cxn>
                <a:cxn ang="0">
                  <a:pos x="331" y="279"/>
                </a:cxn>
                <a:cxn ang="0">
                  <a:pos x="350" y="273"/>
                </a:cxn>
                <a:cxn ang="0">
                  <a:pos x="371" y="269"/>
                </a:cxn>
                <a:cxn ang="0">
                  <a:pos x="391" y="267"/>
                </a:cxn>
                <a:cxn ang="0">
                  <a:pos x="412" y="267"/>
                </a:cxn>
                <a:cxn ang="0">
                  <a:pos x="412" y="0"/>
                </a:cxn>
                <a:cxn ang="0">
                  <a:pos x="412" y="0"/>
                </a:cxn>
                <a:cxn ang="0">
                  <a:pos x="403" y="0"/>
                </a:cxn>
                <a:cxn ang="0">
                  <a:pos x="378" y="3"/>
                </a:cxn>
                <a:cxn ang="0">
                  <a:pos x="359" y="5"/>
                </a:cxn>
                <a:cxn ang="0">
                  <a:pos x="338" y="9"/>
                </a:cxn>
                <a:cxn ang="0">
                  <a:pos x="314" y="14"/>
                </a:cxn>
                <a:cxn ang="0">
                  <a:pos x="286" y="21"/>
                </a:cxn>
                <a:cxn ang="0">
                  <a:pos x="256" y="30"/>
                </a:cxn>
                <a:cxn ang="0">
                  <a:pos x="224" y="41"/>
                </a:cxn>
                <a:cxn ang="0">
                  <a:pos x="190" y="54"/>
                </a:cxn>
                <a:cxn ang="0">
                  <a:pos x="154" y="71"/>
                </a:cxn>
                <a:cxn ang="0">
                  <a:pos x="117" y="92"/>
                </a:cxn>
                <a:cxn ang="0">
                  <a:pos x="80" y="115"/>
                </a:cxn>
                <a:cxn ang="0">
                  <a:pos x="40" y="142"/>
                </a:cxn>
                <a:cxn ang="0">
                  <a:pos x="0" y="173"/>
                </a:cxn>
                <a:cxn ang="0">
                  <a:pos x="0" y="173"/>
                </a:cxn>
              </a:cxnLst>
              <a:rect l="0" t="0" r="r" b="b"/>
              <a:pathLst>
                <a:path w="412" h="361">
                  <a:moveTo>
                    <a:pt x="0" y="173"/>
                  </a:moveTo>
                  <a:lnTo>
                    <a:pt x="193" y="361"/>
                  </a:lnTo>
                  <a:lnTo>
                    <a:pt x="193" y="361"/>
                  </a:lnTo>
                  <a:lnTo>
                    <a:pt x="211" y="345"/>
                  </a:lnTo>
                  <a:lnTo>
                    <a:pt x="233" y="330"/>
                  </a:lnTo>
                  <a:lnTo>
                    <a:pt x="260" y="312"/>
                  </a:lnTo>
                  <a:lnTo>
                    <a:pt x="275" y="303"/>
                  </a:lnTo>
                  <a:lnTo>
                    <a:pt x="293" y="294"/>
                  </a:lnTo>
                  <a:lnTo>
                    <a:pt x="311" y="286"/>
                  </a:lnTo>
                  <a:lnTo>
                    <a:pt x="331" y="279"/>
                  </a:lnTo>
                  <a:lnTo>
                    <a:pt x="350" y="273"/>
                  </a:lnTo>
                  <a:lnTo>
                    <a:pt x="371" y="269"/>
                  </a:lnTo>
                  <a:lnTo>
                    <a:pt x="391" y="267"/>
                  </a:lnTo>
                  <a:lnTo>
                    <a:pt x="412" y="267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78" y="3"/>
                  </a:lnTo>
                  <a:lnTo>
                    <a:pt x="359" y="5"/>
                  </a:lnTo>
                  <a:lnTo>
                    <a:pt x="338" y="9"/>
                  </a:lnTo>
                  <a:lnTo>
                    <a:pt x="314" y="14"/>
                  </a:lnTo>
                  <a:lnTo>
                    <a:pt x="286" y="21"/>
                  </a:lnTo>
                  <a:lnTo>
                    <a:pt x="256" y="30"/>
                  </a:lnTo>
                  <a:lnTo>
                    <a:pt x="224" y="41"/>
                  </a:lnTo>
                  <a:lnTo>
                    <a:pt x="190" y="54"/>
                  </a:lnTo>
                  <a:lnTo>
                    <a:pt x="154" y="71"/>
                  </a:lnTo>
                  <a:lnTo>
                    <a:pt x="117" y="92"/>
                  </a:lnTo>
                  <a:lnTo>
                    <a:pt x="80" y="115"/>
                  </a:lnTo>
                  <a:lnTo>
                    <a:pt x="40" y="142"/>
                  </a:lnTo>
                  <a:lnTo>
                    <a:pt x="0" y="173"/>
                  </a:lnTo>
                  <a:lnTo>
                    <a:pt x="0" y="1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4" name="Freeform 68"/>
            <p:cNvSpPr>
              <a:spLocks/>
            </p:cNvSpPr>
            <p:nvPr/>
          </p:nvSpPr>
          <p:spPr bwMode="auto">
            <a:xfrm>
              <a:off x="6314674" y="3863252"/>
              <a:ext cx="209550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1"/>
                </a:cxn>
                <a:cxn ang="0">
                  <a:pos x="0" y="261"/>
                </a:cxn>
                <a:cxn ang="0">
                  <a:pos x="23" y="265"/>
                </a:cxn>
                <a:cxn ang="0">
                  <a:pos x="46" y="272"/>
                </a:cxn>
                <a:cxn ang="0">
                  <a:pos x="77" y="282"/>
                </a:cxn>
                <a:cxn ang="0">
                  <a:pos x="111" y="295"/>
                </a:cxn>
                <a:cxn ang="0">
                  <a:pos x="128" y="303"/>
                </a:cxn>
                <a:cxn ang="0">
                  <a:pos x="146" y="312"/>
                </a:cxn>
                <a:cxn ang="0">
                  <a:pos x="162" y="322"/>
                </a:cxn>
                <a:cxn ang="0">
                  <a:pos x="179" y="334"/>
                </a:cxn>
                <a:cxn ang="0">
                  <a:pos x="196" y="346"/>
                </a:cxn>
                <a:cxn ang="0">
                  <a:pos x="210" y="361"/>
                </a:cxn>
                <a:cxn ang="0">
                  <a:pos x="395" y="175"/>
                </a:cxn>
                <a:cxn ang="0">
                  <a:pos x="395" y="175"/>
                </a:cxn>
                <a:cxn ang="0">
                  <a:pos x="389" y="169"/>
                </a:cxn>
                <a:cxn ang="0">
                  <a:pos x="371" y="152"/>
                </a:cxn>
                <a:cxn ang="0">
                  <a:pos x="358" y="140"/>
                </a:cxn>
                <a:cxn ang="0">
                  <a:pos x="341" y="128"/>
                </a:cxn>
                <a:cxn ang="0">
                  <a:pos x="321" y="113"/>
                </a:cxn>
                <a:cxn ang="0">
                  <a:pos x="297" y="99"/>
                </a:cxn>
                <a:cxn ang="0">
                  <a:pos x="272" y="84"/>
                </a:cxn>
                <a:cxn ang="0">
                  <a:pos x="242" y="68"/>
                </a:cxn>
                <a:cxn ang="0">
                  <a:pos x="210" y="54"/>
                </a:cxn>
                <a:cxn ang="0">
                  <a:pos x="175" y="40"/>
                </a:cxn>
                <a:cxn ang="0">
                  <a:pos x="135" y="27"/>
                </a:cxn>
                <a:cxn ang="0">
                  <a:pos x="94" y="17"/>
                </a:cxn>
                <a:cxn ang="0">
                  <a:pos x="49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5" h="361">
                  <a:moveTo>
                    <a:pt x="0" y="0"/>
                  </a:moveTo>
                  <a:lnTo>
                    <a:pt x="0" y="261"/>
                  </a:lnTo>
                  <a:lnTo>
                    <a:pt x="0" y="261"/>
                  </a:lnTo>
                  <a:lnTo>
                    <a:pt x="23" y="265"/>
                  </a:lnTo>
                  <a:lnTo>
                    <a:pt x="46" y="272"/>
                  </a:lnTo>
                  <a:lnTo>
                    <a:pt x="77" y="282"/>
                  </a:lnTo>
                  <a:lnTo>
                    <a:pt x="111" y="295"/>
                  </a:lnTo>
                  <a:lnTo>
                    <a:pt x="128" y="303"/>
                  </a:lnTo>
                  <a:lnTo>
                    <a:pt x="146" y="312"/>
                  </a:lnTo>
                  <a:lnTo>
                    <a:pt x="162" y="322"/>
                  </a:lnTo>
                  <a:lnTo>
                    <a:pt x="179" y="334"/>
                  </a:lnTo>
                  <a:lnTo>
                    <a:pt x="196" y="346"/>
                  </a:lnTo>
                  <a:lnTo>
                    <a:pt x="210" y="361"/>
                  </a:lnTo>
                  <a:lnTo>
                    <a:pt x="395" y="175"/>
                  </a:lnTo>
                  <a:lnTo>
                    <a:pt x="395" y="175"/>
                  </a:lnTo>
                  <a:lnTo>
                    <a:pt x="389" y="169"/>
                  </a:lnTo>
                  <a:lnTo>
                    <a:pt x="371" y="152"/>
                  </a:lnTo>
                  <a:lnTo>
                    <a:pt x="358" y="140"/>
                  </a:lnTo>
                  <a:lnTo>
                    <a:pt x="341" y="128"/>
                  </a:lnTo>
                  <a:lnTo>
                    <a:pt x="321" y="113"/>
                  </a:lnTo>
                  <a:lnTo>
                    <a:pt x="297" y="99"/>
                  </a:lnTo>
                  <a:lnTo>
                    <a:pt x="272" y="84"/>
                  </a:lnTo>
                  <a:lnTo>
                    <a:pt x="242" y="68"/>
                  </a:lnTo>
                  <a:lnTo>
                    <a:pt x="210" y="54"/>
                  </a:lnTo>
                  <a:lnTo>
                    <a:pt x="175" y="40"/>
                  </a:lnTo>
                  <a:lnTo>
                    <a:pt x="135" y="27"/>
                  </a:lnTo>
                  <a:lnTo>
                    <a:pt x="94" y="17"/>
                  </a:lnTo>
                  <a:lnTo>
                    <a:pt x="49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5" name="Freeform 69"/>
            <p:cNvSpPr>
              <a:spLocks/>
            </p:cNvSpPr>
            <p:nvPr/>
          </p:nvSpPr>
          <p:spPr bwMode="auto">
            <a:xfrm>
              <a:off x="6462312" y="3991840"/>
              <a:ext cx="188912" cy="20796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75"/>
                </a:cxn>
                <a:cxn ang="0">
                  <a:pos x="12" y="189"/>
                </a:cxn>
                <a:cxn ang="0">
                  <a:pos x="25" y="206"/>
                </a:cxn>
                <a:cxn ang="0">
                  <a:pos x="39" y="230"/>
                </a:cxn>
                <a:cxn ang="0">
                  <a:pos x="46" y="244"/>
                </a:cxn>
                <a:cxn ang="0">
                  <a:pos x="53" y="260"/>
                </a:cxn>
                <a:cxn ang="0">
                  <a:pos x="61" y="278"/>
                </a:cxn>
                <a:cxn ang="0">
                  <a:pos x="67" y="297"/>
                </a:cxn>
                <a:cxn ang="0">
                  <a:pos x="74" y="319"/>
                </a:cxn>
                <a:cxn ang="0">
                  <a:pos x="79" y="341"/>
                </a:cxn>
                <a:cxn ang="0">
                  <a:pos x="84" y="365"/>
                </a:cxn>
                <a:cxn ang="0">
                  <a:pos x="86" y="391"/>
                </a:cxn>
                <a:cxn ang="0">
                  <a:pos x="358" y="391"/>
                </a:cxn>
                <a:cxn ang="0">
                  <a:pos x="358" y="391"/>
                </a:cxn>
                <a:cxn ang="0">
                  <a:pos x="357" y="381"/>
                </a:cxn>
                <a:cxn ang="0">
                  <a:pos x="353" y="354"/>
                </a:cxn>
                <a:cxn ang="0">
                  <a:pos x="345" y="311"/>
                </a:cxn>
                <a:cxn ang="0">
                  <a:pos x="339" y="285"/>
                </a:cxn>
                <a:cxn ang="0">
                  <a:pos x="331" y="258"/>
                </a:cxn>
                <a:cxn ang="0">
                  <a:pos x="322" y="229"/>
                </a:cxn>
                <a:cxn ang="0">
                  <a:pos x="310" y="197"/>
                </a:cxn>
                <a:cxn ang="0">
                  <a:pos x="296" y="164"/>
                </a:cxn>
                <a:cxn ang="0">
                  <a:pos x="281" y="131"/>
                </a:cxn>
                <a:cxn ang="0">
                  <a:pos x="261" y="98"/>
                </a:cxn>
                <a:cxn ang="0">
                  <a:pos x="240" y="64"/>
                </a:cxn>
                <a:cxn ang="0">
                  <a:pos x="215" y="32"/>
                </a:cxn>
                <a:cxn ang="0">
                  <a:pos x="202" y="15"/>
                </a:cxn>
                <a:cxn ang="0">
                  <a:pos x="188" y="0"/>
                </a:cxn>
                <a:cxn ang="0">
                  <a:pos x="0" y="175"/>
                </a:cxn>
              </a:cxnLst>
              <a:rect l="0" t="0" r="r" b="b"/>
              <a:pathLst>
                <a:path w="358" h="391">
                  <a:moveTo>
                    <a:pt x="0" y="175"/>
                  </a:moveTo>
                  <a:lnTo>
                    <a:pt x="0" y="175"/>
                  </a:lnTo>
                  <a:lnTo>
                    <a:pt x="12" y="189"/>
                  </a:lnTo>
                  <a:lnTo>
                    <a:pt x="25" y="206"/>
                  </a:lnTo>
                  <a:lnTo>
                    <a:pt x="39" y="230"/>
                  </a:lnTo>
                  <a:lnTo>
                    <a:pt x="46" y="244"/>
                  </a:lnTo>
                  <a:lnTo>
                    <a:pt x="53" y="260"/>
                  </a:lnTo>
                  <a:lnTo>
                    <a:pt x="61" y="278"/>
                  </a:lnTo>
                  <a:lnTo>
                    <a:pt x="67" y="297"/>
                  </a:lnTo>
                  <a:lnTo>
                    <a:pt x="74" y="319"/>
                  </a:lnTo>
                  <a:lnTo>
                    <a:pt x="79" y="341"/>
                  </a:lnTo>
                  <a:lnTo>
                    <a:pt x="84" y="365"/>
                  </a:lnTo>
                  <a:lnTo>
                    <a:pt x="86" y="391"/>
                  </a:lnTo>
                  <a:lnTo>
                    <a:pt x="358" y="391"/>
                  </a:lnTo>
                  <a:lnTo>
                    <a:pt x="358" y="391"/>
                  </a:lnTo>
                  <a:lnTo>
                    <a:pt x="357" y="381"/>
                  </a:lnTo>
                  <a:lnTo>
                    <a:pt x="353" y="354"/>
                  </a:lnTo>
                  <a:lnTo>
                    <a:pt x="345" y="311"/>
                  </a:lnTo>
                  <a:lnTo>
                    <a:pt x="339" y="285"/>
                  </a:lnTo>
                  <a:lnTo>
                    <a:pt x="331" y="258"/>
                  </a:lnTo>
                  <a:lnTo>
                    <a:pt x="322" y="229"/>
                  </a:lnTo>
                  <a:lnTo>
                    <a:pt x="310" y="197"/>
                  </a:lnTo>
                  <a:lnTo>
                    <a:pt x="296" y="164"/>
                  </a:lnTo>
                  <a:lnTo>
                    <a:pt x="281" y="131"/>
                  </a:lnTo>
                  <a:lnTo>
                    <a:pt x="261" y="98"/>
                  </a:lnTo>
                  <a:lnTo>
                    <a:pt x="240" y="64"/>
                  </a:lnTo>
                  <a:lnTo>
                    <a:pt x="215" y="32"/>
                  </a:lnTo>
                  <a:lnTo>
                    <a:pt x="202" y="15"/>
                  </a:lnTo>
                  <a:lnTo>
                    <a:pt x="188" y="0"/>
                  </a:lnTo>
                  <a:lnTo>
                    <a:pt x="0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6" name="Freeform 70"/>
            <p:cNvSpPr>
              <a:spLocks/>
            </p:cNvSpPr>
            <p:nvPr/>
          </p:nvSpPr>
          <p:spPr bwMode="auto">
            <a:xfrm>
              <a:off x="6227362" y="4149002"/>
              <a:ext cx="422275" cy="373063"/>
            </a:xfrm>
            <a:custGeom>
              <a:avLst/>
              <a:gdLst/>
              <a:ahLst/>
              <a:cxnLst>
                <a:cxn ang="0">
                  <a:pos x="651" y="534"/>
                </a:cxn>
                <a:cxn ang="0">
                  <a:pos x="676" y="511"/>
                </a:cxn>
                <a:cxn ang="0">
                  <a:pos x="699" y="481"/>
                </a:cxn>
                <a:cxn ang="0">
                  <a:pos x="726" y="442"/>
                </a:cxn>
                <a:cxn ang="0">
                  <a:pos x="753" y="390"/>
                </a:cxn>
                <a:cxn ang="0">
                  <a:pos x="777" y="327"/>
                </a:cxn>
                <a:cxn ang="0">
                  <a:pos x="794" y="255"/>
                </a:cxn>
                <a:cxn ang="0">
                  <a:pos x="798" y="215"/>
                </a:cxn>
                <a:cxn ang="0">
                  <a:pos x="799" y="173"/>
                </a:cxn>
                <a:cxn ang="0">
                  <a:pos x="537" y="173"/>
                </a:cxn>
                <a:cxn ang="0">
                  <a:pos x="526" y="229"/>
                </a:cxn>
                <a:cxn ang="0">
                  <a:pos x="508" y="295"/>
                </a:cxn>
                <a:cxn ang="0">
                  <a:pos x="498" y="323"/>
                </a:cxn>
                <a:cxn ang="0">
                  <a:pos x="485" y="344"/>
                </a:cxn>
                <a:cxn ang="0">
                  <a:pos x="475" y="350"/>
                </a:cxn>
                <a:cxn ang="0">
                  <a:pos x="253" y="134"/>
                </a:cxn>
                <a:cxn ang="0">
                  <a:pos x="253" y="126"/>
                </a:cxn>
                <a:cxn ang="0">
                  <a:pos x="253" y="113"/>
                </a:cxn>
                <a:cxn ang="0">
                  <a:pos x="248" y="89"/>
                </a:cxn>
                <a:cxn ang="0">
                  <a:pos x="238" y="66"/>
                </a:cxn>
                <a:cxn ang="0">
                  <a:pos x="225" y="45"/>
                </a:cxn>
                <a:cxn ang="0">
                  <a:pos x="207" y="28"/>
                </a:cxn>
                <a:cxn ang="0">
                  <a:pos x="186" y="14"/>
                </a:cxn>
                <a:cxn ang="0">
                  <a:pos x="165" y="5"/>
                </a:cxn>
                <a:cxn ang="0">
                  <a:pos x="139" y="0"/>
                </a:cxn>
                <a:cxn ang="0">
                  <a:pos x="126" y="0"/>
                </a:cxn>
                <a:cxn ang="0">
                  <a:pos x="102" y="3"/>
                </a:cxn>
                <a:cxn ang="0">
                  <a:pos x="77" y="9"/>
                </a:cxn>
                <a:cxn ang="0">
                  <a:pos x="55" y="21"/>
                </a:cxn>
                <a:cxn ang="0">
                  <a:pos x="37" y="36"/>
                </a:cxn>
                <a:cxn ang="0">
                  <a:pos x="22" y="55"/>
                </a:cxn>
                <a:cxn ang="0">
                  <a:pos x="9" y="77"/>
                </a:cxn>
                <a:cxn ang="0">
                  <a:pos x="2" y="100"/>
                </a:cxn>
                <a:cxn ang="0">
                  <a:pos x="0" y="126"/>
                </a:cxn>
                <a:cxn ang="0">
                  <a:pos x="0" y="139"/>
                </a:cxn>
                <a:cxn ang="0">
                  <a:pos x="5" y="162"/>
                </a:cxn>
                <a:cxn ang="0">
                  <a:pos x="13" y="184"/>
                </a:cxn>
                <a:cxn ang="0">
                  <a:pos x="26" y="203"/>
                </a:cxn>
                <a:cxn ang="0">
                  <a:pos x="41" y="220"/>
                </a:cxn>
                <a:cxn ang="0">
                  <a:pos x="59" y="234"/>
                </a:cxn>
                <a:cxn ang="0">
                  <a:pos x="80" y="245"/>
                </a:cxn>
                <a:cxn ang="0">
                  <a:pos x="103" y="251"/>
                </a:cxn>
                <a:cxn ang="0">
                  <a:pos x="562" y="698"/>
                </a:cxn>
                <a:cxn ang="0">
                  <a:pos x="574" y="702"/>
                </a:cxn>
                <a:cxn ang="0">
                  <a:pos x="602" y="704"/>
                </a:cxn>
                <a:cxn ang="0">
                  <a:pos x="619" y="703"/>
                </a:cxn>
                <a:cxn ang="0">
                  <a:pos x="638" y="696"/>
                </a:cxn>
                <a:cxn ang="0">
                  <a:pos x="656" y="685"/>
                </a:cxn>
                <a:cxn ang="0">
                  <a:pos x="672" y="667"/>
                </a:cxn>
                <a:cxn ang="0">
                  <a:pos x="674" y="664"/>
                </a:cxn>
                <a:cxn ang="0">
                  <a:pos x="686" y="644"/>
                </a:cxn>
                <a:cxn ang="0">
                  <a:pos x="690" y="627"/>
                </a:cxn>
                <a:cxn ang="0">
                  <a:pos x="691" y="606"/>
                </a:cxn>
                <a:cxn ang="0">
                  <a:pos x="687" y="584"/>
                </a:cxn>
                <a:cxn ang="0">
                  <a:pos x="674" y="560"/>
                </a:cxn>
                <a:cxn ang="0">
                  <a:pos x="651" y="534"/>
                </a:cxn>
              </a:cxnLst>
              <a:rect l="0" t="0" r="r" b="b"/>
              <a:pathLst>
                <a:path w="799" h="704">
                  <a:moveTo>
                    <a:pt x="651" y="534"/>
                  </a:moveTo>
                  <a:lnTo>
                    <a:pt x="651" y="534"/>
                  </a:lnTo>
                  <a:lnTo>
                    <a:pt x="658" y="529"/>
                  </a:lnTo>
                  <a:lnTo>
                    <a:pt x="676" y="511"/>
                  </a:lnTo>
                  <a:lnTo>
                    <a:pt x="686" y="498"/>
                  </a:lnTo>
                  <a:lnTo>
                    <a:pt x="699" y="481"/>
                  </a:lnTo>
                  <a:lnTo>
                    <a:pt x="712" y="462"/>
                  </a:lnTo>
                  <a:lnTo>
                    <a:pt x="726" y="442"/>
                  </a:lnTo>
                  <a:lnTo>
                    <a:pt x="740" y="417"/>
                  </a:lnTo>
                  <a:lnTo>
                    <a:pt x="753" y="390"/>
                  </a:lnTo>
                  <a:lnTo>
                    <a:pt x="766" y="360"/>
                  </a:lnTo>
                  <a:lnTo>
                    <a:pt x="777" y="327"/>
                  </a:lnTo>
                  <a:lnTo>
                    <a:pt x="786" y="292"/>
                  </a:lnTo>
                  <a:lnTo>
                    <a:pt x="794" y="255"/>
                  </a:lnTo>
                  <a:lnTo>
                    <a:pt x="797" y="236"/>
                  </a:lnTo>
                  <a:lnTo>
                    <a:pt x="798" y="215"/>
                  </a:lnTo>
                  <a:lnTo>
                    <a:pt x="799" y="194"/>
                  </a:lnTo>
                  <a:lnTo>
                    <a:pt x="799" y="173"/>
                  </a:lnTo>
                  <a:lnTo>
                    <a:pt x="537" y="173"/>
                  </a:lnTo>
                  <a:lnTo>
                    <a:pt x="537" y="173"/>
                  </a:lnTo>
                  <a:lnTo>
                    <a:pt x="531" y="201"/>
                  </a:lnTo>
                  <a:lnTo>
                    <a:pt x="526" y="229"/>
                  </a:lnTo>
                  <a:lnTo>
                    <a:pt x="519" y="261"/>
                  </a:lnTo>
                  <a:lnTo>
                    <a:pt x="508" y="295"/>
                  </a:lnTo>
                  <a:lnTo>
                    <a:pt x="503" y="310"/>
                  </a:lnTo>
                  <a:lnTo>
                    <a:pt x="498" y="323"/>
                  </a:lnTo>
                  <a:lnTo>
                    <a:pt x="491" y="335"/>
                  </a:lnTo>
                  <a:lnTo>
                    <a:pt x="485" y="344"/>
                  </a:lnTo>
                  <a:lnTo>
                    <a:pt x="479" y="349"/>
                  </a:lnTo>
                  <a:lnTo>
                    <a:pt x="475" y="350"/>
                  </a:lnTo>
                  <a:lnTo>
                    <a:pt x="471" y="351"/>
                  </a:lnTo>
                  <a:lnTo>
                    <a:pt x="253" y="134"/>
                  </a:lnTo>
                  <a:lnTo>
                    <a:pt x="253" y="134"/>
                  </a:lnTo>
                  <a:lnTo>
                    <a:pt x="253" y="126"/>
                  </a:lnTo>
                  <a:lnTo>
                    <a:pt x="253" y="126"/>
                  </a:lnTo>
                  <a:lnTo>
                    <a:pt x="253" y="113"/>
                  </a:lnTo>
                  <a:lnTo>
                    <a:pt x="251" y="100"/>
                  </a:lnTo>
                  <a:lnTo>
                    <a:pt x="248" y="89"/>
                  </a:lnTo>
                  <a:lnTo>
                    <a:pt x="243" y="77"/>
                  </a:lnTo>
                  <a:lnTo>
                    <a:pt x="238" y="66"/>
                  </a:lnTo>
                  <a:lnTo>
                    <a:pt x="232" y="55"/>
                  </a:lnTo>
                  <a:lnTo>
                    <a:pt x="225" y="45"/>
                  </a:lnTo>
                  <a:lnTo>
                    <a:pt x="216" y="36"/>
                  </a:lnTo>
                  <a:lnTo>
                    <a:pt x="207" y="28"/>
                  </a:lnTo>
                  <a:lnTo>
                    <a:pt x="198" y="21"/>
                  </a:lnTo>
                  <a:lnTo>
                    <a:pt x="186" y="14"/>
                  </a:lnTo>
                  <a:lnTo>
                    <a:pt x="176" y="9"/>
                  </a:lnTo>
                  <a:lnTo>
                    <a:pt x="165" y="5"/>
                  </a:lnTo>
                  <a:lnTo>
                    <a:pt x="152" y="3"/>
                  </a:lnTo>
                  <a:lnTo>
                    <a:pt x="13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3" y="0"/>
                  </a:lnTo>
                  <a:lnTo>
                    <a:pt x="102" y="3"/>
                  </a:lnTo>
                  <a:lnTo>
                    <a:pt x="89" y="5"/>
                  </a:lnTo>
                  <a:lnTo>
                    <a:pt x="77" y="9"/>
                  </a:lnTo>
                  <a:lnTo>
                    <a:pt x="65" y="14"/>
                  </a:lnTo>
                  <a:lnTo>
                    <a:pt x="55" y="21"/>
                  </a:lnTo>
                  <a:lnTo>
                    <a:pt x="46" y="28"/>
                  </a:lnTo>
                  <a:lnTo>
                    <a:pt x="37" y="36"/>
                  </a:lnTo>
                  <a:lnTo>
                    <a:pt x="28" y="45"/>
                  </a:lnTo>
                  <a:lnTo>
                    <a:pt x="22" y="55"/>
                  </a:lnTo>
                  <a:lnTo>
                    <a:pt x="15" y="66"/>
                  </a:lnTo>
                  <a:lnTo>
                    <a:pt x="9" y="77"/>
                  </a:lnTo>
                  <a:lnTo>
                    <a:pt x="5" y="89"/>
                  </a:lnTo>
                  <a:lnTo>
                    <a:pt x="2" y="100"/>
                  </a:lnTo>
                  <a:lnTo>
                    <a:pt x="0" y="11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9"/>
                  </a:lnTo>
                  <a:lnTo>
                    <a:pt x="2" y="151"/>
                  </a:lnTo>
                  <a:lnTo>
                    <a:pt x="5" y="162"/>
                  </a:lnTo>
                  <a:lnTo>
                    <a:pt x="9" y="174"/>
                  </a:lnTo>
                  <a:lnTo>
                    <a:pt x="13" y="184"/>
                  </a:lnTo>
                  <a:lnTo>
                    <a:pt x="19" y="194"/>
                  </a:lnTo>
                  <a:lnTo>
                    <a:pt x="26" y="203"/>
                  </a:lnTo>
                  <a:lnTo>
                    <a:pt x="33" y="212"/>
                  </a:lnTo>
                  <a:lnTo>
                    <a:pt x="41" y="220"/>
                  </a:lnTo>
                  <a:lnTo>
                    <a:pt x="50" y="228"/>
                  </a:lnTo>
                  <a:lnTo>
                    <a:pt x="59" y="234"/>
                  </a:lnTo>
                  <a:lnTo>
                    <a:pt x="69" y="239"/>
                  </a:lnTo>
                  <a:lnTo>
                    <a:pt x="80" y="245"/>
                  </a:lnTo>
                  <a:lnTo>
                    <a:pt x="91" y="248"/>
                  </a:lnTo>
                  <a:lnTo>
                    <a:pt x="103" y="251"/>
                  </a:lnTo>
                  <a:lnTo>
                    <a:pt x="114" y="252"/>
                  </a:lnTo>
                  <a:lnTo>
                    <a:pt x="562" y="698"/>
                  </a:lnTo>
                  <a:lnTo>
                    <a:pt x="562" y="698"/>
                  </a:lnTo>
                  <a:lnTo>
                    <a:pt x="574" y="702"/>
                  </a:lnTo>
                  <a:lnTo>
                    <a:pt x="587" y="704"/>
                  </a:lnTo>
                  <a:lnTo>
                    <a:pt x="602" y="704"/>
                  </a:lnTo>
                  <a:lnTo>
                    <a:pt x="610" y="704"/>
                  </a:lnTo>
                  <a:lnTo>
                    <a:pt x="619" y="703"/>
                  </a:lnTo>
                  <a:lnTo>
                    <a:pt x="628" y="700"/>
                  </a:lnTo>
                  <a:lnTo>
                    <a:pt x="638" y="696"/>
                  </a:lnTo>
                  <a:lnTo>
                    <a:pt x="647" y="693"/>
                  </a:lnTo>
                  <a:lnTo>
                    <a:pt x="656" y="685"/>
                  </a:lnTo>
                  <a:lnTo>
                    <a:pt x="664" y="677"/>
                  </a:lnTo>
                  <a:lnTo>
                    <a:pt x="672" y="667"/>
                  </a:lnTo>
                  <a:lnTo>
                    <a:pt x="672" y="667"/>
                  </a:lnTo>
                  <a:lnTo>
                    <a:pt x="674" y="664"/>
                  </a:lnTo>
                  <a:lnTo>
                    <a:pt x="679" y="655"/>
                  </a:lnTo>
                  <a:lnTo>
                    <a:pt x="686" y="644"/>
                  </a:lnTo>
                  <a:lnTo>
                    <a:pt x="688" y="635"/>
                  </a:lnTo>
                  <a:lnTo>
                    <a:pt x="690" y="627"/>
                  </a:lnTo>
                  <a:lnTo>
                    <a:pt x="691" y="617"/>
                  </a:lnTo>
                  <a:lnTo>
                    <a:pt x="691" y="606"/>
                  </a:lnTo>
                  <a:lnTo>
                    <a:pt x="690" y="596"/>
                  </a:lnTo>
                  <a:lnTo>
                    <a:pt x="687" y="584"/>
                  </a:lnTo>
                  <a:lnTo>
                    <a:pt x="682" y="573"/>
                  </a:lnTo>
                  <a:lnTo>
                    <a:pt x="674" y="560"/>
                  </a:lnTo>
                  <a:lnTo>
                    <a:pt x="664" y="547"/>
                  </a:lnTo>
                  <a:lnTo>
                    <a:pt x="651" y="534"/>
                  </a:lnTo>
                  <a:lnTo>
                    <a:pt x="651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74"/>
          <p:cNvGrpSpPr/>
          <p:nvPr/>
        </p:nvGrpSpPr>
        <p:grpSpPr>
          <a:xfrm>
            <a:off x="7755600" y="3868798"/>
            <a:ext cx="1346200" cy="1130300"/>
            <a:chOff x="7755600" y="3868798"/>
            <a:chExt cx="1346200" cy="1130300"/>
          </a:xfrm>
          <a:solidFill>
            <a:srgbClr val="FFD860"/>
          </a:solidFill>
        </p:grpSpPr>
        <p:sp>
          <p:nvSpPr>
            <p:cNvPr id="39997" name="Freeform 61"/>
            <p:cNvSpPr>
              <a:spLocks/>
            </p:cNvSpPr>
            <p:nvPr/>
          </p:nvSpPr>
          <p:spPr bwMode="auto">
            <a:xfrm>
              <a:off x="8196769" y="4483284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7755600" y="3868798"/>
              <a:ext cx="1346200" cy="1130300"/>
            </a:xfrm>
            <a:custGeom>
              <a:avLst/>
              <a:gdLst/>
              <a:ahLst/>
              <a:cxnLst>
                <a:cxn ang="0">
                  <a:pos x="2199" y="578"/>
                </a:cxn>
                <a:cxn ang="0">
                  <a:pos x="2136" y="313"/>
                </a:cxn>
                <a:cxn ang="0">
                  <a:pos x="1942" y="92"/>
                </a:cxn>
                <a:cxn ang="0">
                  <a:pos x="1642" y="0"/>
                </a:cxn>
                <a:cxn ang="0">
                  <a:pos x="1323" y="87"/>
                </a:cxn>
                <a:cxn ang="0">
                  <a:pos x="1140" y="266"/>
                </a:cxn>
                <a:cxn ang="0">
                  <a:pos x="1041" y="400"/>
                </a:cxn>
                <a:cxn ang="0">
                  <a:pos x="873" y="265"/>
                </a:cxn>
                <a:cxn ang="0">
                  <a:pos x="651" y="237"/>
                </a:cxn>
                <a:cxn ang="0">
                  <a:pos x="424" y="342"/>
                </a:cxn>
                <a:cxn ang="0">
                  <a:pos x="325" y="528"/>
                </a:cxn>
                <a:cxn ang="0">
                  <a:pos x="342" y="745"/>
                </a:cxn>
                <a:cxn ang="0">
                  <a:pos x="200" y="845"/>
                </a:cxn>
                <a:cxn ang="0">
                  <a:pos x="56" y="990"/>
                </a:cxn>
                <a:cxn ang="0">
                  <a:pos x="1" y="1246"/>
                </a:cxn>
                <a:cxn ang="0">
                  <a:pos x="47" y="1425"/>
                </a:cxn>
                <a:cxn ang="0">
                  <a:pos x="242" y="1602"/>
                </a:cxn>
                <a:cxn ang="0">
                  <a:pos x="516" y="1659"/>
                </a:cxn>
                <a:cxn ang="0">
                  <a:pos x="583" y="1820"/>
                </a:cxn>
                <a:cxn ang="0">
                  <a:pos x="671" y="1999"/>
                </a:cxn>
                <a:cxn ang="0">
                  <a:pos x="884" y="2126"/>
                </a:cxn>
                <a:cxn ang="0">
                  <a:pos x="1144" y="2109"/>
                </a:cxn>
                <a:cxn ang="0">
                  <a:pos x="1319" y="1986"/>
                </a:cxn>
                <a:cxn ang="0">
                  <a:pos x="1409" y="1822"/>
                </a:cxn>
                <a:cxn ang="0">
                  <a:pos x="1514" y="1937"/>
                </a:cxn>
                <a:cxn ang="0">
                  <a:pos x="1700" y="1974"/>
                </a:cxn>
                <a:cxn ang="0">
                  <a:pos x="1874" y="1892"/>
                </a:cxn>
                <a:cxn ang="0">
                  <a:pos x="1940" y="1754"/>
                </a:cxn>
                <a:cxn ang="0">
                  <a:pos x="2023" y="1668"/>
                </a:cxn>
                <a:cxn ang="0">
                  <a:pos x="2280" y="1627"/>
                </a:cxn>
                <a:cxn ang="0">
                  <a:pos x="2480" y="1448"/>
                </a:cxn>
                <a:cxn ang="0">
                  <a:pos x="2543" y="1149"/>
                </a:cxn>
                <a:cxn ang="0">
                  <a:pos x="2441" y="915"/>
                </a:cxn>
                <a:cxn ang="0">
                  <a:pos x="2240" y="788"/>
                </a:cxn>
                <a:cxn ang="0">
                  <a:pos x="1337" y="1309"/>
                </a:cxn>
                <a:cxn ang="0">
                  <a:pos x="1274" y="1486"/>
                </a:cxn>
                <a:cxn ang="0">
                  <a:pos x="1070" y="1526"/>
                </a:cxn>
                <a:cxn ang="0">
                  <a:pos x="944" y="1628"/>
                </a:cxn>
                <a:cxn ang="0">
                  <a:pos x="836" y="1517"/>
                </a:cxn>
                <a:cxn ang="0">
                  <a:pos x="693" y="1494"/>
                </a:cxn>
                <a:cxn ang="0">
                  <a:pos x="709" y="1345"/>
                </a:cxn>
                <a:cxn ang="0">
                  <a:pos x="693" y="1050"/>
                </a:cxn>
                <a:cxn ang="0">
                  <a:pos x="937" y="897"/>
                </a:cxn>
                <a:cxn ang="0">
                  <a:pos x="1211" y="974"/>
                </a:cxn>
                <a:cxn ang="0">
                  <a:pos x="1337" y="1210"/>
                </a:cxn>
                <a:cxn ang="0">
                  <a:pos x="1994" y="888"/>
                </a:cxn>
                <a:cxn ang="0">
                  <a:pos x="1919" y="1071"/>
                </a:cxn>
                <a:cxn ang="0">
                  <a:pos x="1753" y="1098"/>
                </a:cxn>
                <a:cxn ang="0">
                  <a:pos x="1666" y="1216"/>
                </a:cxn>
                <a:cxn ang="0">
                  <a:pos x="1494" y="1098"/>
                </a:cxn>
                <a:cxn ang="0">
                  <a:pos x="1392" y="1138"/>
                </a:cxn>
                <a:cxn ang="0">
                  <a:pos x="1377" y="981"/>
                </a:cxn>
                <a:cxn ang="0">
                  <a:pos x="1377" y="721"/>
                </a:cxn>
                <a:cxn ang="0">
                  <a:pos x="1541" y="587"/>
                </a:cxn>
                <a:cxn ang="0">
                  <a:pos x="1839" y="566"/>
                </a:cxn>
                <a:cxn ang="0">
                  <a:pos x="1894" y="768"/>
                </a:cxn>
              </a:cxnLst>
              <a:rect l="0" t="0" r="r" b="b"/>
              <a:pathLst>
                <a:path w="2544" h="2135">
                  <a:moveTo>
                    <a:pt x="2171" y="767"/>
                  </a:moveTo>
                  <a:lnTo>
                    <a:pt x="2171" y="767"/>
                  </a:lnTo>
                  <a:lnTo>
                    <a:pt x="2179" y="742"/>
                  </a:lnTo>
                  <a:lnTo>
                    <a:pt x="2185" y="717"/>
                  </a:lnTo>
                  <a:lnTo>
                    <a:pt x="2190" y="691"/>
                  </a:lnTo>
                  <a:lnTo>
                    <a:pt x="2194" y="663"/>
                  </a:lnTo>
                  <a:lnTo>
                    <a:pt x="2197" y="636"/>
                  </a:lnTo>
                  <a:lnTo>
                    <a:pt x="2198" y="607"/>
                  </a:lnTo>
                  <a:lnTo>
                    <a:pt x="2199" y="578"/>
                  </a:lnTo>
                  <a:lnTo>
                    <a:pt x="2198" y="548"/>
                  </a:lnTo>
                  <a:lnTo>
                    <a:pt x="2195" y="519"/>
                  </a:lnTo>
                  <a:lnTo>
                    <a:pt x="2191" y="489"/>
                  </a:lnTo>
                  <a:lnTo>
                    <a:pt x="2185" y="459"/>
                  </a:lnTo>
                  <a:lnTo>
                    <a:pt x="2179" y="430"/>
                  </a:lnTo>
                  <a:lnTo>
                    <a:pt x="2170" y="400"/>
                  </a:lnTo>
                  <a:lnTo>
                    <a:pt x="2161" y="370"/>
                  </a:lnTo>
                  <a:lnTo>
                    <a:pt x="2149" y="341"/>
                  </a:lnTo>
                  <a:lnTo>
                    <a:pt x="2136" y="313"/>
                  </a:lnTo>
                  <a:lnTo>
                    <a:pt x="2121" y="284"/>
                  </a:lnTo>
                  <a:lnTo>
                    <a:pt x="2104" y="257"/>
                  </a:lnTo>
                  <a:lnTo>
                    <a:pt x="2086" y="230"/>
                  </a:lnTo>
                  <a:lnTo>
                    <a:pt x="2067" y="204"/>
                  </a:lnTo>
                  <a:lnTo>
                    <a:pt x="2046" y="180"/>
                  </a:lnTo>
                  <a:lnTo>
                    <a:pt x="2022" y="156"/>
                  </a:lnTo>
                  <a:lnTo>
                    <a:pt x="1997" y="134"/>
                  </a:lnTo>
                  <a:lnTo>
                    <a:pt x="1970" y="112"/>
                  </a:lnTo>
                  <a:lnTo>
                    <a:pt x="1942" y="92"/>
                  </a:lnTo>
                  <a:lnTo>
                    <a:pt x="1911" y="74"/>
                  </a:lnTo>
                  <a:lnTo>
                    <a:pt x="1879" y="56"/>
                  </a:lnTo>
                  <a:lnTo>
                    <a:pt x="1844" y="42"/>
                  </a:lnTo>
                  <a:lnTo>
                    <a:pt x="1808" y="28"/>
                  </a:lnTo>
                  <a:lnTo>
                    <a:pt x="1769" y="17"/>
                  </a:lnTo>
                  <a:lnTo>
                    <a:pt x="1729" y="8"/>
                  </a:lnTo>
                  <a:lnTo>
                    <a:pt x="1687" y="0"/>
                  </a:lnTo>
                  <a:lnTo>
                    <a:pt x="1687" y="0"/>
                  </a:lnTo>
                  <a:lnTo>
                    <a:pt x="1642" y="0"/>
                  </a:lnTo>
                  <a:lnTo>
                    <a:pt x="1598" y="1"/>
                  </a:lnTo>
                  <a:lnTo>
                    <a:pt x="1557" y="5"/>
                  </a:lnTo>
                  <a:lnTo>
                    <a:pt x="1518" y="11"/>
                  </a:lnTo>
                  <a:lnTo>
                    <a:pt x="1481" y="19"/>
                  </a:lnTo>
                  <a:lnTo>
                    <a:pt x="1445" y="31"/>
                  </a:lnTo>
                  <a:lnTo>
                    <a:pt x="1411" y="42"/>
                  </a:lnTo>
                  <a:lnTo>
                    <a:pt x="1381" y="56"/>
                  </a:lnTo>
                  <a:lnTo>
                    <a:pt x="1351" y="72"/>
                  </a:lnTo>
                  <a:lnTo>
                    <a:pt x="1323" y="87"/>
                  </a:lnTo>
                  <a:lnTo>
                    <a:pt x="1296" y="105"/>
                  </a:lnTo>
                  <a:lnTo>
                    <a:pt x="1271" y="125"/>
                  </a:lnTo>
                  <a:lnTo>
                    <a:pt x="1248" y="144"/>
                  </a:lnTo>
                  <a:lnTo>
                    <a:pt x="1226" y="163"/>
                  </a:lnTo>
                  <a:lnTo>
                    <a:pt x="1207" y="184"/>
                  </a:lnTo>
                  <a:lnTo>
                    <a:pt x="1188" y="204"/>
                  </a:lnTo>
                  <a:lnTo>
                    <a:pt x="1171" y="225"/>
                  </a:lnTo>
                  <a:lnTo>
                    <a:pt x="1155" y="246"/>
                  </a:lnTo>
                  <a:lnTo>
                    <a:pt x="1140" y="266"/>
                  </a:lnTo>
                  <a:lnTo>
                    <a:pt x="1127" y="286"/>
                  </a:lnTo>
                  <a:lnTo>
                    <a:pt x="1105" y="323"/>
                  </a:lnTo>
                  <a:lnTo>
                    <a:pt x="1087" y="358"/>
                  </a:lnTo>
                  <a:lnTo>
                    <a:pt x="1074" y="386"/>
                  </a:lnTo>
                  <a:lnTo>
                    <a:pt x="1065" y="408"/>
                  </a:lnTo>
                  <a:lnTo>
                    <a:pt x="1059" y="427"/>
                  </a:lnTo>
                  <a:lnTo>
                    <a:pt x="1059" y="427"/>
                  </a:lnTo>
                  <a:lnTo>
                    <a:pt x="1051" y="414"/>
                  </a:lnTo>
                  <a:lnTo>
                    <a:pt x="1041" y="400"/>
                  </a:lnTo>
                  <a:lnTo>
                    <a:pt x="1027" y="382"/>
                  </a:lnTo>
                  <a:lnTo>
                    <a:pt x="1009" y="361"/>
                  </a:lnTo>
                  <a:lnTo>
                    <a:pt x="985" y="340"/>
                  </a:lnTo>
                  <a:lnTo>
                    <a:pt x="960" y="316"/>
                  </a:lnTo>
                  <a:lnTo>
                    <a:pt x="944" y="305"/>
                  </a:lnTo>
                  <a:lnTo>
                    <a:pt x="929" y="295"/>
                  </a:lnTo>
                  <a:lnTo>
                    <a:pt x="911" y="284"/>
                  </a:lnTo>
                  <a:lnTo>
                    <a:pt x="893" y="274"/>
                  </a:lnTo>
                  <a:lnTo>
                    <a:pt x="873" y="265"/>
                  </a:lnTo>
                  <a:lnTo>
                    <a:pt x="854" y="256"/>
                  </a:lnTo>
                  <a:lnTo>
                    <a:pt x="832" y="249"/>
                  </a:lnTo>
                  <a:lnTo>
                    <a:pt x="809" y="243"/>
                  </a:lnTo>
                  <a:lnTo>
                    <a:pt x="786" y="238"/>
                  </a:lnTo>
                  <a:lnTo>
                    <a:pt x="762" y="234"/>
                  </a:lnTo>
                  <a:lnTo>
                    <a:pt x="736" y="233"/>
                  </a:lnTo>
                  <a:lnTo>
                    <a:pt x="709" y="231"/>
                  </a:lnTo>
                  <a:lnTo>
                    <a:pt x="680" y="233"/>
                  </a:lnTo>
                  <a:lnTo>
                    <a:pt x="651" y="237"/>
                  </a:lnTo>
                  <a:lnTo>
                    <a:pt x="621" y="243"/>
                  </a:lnTo>
                  <a:lnTo>
                    <a:pt x="590" y="251"/>
                  </a:lnTo>
                  <a:lnTo>
                    <a:pt x="557" y="260"/>
                  </a:lnTo>
                  <a:lnTo>
                    <a:pt x="523" y="273"/>
                  </a:lnTo>
                  <a:lnTo>
                    <a:pt x="523" y="273"/>
                  </a:lnTo>
                  <a:lnTo>
                    <a:pt x="495" y="289"/>
                  </a:lnTo>
                  <a:lnTo>
                    <a:pt x="469" y="306"/>
                  </a:lnTo>
                  <a:lnTo>
                    <a:pt x="446" y="324"/>
                  </a:lnTo>
                  <a:lnTo>
                    <a:pt x="424" y="342"/>
                  </a:lnTo>
                  <a:lnTo>
                    <a:pt x="406" y="361"/>
                  </a:lnTo>
                  <a:lnTo>
                    <a:pt x="390" y="382"/>
                  </a:lnTo>
                  <a:lnTo>
                    <a:pt x="375" y="401"/>
                  </a:lnTo>
                  <a:lnTo>
                    <a:pt x="363" y="422"/>
                  </a:lnTo>
                  <a:lnTo>
                    <a:pt x="352" y="444"/>
                  </a:lnTo>
                  <a:lnTo>
                    <a:pt x="343" y="464"/>
                  </a:lnTo>
                  <a:lnTo>
                    <a:pt x="335" y="485"/>
                  </a:lnTo>
                  <a:lnTo>
                    <a:pt x="329" y="506"/>
                  </a:lnTo>
                  <a:lnTo>
                    <a:pt x="325" y="528"/>
                  </a:lnTo>
                  <a:lnTo>
                    <a:pt x="321" y="548"/>
                  </a:lnTo>
                  <a:lnTo>
                    <a:pt x="320" y="569"/>
                  </a:lnTo>
                  <a:lnTo>
                    <a:pt x="319" y="588"/>
                  </a:lnTo>
                  <a:lnTo>
                    <a:pt x="319" y="607"/>
                  </a:lnTo>
                  <a:lnTo>
                    <a:pt x="320" y="627"/>
                  </a:lnTo>
                  <a:lnTo>
                    <a:pt x="323" y="663"/>
                  </a:lnTo>
                  <a:lnTo>
                    <a:pt x="329" y="695"/>
                  </a:lnTo>
                  <a:lnTo>
                    <a:pt x="335" y="722"/>
                  </a:lnTo>
                  <a:lnTo>
                    <a:pt x="342" y="745"/>
                  </a:lnTo>
                  <a:lnTo>
                    <a:pt x="348" y="763"/>
                  </a:lnTo>
                  <a:lnTo>
                    <a:pt x="354" y="777"/>
                  </a:lnTo>
                  <a:lnTo>
                    <a:pt x="354" y="777"/>
                  </a:lnTo>
                  <a:lnTo>
                    <a:pt x="337" y="782"/>
                  </a:lnTo>
                  <a:lnTo>
                    <a:pt x="319" y="789"/>
                  </a:lnTo>
                  <a:lnTo>
                    <a:pt x="294" y="797"/>
                  </a:lnTo>
                  <a:lnTo>
                    <a:pt x="266" y="809"/>
                  </a:lnTo>
                  <a:lnTo>
                    <a:pt x="234" y="825"/>
                  </a:lnTo>
                  <a:lnTo>
                    <a:pt x="200" y="845"/>
                  </a:lnTo>
                  <a:lnTo>
                    <a:pt x="184" y="856"/>
                  </a:lnTo>
                  <a:lnTo>
                    <a:pt x="167" y="869"/>
                  </a:lnTo>
                  <a:lnTo>
                    <a:pt x="149" y="883"/>
                  </a:lnTo>
                  <a:lnTo>
                    <a:pt x="132" y="897"/>
                  </a:lnTo>
                  <a:lnTo>
                    <a:pt x="115" y="912"/>
                  </a:lnTo>
                  <a:lnTo>
                    <a:pt x="100" y="930"/>
                  </a:lnTo>
                  <a:lnTo>
                    <a:pt x="85" y="948"/>
                  </a:lnTo>
                  <a:lnTo>
                    <a:pt x="70" y="968"/>
                  </a:lnTo>
                  <a:lnTo>
                    <a:pt x="56" y="990"/>
                  </a:lnTo>
                  <a:lnTo>
                    <a:pt x="43" y="1011"/>
                  </a:lnTo>
                  <a:lnTo>
                    <a:pt x="33" y="1036"/>
                  </a:lnTo>
                  <a:lnTo>
                    <a:pt x="23" y="1062"/>
                  </a:lnTo>
                  <a:lnTo>
                    <a:pt x="15" y="1087"/>
                  </a:lnTo>
                  <a:lnTo>
                    <a:pt x="7" y="1117"/>
                  </a:lnTo>
                  <a:lnTo>
                    <a:pt x="3" y="1147"/>
                  </a:lnTo>
                  <a:lnTo>
                    <a:pt x="0" y="1178"/>
                  </a:lnTo>
                  <a:lnTo>
                    <a:pt x="0" y="1211"/>
                  </a:lnTo>
                  <a:lnTo>
                    <a:pt x="1" y="1246"/>
                  </a:lnTo>
                  <a:lnTo>
                    <a:pt x="1" y="1246"/>
                  </a:lnTo>
                  <a:lnTo>
                    <a:pt x="2" y="1268"/>
                  </a:lnTo>
                  <a:lnTo>
                    <a:pt x="5" y="1287"/>
                  </a:lnTo>
                  <a:lnTo>
                    <a:pt x="9" y="1308"/>
                  </a:lnTo>
                  <a:lnTo>
                    <a:pt x="12" y="1326"/>
                  </a:lnTo>
                  <a:lnTo>
                    <a:pt x="16" y="1344"/>
                  </a:lnTo>
                  <a:lnTo>
                    <a:pt x="21" y="1362"/>
                  </a:lnTo>
                  <a:lnTo>
                    <a:pt x="33" y="1395"/>
                  </a:lnTo>
                  <a:lnTo>
                    <a:pt x="47" y="1425"/>
                  </a:lnTo>
                  <a:lnTo>
                    <a:pt x="64" y="1453"/>
                  </a:lnTo>
                  <a:lnTo>
                    <a:pt x="82" y="1479"/>
                  </a:lnTo>
                  <a:lnTo>
                    <a:pt x="101" y="1503"/>
                  </a:lnTo>
                  <a:lnTo>
                    <a:pt x="122" y="1524"/>
                  </a:lnTo>
                  <a:lnTo>
                    <a:pt x="144" y="1543"/>
                  </a:lnTo>
                  <a:lnTo>
                    <a:pt x="168" y="1561"/>
                  </a:lnTo>
                  <a:lnTo>
                    <a:pt x="191" y="1577"/>
                  </a:lnTo>
                  <a:lnTo>
                    <a:pt x="217" y="1591"/>
                  </a:lnTo>
                  <a:lnTo>
                    <a:pt x="242" y="1602"/>
                  </a:lnTo>
                  <a:lnTo>
                    <a:pt x="267" y="1614"/>
                  </a:lnTo>
                  <a:lnTo>
                    <a:pt x="293" y="1623"/>
                  </a:lnTo>
                  <a:lnTo>
                    <a:pt x="319" y="1631"/>
                  </a:lnTo>
                  <a:lnTo>
                    <a:pt x="345" y="1638"/>
                  </a:lnTo>
                  <a:lnTo>
                    <a:pt x="369" y="1643"/>
                  </a:lnTo>
                  <a:lnTo>
                    <a:pt x="393" y="1647"/>
                  </a:lnTo>
                  <a:lnTo>
                    <a:pt x="440" y="1654"/>
                  </a:lnTo>
                  <a:lnTo>
                    <a:pt x="481" y="1658"/>
                  </a:lnTo>
                  <a:lnTo>
                    <a:pt x="516" y="1659"/>
                  </a:lnTo>
                  <a:lnTo>
                    <a:pt x="541" y="1659"/>
                  </a:lnTo>
                  <a:lnTo>
                    <a:pt x="565" y="1658"/>
                  </a:lnTo>
                  <a:lnTo>
                    <a:pt x="565" y="1658"/>
                  </a:lnTo>
                  <a:lnTo>
                    <a:pt x="565" y="1674"/>
                  </a:lnTo>
                  <a:lnTo>
                    <a:pt x="565" y="1694"/>
                  </a:lnTo>
                  <a:lnTo>
                    <a:pt x="566" y="1719"/>
                  </a:lnTo>
                  <a:lnTo>
                    <a:pt x="570" y="1749"/>
                  </a:lnTo>
                  <a:lnTo>
                    <a:pt x="575" y="1784"/>
                  </a:lnTo>
                  <a:lnTo>
                    <a:pt x="583" y="1820"/>
                  </a:lnTo>
                  <a:lnTo>
                    <a:pt x="589" y="1839"/>
                  </a:lnTo>
                  <a:lnTo>
                    <a:pt x="595" y="1860"/>
                  </a:lnTo>
                  <a:lnTo>
                    <a:pt x="602" y="1879"/>
                  </a:lnTo>
                  <a:lnTo>
                    <a:pt x="611" y="1900"/>
                  </a:lnTo>
                  <a:lnTo>
                    <a:pt x="620" y="1920"/>
                  </a:lnTo>
                  <a:lnTo>
                    <a:pt x="632" y="1939"/>
                  </a:lnTo>
                  <a:lnTo>
                    <a:pt x="643" y="1960"/>
                  </a:lnTo>
                  <a:lnTo>
                    <a:pt x="657" y="1979"/>
                  </a:lnTo>
                  <a:lnTo>
                    <a:pt x="671" y="1999"/>
                  </a:lnTo>
                  <a:lnTo>
                    <a:pt x="688" y="2017"/>
                  </a:lnTo>
                  <a:lnTo>
                    <a:pt x="706" y="2033"/>
                  </a:lnTo>
                  <a:lnTo>
                    <a:pt x="727" y="2050"/>
                  </a:lnTo>
                  <a:lnTo>
                    <a:pt x="747" y="2067"/>
                  </a:lnTo>
                  <a:lnTo>
                    <a:pt x="771" y="2081"/>
                  </a:lnTo>
                  <a:lnTo>
                    <a:pt x="796" y="2095"/>
                  </a:lnTo>
                  <a:lnTo>
                    <a:pt x="823" y="2107"/>
                  </a:lnTo>
                  <a:lnTo>
                    <a:pt x="853" y="2117"/>
                  </a:lnTo>
                  <a:lnTo>
                    <a:pt x="884" y="2126"/>
                  </a:lnTo>
                  <a:lnTo>
                    <a:pt x="884" y="2126"/>
                  </a:lnTo>
                  <a:lnTo>
                    <a:pt x="922" y="2133"/>
                  </a:lnTo>
                  <a:lnTo>
                    <a:pt x="960" y="2135"/>
                  </a:lnTo>
                  <a:lnTo>
                    <a:pt x="994" y="2135"/>
                  </a:lnTo>
                  <a:lnTo>
                    <a:pt x="1028" y="2134"/>
                  </a:lnTo>
                  <a:lnTo>
                    <a:pt x="1059" y="2131"/>
                  </a:lnTo>
                  <a:lnTo>
                    <a:pt x="1090" y="2125"/>
                  </a:lnTo>
                  <a:lnTo>
                    <a:pt x="1117" y="2118"/>
                  </a:lnTo>
                  <a:lnTo>
                    <a:pt x="1144" y="2109"/>
                  </a:lnTo>
                  <a:lnTo>
                    <a:pt x="1170" y="2099"/>
                  </a:lnTo>
                  <a:lnTo>
                    <a:pt x="1193" y="2088"/>
                  </a:lnTo>
                  <a:lnTo>
                    <a:pt x="1215" y="2076"/>
                  </a:lnTo>
                  <a:lnTo>
                    <a:pt x="1235" y="2062"/>
                  </a:lnTo>
                  <a:lnTo>
                    <a:pt x="1254" y="2048"/>
                  </a:lnTo>
                  <a:lnTo>
                    <a:pt x="1272" y="2033"/>
                  </a:lnTo>
                  <a:lnTo>
                    <a:pt x="1289" y="2018"/>
                  </a:lnTo>
                  <a:lnTo>
                    <a:pt x="1305" y="2001"/>
                  </a:lnTo>
                  <a:lnTo>
                    <a:pt x="1319" y="1986"/>
                  </a:lnTo>
                  <a:lnTo>
                    <a:pt x="1332" y="1969"/>
                  </a:lnTo>
                  <a:lnTo>
                    <a:pt x="1343" y="1954"/>
                  </a:lnTo>
                  <a:lnTo>
                    <a:pt x="1354" y="1938"/>
                  </a:lnTo>
                  <a:lnTo>
                    <a:pt x="1373" y="1907"/>
                  </a:lnTo>
                  <a:lnTo>
                    <a:pt x="1386" y="1880"/>
                  </a:lnTo>
                  <a:lnTo>
                    <a:pt x="1397" y="1857"/>
                  </a:lnTo>
                  <a:lnTo>
                    <a:pt x="1404" y="1839"/>
                  </a:lnTo>
                  <a:lnTo>
                    <a:pt x="1409" y="1822"/>
                  </a:lnTo>
                  <a:lnTo>
                    <a:pt x="1409" y="1822"/>
                  </a:lnTo>
                  <a:lnTo>
                    <a:pt x="1411" y="1829"/>
                  </a:lnTo>
                  <a:lnTo>
                    <a:pt x="1419" y="1846"/>
                  </a:lnTo>
                  <a:lnTo>
                    <a:pt x="1426" y="1857"/>
                  </a:lnTo>
                  <a:lnTo>
                    <a:pt x="1435" y="1869"/>
                  </a:lnTo>
                  <a:lnTo>
                    <a:pt x="1446" y="1883"/>
                  </a:lnTo>
                  <a:lnTo>
                    <a:pt x="1459" y="1897"/>
                  </a:lnTo>
                  <a:lnTo>
                    <a:pt x="1475" y="1910"/>
                  </a:lnTo>
                  <a:lnTo>
                    <a:pt x="1494" y="1924"/>
                  </a:lnTo>
                  <a:lnTo>
                    <a:pt x="1514" y="1937"/>
                  </a:lnTo>
                  <a:lnTo>
                    <a:pt x="1539" y="1948"/>
                  </a:lnTo>
                  <a:lnTo>
                    <a:pt x="1567" y="1960"/>
                  </a:lnTo>
                  <a:lnTo>
                    <a:pt x="1598" y="1968"/>
                  </a:lnTo>
                  <a:lnTo>
                    <a:pt x="1615" y="1972"/>
                  </a:lnTo>
                  <a:lnTo>
                    <a:pt x="1633" y="1974"/>
                  </a:lnTo>
                  <a:lnTo>
                    <a:pt x="1652" y="1976"/>
                  </a:lnTo>
                  <a:lnTo>
                    <a:pt x="1671" y="1977"/>
                  </a:lnTo>
                  <a:lnTo>
                    <a:pt x="1671" y="1977"/>
                  </a:lnTo>
                  <a:lnTo>
                    <a:pt x="1700" y="1974"/>
                  </a:lnTo>
                  <a:lnTo>
                    <a:pt x="1726" y="1969"/>
                  </a:lnTo>
                  <a:lnTo>
                    <a:pt x="1750" y="1964"/>
                  </a:lnTo>
                  <a:lnTo>
                    <a:pt x="1773" y="1956"/>
                  </a:lnTo>
                  <a:lnTo>
                    <a:pt x="1794" y="1948"/>
                  </a:lnTo>
                  <a:lnTo>
                    <a:pt x="1813" y="1938"/>
                  </a:lnTo>
                  <a:lnTo>
                    <a:pt x="1830" y="1928"/>
                  </a:lnTo>
                  <a:lnTo>
                    <a:pt x="1846" y="1916"/>
                  </a:lnTo>
                  <a:lnTo>
                    <a:pt x="1861" y="1905"/>
                  </a:lnTo>
                  <a:lnTo>
                    <a:pt x="1874" y="1892"/>
                  </a:lnTo>
                  <a:lnTo>
                    <a:pt x="1885" y="1879"/>
                  </a:lnTo>
                  <a:lnTo>
                    <a:pt x="1895" y="1866"/>
                  </a:lnTo>
                  <a:lnTo>
                    <a:pt x="1904" y="1852"/>
                  </a:lnTo>
                  <a:lnTo>
                    <a:pt x="1912" y="1838"/>
                  </a:lnTo>
                  <a:lnTo>
                    <a:pt x="1919" y="1824"/>
                  </a:lnTo>
                  <a:lnTo>
                    <a:pt x="1925" y="1809"/>
                  </a:lnTo>
                  <a:lnTo>
                    <a:pt x="1930" y="1795"/>
                  </a:lnTo>
                  <a:lnTo>
                    <a:pt x="1934" y="1781"/>
                  </a:lnTo>
                  <a:lnTo>
                    <a:pt x="1940" y="1754"/>
                  </a:lnTo>
                  <a:lnTo>
                    <a:pt x="1944" y="1728"/>
                  </a:lnTo>
                  <a:lnTo>
                    <a:pt x="1946" y="1707"/>
                  </a:lnTo>
                  <a:lnTo>
                    <a:pt x="1946" y="1687"/>
                  </a:lnTo>
                  <a:lnTo>
                    <a:pt x="1946" y="1673"/>
                  </a:lnTo>
                  <a:lnTo>
                    <a:pt x="1944" y="1660"/>
                  </a:lnTo>
                  <a:lnTo>
                    <a:pt x="1944" y="1660"/>
                  </a:lnTo>
                  <a:lnTo>
                    <a:pt x="1966" y="1664"/>
                  </a:lnTo>
                  <a:lnTo>
                    <a:pt x="1991" y="1667"/>
                  </a:lnTo>
                  <a:lnTo>
                    <a:pt x="2023" y="1668"/>
                  </a:lnTo>
                  <a:lnTo>
                    <a:pt x="2061" y="1669"/>
                  </a:lnTo>
                  <a:lnTo>
                    <a:pt x="2105" y="1667"/>
                  </a:lnTo>
                  <a:lnTo>
                    <a:pt x="2130" y="1664"/>
                  </a:lnTo>
                  <a:lnTo>
                    <a:pt x="2153" y="1661"/>
                  </a:lnTo>
                  <a:lnTo>
                    <a:pt x="2179" y="1658"/>
                  </a:lnTo>
                  <a:lnTo>
                    <a:pt x="2203" y="1651"/>
                  </a:lnTo>
                  <a:lnTo>
                    <a:pt x="2229" y="1645"/>
                  </a:lnTo>
                  <a:lnTo>
                    <a:pt x="2254" y="1637"/>
                  </a:lnTo>
                  <a:lnTo>
                    <a:pt x="2280" y="1627"/>
                  </a:lnTo>
                  <a:lnTo>
                    <a:pt x="2305" y="1615"/>
                  </a:lnTo>
                  <a:lnTo>
                    <a:pt x="2329" y="1602"/>
                  </a:lnTo>
                  <a:lnTo>
                    <a:pt x="2354" y="1587"/>
                  </a:lnTo>
                  <a:lnTo>
                    <a:pt x="2378" y="1569"/>
                  </a:lnTo>
                  <a:lnTo>
                    <a:pt x="2400" y="1549"/>
                  </a:lnTo>
                  <a:lnTo>
                    <a:pt x="2422" y="1528"/>
                  </a:lnTo>
                  <a:lnTo>
                    <a:pt x="2442" y="1504"/>
                  </a:lnTo>
                  <a:lnTo>
                    <a:pt x="2462" y="1477"/>
                  </a:lnTo>
                  <a:lnTo>
                    <a:pt x="2480" y="1448"/>
                  </a:lnTo>
                  <a:lnTo>
                    <a:pt x="2495" y="1417"/>
                  </a:lnTo>
                  <a:lnTo>
                    <a:pt x="2509" y="1381"/>
                  </a:lnTo>
                  <a:lnTo>
                    <a:pt x="2521" y="1344"/>
                  </a:lnTo>
                  <a:lnTo>
                    <a:pt x="2531" y="1302"/>
                  </a:lnTo>
                  <a:lnTo>
                    <a:pt x="2531" y="1302"/>
                  </a:lnTo>
                  <a:lnTo>
                    <a:pt x="2539" y="1261"/>
                  </a:lnTo>
                  <a:lnTo>
                    <a:pt x="2543" y="1223"/>
                  </a:lnTo>
                  <a:lnTo>
                    <a:pt x="2544" y="1185"/>
                  </a:lnTo>
                  <a:lnTo>
                    <a:pt x="2543" y="1149"/>
                  </a:lnTo>
                  <a:lnTo>
                    <a:pt x="2539" y="1117"/>
                  </a:lnTo>
                  <a:lnTo>
                    <a:pt x="2532" y="1085"/>
                  </a:lnTo>
                  <a:lnTo>
                    <a:pt x="2525" y="1055"/>
                  </a:lnTo>
                  <a:lnTo>
                    <a:pt x="2514" y="1028"/>
                  </a:lnTo>
                  <a:lnTo>
                    <a:pt x="2502" y="1002"/>
                  </a:lnTo>
                  <a:lnTo>
                    <a:pt x="2489" y="978"/>
                  </a:lnTo>
                  <a:lnTo>
                    <a:pt x="2475" y="955"/>
                  </a:lnTo>
                  <a:lnTo>
                    <a:pt x="2458" y="934"/>
                  </a:lnTo>
                  <a:lnTo>
                    <a:pt x="2441" y="915"/>
                  </a:lnTo>
                  <a:lnTo>
                    <a:pt x="2423" y="897"/>
                  </a:lnTo>
                  <a:lnTo>
                    <a:pt x="2405" y="880"/>
                  </a:lnTo>
                  <a:lnTo>
                    <a:pt x="2386" y="865"/>
                  </a:lnTo>
                  <a:lnTo>
                    <a:pt x="2366" y="852"/>
                  </a:lnTo>
                  <a:lnTo>
                    <a:pt x="2347" y="839"/>
                  </a:lnTo>
                  <a:lnTo>
                    <a:pt x="2328" y="827"/>
                  </a:lnTo>
                  <a:lnTo>
                    <a:pt x="2310" y="817"/>
                  </a:lnTo>
                  <a:lnTo>
                    <a:pt x="2274" y="800"/>
                  </a:lnTo>
                  <a:lnTo>
                    <a:pt x="2240" y="788"/>
                  </a:lnTo>
                  <a:lnTo>
                    <a:pt x="2212" y="779"/>
                  </a:lnTo>
                  <a:lnTo>
                    <a:pt x="2190" y="772"/>
                  </a:lnTo>
                  <a:lnTo>
                    <a:pt x="2171" y="767"/>
                  </a:lnTo>
                  <a:lnTo>
                    <a:pt x="2171" y="767"/>
                  </a:lnTo>
                  <a:close/>
                  <a:moveTo>
                    <a:pt x="1352" y="1297"/>
                  </a:moveTo>
                  <a:lnTo>
                    <a:pt x="1352" y="1297"/>
                  </a:lnTo>
                  <a:lnTo>
                    <a:pt x="1351" y="1300"/>
                  </a:lnTo>
                  <a:lnTo>
                    <a:pt x="1348" y="1302"/>
                  </a:lnTo>
                  <a:lnTo>
                    <a:pt x="1337" y="1309"/>
                  </a:lnTo>
                  <a:lnTo>
                    <a:pt x="1302" y="1324"/>
                  </a:lnTo>
                  <a:lnTo>
                    <a:pt x="1251" y="1345"/>
                  </a:lnTo>
                  <a:lnTo>
                    <a:pt x="1235" y="1392"/>
                  </a:lnTo>
                  <a:lnTo>
                    <a:pt x="1235" y="1392"/>
                  </a:lnTo>
                  <a:lnTo>
                    <a:pt x="1257" y="1439"/>
                  </a:lnTo>
                  <a:lnTo>
                    <a:pt x="1271" y="1472"/>
                  </a:lnTo>
                  <a:lnTo>
                    <a:pt x="1275" y="1483"/>
                  </a:lnTo>
                  <a:lnTo>
                    <a:pt x="1275" y="1485"/>
                  </a:lnTo>
                  <a:lnTo>
                    <a:pt x="1274" y="1486"/>
                  </a:lnTo>
                  <a:lnTo>
                    <a:pt x="1274" y="1486"/>
                  </a:lnTo>
                  <a:lnTo>
                    <a:pt x="1220" y="1549"/>
                  </a:lnTo>
                  <a:lnTo>
                    <a:pt x="1220" y="1549"/>
                  </a:lnTo>
                  <a:lnTo>
                    <a:pt x="1212" y="1548"/>
                  </a:lnTo>
                  <a:lnTo>
                    <a:pt x="1199" y="1543"/>
                  </a:lnTo>
                  <a:lnTo>
                    <a:pt x="1162" y="1530"/>
                  </a:lnTo>
                  <a:lnTo>
                    <a:pt x="1109" y="1510"/>
                  </a:lnTo>
                  <a:lnTo>
                    <a:pt x="1109" y="1510"/>
                  </a:lnTo>
                  <a:lnTo>
                    <a:pt x="1070" y="1526"/>
                  </a:lnTo>
                  <a:lnTo>
                    <a:pt x="1070" y="1526"/>
                  </a:lnTo>
                  <a:lnTo>
                    <a:pt x="1050" y="1577"/>
                  </a:lnTo>
                  <a:lnTo>
                    <a:pt x="1034" y="1613"/>
                  </a:lnTo>
                  <a:lnTo>
                    <a:pt x="1028" y="1624"/>
                  </a:lnTo>
                  <a:lnTo>
                    <a:pt x="1025" y="1627"/>
                  </a:lnTo>
                  <a:lnTo>
                    <a:pt x="1023" y="1628"/>
                  </a:lnTo>
                  <a:lnTo>
                    <a:pt x="1023" y="1628"/>
                  </a:lnTo>
                  <a:lnTo>
                    <a:pt x="944" y="1628"/>
                  </a:lnTo>
                  <a:lnTo>
                    <a:pt x="944" y="1628"/>
                  </a:lnTo>
                  <a:lnTo>
                    <a:pt x="943" y="1627"/>
                  </a:lnTo>
                  <a:lnTo>
                    <a:pt x="940" y="1624"/>
                  </a:lnTo>
                  <a:lnTo>
                    <a:pt x="934" y="1613"/>
                  </a:lnTo>
                  <a:lnTo>
                    <a:pt x="919" y="1577"/>
                  </a:lnTo>
                  <a:lnTo>
                    <a:pt x="898" y="1526"/>
                  </a:lnTo>
                  <a:lnTo>
                    <a:pt x="898" y="1526"/>
                  </a:lnTo>
                  <a:lnTo>
                    <a:pt x="850" y="1510"/>
                  </a:lnTo>
                  <a:lnTo>
                    <a:pt x="850" y="1510"/>
                  </a:lnTo>
                  <a:lnTo>
                    <a:pt x="836" y="1517"/>
                  </a:lnTo>
                  <a:lnTo>
                    <a:pt x="803" y="1533"/>
                  </a:lnTo>
                  <a:lnTo>
                    <a:pt x="785" y="1540"/>
                  </a:lnTo>
                  <a:lnTo>
                    <a:pt x="768" y="1547"/>
                  </a:lnTo>
                  <a:lnTo>
                    <a:pt x="755" y="1549"/>
                  </a:lnTo>
                  <a:lnTo>
                    <a:pt x="751" y="1551"/>
                  </a:lnTo>
                  <a:lnTo>
                    <a:pt x="749" y="1549"/>
                  </a:lnTo>
                  <a:lnTo>
                    <a:pt x="749" y="1549"/>
                  </a:lnTo>
                  <a:lnTo>
                    <a:pt x="693" y="1494"/>
                  </a:lnTo>
                  <a:lnTo>
                    <a:pt x="693" y="1494"/>
                  </a:lnTo>
                  <a:lnTo>
                    <a:pt x="693" y="1492"/>
                  </a:lnTo>
                  <a:lnTo>
                    <a:pt x="693" y="1488"/>
                  </a:lnTo>
                  <a:lnTo>
                    <a:pt x="696" y="1475"/>
                  </a:lnTo>
                  <a:lnTo>
                    <a:pt x="702" y="1458"/>
                  </a:lnTo>
                  <a:lnTo>
                    <a:pt x="710" y="1440"/>
                  </a:lnTo>
                  <a:lnTo>
                    <a:pt x="725" y="1407"/>
                  </a:lnTo>
                  <a:lnTo>
                    <a:pt x="733" y="1392"/>
                  </a:lnTo>
                  <a:lnTo>
                    <a:pt x="733" y="1392"/>
                  </a:lnTo>
                  <a:lnTo>
                    <a:pt x="709" y="1345"/>
                  </a:lnTo>
                  <a:lnTo>
                    <a:pt x="607" y="1306"/>
                  </a:lnTo>
                  <a:lnTo>
                    <a:pt x="607" y="1306"/>
                  </a:lnTo>
                  <a:lnTo>
                    <a:pt x="607" y="1219"/>
                  </a:lnTo>
                  <a:lnTo>
                    <a:pt x="709" y="1180"/>
                  </a:lnTo>
                  <a:lnTo>
                    <a:pt x="709" y="1180"/>
                  </a:lnTo>
                  <a:lnTo>
                    <a:pt x="733" y="1132"/>
                  </a:lnTo>
                  <a:lnTo>
                    <a:pt x="733" y="1132"/>
                  </a:lnTo>
                  <a:lnTo>
                    <a:pt x="709" y="1085"/>
                  </a:lnTo>
                  <a:lnTo>
                    <a:pt x="693" y="1050"/>
                  </a:lnTo>
                  <a:lnTo>
                    <a:pt x="688" y="1037"/>
                  </a:lnTo>
                  <a:lnTo>
                    <a:pt x="686" y="1031"/>
                  </a:lnTo>
                  <a:lnTo>
                    <a:pt x="686" y="1031"/>
                  </a:lnTo>
                  <a:lnTo>
                    <a:pt x="749" y="975"/>
                  </a:lnTo>
                  <a:lnTo>
                    <a:pt x="850" y="1015"/>
                  </a:lnTo>
                  <a:lnTo>
                    <a:pt x="850" y="1015"/>
                  </a:lnTo>
                  <a:lnTo>
                    <a:pt x="898" y="999"/>
                  </a:lnTo>
                  <a:lnTo>
                    <a:pt x="937" y="897"/>
                  </a:lnTo>
                  <a:lnTo>
                    <a:pt x="937" y="897"/>
                  </a:lnTo>
                  <a:lnTo>
                    <a:pt x="1023" y="897"/>
                  </a:lnTo>
                  <a:lnTo>
                    <a:pt x="1070" y="999"/>
                  </a:lnTo>
                  <a:lnTo>
                    <a:pt x="1070" y="999"/>
                  </a:lnTo>
                  <a:lnTo>
                    <a:pt x="1109" y="1015"/>
                  </a:lnTo>
                  <a:lnTo>
                    <a:pt x="1109" y="1015"/>
                  </a:lnTo>
                  <a:lnTo>
                    <a:pt x="1160" y="992"/>
                  </a:lnTo>
                  <a:lnTo>
                    <a:pt x="1195" y="978"/>
                  </a:lnTo>
                  <a:lnTo>
                    <a:pt x="1207" y="975"/>
                  </a:lnTo>
                  <a:lnTo>
                    <a:pt x="1211" y="974"/>
                  </a:lnTo>
                  <a:lnTo>
                    <a:pt x="1212" y="975"/>
                  </a:lnTo>
                  <a:lnTo>
                    <a:pt x="1212" y="975"/>
                  </a:lnTo>
                  <a:lnTo>
                    <a:pt x="1274" y="1031"/>
                  </a:lnTo>
                  <a:lnTo>
                    <a:pt x="1235" y="1132"/>
                  </a:lnTo>
                  <a:lnTo>
                    <a:pt x="1235" y="1132"/>
                  </a:lnTo>
                  <a:lnTo>
                    <a:pt x="1251" y="1180"/>
                  </a:lnTo>
                  <a:lnTo>
                    <a:pt x="1251" y="1180"/>
                  </a:lnTo>
                  <a:lnTo>
                    <a:pt x="1302" y="1197"/>
                  </a:lnTo>
                  <a:lnTo>
                    <a:pt x="1337" y="1210"/>
                  </a:lnTo>
                  <a:lnTo>
                    <a:pt x="1348" y="1215"/>
                  </a:lnTo>
                  <a:lnTo>
                    <a:pt x="1351" y="1217"/>
                  </a:lnTo>
                  <a:lnTo>
                    <a:pt x="1352" y="1219"/>
                  </a:lnTo>
                  <a:lnTo>
                    <a:pt x="1352" y="1219"/>
                  </a:lnTo>
                  <a:lnTo>
                    <a:pt x="1352" y="1297"/>
                  </a:lnTo>
                  <a:lnTo>
                    <a:pt x="1352" y="1297"/>
                  </a:lnTo>
                  <a:close/>
                  <a:moveTo>
                    <a:pt x="1996" y="885"/>
                  </a:moveTo>
                  <a:lnTo>
                    <a:pt x="1996" y="885"/>
                  </a:lnTo>
                  <a:lnTo>
                    <a:pt x="1994" y="888"/>
                  </a:lnTo>
                  <a:lnTo>
                    <a:pt x="1992" y="890"/>
                  </a:lnTo>
                  <a:lnTo>
                    <a:pt x="1980" y="897"/>
                  </a:lnTo>
                  <a:lnTo>
                    <a:pt x="1946" y="912"/>
                  </a:lnTo>
                  <a:lnTo>
                    <a:pt x="1894" y="933"/>
                  </a:lnTo>
                  <a:lnTo>
                    <a:pt x="1879" y="981"/>
                  </a:lnTo>
                  <a:lnTo>
                    <a:pt x="1879" y="981"/>
                  </a:lnTo>
                  <a:lnTo>
                    <a:pt x="1901" y="1027"/>
                  </a:lnTo>
                  <a:lnTo>
                    <a:pt x="1915" y="1060"/>
                  </a:lnTo>
                  <a:lnTo>
                    <a:pt x="1919" y="1071"/>
                  </a:lnTo>
                  <a:lnTo>
                    <a:pt x="1919" y="1073"/>
                  </a:lnTo>
                  <a:lnTo>
                    <a:pt x="1917" y="1075"/>
                  </a:lnTo>
                  <a:lnTo>
                    <a:pt x="1917" y="1075"/>
                  </a:lnTo>
                  <a:lnTo>
                    <a:pt x="1863" y="1138"/>
                  </a:lnTo>
                  <a:lnTo>
                    <a:pt x="1863" y="1138"/>
                  </a:lnTo>
                  <a:lnTo>
                    <a:pt x="1855" y="1136"/>
                  </a:lnTo>
                  <a:lnTo>
                    <a:pt x="1843" y="1131"/>
                  </a:lnTo>
                  <a:lnTo>
                    <a:pt x="1805" y="1118"/>
                  </a:lnTo>
                  <a:lnTo>
                    <a:pt x="1753" y="1098"/>
                  </a:lnTo>
                  <a:lnTo>
                    <a:pt x="1753" y="1098"/>
                  </a:lnTo>
                  <a:lnTo>
                    <a:pt x="1714" y="1114"/>
                  </a:lnTo>
                  <a:lnTo>
                    <a:pt x="1714" y="1114"/>
                  </a:lnTo>
                  <a:lnTo>
                    <a:pt x="1693" y="1165"/>
                  </a:lnTo>
                  <a:lnTo>
                    <a:pt x="1678" y="1201"/>
                  </a:lnTo>
                  <a:lnTo>
                    <a:pt x="1671" y="1212"/>
                  </a:lnTo>
                  <a:lnTo>
                    <a:pt x="1669" y="1215"/>
                  </a:lnTo>
                  <a:lnTo>
                    <a:pt x="1666" y="1216"/>
                  </a:lnTo>
                  <a:lnTo>
                    <a:pt x="1666" y="1216"/>
                  </a:lnTo>
                  <a:lnTo>
                    <a:pt x="1588" y="1216"/>
                  </a:lnTo>
                  <a:lnTo>
                    <a:pt x="1588" y="1216"/>
                  </a:lnTo>
                  <a:lnTo>
                    <a:pt x="1587" y="1215"/>
                  </a:lnTo>
                  <a:lnTo>
                    <a:pt x="1584" y="1212"/>
                  </a:lnTo>
                  <a:lnTo>
                    <a:pt x="1577" y="1201"/>
                  </a:lnTo>
                  <a:lnTo>
                    <a:pt x="1562" y="1165"/>
                  </a:lnTo>
                  <a:lnTo>
                    <a:pt x="1541" y="1114"/>
                  </a:lnTo>
                  <a:lnTo>
                    <a:pt x="1541" y="1114"/>
                  </a:lnTo>
                  <a:lnTo>
                    <a:pt x="1494" y="1098"/>
                  </a:lnTo>
                  <a:lnTo>
                    <a:pt x="1494" y="1098"/>
                  </a:lnTo>
                  <a:lnTo>
                    <a:pt x="1480" y="1105"/>
                  </a:lnTo>
                  <a:lnTo>
                    <a:pt x="1446" y="1121"/>
                  </a:lnTo>
                  <a:lnTo>
                    <a:pt x="1428" y="1129"/>
                  </a:lnTo>
                  <a:lnTo>
                    <a:pt x="1411" y="1135"/>
                  </a:lnTo>
                  <a:lnTo>
                    <a:pt x="1399" y="1138"/>
                  </a:lnTo>
                  <a:lnTo>
                    <a:pt x="1395" y="1139"/>
                  </a:lnTo>
                  <a:lnTo>
                    <a:pt x="1392" y="1138"/>
                  </a:lnTo>
                  <a:lnTo>
                    <a:pt x="1392" y="1138"/>
                  </a:lnTo>
                  <a:lnTo>
                    <a:pt x="1337" y="1082"/>
                  </a:lnTo>
                  <a:lnTo>
                    <a:pt x="1337" y="1082"/>
                  </a:lnTo>
                  <a:lnTo>
                    <a:pt x="1337" y="1080"/>
                  </a:lnTo>
                  <a:lnTo>
                    <a:pt x="1337" y="1076"/>
                  </a:lnTo>
                  <a:lnTo>
                    <a:pt x="1339" y="1063"/>
                  </a:lnTo>
                  <a:lnTo>
                    <a:pt x="1346" y="1046"/>
                  </a:lnTo>
                  <a:lnTo>
                    <a:pt x="1354" y="1028"/>
                  </a:lnTo>
                  <a:lnTo>
                    <a:pt x="1369" y="995"/>
                  </a:lnTo>
                  <a:lnTo>
                    <a:pt x="1377" y="981"/>
                  </a:lnTo>
                  <a:lnTo>
                    <a:pt x="1377" y="981"/>
                  </a:lnTo>
                  <a:lnTo>
                    <a:pt x="1352" y="933"/>
                  </a:lnTo>
                  <a:lnTo>
                    <a:pt x="1251" y="894"/>
                  </a:lnTo>
                  <a:lnTo>
                    <a:pt x="1251" y="894"/>
                  </a:lnTo>
                  <a:lnTo>
                    <a:pt x="1251" y="807"/>
                  </a:lnTo>
                  <a:lnTo>
                    <a:pt x="1352" y="768"/>
                  </a:lnTo>
                  <a:lnTo>
                    <a:pt x="1352" y="768"/>
                  </a:lnTo>
                  <a:lnTo>
                    <a:pt x="1377" y="721"/>
                  </a:lnTo>
                  <a:lnTo>
                    <a:pt x="1377" y="721"/>
                  </a:lnTo>
                  <a:lnTo>
                    <a:pt x="1352" y="673"/>
                  </a:lnTo>
                  <a:lnTo>
                    <a:pt x="1337" y="638"/>
                  </a:lnTo>
                  <a:lnTo>
                    <a:pt x="1332" y="625"/>
                  </a:lnTo>
                  <a:lnTo>
                    <a:pt x="1329" y="619"/>
                  </a:lnTo>
                  <a:lnTo>
                    <a:pt x="1329" y="619"/>
                  </a:lnTo>
                  <a:lnTo>
                    <a:pt x="1392" y="564"/>
                  </a:lnTo>
                  <a:lnTo>
                    <a:pt x="1494" y="603"/>
                  </a:lnTo>
                  <a:lnTo>
                    <a:pt x="1494" y="603"/>
                  </a:lnTo>
                  <a:lnTo>
                    <a:pt x="1541" y="587"/>
                  </a:lnTo>
                  <a:lnTo>
                    <a:pt x="1580" y="485"/>
                  </a:lnTo>
                  <a:lnTo>
                    <a:pt x="1580" y="485"/>
                  </a:lnTo>
                  <a:lnTo>
                    <a:pt x="1666" y="485"/>
                  </a:lnTo>
                  <a:lnTo>
                    <a:pt x="1714" y="587"/>
                  </a:lnTo>
                  <a:lnTo>
                    <a:pt x="1714" y="587"/>
                  </a:lnTo>
                  <a:lnTo>
                    <a:pt x="1753" y="603"/>
                  </a:lnTo>
                  <a:lnTo>
                    <a:pt x="1753" y="603"/>
                  </a:lnTo>
                  <a:lnTo>
                    <a:pt x="1804" y="580"/>
                  </a:lnTo>
                  <a:lnTo>
                    <a:pt x="1839" y="566"/>
                  </a:lnTo>
                  <a:lnTo>
                    <a:pt x="1850" y="564"/>
                  </a:lnTo>
                  <a:lnTo>
                    <a:pt x="1854" y="562"/>
                  </a:lnTo>
                  <a:lnTo>
                    <a:pt x="1855" y="564"/>
                  </a:lnTo>
                  <a:lnTo>
                    <a:pt x="1855" y="564"/>
                  </a:lnTo>
                  <a:lnTo>
                    <a:pt x="1917" y="619"/>
                  </a:lnTo>
                  <a:lnTo>
                    <a:pt x="1879" y="721"/>
                  </a:lnTo>
                  <a:lnTo>
                    <a:pt x="1879" y="721"/>
                  </a:lnTo>
                  <a:lnTo>
                    <a:pt x="1894" y="768"/>
                  </a:lnTo>
                  <a:lnTo>
                    <a:pt x="1894" y="768"/>
                  </a:lnTo>
                  <a:lnTo>
                    <a:pt x="1946" y="785"/>
                  </a:lnTo>
                  <a:lnTo>
                    <a:pt x="1980" y="798"/>
                  </a:lnTo>
                  <a:lnTo>
                    <a:pt x="1992" y="803"/>
                  </a:lnTo>
                  <a:lnTo>
                    <a:pt x="1994" y="806"/>
                  </a:lnTo>
                  <a:lnTo>
                    <a:pt x="1996" y="807"/>
                  </a:lnTo>
                  <a:lnTo>
                    <a:pt x="1996" y="807"/>
                  </a:lnTo>
                  <a:lnTo>
                    <a:pt x="1996" y="885"/>
                  </a:lnTo>
                  <a:lnTo>
                    <a:pt x="1996" y="8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8553920" y="4257228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8870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99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75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25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76" dur="500" tmFilter="0, 0; .2, .5; .8, .5; 1, 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9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99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75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14" dur="500" tmFilter="0, 0; .2, .5; .8, .5; 1, 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99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75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25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33" dur="500" tmFilter="0, 0; .2, .5; .8, .5; 1, 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399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75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1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 animBg="1" autoUpdateAnimBg="0"/>
      <p:bldP spid="39945" grpId="0" bldLvl="0" autoUpdateAnimBg="0"/>
      <p:bldP spid="39946" grpId="0" bldLvl="0" autoUpdateAnimBg="0"/>
      <p:bldP spid="39950" grpId="0" bldLvl="0" animBg="1" autoUpdateAnimBg="0"/>
      <p:bldP spid="39951" grpId="0" bldLvl="0" animBg="1" autoUpdateAnimBg="0"/>
      <p:bldP spid="39952" grpId="0" bldLvl="0" animBg="1" autoUpdateAnimBg="0"/>
      <p:bldP spid="39953" grpId="0" bldLvl="0" animBg="1" autoUpdateAnimBg="0"/>
      <p:bldP spid="39954" grpId="0" bldLvl="0" animBg="1" autoUpdateAnimBg="0"/>
      <p:bldP spid="39955" grpId="0" bldLvl="0" autoUpdateAnimBg="0"/>
      <p:bldP spid="39958" grpId="0" bldLvl="0" autoUpdateAnimBg="0"/>
      <p:bldP spid="39959" grpId="0" bldLvl="0" autoUpdateAnimBg="0"/>
      <p:bldP spid="39969" grpId="0" bldLvl="0" autoUpdateAnimBg="0"/>
      <p:bldP spid="39970" grpId="0" bldLvl="0" autoUpdateAnimBg="0"/>
      <p:bldP spid="39971" grpId="0" bldLvl="0" autoUpdateAnimBg="0"/>
      <p:bldP spid="39972" grpId="0" bldLvl="0" autoUpdateAnimBg="0"/>
      <p:bldP spid="39973" grpId="0" bldLvl="0" autoUpdateAnimBg="0"/>
      <p:bldP spid="39974" grpId="0" bldLvl="0" autoUpdateAnimBg="0"/>
      <p:bldP spid="39975" grpId="0" bldLvl="0" autoUpdateAnimBg="0"/>
      <p:bldP spid="39976" grpId="0" bldLvl="0" autoUpdateAnimBg="0"/>
      <p:bldP spid="39977" grpId="0" bldLvl="0" animBg="1" autoUpdateAnimBg="0"/>
      <p:bldP spid="39977" grpId="1" bldLvl="0" animBg="1" autoUpdateAnimBg="0"/>
      <p:bldP spid="39978" grpId="0" bldLvl="0" animBg="1" autoUpdateAnimBg="0"/>
      <p:bldP spid="39978" grpId="1" bldLvl="0" animBg="1" autoUpdateAnimBg="0"/>
      <p:bldP spid="39979" grpId="0" bldLvl="0" animBg="1" autoUpdateAnimBg="0"/>
      <p:bldP spid="39979" grpId="1" bldLvl="0" animBg="1" autoUpdateAnimBg="0"/>
      <p:bldP spid="39980" grpId="0" bldLvl="0" animBg="1" autoUpdateAnimBg="0"/>
      <p:bldP spid="39980" grpId="1" bldLvl="0" animBg="1" autoUpdateAnimBg="0"/>
      <p:bldP spid="39981" grpId="0" bldLvl="0" animBg="1" autoUpdateAnimBg="0"/>
      <p:bldP spid="39981" grpId="1" bldLvl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5A52A4-B5E3-4CD2-BC5A-ECCAE4874E1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334000" y="1549400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04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4096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展望未来</a:t>
            </a:r>
            <a:endParaRPr lang="en-US" altLang="zh-CN" sz="5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0965" name="矩形 51"/>
          <p:cNvSpPr>
            <a:spLocks noChangeArrowheads="1"/>
          </p:cNvSpPr>
          <p:nvPr/>
        </p:nvSpPr>
        <p:spPr bwMode="auto">
          <a:xfrm>
            <a:off x="4416425" y="4414838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4096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3465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2" grpId="1" animBg="1"/>
      <p:bldP spid="40963" grpId="0" bldLvl="0" autoUpdateAnimBg="0"/>
      <p:bldP spid="40964" grpId="0" bldLvl="0" autoUpdateAnimBg="0"/>
      <p:bldP spid="40965" grpId="0" bldLvl="0" autoUpdateAnimBg="0"/>
      <p:bldP spid="4096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EFB18B2-363D-419E-83D0-05C5C3BF350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5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1988" name="右箭头 6"/>
          <p:cNvSpPr>
            <a:spLocks noChangeArrowheads="1"/>
          </p:cNvSpPr>
          <p:nvPr/>
        </p:nvSpPr>
        <p:spPr bwMode="auto">
          <a:xfrm rot="-5400000">
            <a:off x="53182" y="3593306"/>
            <a:ext cx="3446462" cy="244475"/>
          </a:xfrm>
          <a:prstGeom prst="rightArrow">
            <a:avLst>
              <a:gd name="adj1" fmla="val 28481"/>
              <a:gd name="adj2" fmla="val 87195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89" name="右箭头 7"/>
          <p:cNvSpPr>
            <a:spLocks noChangeArrowheads="1"/>
          </p:cNvSpPr>
          <p:nvPr/>
        </p:nvSpPr>
        <p:spPr bwMode="auto">
          <a:xfrm>
            <a:off x="1758950" y="5286375"/>
            <a:ext cx="6480175" cy="244475"/>
          </a:xfrm>
          <a:prstGeom prst="rightArrow">
            <a:avLst>
              <a:gd name="adj1" fmla="val 28481"/>
              <a:gd name="adj2" fmla="val 87128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0" name="矩形 8"/>
          <p:cNvSpPr>
            <a:spLocks noChangeArrowheads="1"/>
          </p:cNvSpPr>
          <p:nvPr/>
        </p:nvSpPr>
        <p:spPr bwMode="auto">
          <a:xfrm>
            <a:off x="2117725" y="4837113"/>
            <a:ext cx="600075" cy="6016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1" name="矩形 9"/>
          <p:cNvSpPr>
            <a:spLocks noChangeArrowheads="1"/>
          </p:cNvSpPr>
          <p:nvPr/>
        </p:nvSpPr>
        <p:spPr bwMode="auto">
          <a:xfrm>
            <a:off x="3113088" y="4327525"/>
            <a:ext cx="598487" cy="111125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2" name="矩形 10"/>
          <p:cNvSpPr>
            <a:spLocks noChangeArrowheads="1"/>
          </p:cNvSpPr>
          <p:nvPr/>
        </p:nvSpPr>
        <p:spPr bwMode="auto">
          <a:xfrm>
            <a:off x="4106863" y="3897313"/>
            <a:ext cx="598487" cy="15414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3" name="矩形 11"/>
          <p:cNvSpPr>
            <a:spLocks noChangeArrowheads="1"/>
          </p:cNvSpPr>
          <p:nvPr/>
        </p:nvSpPr>
        <p:spPr bwMode="auto">
          <a:xfrm>
            <a:off x="5102225" y="3767138"/>
            <a:ext cx="598488" cy="16716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4" name="矩形 12"/>
          <p:cNvSpPr>
            <a:spLocks noChangeArrowheads="1"/>
          </p:cNvSpPr>
          <p:nvPr/>
        </p:nvSpPr>
        <p:spPr bwMode="auto">
          <a:xfrm>
            <a:off x="6096000" y="3525838"/>
            <a:ext cx="600075" cy="19129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5" name="矩形 13"/>
          <p:cNvSpPr>
            <a:spLocks noChangeArrowheads="1"/>
          </p:cNvSpPr>
          <p:nvPr/>
        </p:nvSpPr>
        <p:spPr bwMode="auto">
          <a:xfrm>
            <a:off x="7091363" y="3140075"/>
            <a:ext cx="598487" cy="22987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6" name="矩形 14"/>
          <p:cNvSpPr>
            <a:spLocks noChangeArrowheads="1"/>
          </p:cNvSpPr>
          <p:nvPr/>
        </p:nvSpPr>
        <p:spPr bwMode="auto">
          <a:xfrm>
            <a:off x="7091363" y="3140075"/>
            <a:ext cx="598487" cy="2235200"/>
          </a:xfrm>
          <a:prstGeom prst="rect">
            <a:avLst/>
          </a:prstGeom>
          <a:solidFill>
            <a:srgbClr val="FFD860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7" name="右箭头 15"/>
          <p:cNvSpPr>
            <a:spLocks noChangeArrowheads="1"/>
          </p:cNvSpPr>
          <p:nvPr/>
        </p:nvSpPr>
        <p:spPr bwMode="auto">
          <a:xfrm rot="-1109557">
            <a:off x="1984375" y="3071813"/>
            <a:ext cx="5884863" cy="473075"/>
          </a:xfrm>
          <a:prstGeom prst="rightArrow">
            <a:avLst>
              <a:gd name="adj1" fmla="val 52352"/>
              <a:gd name="adj2" fmla="val 115297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8" name="文本框 16"/>
          <p:cNvSpPr>
            <a:spLocks noChangeArrowheads="1"/>
          </p:cNvSpPr>
          <p:nvPr/>
        </p:nvSpPr>
        <p:spPr bwMode="auto">
          <a:xfrm>
            <a:off x="2100263" y="5584825"/>
            <a:ext cx="5849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项目一        项目二         项目三          项目四         项目五          项目六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文本框 17"/>
          <p:cNvSpPr>
            <a:spLocks noChangeArrowheads="1"/>
          </p:cNvSpPr>
          <p:nvPr/>
        </p:nvSpPr>
        <p:spPr bwMode="auto">
          <a:xfrm>
            <a:off x="1328738" y="2824163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文本框 18"/>
          <p:cNvSpPr>
            <a:spLocks noChangeArrowheads="1"/>
          </p:cNvSpPr>
          <p:nvPr/>
        </p:nvSpPr>
        <p:spPr bwMode="auto">
          <a:xfrm>
            <a:off x="7191375" y="3241675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1" name="矩形 85"/>
          <p:cNvSpPr>
            <a:spLocks noChangeArrowheads="1"/>
          </p:cNvSpPr>
          <p:nvPr/>
        </p:nvSpPr>
        <p:spPr bwMode="auto">
          <a:xfrm>
            <a:off x="8699500" y="2686050"/>
            <a:ext cx="207645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2" name="文本框 13"/>
          <p:cNvSpPr>
            <a:spLocks noChangeArrowheads="1"/>
          </p:cNvSpPr>
          <p:nvPr/>
        </p:nvSpPr>
        <p:spPr bwMode="auto">
          <a:xfrm>
            <a:off x="8480425" y="3151188"/>
            <a:ext cx="23241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5559" name="直接连接符 2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60" name="直接连接符 2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2599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ldLvl="0" animBg="1" autoUpdateAnimBg="0"/>
      <p:bldP spid="41989" grpId="0" bldLvl="0" animBg="1" autoUpdateAnimBg="0"/>
      <p:bldP spid="41990" grpId="0" bldLvl="0" animBg="1" autoUpdateAnimBg="0"/>
      <p:bldP spid="41991" grpId="0" bldLvl="0" animBg="1" autoUpdateAnimBg="0"/>
      <p:bldP spid="41992" grpId="0" bldLvl="0" animBg="1" autoUpdateAnimBg="0"/>
      <p:bldP spid="41993" grpId="0" bldLvl="0" animBg="1" autoUpdateAnimBg="0"/>
      <p:bldP spid="41994" grpId="0" bldLvl="0" animBg="1" autoUpdateAnimBg="0"/>
      <p:bldP spid="41995" grpId="0" bldLvl="0" animBg="1" autoUpdateAnimBg="0"/>
      <p:bldP spid="41996" grpId="0" bldLvl="0" animBg="1" autoUpdateAnimBg="0"/>
      <p:bldP spid="41997" grpId="0" bldLvl="0" animBg="1" autoUpdateAnimBg="0"/>
      <p:bldP spid="41998" grpId="0" bldLvl="0" autoUpdateAnimBg="0"/>
      <p:bldP spid="41999" grpId="0" bldLvl="0" autoUpdateAnimBg="0"/>
      <p:bldP spid="42000" grpId="0" bldLvl="0" autoUpdateAnimBg="0"/>
      <p:bldP spid="42001" grpId="0" bldLvl="0" autoUpdateAnimBg="0"/>
      <p:bldP spid="42002" grpId="0" bldLvl="0" autoUpdateAnimBg="0"/>
      <p:bldP spid="42003" grpId="0" bldLvl="0" autoUpdateAnimBg="0"/>
      <p:bldP spid="4200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F23668-4521-44A6-B1A0-200CAF69E04B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5387975" y="1503363"/>
            <a:ext cx="1416050" cy="1363662"/>
            <a:chOff x="0" y="0"/>
            <a:chExt cx="312738" cy="301626"/>
          </a:xfrm>
          <a:solidFill>
            <a:srgbClr val="FFD860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01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关于我们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162550" y="4432300"/>
            <a:ext cx="1865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91976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2BD001-AFC4-4156-9DCA-51DEAB9F5BDC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65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5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1271588" y="1346200"/>
            <a:ext cx="4013200" cy="4965700"/>
            <a:chOff x="0" y="0"/>
            <a:chExt cx="4013321" cy="4966128"/>
          </a:xfrm>
        </p:grpSpPr>
        <p:pic>
          <p:nvPicPr>
            <p:cNvPr id="6658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88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矩形 22"/>
          <p:cNvSpPr>
            <a:spLocks noChangeArrowheads="1"/>
          </p:cNvSpPr>
          <p:nvPr/>
        </p:nvSpPr>
        <p:spPr bwMode="auto">
          <a:xfrm>
            <a:off x="5764213" y="2092325"/>
            <a:ext cx="3424237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6" name="TextBox 32"/>
          <p:cNvSpPr>
            <a:spLocks noChangeArrowheads="1"/>
          </p:cNvSpPr>
          <p:nvPr/>
        </p:nvSpPr>
        <p:spPr bwMode="auto">
          <a:xfrm>
            <a:off x="5818188" y="2174875"/>
            <a:ext cx="30241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在此添加您的描述说明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7" name="矩形 24"/>
          <p:cNvSpPr>
            <a:spLocks noChangeArrowheads="1"/>
          </p:cNvSpPr>
          <p:nvPr/>
        </p:nvSpPr>
        <p:spPr bwMode="auto">
          <a:xfrm>
            <a:off x="5764213" y="2640013"/>
            <a:ext cx="3763962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8" name="TextBox 34"/>
          <p:cNvSpPr>
            <a:spLocks noChangeArrowheads="1"/>
          </p:cNvSpPr>
          <p:nvPr/>
        </p:nvSpPr>
        <p:spPr bwMode="auto">
          <a:xfrm>
            <a:off x="5818188" y="2724150"/>
            <a:ext cx="31670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9" name="矩形 26"/>
          <p:cNvSpPr>
            <a:spLocks noChangeArrowheads="1"/>
          </p:cNvSpPr>
          <p:nvPr/>
        </p:nvSpPr>
        <p:spPr bwMode="auto">
          <a:xfrm>
            <a:off x="5764213" y="3187700"/>
            <a:ext cx="3763962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0" name="TextBox 36"/>
          <p:cNvSpPr>
            <a:spLocks noChangeArrowheads="1"/>
          </p:cNvSpPr>
          <p:nvPr/>
        </p:nvSpPr>
        <p:spPr bwMode="auto">
          <a:xfrm>
            <a:off x="5818188" y="3271838"/>
            <a:ext cx="33924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1" name="矩形 28"/>
          <p:cNvSpPr>
            <a:spLocks noChangeArrowheads="1"/>
          </p:cNvSpPr>
          <p:nvPr/>
        </p:nvSpPr>
        <p:spPr bwMode="auto">
          <a:xfrm>
            <a:off x="5764213" y="3735388"/>
            <a:ext cx="4321175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2" name="TextBox 38"/>
          <p:cNvSpPr>
            <a:spLocks noChangeArrowheads="1"/>
          </p:cNvSpPr>
          <p:nvPr/>
        </p:nvSpPr>
        <p:spPr bwMode="auto">
          <a:xfrm>
            <a:off x="5818188" y="3819525"/>
            <a:ext cx="3813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3" name="矩形 30"/>
          <p:cNvSpPr>
            <a:spLocks noChangeArrowheads="1"/>
          </p:cNvSpPr>
          <p:nvPr/>
        </p:nvSpPr>
        <p:spPr bwMode="auto">
          <a:xfrm>
            <a:off x="5764213" y="1544638"/>
            <a:ext cx="4110037" cy="471487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4" name="TextBox 40"/>
          <p:cNvSpPr>
            <a:spLocks noChangeArrowheads="1"/>
          </p:cNvSpPr>
          <p:nvPr/>
        </p:nvSpPr>
        <p:spPr bwMode="auto">
          <a:xfrm>
            <a:off x="5818188" y="1628775"/>
            <a:ext cx="310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5" name="矩形 32"/>
          <p:cNvSpPr>
            <a:spLocks noChangeArrowheads="1"/>
          </p:cNvSpPr>
          <p:nvPr/>
        </p:nvSpPr>
        <p:spPr bwMode="auto">
          <a:xfrm>
            <a:off x="5764213" y="4283075"/>
            <a:ext cx="2914650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6" name="TextBox 42"/>
          <p:cNvSpPr>
            <a:spLocks noChangeArrowheads="1"/>
          </p:cNvSpPr>
          <p:nvPr/>
        </p:nvSpPr>
        <p:spPr bwMode="auto">
          <a:xfrm>
            <a:off x="5818188" y="4349750"/>
            <a:ext cx="24336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7" name="矩形 34"/>
          <p:cNvSpPr>
            <a:spLocks noChangeArrowheads="1"/>
          </p:cNvSpPr>
          <p:nvPr/>
        </p:nvSpPr>
        <p:spPr bwMode="auto">
          <a:xfrm>
            <a:off x="5688013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28" name="矩形 47"/>
          <p:cNvSpPr>
            <a:spLocks noChangeArrowheads="1"/>
          </p:cNvSpPr>
          <p:nvPr/>
        </p:nvSpPr>
        <p:spPr bwMode="auto">
          <a:xfrm>
            <a:off x="5673725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29" name="矩形 36"/>
          <p:cNvSpPr>
            <a:spLocks noChangeArrowheads="1"/>
          </p:cNvSpPr>
          <p:nvPr/>
        </p:nvSpPr>
        <p:spPr bwMode="auto">
          <a:xfrm>
            <a:off x="8313738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30" name="矩形 37"/>
          <p:cNvSpPr>
            <a:spLocks noChangeArrowheads="1"/>
          </p:cNvSpPr>
          <p:nvPr/>
        </p:nvSpPr>
        <p:spPr bwMode="auto">
          <a:xfrm>
            <a:off x="8299450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1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032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0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6585" name="直接连接符 4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86" name="直接连接符 4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7118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35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35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35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35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5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35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5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35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5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35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35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bldLvl="0" animBg="1" autoUpdateAnimBg="0"/>
      <p:bldP spid="43016" grpId="0" bldLvl="0" autoUpdateAnimBg="0"/>
      <p:bldP spid="43017" grpId="0" bldLvl="0" animBg="1" autoUpdateAnimBg="0"/>
      <p:bldP spid="43018" grpId="0" bldLvl="0" autoUpdateAnimBg="0"/>
      <p:bldP spid="43019" grpId="0" bldLvl="0" animBg="1" autoUpdateAnimBg="0"/>
      <p:bldP spid="43020" grpId="0" bldLvl="0" autoUpdateAnimBg="0"/>
      <p:bldP spid="43021" grpId="0" bldLvl="0" animBg="1" autoUpdateAnimBg="0"/>
      <p:bldP spid="43022" grpId="0" bldLvl="0" autoUpdateAnimBg="0"/>
      <p:bldP spid="43023" grpId="0" bldLvl="0" animBg="1" autoUpdateAnimBg="0"/>
      <p:bldP spid="43024" grpId="0" bldLvl="0" autoUpdateAnimBg="0"/>
      <p:bldP spid="43025" grpId="0" bldLvl="0" animBg="1" autoUpdateAnimBg="0"/>
      <p:bldP spid="43026" grpId="0" bldLvl="0" autoUpdateAnimBg="0"/>
      <p:bldP spid="43027" grpId="0" bldLvl="0" autoUpdateAnimBg="0"/>
      <p:bldP spid="43028" grpId="0" bldLvl="0" autoUpdateAnimBg="0"/>
      <p:bldP spid="43029" grpId="0" bldLvl="0" autoUpdateAnimBg="0"/>
      <p:bldP spid="43030" grpId="0" bldLvl="0" autoUpdateAnimBg="0"/>
      <p:bldP spid="43031" grpId="0" bldLvl="0" autoUpdateAnimBg="0"/>
      <p:bldP spid="43032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C4FA9D-9DCD-45E1-A6C7-B0D213F28ED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75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819525" y="1747838"/>
            <a:ext cx="2557463" cy="908050"/>
            <a:chOff x="0" y="0"/>
            <a:chExt cx="2636520" cy="1447800"/>
          </a:xfrm>
        </p:grpSpPr>
        <p:sp>
          <p:nvSpPr>
            <p:cNvPr id="67614" name="任意多边形 5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5" name="文本框 24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82750" y="1747838"/>
            <a:ext cx="2557463" cy="908050"/>
            <a:chOff x="0" y="0"/>
            <a:chExt cx="2636520" cy="1447800"/>
          </a:xfrm>
        </p:grpSpPr>
        <p:sp>
          <p:nvSpPr>
            <p:cNvPr id="67612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3" name="文本框 25"/>
            <p:cNvSpPr>
              <a:spLocks noChangeArrowheads="1"/>
            </p:cNvSpPr>
            <p:nvPr/>
          </p:nvSpPr>
          <p:spPr bwMode="auto">
            <a:xfrm>
              <a:off x="272839" y="375782"/>
              <a:ext cx="2293960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23"/>
          <p:cNvGrpSpPr>
            <a:grpSpLocks/>
          </p:cNvGrpSpPr>
          <p:nvPr/>
        </p:nvGrpSpPr>
        <p:grpSpPr bwMode="auto">
          <a:xfrm>
            <a:off x="8096250" y="1747838"/>
            <a:ext cx="2555875" cy="908050"/>
            <a:chOff x="0" y="0"/>
            <a:chExt cx="2636520" cy="1447800"/>
          </a:xfrm>
        </p:grpSpPr>
        <p:sp>
          <p:nvSpPr>
            <p:cNvPr id="67610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1" name="文本框 2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5957888" y="1747838"/>
            <a:ext cx="2557462" cy="908050"/>
            <a:chOff x="0" y="0"/>
            <a:chExt cx="2636520" cy="1447800"/>
          </a:xfrm>
        </p:grpSpPr>
        <p:sp>
          <p:nvSpPr>
            <p:cNvPr id="67608" name="任意多边形 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9" name="文本框 27"/>
            <p:cNvSpPr>
              <a:spLocks noChangeArrowheads="1"/>
            </p:cNvSpPr>
            <p:nvPr/>
          </p:nvSpPr>
          <p:spPr bwMode="auto">
            <a:xfrm>
              <a:off x="330619" y="375786"/>
              <a:ext cx="2205655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4048" name="矩形 47"/>
          <p:cNvSpPr>
            <a:spLocks noChangeArrowheads="1"/>
          </p:cNvSpPr>
          <p:nvPr/>
        </p:nvSpPr>
        <p:spPr bwMode="auto">
          <a:xfrm>
            <a:off x="1266825" y="5060950"/>
            <a:ext cx="9626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矩形 32"/>
          <p:cNvSpPr>
            <a:spLocks noChangeArrowheads="1"/>
          </p:cNvSpPr>
          <p:nvPr/>
        </p:nvSpPr>
        <p:spPr bwMode="auto">
          <a:xfrm>
            <a:off x="202247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0" name="矩形 47"/>
          <p:cNvSpPr>
            <a:spLocks noChangeArrowheads="1"/>
          </p:cNvSpPr>
          <p:nvPr/>
        </p:nvSpPr>
        <p:spPr bwMode="auto">
          <a:xfrm>
            <a:off x="1728788" y="3413125"/>
            <a:ext cx="1908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矩形 34"/>
          <p:cNvSpPr>
            <a:spLocks noChangeArrowheads="1"/>
          </p:cNvSpPr>
          <p:nvPr/>
        </p:nvSpPr>
        <p:spPr bwMode="auto">
          <a:xfrm>
            <a:off x="4262438" y="293370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2" name="矩形 47"/>
          <p:cNvSpPr>
            <a:spLocks noChangeArrowheads="1"/>
          </p:cNvSpPr>
          <p:nvPr/>
        </p:nvSpPr>
        <p:spPr bwMode="auto">
          <a:xfrm>
            <a:off x="4010025" y="3413125"/>
            <a:ext cx="1874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矩形 36"/>
          <p:cNvSpPr>
            <a:spLocks noChangeArrowheads="1"/>
          </p:cNvSpPr>
          <p:nvPr/>
        </p:nvSpPr>
        <p:spPr bwMode="auto">
          <a:xfrm>
            <a:off x="649922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4" name="矩形 47"/>
          <p:cNvSpPr>
            <a:spLocks noChangeArrowheads="1"/>
          </p:cNvSpPr>
          <p:nvPr/>
        </p:nvSpPr>
        <p:spPr bwMode="auto">
          <a:xfrm>
            <a:off x="6257925" y="3413125"/>
            <a:ext cx="18923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矩形 38"/>
          <p:cNvSpPr>
            <a:spLocks noChangeArrowheads="1"/>
          </p:cNvSpPr>
          <p:nvPr/>
        </p:nvSpPr>
        <p:spPr bwMode="auto">
          <a:xfrm>
            <a:off x="8737600" y="29337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6" name="矩形 47"/>
          <p:cNvSpPr>
            <a:spLocks noChangeArrowheads="1"/>
          </p:cNvSpPr>
          <p:nvPr/>
        </p:nvSpPr>
        <p:spPr bwMode="auto">
          <a:xfrm>
            <a:off x="8523288" y="3413125"/>
            <a:ext cx="1874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7" name="直接连接符 8"/>
          <p:cNvSpPr>
            <a:spLocks noChangeShapeType="1"/>
          </p:cNvSpPr>
          <p:nvPr/>
        </p:nvSpPr>
        <p:spPr bwMode="auto">
          <a:xfrm>
            <a:off x="1416050" y="4924425"/>
            <a:ext cx="9359900" cy="1588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405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45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7606" name="直接连接符 46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7" name="直接连接符 4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656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4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00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4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4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4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4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75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bldLvl="0" autoUpdateAnimBg="0"/>
      <p:bldP spid="44049" grpId="0" bldLvl="0" autoUpdateAnimBg="0"/>
      <p:bldP spid="44050" grpId="0" bldLvl="0" autoUpdateAnimBg="0"/>
      <p:bldP spid="44051" grpId="0" bldLvl="0" autoUpdateAnimBg="0"/>
      <p:bldP spid="44052" grpId="0" bldLvl="0" autoUpdateAnimBg="0"/>
      <p:bldP spid="44053" grpId="0" bldLvl="0" autoUpdateAnimBg="0"/>
      <p:bldP spid="44054" grpId="0" bldLvl="0" autoUpdateAnimBg="0"/>
      <p:bldP spid="44055" grpId="0" bldLvl="0" autoUpdateAnimBg="0"/>
      <p:bldP spid="44056" grpId="0" bldLvl="0" autoUpdateAnimBg="0"/>
      <p:bldP spid="44057" grpId="0" animBg="1"/>
      <p:bldP spid="44058" grpId="0" bldLvl="0" autoUpdateAnimBg="0"/>
      <p:bldP spid="44059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AC95330-58D2-4D95-B837-7E9A0185069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86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2501900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3" name="组合 13"/>
            <p:cNvGrpSpPr>
              <a:grpSpLocks/>
            </p:cNvGrpSpPr>
            <p:nvPr/>
          </p:nvGrpSpPr>
          <p:grpSpPr bwMode="auto">
            <a:xfrm>
              <a:off x="660270" y="774000"/>
              <a:ext cx="605333" cy="504000"/>
              <a:chOff x="0" y="0"/>
              <a:chExt cx="360363" cy="300038"/>
            </a:xfrm>
            <a:grpFill/>
          </p:grpSpPr>
          <p:sp>
            <p:nvSpPr>
              <p:cNvPr id="45063" name="Freeform 342"/>
              <p:cNvSpPr>
                <a:spLocks noChangeArrowheads="1"/>
              </p:cNvSpPr>
              <p:nvPr/>
            </p:nvSpPr>
            <p:spPr bwMode="auto">
              <a:xfrm>
                <a:off x="53975" y="52388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9"/>
                  <a:gd name="T49" fmla="*/ 0 h 123"/>
                  <a:gd name="T50" fmla="*/ 159 w 159"/>
                  <a:gd name="T51" fmla="*/ 123 h 12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64" name="Freeform 34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189"/>
                  <a:gd name="T32" fmla="*/ 227 w 227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grpSp>
        <p:nvGrpSpPr>
          <p:cNvPr id="4" name="组合 32"/>
          <p:cNvGrpSpPr>
            <a:grpSpLocks noChangeAspect="1"/>
          </p:cNvGrpSpPr>
          <p:nvPr/>
        </p:nvGrpSpPr>
        <p:grpSpPr bwMode="auto">
          <a:xfrm>
            <a:off x="4229100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sp>
          <p:nvSpPr>
            <p:cNvPr id="45067" name="Freeform 195"/>
            <p:cNvSpPr>
              <a:spLocks noChangeAspect="1" noEditPoints="1" noChangeArrowheads="1"/>
            </p:cNvSpPr>
            <p:nvPr/>
          </p:nvSpPr>
          <p:spPr bwMode="auto">
            <a:xfrm>
              <a:off x="660938" y="756000"/>
              <a:ext cx="667061" cy="540000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2"/>
                <a:gd name="T64" fmla="*/ 0 h 204"/>
                <a:gd name="T65" fmla="*/ 252 w 252"/>
                <a:gd name="T66" fmla="*/ 204 h 2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Arial" panose="020B0604020202020204" pitchFamily="34" charset="0"/>
                <a:sym typeface="Arial" pitchFamily="34" charset="0"/>
              </a:endParaRPr>
            </a:p>
          </p:txBody>
        </p:sp>
      </p:grpSp>
      <p:grpSp>
        <p:nvGrpSpPr>
          <p:cNvPr id="5" name="组合 33"/>
          <p:cNvGrpSpPr>
            <a:grpSpLocks/>
          </p:cNvGrpSpPr>
          <p:nvPr/>
        </p:nvGrpSpPr>
        <p:grpSpPr bwMode="auto">
          <a:xfrm>
            <a:off x="6027738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6" name="组合 21"/>
            <p:cNvGrpSpPr>
              <a:grpSpLocks/>
            </p:cNvGrpSpPr>
            <p:nvPr/>
          </p:nvGrpSpPr>
          <p:grpSpPr bwMode="auto">
            <a:xfrm>
              <a:off x="690001" y="774000"/>
              <a:ext cx="671999" cy="504000"/>
              <a:chOff x="0" y="0"/>
              <a:chExt cx="400050" cy="300038"/>
            </a:xfrm>
            <a:grpFill/>
          </p:grpSpPr>
          <p:sp>
            <p:nvSpPr>
              <p:cNvPr id="45071" name="Rectangle 426"/>
              <p:cNvSpPr>
                <a:spLocks noChangeArrowheads="1"/>
              </p:cNvSpPr>
              <p:nvPr/>
            </p:nvSpPr>
            <p:spPr bwMode="auto">
              <a:xfrm>
                <a:off x="71437" y="171450"/>
                <a:ext cx="31750" cy="6985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2" name="Rectangle 427"/>
              <p:cNvSpPr>
                <a:spLocks noChangeArrowheads="1"/>
              </p:cNvSpPr>
              <p:nvPr/>
            </p:nvSpPr>
            <p:spPr bwMode="auto">
              <a:xfrm>
                <a:off x="127000" y="92075"/>
                <a:ext cx="33338" cy="149225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3" name="Rectangle 428"/>
              <p:cNvSpPr>
                <a:spLocks noChangeArrowheads="1"/>
              </p:cNvSpPr>
              <p:nvPr/>
            </p:nvSpPr>
            <p:spPr bwMode="auto">
              <a:xfrm>
                <a:off x="182562" y="127000"/>
                <a:ext cx="33338" cy="11430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4" name="Rectangle 429"/>
              <p:cNvSpPr>
                <a:spLocks noChangeArrowheads="1"/>
              </p:cNvSpPr>
              <p:nvPr/>
            </p:nvSpPr>
            <p:spPr bwMode="auto">
              <a:xfrm>
                <a:off x="239712" y="204788"/>
                <a:ext cx="31750" cy="36513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5" name="Rectangle 430"/>
              <p:cNvSpPr>
                <a:spLocks noChangeArrowheads="1"/>
              </p:cNvSpPr>
              <p:nvPr/>
            </p:nvSpPr>
            <p:spPr bwMode="auto">
              <a:xfrm>
                <a:off x="295275" y="63500"/>
                <a:ext cx="33338" cy="17780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6" name="Freeform 43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189"/>
                  <a:gd name="T32" fmla="*/ 252 w 252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grpSp>
        <p:nvGrpSpPr>
          <p:cNvPr id="7" name="组合 34"/>
          <p:cNvGrpSpPr>
            <a:grpSpLocks/>
          </p:cNvGrpSpPr>
          <p:nvPr/>
        </p:nvGrpSpPr>
        <p:grpSpPr bwMode="auto">
          <a:xfrm>
            <a:off x="7781925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8" name="组合 28"/>
            <p:cNvGrpSpPr>
              <a:grpSpLocks/>
            </p:cNvGrpSpPr>
            <p:nvPr/>
          </p:nvGrpSpPr>
          <p:grpSpPr bwMode="auto">
            <a:xfrm>
              <a:off x="714705" y="774000"/>
              <a:ext cx="622590" cy="504000"/>
              <a:chOff x="0" y="0"/>
              <a:chExt cx="400050" cy="323850"/>
            </a:xfrm>
            <a:grpFill/>
          </p:grpSpPr>
          <p:sp>
            <p:nvSpPr>
              <p:cNvPr id="45080" name="Freeform 36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204"/>
                  <a:gd name="T32" fmla="*/ 252 w 252"/>
                  <a:gd name="T33" fmla="*/ 204 h 2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1" name="Oval 368"/>
              <p:cNvSpPr>
                <a:spLocks noChangeArrowheads="1"/>
              </p:cNvSpPr>
              <p:nvPr/>
            </p:nvSpPr>
            <p:spPr bwMode="auto">
              <a:xfrm>
                <a:off x="57150" y="53975"/>
                <a:ext cx="42863" cy="4286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2" name="Oval 369"/>
              <p:cNvSpPr>
                <a:spLocks noChangeArrowheads="1"/>
              </p:cNvSpPr>
              <p:nvPr/>
            </p:nvSpPr>
            <p:spPr bwMode="auto">
              <a:xfrm>
                <a:off x="301625" y="53975"/>
                <a:ext cx="39688" cy="4286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3" name="Oval 370"/>
              <p:cNvSpPr>
                <a:spLocks noChangeArrowheads="1"/>
              </p:cNvSpPr>
              <p:nvPr/>
            </p:nvSpPr>
            <p:spPr bwMode="auto">
              <a:xfrm>
                <a:off x="57150" y="227012"/>
                <a:ext cx="42863" cy="4127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4" name="Oval 371"/>
              <p:cNvSpPr>
                <a:spLocks noChangeArrowheads="1"/>
              </p:cNvSpPr>
              <p:nvPr/>
            </p:nvSpPr>
            <p:spPr bwMode="auto">
              <a:xfrm>
                <a:off x="301625" y="227012"/>
                <a:ext cx="39688" cy="4127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5" name="Freeform 372"/>
              <p:cNvSpPr>
                <a:spLocks noEditPoints="1" noChangeArrowheads="1"/>
              </p:cNvSpPr>
              <p:nvPr/>
            </p:nvSpPr>
            <p:spPr bwMode="auto">
              <a:xfrm>
                <a:off x="146050" y="84137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"/>
                  <a:gd name="T31" fmla="*/ 0 h 98"/>
                  <a:gd name="T32" fmla="*/ 69 w 69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sp>
        <p:nvSpPr>
          <p:cNvPr id="45086" name="矩形 39"/>
          <p:cNvSpPr>
            <a:spLocks noChangeArrowheads="1"/>
          </p:cNvSpPr>
          <p:nvPr/>
        </p:nvSpPr>
        <p:spPr bwMode="auto">
          <a:xfrm>
            <a:off x="4875213" y="4579938"/>
            <a:ext cx="2441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点击添加主要观点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5087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088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44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8623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24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092" name="矩形 47"/>
          <p:cNvSpPr>
            <a:spLocks noChangeArrowheads="1"/>
          </p:cNvSpPr>
          <p:nvPr/>
        </p:nvSpPr>
        <p:spPr bwMode="auto">
          <a:xfrm>
            <a:off x="1503363" y="1425575"/>
            <a:ext cx="91852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93" name="矩形 47"/>
          <p:cNvSpPr>
            <a:spLocks noChangeArrowheads="1"/>
          </p:cNvSpPr>
          <p:nvPr/>
        </p:nvSpPr>
        <p:spPr bwMode="auto">
          <a:xfrm>
            <a:off x="1503363" y="5099050"/>
            <a:ext cx="91852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33629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5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bldLvl="0" autoUpdateAnimBg="0"/>
      <p:bldP spid="45087" grpId="0" bldLvl="0" autoUpdateAnimBg="0"/>
      <p:bldP spid="45088" grpId="0" bldLvl="0" autoUpdateAnimBg="0"/>
      <p:bldP spid="45092" grpId="0" bldLvl="0" autoUpdateAnimBg="0"/>
      <p:bldP spid="45093" grpId="0" bldLvl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AD9602-927F-4664-AC2F-9B896937C452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963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6084" name="矩形 1"/>
          <p:cNvSpPr>
            <a:spLocks noChangeArrowheads="1"/>
          </p:cNvSpPr>
          <p:nvPr/>
        </p:nvSpPr>
        <p:spPr bwMode="auto">
          <a:xfrm>
            <a:off x="0" y="3375025"/>
            <a:ext cx="6738938" cy="3683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85" name="文本框 3"/>
          <p:cNvSpPr>
            <a:spLocks noChangeArrowheads="1"/>
          </p:cNvSpPr>
          <p:nvPr/>
        </p:nvSpPr>
        <p:spPr bwMode="auto">
          <a:xfrm>
            <a:off x="6194425" y="199707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01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5619750" y="1428750"/>
            <a:ext cx="2312988" cy="2314575"/>
            <a:chOff x="0" y="0"/>
            <a:chExt cx="1970470" cy="1970470"/>
          </a:xfrm>
        </p:grpSpPr>
        <p:sp>
          <p:nvSpPr>
            <p:cNvPr id="69661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2" name="任意多边形 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89" name="矩形 6"/>
          <p:cNvSpPr>
            <a:spLocks noChangeArrowheads="1"/>
          </p:cNvSpPr>
          <p:nvPr/>
        </p:nvSpPr>
        <p:spPr bwMode="auto">
          <a:xfrm flipV="1">
            <a:off x="0" y="4078288"/>
            <a:ext cx="4595813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0" name="文本框 16"/>
          <p:cNvSpPr>
            <a:spLocks noChangeArrowheads="1"/>
          </p:cNvSpPr>
          <p:nvPr/>
        </p:nvSpPr>
        <p:spPr bwMode="auto">
          <a:xfrm>
            <a:off x="3997325" y="462915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02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3" name="组合 8"/>
          <p:cNvGrpSpPr>
            <a:grpSpLocks/>
          </p:cNvGrpSpPr>
          <p:nvPr/>
        </p:nvGrpSpPr>
        <p:grpSpPr bwMode="auto">
          <a:xfrm flipV="1">
            <a:off x="3454400" y="4078288"/>
            <a:ext cx="2314575" cy="2312987"/>
            <a:chOff x="0" y="0"/>
            <a:chExt cx="1970470" cy="1970470"/>
          </a:xfrm>
        </p:grpSpPr>
        <p:sp>
          <p:nvSpPr>
            <p:cNvPr id="69659" name="任意多边形 9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0" name="任意多边形 10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4" name="矩形 11"/>
          <p:cNvSpPr>
            <a:spLocks noChangeArrowheads="1"/>
          </p:cNvSpPr>
          <p:nvPr/>
        </p:nvSpPr>
        <p:spPr bwMode="auto">
          <a:xfrm flipV="1">
            <a:off x="6991350" y="4078288"/>
            <a:ext cx="5200650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5" name="文本框 24"/>
          <p:cNvSpPr>
            <a:spLocks noChangeArrowheads="1"/>
          </p:cNvSpPr>
          <p:nvPr/>
        </p:nvSpPr>
        <p:spPr bwMode="auto">
          <a:xfrm>
            <a:off x="6489700" y="464502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03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 flipV="1">
            <a:off x="5899150" y="4078288"/>
            <a:ext cx="2312988" cy="2312987"/>
            <a:chOff x="0" y="0"/>
            <a:chExt cx="1970470" cy="1970470"/>
          </a:xfrm>
        </p:grpSpPr>
        <p:sp>
          <p:nvSpPr>
            <p:cNvPr id="69657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8" name="任意多边形 1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9" name="TextBox 59"/>
          <p:cNvSpPr>
            <a:spLocks noChangeArrowheads="1"/>
          </p:cNvSpPr>
          <p:nvPr/>
        </p:nvSpPr>
        <p:spPr bwMode="auto">
          <a:xfrm flipH="1">
            <a:off x="2640013" y="1874838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1352550" y="2247900"/>
            <a:ext cx="39687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1" name="TextBox 59"/>
          <p:cNvSpPr>
            <a:spLocks noChangeArrowheads="1"/>
          </p:cNvSpPr>
          <p:nvPr/>
        </p:nvSpPr>
        <p:spPr bwMode="auto">
          <a:xfrm flipH="1">
            <a:off x="8239125" y="4602163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8439150" y="4987925"/>
            <a:ext cx="2587625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3" name="TextBox 59"/>
          <p:cNvSpPr>
            <a:spLocks noChangeArrowheads="1"/>
          </p:cNvSpPr>
          <p:nvPr/>
        </p:nvSpPr>
        <p:spPr bwMode="auto">
          <a:xfrm flipH="1">
            <a:off x="898525" y="4572000"/>
            <a:ext cx="258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4" name="矩形 17"/>
          <p:cNvSpPr>
            <a:spLocks noChangeArrowheads="1"/>
          </p:cNvSpPr>
          <p:nvPr/>
        </p:nvSpPr>
        <p:spPr bwMode="auto">
          <a:xfrm>
            <a:off x="1352550" y="4957763"/>
            <a:ext cx="186055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6106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32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9655" name="直接连接符 3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6" name="直接连接符 3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364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ldLvl="0" animBg="1" autoUpdateAnimBg="0"/>
      <p:bldP spid="46085" grpId="0" bldLvl="0" autoUpdateAnimBg="0"/>
      <p:bldP spid="46089" grpId="0" bldLvl="0" animBg="1" autoUpdateAnimBg="0"/>
      <p:bldP spid="46090" grpId="0" bldLvl="0" autoUpdateAnimBg="0"/>
      <p:bldP spid="46094" grpId="0" bldLvl="0" animBg="1" autoUpdateAnimBg="0"/>
      <p:bldP spid="46095" grpId="0" bldLvl="0" autoUpdateAnimBg="0"/>
      <p:bldP spid="46099" grpId="0" bldLvl="0" autoUpdateAnimBg="0"/>
      <p:bldP spid="46100" grpId="0" bldLvl="0" autoUpdateAnimBg="0"/>
      <p:bldP spid="46101" grpId="0" bldLvl="0" autoUpdateAnimBg="0"/>
      <p:bldP spid="46102" grpId="0" bldLvl="0" autoUpdateAnimBg="0"/>
      <p:bldP spid="46103" grpId="0" bldLvl="0" autoUpdateAnimBg="0"/>
      <p:bldP spid="46104" grpId="0" bldLvl="0" autoUpdateAnimBg="0"/>
      <p:bldP spid="46105" grpId="0" bldLvl="0" autoUpdateAnimBg="0"/>
      <p:bldP spid="46106" grpId="0" bldLvl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1439312-9E41-4170-B4E2-3BA285EBE38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06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710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710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07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7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7267575" y="1789113"/>
            <a:ext cx="1955800" cy="347662"/>
            <a:chOff x="0" y="0"/>
            <a:chExt cx="1957146" cy="347067"/>
          </a:xfrm>
          <a:solidFill>
            <a:srgbClr val="FFD860"/>
          </a:solidFill>
        </p:grpSpPr>
        <p:sp>
          <p:nvSpPr>
            <p:cNvPr id="47114" name="Straight Arrow Connector 25"/>
            <p:cNvSpPr>
              <a:spLocks noChangeShapeType="1"/>
            </p:cNvSpPr>
            <p:nvPr/>
          </p:nvSpPr>
          <p:spPr bwMode="auto">
            <a:xfrm>
              <a:off x="0" y="173534"/>
              <a:ext cx="176658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5" name="Oval 27"/>
            <p:cNvSpPr>
              <a:spLocks noChangeArrowheads="1"/>
            </p:cNvSpPr>
            <p:nvPr/>
          </p:nvSpPr>
          <p:spPr bwMode="auto">
            <a:xfrm>
              <a:off x="1612059" y="0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101013" y="4772025"/>
            <a:ext cx="1122362" cy="847725"/>
            <a:chOff x="0" y="0"/>
            <a:chExt cx="1122813" cy="848625"/>
          </a:xfrm>
          <a:solidFill>
            <a:srgbClr val="FFD860"/>
          </a:solidFill>
        </p:grpSpPr>
        <p:sp>
          <p:nvSpPr>
            <p:cNvPr id="47117" name="Straight Arrow Connector 42"/>
            <p:cNvSpPr>
              <a:spLocks noChangeShapeType="1"/>
            </p:cNvSpPr>
            <p:nvPr/>
          </p:nvSpPr>
          <p:spPr bwMode="auto">
            <a:xfrm>
              <a:off x="535223" y="675092"/>
              <a:ext cx="39490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8" name="Straight Connector 4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35223" cy="675092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9" name="Oval 34"/>
            <p:cNvSpPr>
              <a:spLocks noChangeArrowheads="1"/>
            </p:cNvSpPr>
            <p:nvPr/>
          </p:nvSpPr>
          <p:spPr bwMode="auto">
            <a:xfrm>
              <a:off x="777726" y="501558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7966075" y="2917825"/>
            <a:ext cx="1257300" cy="974725"/>
            <a:chOff x="0" y="0"/>
            <a:chExt cx="1258787" cy="975500"/>
          </a:xfrm>
          <a:solidFill>
            <a:srgbClr val="FFD860"/>
          </a:solidFill>
        </p:grpSpPr>
        <p:sp>
          <p:nvSpPr>
            <p:cNvPr id="47121" name="Straight Arrow Connector 38"/>
            <p:cNvSpPr>
              <a:spLocks noChangeShapeType="1"/>
            </p:cNvSpPr>
            <p:nvPr/>
          </p:nvSpPr>
          <p:spPr bwMode="auto">
            <a:xfrm>
              <a:off x="494871" y="0"/>
              <a:ext cx="572172" cy="765754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Straight Connector 41"/>
            <p:cNvSpPr>
              <a:spLocks noChangeShapeType="1"/>
            </p:cNvSpPr>
            <p:nvPr/>
          </p:nvSpPr>
          <p:spPr bwMode="auto">
            <a:xfrm flipH="1">
              <a:off x="0" y="0"/>
              <a:ext cx="494871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3" name="Oval 36"/>
            <p:cNvSpPr>
              <a:spLocks noChangeArrowheads="1"/>
            </p:cNvSpPr>
            <p:nvPr/>
          </p:nvSpPr>
          <p:spPr bwMode="auto">
            <a:xfrm>
              <a:off x="913700" y="628433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6" name="组合 9"/>
          <p:cNvGrpSpPr>
            <a:grpSpLocks/>
          </p:cNvGrpSpPr>
          <p:nvPr/>
        </p:nvGrpSpPr>
        <p:grpSpPr bwMode="auto">
          <a:xfrm>
            <a:off x="3090863" y="1836738"/>
            <a:ext cx="1390650" cy="444500"/>
            <a:chOff x="0" y="0"/>
            <a:chExt cx="1390391" cy="444014"/>
          </a:xfrm>
          <a:solidFill>
            <a:srgbClr val="FFD860"/>
          </a:solidFill>
        </p:grpSpPr>
        <p:sp>
          <p:nvSpPr>
            <p:cNvPr id="47125" name="Straight Arrow Connector 70"/>
            <p:cNvSpPr>
              <a:spLocks noChangeShapeType="1"/>
            </p:cNvSpPr>
            <p:nvPr/>
          </p:nvSpPr>
          <p:spPr bwMode="auto">
            <a:xfrm flipH="1">
              <a:off x="89829" y="173534"/>
              <a:ext cx="781837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6" name="Straight Connector 72"/>
            <p:cNvSpPr>
              <a:spLocks noChangeShapeType="1"/>
            </p:cNvSpPr>
            <p:nvPr/>
          </p:nvSpPr>
          <p:spPr bwMode="auto">
            <a:xfrm>
              <a:off x="871666" y="173534"/>
              <a:ext cx="518725" cy="270480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7" name="Oval 48"/>
            <p:cNvSpPr>
              <a:spLocks noChangeArrowheads="1"/>
            </p:cNvSpPr>
            <p:nvPr/>
          </p:nvSpPr>
          <p:spPr bwMode="auto">
            <a:xfrm>
              <a:off x="0" y="0"/>
              <a:ext cx="345087" cy="347067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7" name="组合 14"/>
          <p:cNvGrpSpPr>
            <a:grpSpLocks/>
          </p:cNvGrpSpPr>
          <p:nvPr/>
        </p:nvGrpSpPr>
        <p:grpSpPr bwMode="auto">
          <a:xfrm>
            <a:off x="3090863" y="5045075"/>
            <a:ext cx="1481137" cy="574675"/>
            <a:chOff x="0" y="0"/>
            <a:chExt cx="1481420" cy="575242"/>
          </a:xfrm>
          <a:solidFill>
            <a:srgbClr val="FFD860"/>
          </a:solidFill>
        </p:grpSpPr>
        <p:sp>
          <p:nvSpPr>
            <p:cNvPr id="47129" name="Straight Arrow Connector 57"/>
            <p:cNvSpPr>
              <a:spLocks noChangeShapeType="1"/>
            </p:cNvSpPr>
            <p:nvPr/>
          </p:nvSpPr>
          <p:spPr bwMode="auto">
            <a:xfrm flipH="1">
              <a:off x="172543" y="401709"/>
              <a:ext cx="1052726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0" name="Straight Connector 60"/>
            <p:cNvSpPr>
              <a:spLocks noChangeShapeType="1"/>
            </p:cNvSpPr>
            <p:nvPr/>
          </p:nvSpPr>
          <p:spPr bwMode="auto">
            <a:xfrm flipH="1">
              <a:off x="1225268" y="0"/>
              <a:ext cx="256152" cy="40171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1" name="Oval 50"/>
            <p:cNvSpPr>
              <a:spLocks noChangeArrowheads="1"/>
            </p:cNvSpPr>
            <p:nvPr/>
          </p:nvSpPr>
          <p:spPr bwMode="auto">
            <a:xfrm>
              <a:off x="0" y="228175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8" name="组合 12"/>
          <p:cNvGrpSpPr>
            <a:grpSpLocks/>
          </p:cNvGrpSpPr>
          <p:nvPr/>
        </p:nvGrpSpPr>
        <p:grpSpPr bwMode="auto">
          <a:xfrm>
            <a:off x="3090863" y="3013075"/>
            <a:ext cx="2381250" cy="879475"/>
            <a:chOff x="0" y="0"/>
            <a:chExt cx="2382016" cy="879473"/>
          </a:xfrm>
          <a:solidFill>
            <a:srgbClr val="FFD860"/>
          </a:solidFill>
        </p:grpSpPr>
        <p:sp>
          <p:nvSpPr>
            <p:cNvPr id="47133" name="Straight Arrow Connector 62"/>
            <p:cNvSpPr>
              <a:spLocks noChangeShapeType="1"/>
            </p:cNvSpPr>
            <p:nvPr/>
          </p:nvSpPr>
          <p:spPr bwMode="auto">
            <a:xfrm flipH="1">
              <a:off x="188483" y="0"/>
              <a:ext cx="683241" cy="705113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4" name="Straight Connector 64"/>
            <p:cNvSpPr>
              <a:spLocks noChangeShapeType="1"/>
            </p:cNvSpPr>
            <p:nvPr/>
          </p:nvSpPr>
          <p:spPr bwMode="auto">
            <a:xfrm flipH="1">
              <a:off x="871666" y="4152"/>
              <a:ext cx="1510350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5" name="Oval 52"/>
            <p:cNvSpPr>
              <a:spLocks noChangeArrowheads="1"/>
            </p:cNvSpPr>
            <p:nvPr/>
          </p:nvSpPr>
          <p:spPr bwMode="auto">
            <a:xfrm>
              <a:off x="0" y="532406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47136" name="TextBox 59"/>
          <p:cNvSpPr>
            <a:spLocks noChangeArrowheads="1"/>
          </p:cNvSpPr>
          <p:nvPr/>
        </p:nvSpPr>
        <p:spPr bwMode="auto">
          <a:xfrm flipH="1">
            <a:off x="304800" y="17303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7" name="矩形 17"/>
          <p:cNvSpPr>
            <a:spLocks noChangeArrowheads="1"/>
          </p:cNvSpPr>
          <p:nvPr/>
        </p:nvSpPr>
        <p:spPr bwMode="auto">
          <a:xfrm>
            <a:off x="1069975" y="20923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38" name="TextBox 59"/>
          <p:cNvSpPr>
            <a:spLocks noChangeArrowheads="1"/>
          </p:cNvSpPr>
          <p:nvPr/>
        </p:nvSpPr>
        <p:spPr bwMode="auto">
          <a:xfrm flipH="1">
            <a:off x="304800" y="34575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9" name="矩形 17"/>
          <p:cNvSpPr>
            <a:spLocks noChangeArrowheads="1"/>
          </p:cNvSpPr>
          <p:nvPr/>
        </p:nvSpPr>
        <p:spPr bwMode="auto">
          <a:xfrm>
            <a:off x="1069975" y="38195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0" name="TextBox 59"/>
          <p:cNvSpPr>
            <a:spLocks noChangeArrowheads="1"/>
          </p:cNvSpPr>
          <p:nvPr/>
        </p:nvSpPr>
        <p:spPr bwMode="auto">
          <a:xfrm flipH="1">
            <a:off x="304800" y="519112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1" name="矩形 17"/>
          <p:cNvSpPr>
            <a:spLocks noChangeArrowheads="1"/>
          </p:cNvSpPr>
          <p:nvPr/>
        </p:nvSpPr>
        <p:spPr bwMode="auto">
          <a:xfrm>
            <a:off x="1069975" y="5553075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在此录入上述图表的描述说明，在此录入图表的描述说明。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2" name="TextBox 59"/>
          <p:cNvSpPr>
            <a:spLocks noChangeArrowheads="1"/>
          </p:cNvSpPr>
          <p:nvPr/>
        </p:nvSpPr>
        <p:spPr bwMode="auto">
          <a:xfrm flipH="1">
            <a:off x="9374188" y="1698625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3" name="矩形 17"/>
          <p:cNvSpPr>
            <a:spLocks noChangeArrowheads="1"/>
          </p:cNvSpPr>
          <p:nvPr/>
        </p:nvSpPr>
        <p:spPr bwMode="auto">
          <a:xfrm>
            <a:off x="9374188" y="206057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4" name="TextBox 59"/>
          <p:cNvSpPr>
            <a:spLocks noChangeArrowheads="1"/>
          </p:cNvSpPr>
          <p:nvPr/>
        </p:nvSpPr>
        <p:spPr bwMode="auto">
          <a:xfrm flipH="1">
            <a:off x="9374188" y="3465513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5" name="矩形 17"/>
          <p:cNvSpPr>
            <a:spLocks noChangeArrowheads="1"/>
          </p:cNvSpPr>
          <p:nvPr/>
        </p:nvSpPr>
        <p:spPr bwMode="auto">
          <a:xfrm>
            <a:off x="9374188" y="3827463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6" name="TextBox 59"/>
          <p:cNvSpPr>
            <a:spLocks noChangeArrowheads="1"/>
          </p:cNvSpPr>
          <p:nvPr/>
        </p:nvSpPr>
        <p:spPr bwMode="auto">
          <a:xfrm flipH="1">
            <a:off x="9374188" y="5213350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7" name="矩形 17"/>
          <p:cNvSpPr>
            <a:spLocks noChangeArrowheads="1"/>
          </p:cNvSpPr>
          <p:nvPr/>
        </p:nvSpPr>
        <p:spPr bwMode="auto">
          <a:xfrm>
            <a:off x="9374188" y="5575300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794125" y="3152775"/>
            <a:ext cx="1993900" cy="1998663"/>
            <a:chOff x="0" y="0"/>
            <a:chExt cx="1993900" cy="1998133"/>
          </a:xfrm>
        </p:grpSpPr>
        <p:sp>
          <p:nvSpPr>
            <p:cNvPr id="7069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93900" cy="1998133"/>
            </a:xfrm>
            <a:custGeom>
              <a:avLst/>
              <a:gdLst>
                <a:gd name="T0" fmla="*/ 2147483647 w 1088"/>
                <a:gd name="T1" fmla="*/ 1703742016 h 1090"/>
                <a:gd name="T2" fmla="*/ 2147483647 w 1088"/>
                <a:gd name="T3" fmla="*/ 1528998869 h 1090"/>
                <a:gd name="T4" fmla="*/ 2147483647 w 1088"/>
                <a:gd name="T5" fmla="*/ 1357615885 h 1090"/>
                <a:gd name="T6" fmla="*/ 2147483647 w 1088"/>
                <a:gd name="T7" fmla="*/ 1192955061 h 1090"/>
                <a:gd name="T8" fmla="*/ 2147483647 w 1088"/>
                <a:gd name="T9" fmla="*/ 1031654399 h 1090"/>
                <a:gd name="T10" fmla="*/ 2147483647 w 1088"/>
                <a:gd name="T11" fmla="*/ 883794391 h 1090"/>
                <a:gd name="T12" fmla="*/ 2147483647 w 1088"/>
                <a:gd name="T13" fmla="*/ 742656541 h 1090"/>
                <a:gd name="T14" fmla="*/ 2147483647 w 1088"/>
                <a:gd name="T15" fmla="*/ 614959344 h 1090"/>
                <a:gd name="T16" fmla="*/ 2147483647 w 1088"/>
                <a:gd name="T17" fmla="*/ 500704633 h 1090"/>
                <a:gd name="T18" fmla="*/ 2147483647 w 1088"/>
                <a:gd name="T19" fmla="*/ 399892407 h 1090"/>
                <a:gd name="T20" fmla="*/ 2147483647 w 1088"/>
                <a:gd name="T21" fmla="*/ 312520833 h 1090"/>
                <a:gd name="T22" fmla="*/ 2147483647 w 1088"/>
                <a:gd name="T23" fmla="*/ 245312072 h 1090"/>
                <a:gd name="T24" fmla="*/ 2147483647 w 1088"/>
                <a:gd name="T25" fmla="*/ 194905959 h 1090"/>
                <a:gd name="T26" fmla="*/ 2052060304 w 1088"/>
                <a:gd name="T27" fmla="*/ 161300661 h 1090"/>
                <a:gd name="T28" fmla="*/ 1877416289 w 1088"/>
                <a:gd name="T29" fmla="*/ 147860009 h 1090"/>
                <a:gd name="T30" fmla="*/ 1702774106 w 1088"/>
                <a:gd name="T31" fmla="*/ 151220172 h 1090"/>
                <a:gd name="T32" fmla="*/ 1528130091 w 1088"/>
                <a:gd name="T33" fmla="*/ 174743147 h 1090"/>
                <a:gd name="T34" fmla="*/ 1356845285 w 1088"/>
                <a:gd name="T35" fmla="*/ 215068770 h 1090"/>
                <a:gd name="T36" fmla="*/ 1188917854 w 1088"/>
                <a:gd name="T37" fmla="*/ 272195210 h 1090"/>
                <a:gd name="T38" fmla="*/ 1031068048 w 1088"/>
                <a:gd name="T39" fmla="*/ 349486294 h 1090"/>
                <a:gd name="T40" fmla="*/ 879934826 w 1088"/>
                <a:gd name="T41" fmla="*/ 440218030 h 1090"/>
                <a:gd name="T42" fmla="*/ 742234773 w 1088"/>
                <a:gd name="T43" fmla="*/ 547750582 h 1090"/>
                <a:gd name="T44" fmla="*/ 611251303 w 1088"/>
                <a:gd name="T45" fmla="*/ 668727453 h 1090"/>
                <a:gd name="T46" fmla="*/ 497062043 w 1088"/>
                <a:gd name="T47" fmla="*/ 799784813 h 1090"/>
                <a:gd name="T48" fmla="*/ 396305951 w 1088"/>
                <a:gd name="T49" fmla="*/ 947642989 h 1090"/>
                <a:gd name="T50" fmla="*/ 312342236 w 1088"/>
                <a:gd name="T51" fmla="*/ 1102223324 h 1090"/>
                <a:gd name="T52" fmla="*/ 245172730 w 1088"/>
                <a:gd name="T53" fmla="*/ 1263523985 h 1090"/>
                <a:gd name="T54" fmla="*/ 194793767 w 1088"/>
                <a:gd name="T55" fmla="*/ 1431546806 h 1090"/>
                <a:gd name="T56" fmla="*/ 161209014 w 1088"/>
                <a:gd name="T57" fmla="*/ 1606288120 h 1090"/>
                <a:gd name="T58" fmla="*/ 147775846 w 1088"/>
                <a:gd name="T59" fmla="*/ 1781031267 h 1090"/>
                <a:gd name="T60" fmla="*/ 151133222 w 1088"/>
                <a:gd name="T61" fmla="*/ 1955774414 h 1090"/>
                <a:gd name="T62" fmla="*/ 174644015 w 1088"/>
                <a:gd name="T63" fmla="*/ 2130517560 h 1090"/>
                <a:gd name="T64" fmla="*/ 214945352 w 1088"/>
                <a:gd name="T65" fmla="*/ 2147483647 h 1090"/>
                <a:gd name="T66" fmla="*/ 272040899 w 1088"/>
                <a:gd name="T67" fmla="*/ 2147483647 h 1090"/>
                <a:gd name="T68" fmla="*/ 349286197 w 1088"/>
                <a:gd name="T69" fmla="*/ 2147483647 h 1090"/>
                <a:gd name="T70" fmla="*/ 439966497 w 1088"/>
                <a:gd name="T71" fmla="*/ 2147483647 h 1090"/>
                <a:gd name="T72" fmla="*/ 547439173 w 1088"/>
                <a:gd name="T73" fmla="*/ 2147483647 h 1090"/>
                <a:gd name="T74" fmla="*/ 664987642 w 1088"/>
                <a:gd name="T75" fmla="*/ 2147483647 h 1090"/>
                <a:gd name="T76" fmla="*/ 799330319 w 1088"/>
                <a:gd name="T77" fmla="*/ 2147483647 h 1090"/>
                <a:gd name="T78" fmla="*/ 943746957 w 1088"/>
                <a:gd name="T79" fmla="*/ 2147483647 h 1090"/>
                <a:gd name="T80" fmla="*/ 1098239387 w 1088"/>
                <a:gd name="T81" fmla="*/ 2147483647 h 1090"/>
                <a:gd name="T82" fmla="*/ 1259448401 w 1088"/>
                <a:gd name="T83" fmla="*/ 2147483647 h 1090"/>
                <a:gd name="T84" fmla="*/ 1427373999 w 1088"/>
                <a:gd name="T85" fmla="*/ 2147483647 h 1090"/>
                <a:gd name="T86" fmla="*/ 1602018014 w 1088"/>
                <a:gd name="T87" fmla="*/ 2147483647 h 1090"/>
                <a:gd name="T88" fmla="*/ 1776662029 w 1088"/>
                <a:gd name="T89" fmla="*/ 2147483647 h 1090"/>
                <a:gd name="T90" fmla="*/ 1951304212 w 1088"/>
                <a:gd name="T91" fmla="*/ 2147483647 h 1090"/>
                <a:gd name="T92" fmla="*/ 2125948227 w 1088"/>
                <a:gd name="T93" fmla="*/ 2147483647 h 1090"/>
                <a:gd name="T94" fmla="*/ 2147483647 w 1088"/>
                <a:gd name="T95" fmla="*/ 2147483647 h 1090"/>
                <a:gd name="T96" fmla="*/ 2147483647 w 1088"/>
                <a:gd name="T97" fmla="*/ 2147483647 h 1090"/>
                <a:gd name="T98" fmla="*/ 2147483647 w 1088"/>
                <a:gd name="T99" fmla="*/ 2147483647 h 1090"/>
                <a:gd name="T100" fmla="*/ 2147483647 w 1088"/>
                <a:gd name="T101" fmla="*/ 2147483647 h 1090"/>
                <a:gd name="T102" fmla="*/ 2147483647 w 1088"/>
                <a:gd name="T103" fmla="*/ 2147483647 h 1090"/>
                <a:gd name="T104" fmla="*/ 2147483647 w 1088"/>
                <a:gd name="T105" fmla="*/ 2147483647 h 1090"/>
                <a:gd name="T106" fmla="*/ 2147483647 w 1088"/>
                <a:gd name="T107" fmla="*/ 2147483647 h 1090"/>
                <a:gd name="T108" fmla="*/ 2147483647 w 1088"/>
                <a:gd name="T109" fmla="*/ 2147483647 h 1090"/>
                <a:gd name="T110" fmla="*/ 2147483647 w 1088"/>
                <a:gd name="T111" fmla="*/ 2147483647 h 1090"/>
                <a:gd name="T112" fmla="*/ 2147483647 w 1088"/>
                <a:gd name="T113" fmla="*/ 2147483647 h 1090"/>
                <a:gd name="T114" fmla="*/ 2147483647 w 1088"/>
                <a:gd name="T115" fmla="*/ 2147483647 h 1090"/>
                <a:gd name="T116" fmla="*/ 2147483647 w 1088"/>
                <a:gd name="T117" fmla="*/ 2056586639 h 1090"/>
                <a:gd name="T118" fmla="*/ 2147483647 w 1088"/>
                <a:gd name="T119" fmla="*/ 188184532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0700" name="Group 97"/>
            <p:cNvGrpSpPr>
              <a:grpSpLocks/>
            </p:cNvGrpSpPr>
            <p:nvPr/>
          </p:nvGrpSpPr>
          <p:grpSpPr bwMode="auto">
            <a:xfrm>
              <a:off x="601129" y="535046"/>
              <a:ext cx="835377" cy="851864"/>
              <a:chOff x="0" y="0"/>
              <a:chExt cx="379359" cy="386846"/>
            </a:xfrm>
          </p:grpSpPr>
          <p:sp>
            <p:nvSpPr>
              <p:cNvPr id="70701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715242529 w 79"/>
                  <a:gd name="T1" fmla="*/ 154053615 h 79"/>
                  <a:gd name="T2" fmla="*/ 154053615 w 79"/>
                  <a:gd name="T3" fmla="*/ 154053615 h 79"/>
                  <a:gd name="T4" fmla="*/ 121040941 w 79"/>
                  <a:gd name="T5" fmla="*/ 693236291 h 79"/>
                  <a:gd name="T6" fmla="*/ 121040941 w 79"/>
                  <a:gd name="T7" fmla="*/ 693236291 h 79"/>
                  <a:gd name="T8" fmla="*/ 187062971 w 79"/>
                  <a:gd name="T9" fmla="*/ 748255203 h 79"/>
                  <a:gd name="T10" fmla="*/ 704239410 w 79"/>
                  <a:gd name="T11" fmla="*/ 715242529 h 79"/>
                  <a:gd name="T12" fmla="*/ 715242529 w 79"/>
                  <a:gd name="T13" fmla="*/ 154053615 h 79"/>
                  <a:gd name="T14" fmla="*/ 638217380 w 79"/>
                  <a:gd name="T15" fmla="*/ 649220499 h 79"/>
                  <a:gd name="T16" fmla="*/ 220075645 w 79"/>
                  <a:gd name="T17" fmla="*/ 649220499 h 79"/>
                  <a:gd name="T18" fmla="*/ 220075645 w 79"/>
                  <a:gd name="T19" fmla="*/ 231078764 h 79"/>
                  <a:gd name="T20" fmla="*/ 638217380 w 79"/>
                  <a:gd name="T21" fmla="*/ 231078764 h 79"/>
                  <a:gd name="T22" fmla="*/ 638217380 w 79"/>
                  <a:gd name="T23" fmla="*/ 64922049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2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323905847 h 66"/>
                  <a:gd name="T2" fmla="*/ 74746153 w 64"/>
                  <a:gd name="T3" fmla="*/ 411111171 h 66"/>
                  <a:gd name="T4" fmla="*/ 398651139 w 64"/>
                  <a:gd name="T5" fmla="*/ 49830901 h 66"/>
                  <a:gd name="T6" fmla="*/ 342590901 w 64"/>
                  <a:gd name="T7" fmla="*/ 0 h 66"/>
                  <a:gd name="T8" fmla="*/ 0 w 64"/>
                  <a:gd name="T9" fmla="*/ 323905847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3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77176731 w 30"/>
                  <a:gd name="T1" fmla="*/ 0 h 36"/>
                  <a:gd name="T2" fmla="*/ 0 w 30"/>
                  <a:gd name="T3" fmla="*/ 376502005 h 36"/>
                  <a:gd name="T4" fmla="*/ 66440858 w 30"/>
                  <a:gd name="T5" fmla="*/ 398647811 h 36"/>
                  <a:gd name="T6" fmla="*/ 177176731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0683" name="组合 72"/>
          <p:cNvGrpSpPr>
            <a:grpSpLocks/>
          </p:cNvGrpSpPr>
          <p:nvPr/>
        </p:nvGrpSpPr>
        <p:grpSpPr bwMode="auto">
          <a:xfrm>
            <a:off x="6935788" y="2416175"/>
            <a:ext cx="1074737" cy="1076325"/>
            <a:chOff x="6935788" y="2416175"/>
            <a:chExt cx="1074737" cy="1076325"/>
          </a:xfrm>
        </p:grpSpPr>
        <p:sp>
          <p:nvSpPr>
            <p:cNvPr id="70697" name="Freeform 10"/>
            <p:cNvSpPr>
              <a:spLocks noEditPoints="1" noChangeArrowheads="1"/>
            </p:cNvSpPr>
            <p:nvPr/>
          </p:nvSpPr>
          <p:spPr bwMode="auto">
            <a:xfrm>
              <a:off x="6935788" y="2416175"/>
              <a:ext cx="1074737" cy="1076325"/>
            </a:xfrm>
            <a:custGeom>
              <a:avLst/>
              <a:gdLst>
                <a:gd name="T0" fmla="*/ 1017726549 w 1088"/>
                <a:gd name="T1" fmla="*/ 494358047 h 1090"/>
                <a:gd name="T2" fmla="*/ 1010895844 w 1088"/>
                <a:gd name="T3" fmla="*/ 443655240 h 1090"/>
                <a:gd name="T4" fmla="*/ 999186347 w 1088"/>
                <a:gd name="T5" fmla="*/ 393926063 h 1090"/>
                <a:gd name="T6" fmla="*/ 982598058 w 1088"/>
                <a:gd name="T7" fmla="*/ 346148095 h 1090"/>
                <a:gd name="T8" fmla="*/ 960156009 w 1088"/>
                <a:gd name="T9" fmla="*/ 299344744 h 1090"/>
                <a:gd name="T10" fmla="*/ 933810135 w 1088"/>
                <a:gd name="T11" fmla="*/ 256441837 h 1090"/>
                <a:gd name="T12" fmla="*/ 902585469 w 1088"/>
                <a:gd name="T13" fmla="*/ 215489152 h 1090"/>
                <a:gd name="T14" fmla="*/ 868433923 w 1088"/>
                <a:gd name="T15" fmla="*/ 178436911 h 1090"/>
                <a:gd name="T16" fmla="*/ 829402597 w 1088"/>
                <a:gd name="T17" fmla="*/ 145285113 h 1090"/>
                <a:gd name="T18" fmla="*/ 787444390 w 1088"/>
                <a:gd name="T19" fmla="*/ 116032772 h 1090"/>
                <a:gd name="T20" fmla="*/ 742559303 w 1088"/>
                <a:gd name="T21" fmla="*/ 90680875 h 1090"/>
                <a:gd name="T22" fmla="*/ 695722304 w 1088"/>
                <a:gd name="T23" fmla="*/ 71179643 h 1090"/>
                <a:gd name="T24" fmla="*/ 646934381 w 1088"/>
                <a:gd name="T25" fmla="*/ 56553473 h 1090"/>
                <a:gd name="T26" fmla="*/ 596194546 w 1088"/>
                <a:gd name="T27" fmla="*/ 46803351 h 1090"/>
                <a:gd name="T28" fmla="*/ 545454711 w 1088"/>
                <a:gd name="T29" fmla="*/ 42902907 h 1090"/>
                <a:gd name="T30" fmla="*/ 494713888 w 1088"/>
                <a:gd name="T31" fmla="*/ 43877524 h 1090"/>
                <a:gd name="T32" fmla="*/ 443974052 w 1088"/>
                <a:gd name="T33" fmla="*/ 50703795 h 1090"/>
                <a:gd name="T34" fmla="*/ 394210173 w 1088"/>
                <a:gd name="T35" fmla="*/ 62404139 h 1090"/>
                <a:gd name="T36" fmla="*/ 345422250 w 1088"/>
                <a:gd name="T37" fmla="*/ 78980531 h 1090"/>
                <a:gd name="T38" fmla="*/ 299561207 w 1088"/>
                <a:gd name="T39" fmla="*/ 101406602 h 1090"/>
                <a:gd name="T40" fmla="*/ 255651088 w 1088"/>
                <a:gd name="T41" fmla="*/ 127733116 h 1090"/>
                <a:gd name="T42" fmla="*/ 215644794 w 1088"/>
                <a:gd name="T43" fmla="*/ 158935679 h 1090"/>
                <a:gd name="T44" fmla="*/ 177589423 w 1088"/>
                <a:gd name="T45" fmla="*/ 194037699 h 1090"/>
                <a:gd name="T46" fmla="*/ 144413833 w 1088"/>
                <a:gd name="T47" fmla="*/ 232065545 h 1090"/>
                <a:gd name="T48" fmla="*/ 115141079 w 1088"/>
                <a:gd name="T49" fmla="*/ 274968452 h 1090"/>
                <a:gd name="T50" fmla="*/ 90746130 w 1088"/>
                <a:gd name="T51" fmla="*/ 319821580 h 1090"/>
                <a:gd name="T52" fmla="*/ 71230961 w 1088"/>
                <a:gd name="T53" fmla="*/ 366624931 h 1090"/>
                <a:gd name="T54" fmla="*/ 56594584 w 1088"/>
                <a:gd name="T55" fmla="*/ 415377516 h 1090"/>
                <a:gd name="T56" fmla="*/ 46836999 w 1088"/>
                <a:gd name="T57" fmla="*/ 466081311 h 1090"/>
                <a:gd name="T58" fmla="*/ 42934163 w 1088"/>
                <a:gd name="T59" fmla="*/ 516785106 h 1090"/>
                <a:gd name="T60" fmla="*/ 43909131 w 1088"/>
                <a:gd name="T61" fmla="*/ 567487913 h 1090"/>
                <a:gd name="T62" fmla="*/ 50739835 w 1088"/>
                <a:gd name="T63" fmla="*/ 618191707 h 1090"/>
                <a:gd name="T64" fmla="*/ 62449332 w 1088"/>
                <a:gd name="T65" fmla="*/ 668894514 h 1090"/>
                <a:gd name="T66" fmla="*/ 79037621 w 1088"/>
                <a:gd name="T67" fmla="*/ 716673470 h 1090"/>
                <a:gd name="T68" fmla="*/ 101479670 w 1088"/>
                <a:gd name="T69" fmla="*/ 762501216 h 1090"/>
                <a:gd name="T70" fmla="*/ 127825544 w 1088"/>
                <a:gd name="T71" fmla="*/ 806378740 h 1090"/>
                <a:gd name="T72" fmla="*/ 159050210 w 1088"/>
                <a:gd name="T73" fmla="*/ 847331425 h 1090"/>
                <a:gd name="T74" fmla="*/ 193201756 w 1088"/>
                <a:gd name="T75" fmla="*/ 884384654 h 1090"/>
                <a:gd name="T76" fmla="*/ 232233083 w 1088"/>
                <a:gd name="T77" fmla="*/ 917536451 h 1090"/>
                <a:gd name="T78" fmla="*/ 274191289 w 1088"/>
                <a:gd name="T79" fmla="*/ 946788793 h 1090"/>
                <a:gd name="T80" fmla="*/ 319076376 w 1088"/>
                <a:gd name="T81" fmla="*/ 971165085 h 1090"/>
                <a:gd name="T82" fmla="*/ 365913375 w 1088"/>
                <a:gd name="T83" fmla="*/ 991641921 h 1090"/>
                <a:gd name="T84" fmla="*/ 414701298 w 1088"/>
                <a:gd name="T85" fmla="*/ 1006268092 h 1090"/>
                <a:gd name="T86" fmla="*/ 465441134 w 1088"/>
                <a:gd name="T87" fmla="*/ 1015043597 h 1090"/>
                <a:gd name="T88" fmla="*/ 516180969 w 1088"/>
                <a:gd name="T89" fmla="*/ 1019918658 h 1090"/>
                <a:gd name="T90" fmla="*/ 566920804 w 1088"/>
                <a:gd name="T91" fmla="*/ 1018944041 h 1090"/>
                <a:gd name="T92" fmla="*/ 617661627 w 1088"/>
                <a:gd name="T93" fmla="*/ 1012117770 h 1090"/>
                <a:gd name="T94" fmla="*/ 667425506 w 1088"/>
                <a:gd name="T95" fmla="*/ 1000417426 h 1090"/>
                <a:gd name="T96" fmla="*/ 716213430 w 1088"/>
                <a:gd name="T97" fmla="*/ 983841034 h 1090"/>
                <a:gd name="T98" fmla="*/ 762074472 w 1088"/>
                <a:gd name="T99" fmla="*/ 961414963 h 1090"/>
                <a:gd name="T100" fmla="*/ 805984591 w 1088"/>
                <a:gd name="T101" fmla="*/ 935087461 h 1090"/>
                <a:gd name="T102" fmla="*/ 845990886 w 1088"/>
                <a:gd name="T103" fmla="*/ 903885886 h 1090"/>
                <a:gd name="T104" fmla="*/ 883070300 w 1088"/>
                <a:gd name="T105" fmla="*/ 868782879 h 1090"/>
                <a:gd name="T106" fmla="*/ 917221846 w 1088"/>
                <a:gd name="T107" fmla="*/ 829780416 h 1090"/>
                <a:gd name="T108" fmla="*/ 945518644 w 1088"/>
                <a:gd name="T109" fmla="*/ 787853113 h 1090"/>
                <a:gd name="T110" fmla="*/ 970888562 w 1088"/>
                <a:gd name="T111" fmla="*/ 742999984 h 1090"/>
                <a:gd name="T112" fmla="*/ 990404719 w 1088"/>
                <a:gd name="T113" fmla="*/ 696196634 h 1090"/>
                <a:gd name="T114" fmla="*/ 1005041096 w 1088"/>
                <a:gd name="T115" fmla="*/ 647443061 h 1090"/>
                <a:gd name="T116" fmla="*/ 1014798680 w 1088"/>
                <a:gd name="T117" fmla="*/ 596740254 h 1090"/>
                <a:gd name="T118" fmla="*/ 1018701517 w 1088"/>
                <a:gd name="T119" fmla="*/ 546036459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2" name="Group 105"/>
            <p:cNvGrpSpPr>
              <a:grpSpLocks/>
            </p:cNvGrpSpPr>
            <p:nvPr/>
          </p:nvGrpSpPr>
          <p:grpSpPr bwMode="auto">
            <a:xfrm>
              <a:off x="7200483" y="2701608"/>
              <a:ext cx="578751" cy="529304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4715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5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5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3" name="组合 6"/>
          <p:cNvGrpSpPr>
            <a:grpSpLocks/>
          </p:cNvGrpSpPr>
          <p:nvPr/>
        </p:nvGrpSpPr>
        <p:grpSpPr bwMode="auto">
          <a:xfrm>
            <a:off x="5359400" y="2149475"/>
            <a:ext cx="1535113" cy="1539875"/>
            <a:chOff x="0" y="0"/>
            <a:chExt cx="1535131" cy="1538389"/>
          </a:xfrm>
        </p:grpSpPr>
        <p:sp>
          <p:nvSpPr>
            <p:cNvPr id="70695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535131" cy="1538389"/>
            </a:xfrm>
            <a:custGeom>
              <a:avLst/>
              <a:gdLst>
                <a:gd name="T0" fmla="*/ 2076431171 w 1088"/>
                <a:gd name="T1" fmla="*/ 1009919917 h 1090"/>
                <a:gd name="T2" fmla="*/ 2062495060 w 1088"/>
                <a:gd name="T3" fmla="*/ 906338351 h 1090"/>
                <a:gd name="T4" fmla="*/ 2038604584 w 1088"/>
                <a:gd name="T5" fmla="*/ 804749634 h 1090"/>
                <a:gd name="T6" fmla="*/ 2004759743 w 1088"/>
                <a:gd name="T7" fmla="*/ 707143791 h 1090"/>
                <a:gd name="T8" fmla="*/ 1958971075 w 1088"/>
                <a:gd name="T9" fmla="*/ 611529387 h 1090"/>
                <a:gd name="T10" fmla="*/ 1905218914 w 1088"/>
                <a:gd name="T11" fmla="*/ 523883555 h 1090"/>
                <a:gd name="T12" fmla="*/ 1841512389 w 1088"/>
                <a:gd name="T13" fmla="*/ 440222009 h 1090"/>
                <a:gd name="T14" fmla="*/ 1771834655 w 1088"/>
                <a:gd name="T15" fmla="*/ 364527625 h 1090"/>
                <a:gd name="T16" fmla="*/ 1692201145 w 1088"/>
                <a:gd name="T17" fmla="*/ 296801813 h 1090"/>
                <a:gd name="T18" fmla="*/ 1606595017 w 1088"/>
                <a:gd name="T19" fmla="*/ 237043163 h 1090"/>
                <a:gd name="T20" fmla="*/ 1515017680 w 1088"/>
                <a:gd name="T21" fmla="*/ 185251674 h 1090"/>
                <a:gd name="T22" fmla="*/ 1419458597 w 1088"/>
                <a:gd name="T23" fmla="*/ 145413045 h 1090"/>
                <a:gd name="T24" fmla="*/ 1319916357 w 1088"/>
                <a:gd name="T25" fmla="*/ 115533014 h 1090"/>
                <a:gd name="T26" fmla="*/ 1216393782 w 1088"/>
                <a:gd name="T27" fmla="*/ 95614405 h 1090"/>
                <a:gd name="T28" fmla="*/ 1112871207 w 1088"/>
                <a:gd name="T29" fmla="*/ 87645832 h 1090"/>
                <a:gd name="T30" fmla="*/ 1009348633 w 1088"/>
                <a:gd name="T31" fmla="*/ 89637270 h 1090"/>
                <a:gd name="T32" fmla="*/ 905824647 w 1088"/>
                <a:gd name="T33" fmla="*/ 103581566 h 1090"/>
                <a:gd name="T34" fmla="*/ 804292945 w 1088"/>
                <a:gd name="T35" fmla="*/ 127484462 h 1090"/>
                <a:gd name="T36" fmla="*/ 704752116 w 1088"/>
                <a:gd name="T37" fmla="*/ 161348779 h 1090"/>
                <a:gd name="T38" fmla="*/ 611183906 w 1088"/>
                <a:gd name="T39" fmla="*/ 207163132 h 1090"/>
                <a:gd name="T40" fmla="*/ 521596031 w 1088"/>
                <a:gd name="T41" fmla="*/ 260946059 h 1090"/>
                <a:gd name="T42" fmla="*/ 439971649 w 1088"/>
                <a:gd name="T43" fmla="*/ 324688995 h 1090"/>
                <a:gd name="T44" fmla="*/ 362330423 w 1088"/>
                <a:gd name="T45" fmla="*/ 396399093 h 1090"/>
                <a:gd name="T46" fmla="*/ 294642151 w 1088"/>
                <a:gd name="T47" fmla="*/ 474084915 h 1090"/>
                <a:gd name="T48" fmla="*/ 234917372 w 1088"/>
                <a:gd name="T49" fmla="*/ 561730747 h 1090"/>
                <a:gd name="T50" fmla="*/ 185146958 w 1088"/>
                <a:gd name="T51" fmla="*/ 653360865 h 1090"/>
                <a:gd name="T52" fmla="*/ 145330908 w 1088"/>
                <a:gd name="T53" fmla="*/ 748975270 h 1090"/>
                <a:gd name="T54" fmla="*/ 115467813 w 1088"/>
                <a:gd name="T55" fmla="*/ 848572550 h 1090"/>
                <a:gd name="T56" fmla="*/ 95559083 w 1088"/>
                <a:gd name="T57" fmla="*/ 952154116 h 1090"/>
                <a:gd name="T58" fmla="*/ 87595591 w 1088"/>
                <a:gd name="T59" fmla="*/ 1055735682 h 1090"/>
                <a:gd name="T60" fmla="*/ 89586464 w 1088"/>
                <a:gd name="T61" fmla="*/ 1159317248 h 1090"/>
                <a:gd name="T62" fmla="*/ 103522575 w 1088"/>
                <a:gd name="T63" fmla="*/ 1262898814 h 1090"/>
                <a:gd name="T64" fmla="*/ 127413051 w 1088"/>
                <a:gd name="T65" fmla="*/ 1366480380 h 1090"/>
                <a:gd name="T66" fmla="*/ 161256481 w 1088"/>
                <a:gd name="T67" fmla="*/ 1464086223 h 1090"/>
                <a:gd name="T68" fmla="*/ 207045150 w 1088"/>
                <a:gd name="T69" fmla="*/ 1557707779 h 1090"/>
                <a:gd name="T70" fmla="*/ 260798721 w 1088"/>
                <a:gd name="T71" fmla="*/ 1647346459 h 1090"/>
                <a:gd name="T72" fmla="*/ 324503836 w 1088"/>
                <a:gd name="T73" fmla="*/ 1731008005 h 1090"/>
                <a:gd name="T74" fmla="*/ 394182980 w 1088"/>
                <a:gd name="T75" fmla="*/ 1806702389 h 1090"/>
                <a:gd name="T76" fmla="*/ 473816490 w 1088"/>
                <a:gd name="T77" fmla="*/ 1874428201 h 1090"/>
                <a:gd name="T78" fmla="*/ 559421208 w 1088"/>
                <a:gd name="T79" fmla="*/ 1934186851 h 1090"/>
                <a:gd name="T80" fmla="*/ 650999955 w 1088"/>
                <a:gd name="T81" fmla="*/ 1983985491 h 1090"/>
                <a:gd name="T82" fmla="*/ 746559038 w 1088"/>
                <a:gd name="T83" fmla="*/ 2025816969 h 1090"/>
                <a:gd name="T84" fmla="*/ 846099867 w 1088"/>
                <a:gd name="T85" fmla="*/ 2055697000 h 1090"/>
                <a:gd name="T86" fmla="*/ 949623853 w 1088"/>
                <a:gd name="T87" fmla="*/ 2073624172 h 1090"/>
                <a:gd name="T88" fmla="*/ 1053146428 w 1088"/>
                <a:gd name="T89" fmla="*/ 2083584182 h 1090"/>
                <a:gd name="T90" fmla="*/ 1156669003 w 1088"/>
                <a:gd name="T91" fmla="*/ 2081592745 h 1090"/>
                <a:gd name="T92" fmla="*/ 1260191578 w 1088"/>
                <a:gd name="T93" fmla="*/ 2067648448 h 1090"/>
                <a:gd name="T94" fmla="*/ 1361724690 w 1088"/>
                <a:gd name="T95" fmla="*/ 2043745552 h 1090"/>
                <a:gd name="T96" fmla="*/ 1461265519 w 1088"/>
                <a:gd name="T97" fmla="*/ 2009881235 h 1090"/>
                <a:gd name="T98" fmla="*/ 1554833729 w 1088"/>
                <a:gd name="T99" fmla="*/ 1964066882 h 1090"/>
                <a:gd name="T100" fmla="*/ 1644421604 w 1088"/>
                <a:gd name="T101" fmla="*/ 1910283956 h 1090"/>
                <a:gd name="T102" fmla="*/ 1726044576 w 1088"/>
                <a:gd name="T103" fmla="*/ 1846541019 h 1090"/>
                <a:gd name="T104" fmla="*/ 1801696339 w 1088"/>
                <a:gd name="T105" fmla="*/ 1774830921 h 1090"/>
                <a:gd name="T106" fmla="*/ 1871375484 w 1088"/>
                <a:gd name="T107" fmla="*/ 1695152250 h 1090"/>
                <a:gd name="T108" fmla="*/ 1929109390 w 1088"/>
                <a:gd name="T109" fmla="*/ 1609499267 h 1090"/>
                <a:gd name="T110" fmla="*/ 1980870678 w 1088"/>
                <a:gd name="T111" fmla="*/ 1517869149 h 1090"/>
                <a:gd name="T112" fmla="*/ 2020686727 w 1088"/>
                <a:gd name="T113" fmla="*/ 1422254744 h 1090"/>
                <a:gd name="T114" fmla="*/ 2050549822 w 1088"/>
                <a:gd name="T115" fmla="*/ 1322657464 h 1090"/>
                <a:gd name="T116" fmla="*/ 2070458552 w 1088"/>
                <a:gd name="T117" fmla="*/ 1219075898 h 1090"/>
                <a:gd name="T118" fmla="*/ 2078422045 w 1088"/>
                <a:gd name="T119" fmla="*/ 1115494332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6" name="Freeform 55"/>
            <p:cNvSpPr>
              <a:spLocks noEditPoints="1" noChangeArrowheads="1"/>
            </p:cNvSpPr>
            <p:nvPr/>
          </p:nvSpPr>
          <p:spPr bwMode="auto">
            <a:xfrm>
              <a:off x="440098" y="453779"/>
              <a:ext cx="643516" cy="673448"/>
            </a:xfrm>
            <a:custGeom>
              <a:avLst/>
              <a:gdLst>
                <a:gd name="T0" fmla="*/ 2065461878 w 129"/>
                <a:gd name="T1" fmla="*/ 2147483647 h 135"/>
                <a:gd name="T2" fmla="*/ 2147483647 w 129"/>
                <a:gd name="T3" fmla="*/ 647013919 h 135"/>
                <a:gd name="T4" fmla="*/ 2147483647 w 129"/>
                <a:gd name="T5" fmla="*/ 522590659 h 135"/>
                <a:gd name="T6" fmla="*/ 2147483647 w 129"/>
                <a:gd name="T7" fmla="*/ 248851507 h 135"/>
                <a:gd name="T8" fmla="*/ 2147483647 w 129"/>
                <a:gd name="T9" fmla="*/ 248851507 h 135"/>
                <a:gd name="T10" fmla="*/ 2147483647 w 129"/>
                <a:gd name="T11" fmla="*/ 398162412 h 135"/>
                <a:gd name="T12" fmla="*/ 2147483647 w 129"/>
                <a:gd name="T13" fmla="*/ 398162412 h 135"/>
                <a:gd name="T14" fmla="*/ 2147483647 w 129"/>
                <a:gd name="T15" fmla="*/ 0 h 135"/>
                <a:gd name="T16" fmla="*/ 671895554 w 129"/>
                <a:gd name="T17" fmla="*/ 0 h 135"/>
                <a:gd name="T18" fmla="*/ 671895554 w 129"/>
                <a:gd name="T19" fmla="*/ 398162412 h 135"/>
                <a:gd name="T20" fmla="*/ 547472484 w 129"/>
                <a:gd name="T21" fmla="*/ 398162412 h 135"/>
                <a:gd name="T22" fmla="*/ 423044425 w 129"/>
                <a:gd name="T23" fmla="*/ 248851507 h 135"/>
                <a:gd name="T24" fmla="*/ 298621355 w 129"/>
                <a:gd name="T25" fmla="*/ 248851507 h 135"/>
                <a:gd name="T26" fmla="*/ 24882619 w 129"/>
                <a:gd name="T27" fmla="*/ 522590659 h 135"/>
                <a:gd name="T28" fmla="*/ 24882619 w 129"/>
                <a:gd name="T29" fmla="*/ 647013919 h 135"/>
                <a:gd name="T30" fmla="*/ 1144715194 w 129"/>
                <a:gd name="T31" fmla="*/ 2147483647 h 135"/>
                <a:gd name="T32" fmla="*/ 1468219168 w 129"/>
                <a:gd name="T33" fmla="*/ 2147483647 h 135"/>
                <a:gd name="T34" fmla="*/ 1468219168 w 129"/>
                <a:gd name="T35" fmla="*/ 2147483647 h 135"/>
                <a:gd name="T36" fmla="*/ 1343796097 w 129"/>
                <a:gd name="T37" fmla="*/ 2147483647 h 135"/>
                <a:gd name="T38" fmla="*/ 1468219168 w 129"/>
                <a:gd name="T39" fmla="*/ 2147483647 h 135"/>
                <a:gd name="T40" fmla="*/ 1468219168 w 129"/>
                <a:gd name="T41" fmla="*/ 2147483647 h 135"/>
                <a:gd name="T42" fmla="*/ 1343796097 w 129"/>
                <a:gd name="T43" fmla="*/ 2147483647 h 135"/>
                <a:gd name="T44" fmla="*/ 1194485420 w 129"/>
                <a:gd name="T45" fmla="*/ 2147483647 h 135"/>
                <a:gd name="T46" fmla="*/ 1070057361 w 129"/>
                <a:gd name="T47" fmla="*/ 2147483647 h 135"/>
                <a:gd name="T48" fmla="*/ 1219368039 w 129"/>
                <a:gd name="T49" fmla="*/ 2147483647 h 135"/>
                <a:gd name="T50" fmla="*/ 1990809033 w 129"/>
                <a:gd name="T51" fmla="*/ 2147483647 h 135"/>
                <a:gd name="T52" fmla="*/ 2115232104 w 129"/>
                <a:gd name="T53" fmla="*/ 2147483647 h 135"/>
                <a:gd name="T54" fmla="*/ 1990809033 w 129"/>
                <a:gd name="T55" fmla="*/ 2147483647 h 135"/>
                <a:gd name="T56" fmla="*/ 1841498356 w 129"/>
                <a:gd name="T57" fmla="*/ 2147483647 h 135"/>
                <a:gd name="T58" fmla="*/ 1717070297 w 129"/>
                <a:gd name="T59" fmla="*/ 2147483647 h 135"/>
                <a:gd name="T60" fmla="*/ 1717070297 w 129"/>
                <a:gd name="T61" fmla="*/ 2147483647 h 135"/>
                <a:gd name="T62" fmla="*/ 1866380974 w 129"/>
                <a:gd name="T63" fmla="*/ 2147483647 h 135"/>
                <a:gd name="T64" fmla="*/ 1717070297 w 129"/>
                <a:gd name="T65" fmla="*/ 2147483647 h 135"/>
                <a:gd name="T66" fmla="*/ 1717070297 w 129"/>
                <a:gd name="T67" fmla="*/ 2147483647 h 135"/>
                <a:gd name="T68" fmla="*/ 2065461878 w 129"/>
                <a:gd name="T69" fmla="*/ 2147483647 h 135"/>
                <a:gd name="T70" fmla="*/ 2147483647 w 129"/>
                <a:gd name="T71" fmla="*/ 522590659 h 135"/>
                <a:gd name="T72" fmla="*/ 2147483647 w 129"/>
                <a:gd name="T73" fmla="*/ 522590659 h 135"/>
                <a:gd name="T74" fmla="*/ 2147483647 w 129"/>
                <a:gd name="T75" fmla="*/ 398162412 h 135"/>
                <a:gd name="T76" fmla="*/ 2147483647 w 129"/>
                <a:gd name="T77" fmla="*/ 522590659 h 135"/>
                <a:gd name="T78" fmla="*/ 2147483647 w 129"/>
                <a:gd name="T79" fmla="*/ 647013919 h 135"/>
                <a:gd name="T80" fmla="*/ 2147483647 w 129"/>
                <a:gd name="T81" fmla="*/ 1766848196 h 135"/>
                <a:gd name="T82" fmla="*/ 2147483647 w 129"/>
                <a:gd name="T83" fmla="*/ 522590659 h 135"/>
                <a:gd name="T84" fmla="*/ 895864065 w 129"/>
                <a:gd name="T85" fmla="*/ 1791730852 h 135"/>
                <a:gd name="T86" fmla="*/ 248851129 w 129"/>
                <a:gd name="T87" fmla="*/ 671901564 h 135"/>
                <a:gd name="T88" fmla="*/ 248851129 w 129"/>
                <a:gd name="T89" fmla="*/ 547473316 h 135"/>
                <a:gd name="T90" fmla="*/ 373274199 w 129"/>
                <a:gd name="T91" fmla="*/ 423050057 h 135"/>
                <a:gd name="T92" fmla="*/ 497702258 w 129"/>
                <a:gd name="T93" fmla="*/ 547473316 h 135"/>
                <a:gd name="T94" fmla="*/ 647012936 w 129"/>
                <a:gd name="T95" fmla="*/ 547473316 h 135"/>
                <a:gd name="T96" fmla="*/ 895864065 w 129"/>
                <a:gd name="T97" fmla="*/ 179173085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85" name="组合 73"/>
          <p:cNvGrpSpPr>
            <a:grpSpLocks/>
          </p:cNvGrpSpPr>
          <p:nvPr/>
        </p:nvGrpSpPr>
        <p:grpSpPr bwMode="auto">
          <a:xfrm>
            <a:off x="7070725" y="3492500"/>
            <a:ext cx="1522413" cy="1538288"/>
            <a:chOff x="7070725" y="3492500"/>
            <a:chExt cx="1522413" cy="1538288"/>
          </a:xfrm>
        </p:grpSpPr>
        <p:sp>
          <p:nvSpPr>
            <p:cNvPr id="70693" name="Freeform 11"/>
            <p:cNvSpPr>
              <a:spLocks noChangeArrowheads="1"/>
            </p:cNvSpPr>
            <p:nvPr/>
          </p:nvSpPr>
          <p:spPr bwMode="auto">
            <a:xfrm>
              <a:off x="7070725" y="3492500"/>
              <a:ext cx="1522413" cy="1538288"/>
            </a:xfrm>
            <a:custGeom>
              <a:avLst/>
              <a:gdLst>
                <a:gd name="T0" fmla="*/ 1946983080 w 1064"/>
                <a:gd name="T1" fmla="*/ 1168957477 h 1077"/>
                <a:gd name="T2" fmla="*/ 1916272976 w 1064"/>
                <a:gd name="T3" fmla="*/ 1036351910 h 1077"/>
                <a:gd name="T4" fmla="*/ 2131240839 w 1064"/>
                <a:gd name="T5" fmla="*/ 977191382 h 1077"/>
                <a:gd name="T6" fmla="*/ 2010449387 w 1064"/>
                <a:gd name="T7" fmla="*/ 864987769 h 1077"/>
                <a:gd name="T8" fmla="*/ 1846665506 w 1064"/>
                <a:gd name="T9" fmla="*/ 756863406 h 1077"/>
                <a:gd name="T10" fmla="*/ 2026828204 w 1064"/>
                <a:gd name="T11" fmla="*/ 628339943 h 1077"/>
                <a:gd name="T12" fmla="*/ 1873280548 w 1064"/>
                <a:gd name="T13" fmla="*/ 563057686 h 1077"/>
                <a:gd name="T14" fmla="*/ 1682881626 w 1064"/>
                <a:gd name="T15" fmla="*/ 520217007 h 1077"/>
                <a:gd name="T16" fmla="*/ 1809814241 w 1064"/>
                <a:gd name="T17" fmla="*/ 336610837 h 1077"/>
                <a:gd name="T18" fmla="*/ 1643982829 w 1064"/>
                <a:gd name="T19" fmla="*/ 328450912 h 1077"/>
                <a:gd name="T20" fmla="*/ 1449488845 w 1064"/>
                <a:gd name="T21" fmla="*/ 350891063 h 1077"/>
                <a:gd name="T22" fmla="*/ 1504766459 w 1064"/>
                <a:gd name="T23" fmla="*/ 136684816 h 1077"/>
                <a:gd name="T24" fmla="*/ 1347123741 w 1064"/>
                <a:gd name="T25" fmla="*/ 185645795 h 1077"/>
                <a:gd name="T26" fmla="*/ 1171056105 w 1064"/>
                <a:gd name="T27" fmla="*/ 273368204 h 1077"/>
                <a:gd name="T28" fmla="*/ 1150583657 w 1064"/>
                <a:gd name="T29" fmla="*/ 53041656 h 1077"/>
                <a:gd name="T30" fmla="*/ 1017508449 w 1064"/>
                <a:gd name="T31" fmla="*/ 153004666 h 1077"/>
                <a:gd name="T32" fmla="*/ 884433241 w 1064"/>
                <a:gd name="T33" fmla="*/ 293768730 h 1077"/>
                <a:gd name="T34" fmla="*/ 788210730 w 1064"/>
                <a:gd name="T35" fmla="*/ 93842710 h 1077"/>
                <a:gd name="T36" fmla="*/ 698129381 w 1064"/>
                <a:gd name="T37" fmla="*/ 234606774 h 1077"/>
                <a:gd name="T38" fmla="*/ 620331787 w 1064"/>
                <a:gd name="T39" fmla="*/ 414133696 h 1077"/>
                <a:gd name="T40" fmla="*/ 462690500 w 1064"/>
                <a:gd name="T41" fmla="*/ 257048353 h 1077"/>
                <a:gd name="T42" fmla="*/ 425839234 w 1064"/>
                <a:gd name="T43" fmla="*/ 420252569 h 1077"/>
                <a:gd name="T44" fmla="*/ 415601579 w 1064"/>
                <a:gd name="T45" fmla="*/ 614059717 h 1077"/>
                <a:gd name="T46" fmla="*/ 212918902 w 1064"/>
                <a:gd name="T47" fmla="*/ 522256632 h 1077"/>
                <a:gd name="T48" fmla="*/ 233392781 w 1064"/>
                <a:gd name="T49" fmla="*/ 687501900 h 1077"/>
                <a:gd name="T50" fmla="*/ 290716495 w 1064"/>
                <a:gd name="T51" fmla="*/ 873147695 h 1077"/>
                <a:gd name="T52" fmla="*/ 67561369 w 1064"/>
                <a:gd name="T53" fmla="*/ 856826416 h 1077"/>
                <a:gd name="T54" fmla="*/ 143311432 w 1064"/>
                <a:gd name="T55" fmla="*/ 1003712210 h 1077"/>
                <a:gd name="T56" fmla="*/ 257960291 w 1064"/>
                <a:gd name="T57" fmla="*/ 1097554919 h 1077"/>
                <a:gd name="T58" fmla="*/ 143311432 w 1064"/>
                <a:gd name="T59" fmla="*/ 1193437253 h 1077"/>
                <a:gd name="T60" fmla="*/ 67561369 w 1064"/>
                <a:gd name="T61" fmla="*/ 1340321618 h 1077"/>
                <a:gd name="T62" fmla="*/ 290716495 w 1064"/>
                <a:gd name="T63" fmla="*/ 1321962144 h 1077"/>
                <a:gd name="T64" fmla="*/ 233392781 w 1064"/>
                <a:gd name="T65" fmla="*/ 1509647563 h 1077"/>
                <a:gd name="T66" fmla="*/ 212918902 w 1064"/>
                <a:gd name="T67" fmla="*/ 1674892831 h 1077"/>
                <a:gd name="T68" fmla="*/ 415601579 w 1064"/>
                <a:gd name="T69" fmla="*/ 1581050121 h 1077"/>
                <a:gd name="T70" fmla="*/ 425839234 w 1064"/>
                <a:gd name="T71" fmla="*/ 1776895465 h 1077"/>
                <a:gd name="T72" fmla="*/ 462690500 w 1064"/>
                <a:gd name="T73" fmla="*/ 1938061485 h 1077"/>
                <a:gd name="T74" fmla="*/ 620331787 w 1064"/>
                <a:gd name="T75" fmla="*/ 1783015766 h 1077"/>
                <a:gd name="T76" fmla="*/ 698129381 w 1064"/>
                <a:gd name="T77" fmla="*/ 1962541260 h 1077"/>
                <a:gd name="T78" fmla="*/ 788210730 w 1064"/>
                <a:gd name="T79" fmla="*/ 2101267129 h 1077"/>
                <a:gd name="T80" fmla="*/ 884433241 w 1064"/>
                <a:gd name="T81" fmla="*/ 1901339679 h 1077"/>
                <a:gd name="T82" fmla="*/ 1017508449 w 1064"/>
                <a:gd name="T83" fmla="*/ 2044144796 h 1077"/>
                <a:gd name="T84" fmla="*/ 1150583657 w 1064"/>
                <a:gd name="T85" fmla="*/ 2144107807 h 1077"/>
                <a:gd name="T86" fmla="*/ 1171056105 w 1064"/>
                <a:gd name="T87" fmla="*/ 1923779831 h 1077"/>
                <a:gd name="T88" fmla="*/ 1347123741 w 1064"/>
                <a:gd name="T89" fmla="*/ 2011503667 h 1077"/>
                <a:gd name="T90" fmla="*/ 1504766459 w 1064"/>
                <a:gd name="T91" fmla="*/ 2060464646 h 1077"/>
                <a:gd name="T92" fmla="*/ 1449488845 w 1064"/>
                <a:gd name="T93" fmla="*/ 1846258400 h 1077"/>
                <a:gd name="T94" fmla="*/ 1643982829 w 1064"/>
                <a:gd name="T95" fmla="*/ 1868698551 h 1077"/>
                <a:gd name="T96" fmla="*/ 1809814241 w 1064"/>
                <a:gd name="T97" fmla="*/ 1858499001 h 1077"/>
                <a:gd name="T98" fmla="*/ 1682881626 w 1064"/>
                <a:gd name="T99" fmla="*/ 1676932455 h 1077"/>
                <a:gd name="T100" fmla="*/ 1873280548 w 1064"/>
                <a:gd name="T101" fmla="*/ 1632050724 h 1077"/>
                <a:gd name="T102" fmla="*/ 2026828204 w 1064"/>
                <a:gd name="T103" fmla="*/ 1566769895 h 1077"/>
                <a:gd name="T104" fmla="*/ 1846665506 w 1064"/>
                <a:gd name="T105" fmla="*/ 1438245004 h 1077"/>
                <a:gd name="T106" fmla="*/ 2010449387 w 1064"/>
                <a:gd name="T107" fmla="*/ 1332161693 h 1077"/>
                <a:gd name="T108" fmla="*/ 2131240839 w 1064"/>
                <a:gd name="T109" fmla="*/ 121995808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5" name="Group 101"/>
            <p:cNvGrpSpPr>
              <a:grpSpLocks/>
            </p:cNvGrpSpPr>
            <p:nvPr/>
          </p:nvGrpSpPr>
          <p:grpSpPr bwMode="auto">
            <a:xfrm>
              <a:off x="7546206" y="3976036"/>
              <a:ext cx="571452" cy="571215"/>
              <a:chOff x="0" y="0"/>
              <a:chExt cx="406813" cy="406813"/>
            </a:xfrm>
            <a:solidFill>
              <a:srgbClr val="FFD860"/>
            </a:solidFill>
          </p:grpSpPr>
          <p:sp>
            <p:nvSpPr>
              <p:cNvPr id="47166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67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68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6" name="组合 10"/>
          <p:cNvGrpSpPr>
            <a:grpSpLocks/>
          </p:cNvGrpSpPr>
          <p:nvPr/>
        </p:nvGrpSpPr>
        <p:grpSpPr bwMode="auto">
          <a:xfrm>
            <a:off x="6502400" y="1392238"/>
            <a:ext cx="1014413" cy="1023937"/>
            <a:chOff x="0" y="0"/>
            <a:chExt cx="1013883" cy="1024880"/>
          </a:xfrm>
        </p:grpSpPr>
        <p:sp>
          <p:nvSpPr>
            <p:cNvPr id="7069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2" name="Freeform 62"/>
            <p:cNvSpPr>
              <a:spLocks noEditPoints="1" noChangeArrowheads="1"/>
            </p:cNvSpPr>
            <p:nvPr/>
          </p:nvSpPr>
          <p:spPr bwMode="auto">
            <a:xfrm>
              <a:off x="372489" y="331300"/>
              <a:ext cx="268908" cy="362280"/>
            </a:xfrm>
            <a:custGeom>
              <a:avLst/>
              <a:gdLst>
                <a:gd name="T0" fmla="*/ 669551041 w 108"/>
                <a:gd name="T1" fmla="*/ 905150334 h 145"/>
                <a:gd name="T2" fmla="*/ 0 w 108"/>
                <a:gd name="T3" fmla="*/ 905150334 h 145"/>
                <a:gd name="T4" fmla="*/ 0 w 108"/>
                <a:gd name="T5" fmla="*/ 848969450 h 145"/>
                <a:gd name="T6" fmla="*/ 80595213 w 108"/>
                <a:gd name="T7" fmla="*/ 780301150 h 145"/>
                <a:gd name="T8" fmla="*/ 595155651 w 108"/>
                <a:gd name="T9" fmla="*/ 780301150 h 145"/>
                <a:gd name="T10" fmla="*/ 669551041 w 108"/>
                <a:gd name="T11" fmla="*/ 842725742 h 145"/>
                <a:gd name="T12" fmla="*/ 669551041 w 108"/>
                <a:gd name="T13" fmla="*/ 905150334 h 145"/>
                <a:gd name="T14" fmla="*/ 99192194 w 108"/>
                <a:gd name="T15" fmla="*/ 724120267 h 145"/>
                <a:gd name="T16" fmla="*/ 148788290 w 108"/>
                <a:gd name="T17" fmla="*/ 568060037 h 145"/>
                <a:gd name="T18" fmla="*/ 526962574 w 108"/>
                <a:gd name="T19" fmla="*/ 568060037 h 145"/>
                <a:gd name="T20" fmla="*/ 570358848 w 108"/>
                <a:gd name="T21" fmla="*/ 724120267 h 145"/>
                <a:gd name="T22" fmla="*/ 99192194 w 108"/>
                <a:gd name="T23" fmla="*/ 724120267 h 145"/>
                <a:gd name="T24" fmla="*/ 173587584 w 108"/>
                <a:gd name="T25" fmla="*/ 474424399 h 145"/>
                <a:gd name="T26" fmla="*/ 223183680 w 108"/>
                <a:gd name="T27" fmla="*/ 318364169 h 145"/>
                <a:gd name="T28" fmla="*/ 446367361 w 108"/>
                <a:gd name="T29" fmla="*/ 318364169 h 145"/>
                <a:gd name="T30" fmla="*/ 495963458 w 108"/>
                <a:gd name="T31" fmla="*/ 474424399 h 145"/>
                <a:gd name="T32" fmla="*/ 173587584 w 108"/>
                <a:gd name="T33" fmla="*/ 474424399 h 145"/>
                <a:gd name="T34" fmla="*/ 297579071 w 108"/>
                <a:gd name="T35" fmla="*/ 74909510 h 145"/>
                <a:gd name="T36" fmla="*/ 371971971 w 108"/>
                <a:gd name="T37" fmla="*/ 74909510 h 145"/>
                <a:gd name="T38" fmla="*/ 415370734 w 108"/>
                <a:gd name="T39" fmla="*/ 230969740 h 145"/>
                <a:gd name="T40" fmla="*/ 254180307 w 108"/>
                <a:gd name="T41" fmla="*/ 230969740 h 145"/>
                <a:gd name="T42" fmla="*/ 297579071 w 108"/>
                <a:gd name="T43" fmla="*/ 74909510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8"/>
          <p:cNvGrpSpPr>
            <a:grpSpLocks/>
          </p:cNvGrpSpPr>
          <p:nvPr/>
        </p:nvGrpSpPr>
        <p:grpSpPr bwMode="auto">
          <a:xfrm>
            <a:off x="4346575" y="1873250"/>
            <a:ext cx="1012825" cy="1025525"/>
            <a:chOff x="0" y="0"/>
            <a:chExt cx="1013883" cy="1024880"/>
          </a:xfrm>
        </p:grpSpPr>
        <p:sp>
          <p:nvSpPr>
            <p:cNvPr id="70689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0" name="任意多边形 60"/>
            <p:cNvSpPr>
              <a:spLocks noChangeArrowheads="1"/>
            </p:cNvSpPr>
            <p:nvPr/>
          </p:nvSpPr>
          <p:spPr bwMode="auto">
            <a:xfrm>
              <a:off x="256904" y="256226"/>
              <a:ext cx="500074" cy="485133"/>
            </a:xfrm>
            <a:custGeom>
              <a:avLst/>
              <a:gdLst>
                <a:gd name="T0" fmla="*/ 148254 w 853662"/>
                <a:gd name="T1" fmla="*/ 62932 h 828157"/>
                <a:gd name="T2" fmla="*/ 248070 w 853662"/>
                <a:gd name="T3" fmla="*/ 155718 h 828157"/>
                <a:gd name="T4" fmla="*/ 248070 w 853662"/>
                <a:gd name="T5" fmla="*/ 273484 h 828157"/>
                <a:gd name="T6" fmla="*/ 244505 w 853662"/>
                <a:gd name="T7" fmla="*/ 284190 h 828157"/>
                <a:gd name="T8" fmla="*/ 233810 w 853662"/>
                <a:gd name="T9" fmla="*/ 284190 h 828157"/>
                <a:gd name="T10" fmla="*/ 180338 w 853662"/>
                <a:gd name="T11" fmla="*/ 284190 h 828157"/>
                <a:gd name="T12" fmla="*/ 176773 w 853662"/>
                <a:gd name="T13" fmla="*/ 284190 h 828157"/>
                <a:gd name="T14" fmla="*/ 173208 w 853662"/>
                <a:gd name="T15" fmla="*/ 280621 h 828157"/>
                <a:gd name="T16" fmla="*/ 173208 w 853662"/>
                <a:gd name="T17" fmla="*/ 223522 h 828157"/>
                <a:gd name="T18" fmla="*/ 119735 w 853662"/>
                <a:gd name="T19" fmla="*/ 223522 h 828157"/>
                <a:gd name="T20" fmla="*/ 119735 w 853662"/>
                <a:gd name="T21" fmla="*/ 280621 h 828157"/>
                <a:gd name="T22" fmla="*/ 119735 w 853662"/>
                <a:gd name="T23" fmla="*/ 284190 h 828157"/>
                <a:gd name="T24" fmla="*/ 112606 w 853662"/>
                <a:gd name="T25" fmla="*/ 284190 h 828157"/>
                <a:gd name="T26" fmla="*/ 59133 w 853662"/>
                <a:gd name="T27" fmla="*/ 284190 h 828157"/>
                <a:gd name="T28" fmla="*/ 52004 w 853662"/>
                <a:gd name="T29" fmla="*/ 284190 h 828157"/>
                <a:gd name="T30" fmla="*/ 44874 w 853662"/>
                <a:gd name="T31" fmla="*/ 273484 h 828157"/>
                <a:gd name="T32" fmla="*/ 44874 w 853662"/>
                <a:gd name="T33" fmla="*/ 155718 h 828157"/>
                <a:gd name="T34" fmla="*/ 146471 w 853662"/>
                <a:gd name="T35" fmla="*/ 0 h 828157"/>
                <a:gd name="T36" fmla="*/ 158975 w 853662"/>
                <a:gd name="T37" fmla="*/ 5368 h 828157"/>
                <a:gd name="T38" fmla="*/ 208990 w 853662"/>
                <a:gd name="T39" fmla="*/ 51894 h 828157"/>
                <a:gd name="T40" fmla="*/ 208990 w 853662"/>
                <a:gd name="T41" fmla="*/ 12526 h 828157"/>
                <a:gd name="T42" fmla="*/ 216135 w 853662"/>
                <a:gd name="T43" fmla="*/ 5368 h 828157"/>
                <a:gd name="T44" fmla="*/ 233997 w 853662"/>
                <a:gd name="T45" fmla="*/ 5368 h 828157"/>
                <a:gd name="T46" fmla="*/ 241142 w 853662"/>
                <a:gd name="T47" fmla="*/ 12526 h 828157"/>
                <a:gd name="T48" fmla="*/ 241142 w 853662"/>
                <a:gd name="T49" fmla="*/ 80526 h 828157"/>
                <a:gd name="T50" fmla="*/ 287584 w 853662"/>
                <a:gd name="T51" fmla="*/ 123473 h 828157"/>
                <a:gd name="T52" fmla="*/ 287584 w 853662"/>
                <a:gd name="T53" fmla="*/ 152104 h 828157"/>
                <a:gd name="T54" fmla="*/ 262577 w 853662"/>
                <a:gd name="T55" fmla="*/ 152104 h 828157"/>
                <a:gd name="T56" fmla="*/ 148257 w 853662"/>
                <a:gd name="T57" fmla="*/ 44736 h 828157"/>
                <a:gd name="T58" fmla="*/ 33938 w 853662"/>
                <a:gd name="T59" fmla="*/ 152104 h 828157"/>
                <a:gd name="T60" fmla="*/ 19648 w 853662"/>
                <a:gd name="T61" fmla="*/ 155684 h 828157"/>
                <a:gd name="T62" fmla="*/ 5358 w 853662"/>
                <a:gd name="T63" fmla="*/ 152104 h 828157"/>
                <a:gd name="T64" fmla="*/ 5358 w 853662"/>
                <a:gd name="T65" fmla="*/ 123473 h 828157"/>
                <a:gd name="T66" fmla="*/ 133967 w 853662"/>
                <a:gd name="T67" fmla="*/ 5368 h 828157"/>
                <a:gd name="T68" fmla="*/ 146471 w 853662"/>
                <a:gd name="T69" fmla="*/ 0 h 82815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3662"/>
                <a:gd name="T106" fmla="*/ 0 h 828157"/>
                <a:gd name="T107" fmla="*/ 853662 w 853662"/>
                <a:gd name="T108" fmla="*/ 828157 h 82815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3662" h="828157">
                  <a:moveTo>
                    <a:pt x="432026" y="183391"/>
                  </a:moveTo>
                  <a:cubicBezTo>
                    <a:pt x="432026" y="183391"/>
                    <a:pt x="432026" y="183391"/>
                    <a:pt x="722898" y="453777"/>
                  </a:cubicBezTo>
                  <a:cubicBezTo>
                    <a:pt x="722898" y="453777"/>
                    <a:pt x="722898" y="453777"/>
                    <a:pt x="722898" y="796959"/>
                  </a:cubicBezTo>
                  <a:cubicBezTo>
                    <a:pt x="722898" y="817758"/>
                    <a:pt x="712510" y="828157"/>
                    <a:pt x="712510" y="828157"/>
                  </a:cubicBezTo>
                  <a:cubicBezTo>
                    <a:pt x="702122" y="828157"/>
                    <a:pt x="691733" y="828157"/>
                    <a:pt x="681345" y="828157"/>
                  </a:cubicBezTo>
                  <a:cubicBezTo>
                    <a:pt x="681345" y="828157"/>
                    <a:pt x="681345" y="828157"/>
                    <a:pt x="525521" y="828157"/>
                  </a:cubicBezTo>
                  <a:cubicBezTo>
                    <a:pt x="525521" y="828157"/>
                    <a:pt x="515133" y="828157"/>
                    <a:pt x="515133" y="828157"/>
                  </a:cubicBezTo>
                  <a:cubicBezTo>
                    <a:pt x="515133" y="828157"/>
                    <a:pt x="504744" y="817758"/>
                    <a:pt x="504744" y="817758"/>
                  </a:cubicBezTo>
                  <a:cubicBezTo>
                    <a:pt x="504744" y="817758"/>
                    <a:pt x="504744" y="817758"/>
                    <a:pt x="504744" y="651366"/>
                  </a:cubicBezTo>
                  <a:cubicBezTo>
                    <a:pt x="504744" y="651366"/>
                    <a:pt x="504744" y="651366"/>
                    <a:pt x="348920" y="651366"/>
                  </a:cubicBezTo>
                  <a:cubicBezTo>
                    <a:pt x="348920" y="651366"/>
                    <a:pt x="348920" y="651366"/>
                    <a:pt x="348920" y="817758"/>
                  </a:cubicBezTo>
                  <a:cubicBezTo>
                    <a:pt x="348920" y="817758"/>
                    <a:pt x="348920" y="828157"/>
                    <a:pt x="348920" y="828157"/>
                  </a:cubicBezTo>
                  <a:cubicBezTo>
                    <a:pt x="338532" y="828157"/>
                    <a:pt x="338532" y="828157"/>
                    <a:pt x="328144" y="828157"/>
                  </a:cubicBezTo>
                  <a:cubicBezTo>
                    <a:pt x="328144" y="828157"/>
                    <a:pt x="328144" y="828157"/>
                    <a:pt x="172319" y="828157"/>
                  </a:cubicBezTo>
                  <a:cubicBezTo>
                    <a:pt x="161931" y="828157"/>
                    <a:pt x="161931" y="828157"/>
                    <a:pt x="151543" y="828157"/>
                  </a:cubicBezTo>
                  <a:cubicBezTo>
                    <a:pt x="141155" y="828157"/>
                    <a:pt x="130766" y="817758"/>
                    <a:pt x="130766" y="796959"/>
                  </a:cubicBezTo>
                  <a:cubicBezTo>
                    <a:pt x="130766" y="796959"/>
                    <a:pt x="130766" y="796959"/>
                    <a:pt x="130766" y="453777"/>
                  </a:cubicBezTo>
                  <a:lnTo>
                    <a:pt x="432026" y="183391"/>
                  </a:lnTo>
                  <a:close/>
                  <a:moveTo>
                    <a:pt x="426831" y="0"/>
                  </a:moveTo>
                  <a:cubicBezTo>
                    <a:pt x="439845" y="0"/>
                    <a:pt x="452858" y="5214"/>
                    <a:pt x="463268" y="15644"/>
                  </a:cubicBezTo>
                  <a:cubicBezTo>
                    <a:pt x="463268" y="15644"/>
                    <a:pt x="463268" y="15644"/>
                    <a:pt x="609015" y="151225"/>
                  </a:cubicBezTo>
                  <a:cubicBezTo>
                    <a:pt x="609015" y="151225"/>
                    <a:pt x="609015" y="151225"/>
                    <a:pt x="609015" y="36502"/>
                  </a:cubicBezTo>
                  <a:cubicBezTo>
                    <a:pt x="609015" y="26073"/>
                    <a:pt x="619426" y="15644"/>
                    <a:pt x="629837" y="15644"/>
                  </a:cubicBezTo>
                  <a:cubicBezTo>
                    <a:pt x="629837" y="15644"/>
                    <a:pt x="629837" y="15644"/>
                    <a:pt x="681889" y="15644"/>
                  </a:cubicBezTo>
                  <a:cubicBezTo>
                    <a:pt x="692300" y="15644"/>
                    <a:pt x="702710" y="26073"/>
                    <a:pt x="702710" y="36502"/>
                  </a:cubicBezTo>
                  <a:cubicBezTo>
                    <a:pt x="702710" y="36502"/>
                    <a:pt x="702710" y="36502"/>
                    <a:pt x="702710" y="234660"/>
                  </a:cubicBezTo>
                  <a:cubicBezTo>
                    <a:pt x="702710" y="234660"/>
                    <a:pt x="702710" y="234660"/>
                    <a:pt x="838047" y="359812"/>
                  </a:cubicBezTo>
                  <a:cubicBezTo>
                    <a:pt x="858868" y="380670"/>
                    <a:pt x="858868" y="411958"/>
                    <a:pt x="838047" y="443246"/>
                  </a:cubicBezTo>
                  <a:cubicBezTo>
                    <a:pt x="827637" y="464105"/>
                    <a:pt x="785995" y="464105"/>
                    <a:pt x="765173" y="443246"/>
                  </a:cubicBezTo>
                  <a:cubicBezTo>
                    <a:pt x="765173" y="443246"/>
                    <a:pt x="765173" y="443246"/>
                    <a:pt x="432036" y="130366"/>
                  </a:cubicBezTo>
                  <a:cubicBezTo>
                    <a:pt x="432036" y="130366"/>
                    <a:pt x="432036" y="130366"/>
                    <a:pt x="98899" y="443246"/>
                  </a:cubicBezTo>
                  <a:cubicBezTo>
                    <a:pt x="88489" y="453676"/>
                    <a:pt x="67667" y="453676"/>
                    <a:pt x="57257" y="453676"/>
                  </a:cubicBezTo>
                  <a:cubicBezTo>
                    <a:pt x="46846" y="453676"/>
                    <a:pt x="26025" y="453676"/>
                    <a:pt x="15615" y="443246"/>
                  </a:cubicBezTo>
                  <a:cubicBezTo>
                    <a:pt x="-5206" y="411958"/>
                    <a:pt x="-5206" y="380670"/>
                    <a:pt x="15615" y="359812"/>
                  </a:cubicBezTo>
                  <a:cubicBezTo>
                    <a:pt x="15615" y="359812"/>
                    <a:pt x="15615" y="359812"/>
                    <a:pt x="390394" y="15644"/>
                  </a:cubicBezTo>
                  <a:cubicBezTo>
                    <a:pt x="400805" y="5214"/>
                    <a:pt x="413818" y="0"/>
                    <a:pt x="42683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75" name="Freeform 6"/>
          <p:cNvSpPr>
            <a:spLocks noEditPoints="1" noChangeArrowheads="1"/>
          </p:cNvSpPr>
          <p:nvPr/>
        </p:nvSpPr>
        <p:spPr bwMode="auto">
          <a:xfrm>
            <a:off x="5414963" y="4237038"/>
            <a:ext cx="1881187" cy="2003425"/>
          </a:xfrm>
          <a:custGeom>
            <a:avLst/>
            <a:gdLst>
              <a:gd name="T0" fmla="*/ 2147483647 w 957"/>
              <a:gd name="T1" fmla="*/ 1207509423 h 1020"/>
              <a:gd name="T2" fmla="*/ 2147483647 w 957"/>
              <a:gd name="T3" fmla="*/ 1651161997 h 1020"/>
              <a:gd name="T4" fmla="*/ 2147483647 w 957"/>
              <a:gd name="T5" fmla="*/ 1979079458 h 1020"/>
              <a:gd name="T6" fmla="*/ 2147483647 w 957"/>
              <a:gd name="T7" fmla="*/ 1315529385 h 1020"/>
              <a:gd name="T8" fmla="*/ 2147483647 w 957"/>
              <a:gd name="T9" fmla="*/ 586394641 h 1020"/>
              <a:gd name="T10" fmla="*/ 2147483647 w 957"/>
              <a:gd name="T11" fmla="*/ 2147483647 h 1020"/>
              <a:gd name="T12" fmla="*/ 2147483647 w 957"/>
              <a:gd name="T13" fmla="*/ 2147483647 h 1020"/>
              <a:gd name="T14" fmla="*/ 1847005223 w 957"/>
              <a:gd name="T15" fmla="*/ 61725131 h 1020"/>
              <a:gd name="T16" fmla="*/ 2147483647 w 957"/>
              <a:gd name="T17" fmla="*/ 1188219583 h 1020"/>
              <a:gd name="T18" fmla="*/ 2147483647 w 957"/>
              <a:gd name="T19" fmla="*/ 1905779637 h 1020"/>
              <a:gd name="T20" fmla="*/ 2147483647 w 957"/>
              <a:gd name="T21" fmla="*/ 1979079458 h 1020"/>
              <a:gd name="T22" fmla="*/ 2147483647 w 957"/>
              <a:gd name="T23" fmla="*/ 2147483647 h 1020"/>
              <a:gd name="T24" fmla="*/ 2147483647 w 957"/>
              <a:gd name="T25" fmla="*/ 2147483647 h 1020"/>
              <a:gd name="T26" fmla="*/ 2147483647 w 957"/>
              <a:gd name="T27" fmla="*/ 2147483647 h 1020"/>
              <a:gd name="T28" fmla="*/ 1847005223 w 957"/>
              <a:gd name="T29" fmla="*/ 2147483647 h 1020"/>
              <a:gd name="T30" fmla="*/ 1904964260 w 957"/>
              <a:gd name="T31" fmla="*/ 2147483647 h 1020"/>
              <a:gd name="T32" fmla="*/ 1847005223 w 957"/>
              <a:gd name="T33" fmla="*/ 2147483647 h 1020"/>
              <a:gd name="T34" fmla="*/ 1854732439 w 957"/>
              <a:gd name="T35" fmla="*/ 2147483647 h 1020"/>
              <a:gd name="T36" fmla="*/ 1854732439 w 957"/>
              <a:gd name="T37" fmla="*/ 2147483647 h 1020"/>
              <a:gd name="T38" fmla="*/ 1847005223 w 957"/>
              <a:gd name="T39" fmla="*/ 2147483647 h 1020"/>
              <a:gd name="T40" fmla="*/ 2147483647 w 957"/>
              <a:gd name="T41" fmla="*/ 2147483647 h 1020"/>
              <a:gd name="T42" fmla="*/ 1850867848 w 957"/>
              <a:gd name="T43" fmla="*/ 2147483647 h 1020"/>
              <a:gd name="T44" fmla="*/ 1847005223 w 957"/>
              <a:gd name="T45" fmla="*/ 2147483647 h 1020"/>
              <a:gd name="T46" fmla="*/ 2005429868 w 957"/>
              <a:gd name="T47" fmla="*/ 2147483647 h 1020"/>
              <a:gd name="T48" fmla="*/ 1847005223 w 957"/>
              <a:gd name="T49" fmla="*/ 1975221883 h 1020"/>
              <a:gd name="T50" fmla="*/ 2147483647 w 957"/>
              <a:gd name="T51" fmla="*/ 1936642203 h 1020"/>
              <a:gd name="T52" fmla="*/ 2147483647 w 957"/>
              <a:gd name="T53" fmla="*/ 1230654874 h 1020"/>
              <a:gd name="T54" fmla="*/ 1847005223 w 957"/>
              <a:gd name="T55" fmla="*/ 61725131 h 1020"/>
              <a:gd name="T56" fmla="*/ 1526291342 w 957"/>
              <a:gd name="T57" fmla="*/ 135024953 h 1020"/>
              <a:gd name="T58" fmla="*/ 1847005223 w 957"/>
              <a:gd name="T59" fmla="*/ 61725131 h 1020"/>
              <a:gd name="T60" fmla="*/ 1642211382 w 957"/>
              <a:gd name="T61" fmla="*/ 787002300 h 1020"/>
              <a:gd name="T62" fmla="*/ 1136024651 w 957"/>
              <a:gd name="T63" fmla="*/ 1095629921 h 1020"/>
              <a:gd name="T64" fmla="*/ 1398777529 w 957"/>
              <a:gd name="T65" fmla="*/ 1952074467 h 1020"/>
              <a:gd name="T66" fmla="*/ 1843140632 w 957"/>
              <a:gd name="T67" fmla="*/ 1844054505 h 1020"/>
              <a:gd name="T68" fmla="*/ 1847005223 w 957"/>
              <a:gd name="T69" fmla="*/ 1975221883 h 1020"/>
              <a:gd name="T70" fmla="*/ 1692443203 w 957"/>
              <a:gd name="T71" fmla="*/ 2147483647 h 1020"/>
              <a:gd name="T72" fmla="*/ 1847005223 w 957"/>
              <a:gd name="T73" fmla="*/ 2147483647 h 1020"/>
              <a:gd name="T74" fmla="*/ 1429690326 w 957"/>
              <a:gd name="T75" fmla="*/ 2147483647 h 1020"/>
              <a:gd name="T76" fmla="*/ 1847005223 w 957"/>
              <a:gd name="T77" fmla="*/ 2147483647 h 1020"/>
              <a:gd name="T78" fmla="*/ 1847005223 w 957"/>
              <a:gd name="T79" fmla="*/ 2147483647 h 1020"/>
              <a:gd name="T80" fmla="*/ 1847005223 w 957"/>
              <a:gd name="T81" fmla="*/ 2147483647 h 1020"/>
              <a:gd name="T82" fmla="*/ 1800636027 w 957"/>
              <a:gd name="T83" fmla="*/ 2147483647 h 1020"/>
              <a:gd name="T84" fmla="*/ 1847005223 w 957"/>
              <a:gd name="T85" fmla="*/ 2147483647 h 1020"/>
              <a:gd name="T86" fmla="*/ 977598041 w 957"/>
              <a:gd name="T87" fmla="*/ 2147483647 h 1020"/>
              <a:gd name="T88" fmla="*/ 1321497502 w 957"/>
              <a:gd name="T89" fmla="*/ 2147483647 h 1020"/>
              <a:gd name="T90" fmla="*/ 1023967236 w 957"/>
              <a:gd name="T91" fmla="*/ 2002226873 h 1020"/>
              <a:gd name="T92" fmla="*/ 977598041 w 957"/>
              <a:gd name="T93" fmla="*/ 1840196930 h 1020"/>
              <a:gd name="T94" fmla="*/ 1066471841 w 957"/>
              <a:gd name="T95" fmla="*/ 1315529385 h 1020"/>
              <a:gd name="T96" fmla="*/ 977598041 w 957"/>
              <a:gd name="T97" fmla="*/ 551672536 h 1020"/>
              <a:gd name="T98" fmla="*/ 826902578 w 957"/>
              <a:gd name="T99" fmla="*/ 1207509423 h 1020"/>
              <a:gd name="T100" fmla="*/ 977598041 w 957"/>
              <a:gd name="T101" fmla="*/ 1195934733 h 1020"/>
              <a:gd name="T102" fmla="*/ 977598041 w 957"/>
              <a:gd name="T103" fmla="*/ 1840196930 h 1020"/>
              <a:gd name="T104" fmla="*/ 877134399 w 957"/>
              <a:gd name="T105" fmla="*/ 1890349336 h 1020"/>
              <a:gd name="T106" fmla="*/ 768941575 w 957"/>
              <a:gd name="T107" fmla="*/ 1384969667 h 1020"/>
              <a:gd name="T108" fmla="*/ 977598041 w 957"/>
              <a:gd name="T109" fmla="*/ 2147483647 h 1020"/>
              <a:gd name="T110" fmla="*/ 11591807 w 957"/>
              <a:gd name="T111" fmla="*/ 2147483647 h 1020"/>
              <a:gd name="T112" fmla="*/ 977598041 w 957"/>
              <a:gd name="T113" fmla="*/ 2147483647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288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4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ldLvl="0" autoUpdateAnimBg="0"/>
      <p:bldP spid="47109" grpId="0" bldLvl="0" autoUpdateAnimBg="0"/>
      <p:bldP spid="47136" grpId="0" bldLvl="0" autoUpdateAnimBg="0"/>
      <p:bldP spid="47137" grpId="0" bldLvl="0" autoUpdateAnimBg="0"/>
      <p:bldP spid="47138" grpId="0" bldLvl="0" autoUpdateAnimBg="0"/>
      <p:bldP spid="47139" grpId="0" bldLvl="0" autoUpdateAnimBg="0"/>
      <p:bldP spid="47140" grpId="0" bldLvl="0" autoUpdateAnimBg="0"/>
      <p:bldP spid="47141" grpId="0" bldLvl="0" autoUpdateAnimBg="0"/>
      <p:bldP spid="47142" grpId="0" bldLvl="0" autoUpdateAnimBg="0"/>
      <p:bldP spid="47143" grpId="0" bldLvl="0" autoUpdateAnimBg="0"/>
      <p:bldP spid="47144" grpId="0" bldLvl="0" autoUpdateAnimBg="0"/>
      <p:bldP spid="47145" grpId="0" bldLvl="0" autoUpdateAnimBg="0"/>
      <p:bldP spid="47146" grpId="0" bldLvl="0" autoUpdateAnimBg="0"/>
      <p:bldP spid="47147" grpId="0" bldLvl="0" autoUpdateAnimBg="0"/>
      <p:bldP spid="4717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7D1ED71-8784-45BB-A2BD-7C077659376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16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1484313" y="3225800"/>
            <a:ext cx="3952875" cy="442913"/>
            <a:chOff x="0" y="0"/>
            <a:chExt cx="3952876" cy="441648"/>
          </a:xfrm>
        </p:grpSpPr>
        <p:sp>
          <p:nvSpPr>
            <p:cNvPr id="71721" name="圆角矩形 2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2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3" name="圆角矩形 4"/>
            <p:cNvSpPr>
              <a:spLocks noChangeArrowheads="1"/>
            </p:cNvSpPr>
            <p:nvPr/>
          </p:nvSpPr>
          <p:spPr bwMode="auto">
            <a:xfrm>
              <a:off x="3128963" y="1302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4" name="文本框 34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5" name="文本框 37"/>
            <p:cNvSpPr>
              <a:spLocks noChangeArrowheads="1"/>
            </p:cNvSpPr>
            <p:nvPr/>
          </p:nvSpPr>
          <p:spPr bwMode="auto">
            <a:xfrm>
              <a:off x="3128963" y="4311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60%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6" name="文本框 41"/>
            <p:cNvSpPr>
              <a:spLocks noChangeArrowheads="1"/>
            </p:cNvSpPr>
            <p:nvPr/>
          </p:nvSpPr>
          <p:spPr bwMode="auto">
            <a:xfrm>
              <a:off x="0" y="30087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1484313" y="3943350"/>
            <a:ext cx="3952875" cy="433388"/>
            <a:chOff x="0" y="0"/>
            <a:chExt cx="3952876" cy="433388"/>
          </a:xfrm>
        </p:grpSpPr>
        <p:sp>
          <p:nvSpPr>
            <p:cNvPr id="71715" name="圆角矩形 7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6" name="圆角矩形 8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7" name="圆角矩形 9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8" name="文本框 32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9" name="文本框 38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70%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0" name="文本框 42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1484313" y="4651375"/>
            <a:ext cx="3952875" cy="433388"/>
            <a:chOff x="0" y="0"/>
            <a:chExt cx="3952876" cy="433388"/>
          </a:xfrm>
        </p:grpSpPr>
        <p:sp>
          <p:nvSpPr>
            <p:cNvPr id="71709" name="圆角矩形 10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0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1" name="圆角矩形 12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2" name="文本框 33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3" name="文本框 39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4" name="文本框 43"/>
            <p:cNvSpPr>
              <a:spLocks noChangeArrowheads="1"/>
            </p:cNvSpPr>
            <p:nvPr/>
          </p:nvSpPr>
          <p:spPr bwMode="auto">
            <a:xfrm>
              <a:off x="0" y="30091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80%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1484313" y="5359400"/>
            <a:ext cx="3952875" cy="431800"/>
            <a:chOff x="0" y="0"/>
            <a:chExt cx="3952876" cy="431007"/>
          </a:xfrm>
        </p:grpSpPr>
        <p:sp>
          <p:nvSpPr>
            <p:cNvPr id="71703" name="圆角矩形 13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4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5" name="圆角矩形 15"/>
            <p:cNvSpPr>
              <a:spLocks noChangeArrowheads="1"/>
            </p:cNvSpPr>
            <p:nvPr/>
          </p:nvSpPr>
          <p:spPr bwMode="auto">
            <a:xfrm>
              <a:off x="3128963" y="2382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6" name="文本框 35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7" name="文本框 40"/>
            <p:cNvSpPr>
              <a:spLocks noChangeArrowheads="1"/>
            </p:cNvSpPr>
            <p:nvPr/>
          </p:nvSpPr>
          <p:spPr bwMode="auto">
            <a:xfrm>
              <a:off x="3128963" y="32472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8" name="文本框 44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8160" name="矩形 47"/>
          <p:cNvSpPr>
            <a:spLocks noChangeArrowheads="1"/>
          </p:cNvSpPr>
          <p:nvPr/>
        </p:nvSpPr>
        <p:spPr bwMode="auto">
          <a:xfrm>
            <a:off x="1400175" y="1595438"/>
            <a:ext cx="95091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1" name="矩形 48"/>
          <p:cNvSpPr>
            <a:spLocks noChangeArrowheads="1"/>
          </p:cNvSpPr>
          <p:nvPr/>
        </p:nvSpPr>
        <p:spPr bwMode="auto">
          <a:xfrm>
            <a:off x="5940425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2" name="矩形 47"/>
          <p:cNvSpPr>
            <a:spLocks noChangeArrowheads="1"/>
          </p:cNvSpPr>
          <p:nvPr/>
        </p:nvSpPr>
        <p:spPr bwMode="auto">
          <a:xfrm>
            <a:off x="5940425" y="3554413"/>
            <a:ext cx="239077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3" name="矩形 50"/>
          <p:cNvSpPr>
            <a:spLocks noChangeArrowheads="1"/>
          </p:cNvSpPr>
          <p:nvPr/>
        </p:nvSpPr>
        <p:spPr bwMode="auto">
          <a:xfrm>
            <a:off x="8483600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4" name="矩形 47"/>
          <p:cNvSpPr>
            <a:spLocks noChangeArrowheads="1"/>
          </p:cNvSpPr>
          <p:nvPr/>
        </p:nvSpPr>
        <p:spPr bwMode="auto">
          <a:xfrm>
            <a:off x="8483600" y="3554413"/>
            <a:ext cx="2366963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5" name="矩形 54"/>
          <p:cNvSpPr>
            <a:spLocks noChangeArrowheads="1"/>
          </p:cNvSpPr>
          <p:nvPr/>
        </p:nvSpPr>
        <p:spPr bwMode="auto">
          <a:xfrm>
            <a:off x="5940425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6" name="矩形 47"/>
          <p:cNvSpPr>
            <a:spLocks noChangeArrowheads="1"/>
          </p:cNvSpPr>
          <p:nvPr/>
        </p:nvSpPr>
        <p:spPr bwMode="auto">
          <a:xfrm>
            <a:off x="5940425" y="5038725"/>
            <a:ext cx="2390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7" name="矩形 56"/>
          <p:cNvSpPr>
            <a:spLocks noChangeArrowheads="1"/>
          </p:cNvSpPr>
          <p:nvPr/>
        </p:nvSpPr>
        <p:spPr bwMode="auto">
          <a:xfrm>
            <a:off x="8483600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8" name="矩形 47"/>
          <p:cNvSpPr>
            <a:spLocks noChangeArrowheads="1"/>
          </p:cNvSpPr>
          <p:nvPr/>
        </p:nvSpPr>
        <p:spPr bwMode="auto">
          <a:xfrm>
            <a:off x="8483600" y="5038725"/>
            <a:ext cx="23669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9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8170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1701" name="直接连接符 6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02" name="直接连接符 6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758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4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0" grpId="0" bldLvl="0" autoUpdateAnimBg="0"/>
      <p:bldP spid="48161" grpId="0" bldLvl="0" autoUpdateAnimBg="0"/>
      <p:bldP spid="48162" grpId="0" bldLvl="0" autoUpdateAnimBg="0"/>
      <p:bldP spid="48163" grpId="0" bldLvl="0" autoUpdateAnimBg="0"/>
      <p:bldP spid="48164" grpId="0" bldLvl="0" autoUpdateAnimBg="0"/>
      <p:bldP spid="48165" grpId="0" bldLvl="0" autoUpdateAnimBg="0"/>
      <p:bldP spid="48166" grpId="0" bldLvl="0" autoUpdateAnimBg="0"/>
      <p:bldP spid="48167" grpId="0" bldLvl="0" autoUpdateAnimBg="0"/>
      <p:bldP spid="48168" grpId="0" bldLvl="0" autoUpdateAnimBg="0"/>
      <p:bldP spid="48169" grpId="0" bldLvl="0" autoUpdateAnimBg="0"/>
      <p:bldP spid="48170" grpId="0" bldLvl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6329999-271C-433F-B604-85EC29E2708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27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9156" name="文本框 7"/>
          <p:cNvSpPr>
            <a:spLocks noChangeArrowheads="1"/>
          </p:cNvSpPr>
          <p:nvPr/>
        </p:nvSpPr>
        <p:spPr bwMode="auto">
          <a:xfrm>
            <a:off x="7940675" y="5130800"/>
            <a:ext cx="200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7" name="文本框 8"/>
          <p:cNvSpPr>
            <a:spLocks noChangeArrowheads="1"/>
          </p:cNvSpPr>
          <p:nvPr/>
        </p:nvSpPr>
        <p:spPr bwMode="auto">
          <a:xfrm>
            <a:off x="7381875" y="5507038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文本框 9"/>
          <p:cNvSpPr>
            <a:spLocks noChangeArrowheads="1"/>
          </p:cNvSpPr>
          <p:nvPr/>
        </p:nvSpPr>
        <p:spPr bwMode="auto">
          <a:xfrm>
            <a:off x="7377113" y="5029200"/>
            <a:ext cx="654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9" name="文本框 12"/>
          <p:cNvSpPr>
            <a:spLocks noChangeArrowheads="1"/>
          </p:cNvSpPr>
          <p:nvPr/>
        </p:nvSpPr>
        <p:spPr bwMode="auto">
          <a:xfrm>
            <a:off x="7993063" y="1828800"/>
            <a:ext cx="2144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0" name="文本框 13"/>
          <p:cNvSpPr>
            <a:spLocks noChangeArrowheads="1"/>
          </p:cNvSpPr>
          <p:nvPr/>
        </p:nvSpPr>
        <p:spPr bwMode="auto">
          <a:xfrm>
            <a:off x="7381875" y="2203450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14"/>
          <p:cNvSpPr>
            <a:spLocks noChangeArrowheads="1"/>
          </p:cNvSpPr>
          <p:nvPr/>
        </p:nvSpPr>
        <p:spPr bwMode="auto">
          <a:xfrm>
            <a:off x="7377113" y="172720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2" name="文本框 16"/>
          <p:cNvSpPr>
            <a:spLocks noChangeArrowheads="1"/>
          </p:cNvSpPr>
          <p:nvPr/>
        </p:nvSpPr>
        <p:spPr bwMode="auto">
          <a:xfrm>
            <a:off x="2019300" y="5130800"/>
            <a:ext cx="2182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3" name="文本框 17"/>
          <p:cNvSpPr>
            <a:spLocks noChangeArrowheads="1"/>
          </p:cNvSpPr>
          <p:nvPr/>
        </p:nvSpPr>
        <p:spPr bwMode="auto">
          <a:xfrm>
            <a:off x="1168400" y="5502275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文本框 18"/>
          <p:cNvSpPr>
            <a:spLocks noChangeArrowheads="1"/>
          </p:cNvSpPr>
          <p:nvPr/>
        </p:nvSpPr>
        <p:spPr bwMode="auto">
          <a:xfrm>
            <a:off x="4154488" y="5024438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5" name="文本框 20"/>
          <p:cNvSpPr>
            <a:spLocks noChangeArrowheads="1"/>
          </p:cNvSpPr>
          <p:nvPr/>
        </p:nvSpPr>
        <p:spPr bwMode="auto">
          <a:xfrm>
            <a:off x="2365375" y="18288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6" name="文本框 21"/>
          <p:cNvSpPr>
            <a:spLocks noChangeArrowheads="1"/>
          </p:cNvSpPr>
          <p:nvPr/>
        </p:nvSpPr>
        <p:spPr bwMode="auto">
          <a:xfrm>
            <a:off x="1168400" y="2198688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文本框 22"/>
          <p:cNvSpPr>
            <a:spLocks noChangeArrowheads="1"/>
          </p:cNvSpPr>
          <p:nvPr/>
        </p:nvSpPr>
        <p:spPr bwMode="auto">
          <a:xfrm>
            <a:off x="4135438" y="172085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5138738" y="1495425"/>
            <a:ext cx="1897062" cy="1898650"/>
            <a:chOff x="0" y="0"/>
            <a:chExt cx="1897870" cy="1897870"/>
          </a:xfrm>
        </p:grpSpPr>
        <p:grpSp>
          <p:nvGrpSpPr>
            <p:cNvPr id="72747" name="组合 30"/>
            <p:cNvGrpSpPr>
              <a:grpSpLocks/>
            </p:cNvGrpSpPr>
            <p:nvPr/>
          </p:nvGrpSpPr>
          <p:grpSpPr bwMode="auto">
            <a:xfrm>
              <a:off x="780319" y="184226"/>
              <a:ext cx="337232" cy="540000"/>
              <a:chOff x="0" y="0"/>
              <a:chExt cx="250825" cy="401638"/>
            </a:xfrm>
          </p:grpSpPr>
          <p:sp>
            <p:nvSpPr>
              <p:cNvPr id="72748" name="Freeform 550"/>
              <p:cNvSpPr>
                <a:spLocks noChangeArrowheads="1"/>
              </p:cNvSpPr>
              <p:nvPr/>
            </p:nvSpPr>
            <p:spPr bwMode="auto">
              <a:xfrm>
                <a:off x="0" y="111125"/>
                <a:ext cx="250825" cy="290513"/>
              </a:xfrm>
              <a:custGeom>
                <a:avLst/>
                <a:gdLst>
                  <a:gd name="T0" fmla="*/ 349517670 w 180"/>
                  <a:gd name="T1" fmla="*/ 131385547 h 209"/>
                  <a:gd name="T2" fmla="*/ 349517670 w 180"/>
                  <a:gd name="T3" fmla="*/ 28981799 h 209"/>
                  <a:gd name="T4" fmla="*/ 302915779 w 180"/>
                  <a:gd name="T5" fmla="*/ 28981799 h 209"/>
                  <a:gd name="T6" fmla="*/ 302915779 w 180"/>
                  <a:gd name="T7" fmla="*/ 131385547 h 209"/>
                  <a:gd name="T8" fmla="*/ 178641745 w 180"/>
                  <a:gd name="T9" fmla="*/ 255042614 h 209"/>
                  <a:gd name="T10" fmla="*/ 176700639 w 180"/>
                  <a:gd name="T11" fmla="*/ 255042614 h 209"/>
                  <a:gd name="T12" fmla="*/ 174759532 w 180"/>
                  <a:gd name="T13" fmla="*/ 255042614 h 209"/>
                  <a:gd name="T14" fmla="*/ 174759532 w 180"/>
                  <a:gd name="T15" fmla="*/ 255042614 h 209"/>
                  <a:gd name="T16" fmla="*/ 172817032 w 180"/>
                  <a:gd name="T17" fmla="*/ 255042614 h 209"/>
                  <a:gd name="T18" fmla="*/ 46601892 w 180"/>
                  <a:gd name="T19" fmla="*/ 131385547 h 209"/>
                  <a:gd name="T20" fmla="*/ 46601892 w 180"/>
                  <a:gd name="T21" fmla="*/ 28981799 h 209"/>
                  <a:gd name="T22" fmla="*/ 0 w 180"/>
                  <a:gd name="T23" fmla="*/ 28981799 h 209"/>
                  <a:gd name="T24" fmla="*/ 0 w 180"/>
                  <a:gd name="T25" fmla="*/ 131385547 h 209"/>
                  <a:gd name="T26" fmla="*/ 147574282 w 180"/>
                  <a:gd name="T27" fmla="*/ 301413493 h 209"/>
                  <a:gd name="T28" fmla="*/ 147574282 w 180"/>
                  <a:gd name="T29" fmla="*/ 374835441 h 209"/>
                  <a:gd name="T30" fmla="*/ 42718284 w 180"/>
                  <a:gd name="T31" fmla="*/ 403817240 h 209"/>
                  <a:gd name="T32" fmla="*/ 308740493 w 180"/>
                  <a:gd name="T33" fmla="*/ 403817240 h 209"/>
                  <a:gd name="T34" fmla="*/ 201943388 w 180"/>
                  <a:gd name="T35" fmla="*/ 372903321 h 209"/>
                  <a:gd name="T36" fmla="*/ 201943388 w 180"/>
                  <a:gd name="T37" fmla="*/ 301413493 h 209"/>
                  <a:gd name="T38" fmla="*/ 349517670 w 180"/>
                  <a:gd name="T39" fmla="*/ 131385547 h 2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0"/>
                  <a:gd name="T61" fmla="*/ 0 h 209"/>
                  <a:gd name="T62" fmla="*/ 180 w 180"/>
                  <a:gd name="T63" fmla="*/ 209 h 2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9" name="Freeform 551"/>
              <p:cNvSpPr>
                <a:spLocks noChangeArrowheads="1"/>
              </p:cNvSpPr>
              <p:nvPr/>
            </p:nvSpPr>
            <p:spPr bwMode="auto">
              <a:xfrm>
                <a:off x="65087" y="0"/>
                <a:ext cx="120650" cy="263525"/>
              </a:xfrm>
              <a:custGeom>
                <a:avLst/>
                <a:gdLst>
                  <a:gd name="T0" fmla="*/ 82696561 w 87"/>
                  <a:gd name="T1" fmla="*/ 365502240 h 190"/>
                  <a:gd name="T2" fmla="*/ 82696561 w 87"/>
                  <a:gd name="T3" fmla="*/ 365502240 h 190"/>
                  <a:gd name="T4" fmla="*/ 84618640 w 87"/>
                  <a:gd name="T5" fmla="*/ 365502240 h 190"/>
                  <a:gd name="T6" fmla="*/ 167315201 w 87"/>
                  <a:gd name="T7" fmla="*/ 282783130 h 190"/>
                  <a:gd name="T8" fmla="*/ 167315201 w 87"/>
                  <a:gd name="T9" fmla="*/ 82719111 h 190"/>
                  <a:gd name="T10" fmla="*/ 84618640 w 87"/>
                  <a:gd name="T11" fmla="*/ 0 h 190"/>
                  <a:gd name="T12" fmla="*/ 82696561 w 87"/>
                  <a:gd name="T13" fmla="*/ 0 h 190"/>
                  <a:gd name="T14" fmla="*/ 82696561 w 87"/>
                  <a:gd name="T15" fmla="*/ 0 h 190"/>
                  <a:gd name="T16" fmla="*/ 0 w 87"/>
                  <a:gd name="T17" fmla="*/ 82719111 h 190"/>
                  <a:gd name="T18" fmla="*/ 0 w 87"/>
                  <a:gd name="T19" fmla="*/ 282783130 h 190"/>
                  <a:gd name="T20" fmla="*/ 82696561 w 87"/>
                  <a:gd name="T21" fmla="*/ 365502240 h 1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7"/>
                  <a:gd name="T34" fmla="*/ 0 h 190"/>
                  <a:gd name="T35" fmla="*/ 87 w 87"/>
                  <a:gd name="T36" fmla="*/ 190 h 1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9"/>
          <p:cNvGrpSpPr>
            <a:grpSpLocks/>
          </p:cNvGrpSpPr>
          <p:nvPr/>
        </p:nvGrpSpPr>
        <p:grpSpPr bwMode="auto">
          <a:xfrm>
            <a:off x="5138738" y="4332288"/>
            <a:ext cx="1897062" cy="1970087"/>
            <a:chOff x="0" y="0"/>
            <a:chExt cx="1897870" cy="1969070"/>
          </a:xfrm>
        </p:grpSpPr>
        <p:grpSp>
          <p:nvGrpSpPr>
            <p:cNvPr id="72743" name="组合 27"/>
            <p:cNvGrpSpPr>
              <a:grpSpLocks/>
            </p:cNvGrpSpPr>
            <p:nvPr/>
          </p:nvGrpSpPr>
          <p:grpSpPr bwMode="auto">
            <a:xfrm>
              <a:off x="686435" y="0"/>
              <a:ext cx="525001" cy="540000"/>
              <a:chOff x="0" y="0"/>
              <a:chExt cx="388938" cy="400050"/>
            </a:xfrm>
          </p:grpSpPr>
          <p:sp>
            <p:nvSpPr>
              <p:cNvPr id="72744" name="Freeform 405"/>
              <p:cNvSpPr>
                <a:spLocks noChangeArrowheads="1"/>
              </p:cNvSpPr>
              <p:nvPr/>
            </p:nvSpPr>
            <p:spPr bwMode="auto">
              <a:xfrm>
                <a:off x="98425" y="0"/>
                <a:ext cx="127000" cy="125413"/>
              </a:xfrm>
              <a:custGeom>
                <a:avLst/>
                <a:gdLst>
                  <a:gd name="T0" fmla="*/ 87646747 w 91"/>
                  <a:gd name="T1" fmla="*/ 172839786 h 91"/>
                  <a:gd name="T2" fmla="*/ 109072066 w 91"/>
                  <a:gd name="T3" fmla="*/ 170940675 h 91"/>
                  <a:gd name="T4" fmla="*/ 79856484 w 91"/>
                  <a:gd name="T5" fmla="*/ 146249474 h 91"/>
                  <a:gd name="T6" fmla="*/ 60379429 w 91"/>
                  <a:gd name="T7" fmla="*/ 113960450 h 91"/>
                  <a:gd name="T8" fmla="*/ 72064824 w 91"/>
                  <a:gd name="T9" fmla="*/ 75974093 h 91"/>
                  <a:gd name="T10" fmla="*/ 112967198 w 91"/>
                  <a:gd name="T11" fmla="*/ 58879336 h 91"/>
                  <a:gd name="T12" fmla="*/ 144131044 w 91"/>
                  <a:gd name="T13" fmla="*/ 70275381 h 91"/>
                  <a:gd name="T14" fmla="*/ 177241758 w 91"/>
                  <a:gd name="T15" fmla="*/ 94966582 h 91"/>
                  <a:gd name="T16" fmla="*/ 177241758 w 91"/>
                  <a:gd name="T17" fmla="*/ 87370138 h 91"/>
                  <a:gd name="T18" fmla="*/ 87646747 w 91"/>
                  <a:gd name="T19" fmla="*/ 0 h 91"/>
                  <a:gd name="T20" fmla="*/ 0 w 91"/>
                  <a:gd name="T21" fmla="*/ 87370138 h 91"/>
                  <a:gd name="T22" fmla="*/ 87646747 w 91"/>
                  <a:gd name="T23" fmla="*/ 172839786 h 9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1"/>
                  <a:gd name="T38" fmla="*/ 91 w 91"/>
                  <a:gd name="T39" fmla="*/ 91 h 9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5" name="Freeform 407"/>
              <p:cNvSpPr>
                <a:spLocks noChangeArrowheads="1"/>
              </p:cNvSpPr>
              <p:nvPr/>
            </p:nvSpPr>
            <p:spPr bwMode="auto">
              <a:xfrm>
                <a:off x="161925" y="63500"/>
                <a:ext cx="227013" cy="198438"/>
              </a:xfrm>
              <a:custGeom>
                <a:avLst/>
                <a:gdLst>
                  <a:gd name="T0" fmla="*/ 201725423 w 163"/>
                  <a:gd name="T1" fmla="*/ 50067434 h 143"/>
                  <a:gd name="T2" fmla="*/ 153233775 w 163"/>
                  <a:gd name="T3" fmla="*/ 59695146 h 143"/>
                  <a:gd name="T4" fmla="*/ 128017227 w 163"/>
                  <a:gd name="T5" fmla="*/ 77025861 h 143"/>
                  <a:gd name="T6" fmla="*/ 38792761 w 163"/>
                  <a:gd name="T7" fmla="*/ 3850807 h 143"/>
                  <a:gd name="T8" fmla="*/ 25215156 w 163"/>
                  <a:gd name="T9" fmla="*/ 0 h 143"/>
                  <a:gd name="T10" fmla="*/ 7758831 w 163"/>
                  <a:gd name="T11" fmla="*/ 7703002 h 143"/>
                  <a:gd name="T12" fmla="*/ 9698887 w 163"/>
                  <a:gd name="T13" fmla="*/ 38513624 h 143"/>
                  <a:gd name="T14" fmla="*/ 100862015 w 163"/>
                  <a:gd name="T15" fmla="*/ 111687290 h 143"/>
                  <a:gd name="T16" fmla="*/ 89224465 w 163"/>
                  <a:gd name="T17" fmla="*/ 140573202 h 143"/>
                  <a:gd name="T18" fmla="*/ 87284409 w 163"/>
                  <a:gd name="T19" fmla="*/ 155977819 h 143"/>
                  <a:gd name="T20" fmla="*/ 141594832 w 163"/>
                  <a:gd name="T21" fmla="*/ 127093294 h 143"/>
                  <a:gd name="T22" fmla="*/ 172630156 w 163"/>
                  <a:gd name="T23" fmla="*/ 119390292 h 143"/>
                  <a:gd name="T24" fmla="*/ 230819298 w 163"/>
                  <a:gd name="T25" fmla="*/ 152127011 h 143"/>
                  <a:gd name="T26" fmla="*/ 205604142 w 163"/>
                  <a:gd name="T27" fmla="*/ 240706682 h 143"/>
                  <a:gd name="T28" fmla="*/ 159052550 w 163"/>
                  <a:gd name="T29" fmla="*/ 267665108 h 143"/>
                  <a:gd name="T30" fmla="*/ 201725423 w 163"/>
                  <a:gd name="T31" fmla="*/ 275368111 h 143"/>
                  <a:gd name="T32" fmla="*/ 316165044 w 163"/>
                  <a:gd name="T33" fmla="*/ 161754724 h 143"/>
                  <a:gd name="T34" fmla="*/ 201725423 w 163"/>
                  <a:gd name="T35" fmla="*/ 50067434 h 1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63"/>
                  <a:gd name="T55" fmla="*/ 0 h 143"/>
                  <a:gd name="T56" fmla="*/ 163 w 163"/>
                  <a:gd name="T57" fmla="*/ 143 h 1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6" name="Freeform 408"/>
              <p:cNvSpPr>
                <a:spLocks noChangeArrowheads="1"/>
              </p:cNvSpPr>
              <p:nvPr/>
            </p:nvSpPr>
            <p:spPr bwMode="auto">
              <a:xfrm>
                <a:off x="0" y="169862"/>
                <a:ext cx="315913" cy="230188"/>
              </a:xfrm>
              <a:custGeom>
                <a:avLst/>
                <a:gdLst>
                  <a:gd name="T0" fmla="*/ 294391949 w 227"/>
                  <a:gd name="T1" fmla="*/ 134290284 h 165"/>
                  <a:gd name="T2" fmla="*/ 416410910 w 227"/>
                  <a:gd name="T3" fmla="*/ 68118907 h 165"/>
                  <a:gd name="T4" fmla="*/ 429968726 w 227"/>
                  <a:gd name="T5" fmla="*/ 17516609 h 165"/>
                  <a:gd name="T6" fmla="*/ 397042798 w 227"/>
                  <a:gd name="T7" fmla="*/ 0 h 165"/>
                  <a:gd name="T8" fmla="*/ 379611916 w 227"/>
                  <a:gd name="T9" fmla="*/ 3892270 h 165"/>
                  <a:gd name="T10" fmla="*/ 261467412 w 227"/>
                  <a:gd name="T11" fmla="*/ 70065042 h 165"/>
                  <a:gd name="T12" fmla="*/ 238226236 w 227"/>
                  <a:gd name="T13" fmla="*/ 50602298 h 165"/>
                  <a:gd name="T14" fmla="*/ 149133203 w 227"/>
                  <a:gd name="T15" fmla="*/ 21408879 h 165"/>
                  <a:gd name="T16" fmla="*/ 0 w 227"/>
                  <a:gd name="T17" fmla="*/ 171269638 h 165"/>
                  <a:gd name="T18" fmla="*/ 149133203 w 227"/>
                  <a:gd name="T19" fmla="*/ 321130396 h 165"/>
                  <a:gd name="T20" fmla="*/ 300203635 w 227"/>
                  <a:gd name="T21" fmla="*/ 171269638 h 165"/>
                  <a:gd name="T22" fmla="*/ 298266406 w 227"/>
                  <a:gd name="T23" fmla="*/ 165431233 h 165"/>
                  <a:gd name="T24" fmla="*/ 294391949 w 227"/>
                  <a:gd name="T25" fmla="*/ 134290284 h 1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7"/>
                  <a:gd name="T40" fmla="*/ 0 h 165"/>
                  <a:gd name="T41" fmla="*/ 227 w 227"/>
                  <a:gd name="T42" fmla="*/ 165 h 16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" name="组合 23"/>
          <p:cNvGrpSpPr>
            <a:grpSpLocks/>
          </p:cNvGrpSpPr>
          <p:nvPr/>
        </p:nvGrpSpPr>
        <p:grpSpPr bwMode="auto">
          <a:xfrm>
            <a:off x="6721475" y="2946400"/>
            <a:ext cx="1898650" cy="1897063"/>
            <a:chOff x="0" y="0"/>
            <a:chExt cx="1897870" cy="1897870"/>
          </a:xfrm>
        </p:grpSpPr>
        <p:grpSp>
          <p:nvGrpSpPr>
            <p:cNvPr id="72739" name="组合 34"/>
            <p:cNvGrpSpPr>
              <a:grpSpLocks/>
            </p:cNvGrpSpPr>
            <p:nvPr/>
          </p:nvGrpSpPr>
          <p:grpSpPr bwMode="auto">
            <a:xfrm>
              <a:off x="1401737" y="678935"/>
              <a:ext cx="318025" cy="540000"/>
              <a:chOff x="0" y="0"/>
              <a:chExt cx="236538" cy="401638"/>
            </a:xfrm>
          </p:grpSpPr>
          <p:sp>
            <p:nvSpPr>
              <p:cNvPr id="72740" name="Freeform 49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36538" cy="320675"/>
              </a:xfrm>
              <a:custGeom>
                <a:avLst/>
                <a:gdLst>
                  <a:gd name="T0" fmla="*/ 166494924 w 170"/>
                  <a:gd name="T1" fmla="*/ 0 h 230"/>
                  <a:gd name="T2" fmla="*/ 164559487 w 170"/>
                  <a:gd name="T3" fmla="*/ 0 h 230"/>
                  <a:gd name="T4" fmla="*/ 162624049 w 170"/>
                  <a:gd name="T5" fmla="*/ 0 h 230"/>
                  <a:gd name="T6" fmla="*/ 0 w 170"/>
                  <a:gd name="T7" fmla="*/ 186614725 h 230"/>
                  <a:gd name="T8" fmla="*/ 96799698 w 170"/>
                  <a:gd name="T9" fmla="*/ 447097633 h 230"/>
                  <a:gd name="T10" fmla="*/ 232319275 w 170"/>
                  <a:gd name="T11" fmla="*/ 447097633 h 230"/>
                  <a:gd name="T12" fmla="*/ 329118973 w 170"/>
                  <a:gd name="T13" fmla="*/ 186614725 h 230"/>
                  <a:gd name="T14" fmla="*/ 166494924 w 170"/>
                  <a:gd name="T15" fmla="*/ 0 h 230"/>
                  <a:gd name="T16" fmla="*/ 203279366 w 170"/>
                  <a:gd name="T17" fmla="*/ 408219275 h 230"/>
                  <a:gd name="T18" fmla="*/ 187791692 w 170"/>
                  <a:gd name="T19" fmla="*/ 408219275 h 230"/>
                  <a:gd name="T20" fmla="*/ 187791692 w 170"/>
                  <a:gd name="T21" fmla="*/ 309080507 h 230"/>
                  <a:gd name="T22" fmla="*/ 141327281 w 170"/>
                  <a:gd name="T23" fmla="*/ 309080507 h 230"/>
                  <a:gd name="T24" fmla="*/ 141327281 w 170"/>
                  <a:gd name="T25" fmla="*/ 408219275 h 230"/>
                  <a:gd name="T26" fmla="*/ 125839607 w 170"/>
                  <a:gd name="T27" fmla="*/ 408219275 h 230"/>
                  <a:gd name="T28" fmla="*/ 94864261 w 170"/>
                  <a:gd name="T29" fmla="*/ 342126763 h 230"/>
                  <a:gd name="T30" fmla="*/ 38719879 w 170"/>
                  <a:gd name="T31" fmla="*/ 186614725 h 230"/>
                  <a:gd name="T32" fmla="*/ 94864261 w 170"/>
                  <a:gd name="T33" fmla="*/ 58316840 h 230"/>
                  <a:gd name="T34" fmla="*/ 162624049 w 170"/>
                  <a:gd name="T35" fmla="*/ 38878358 h 230"/>
                  <a:gd name="T36" fmla="*/ 162624049 w 170"/>
                  <a:gd name="T37" fmla="*/ 38878358 h 230"/>
                  <a:gd name="T38" fmla="*/ 164559487 w 170"/>
                  <a:gd name="T39" fmla="*/ 38878358 h 230"/>
                  <a:gd name="T40" fmla="*/ 166494924 w 170"/>
                  <a:gd name="T41" fmla="*/ 38878358 h 230"/>
                  <a:gd name="T42" fmla="*/ 166494924 w 170"/>
                  <a:gd name="T43" fmla="*/ 38878358 h 230"/>
                  <a:gd name="T44" fmla="*/ 234254713 w 170"/>
                  <a:gd name="T45" fmla="*/ 58316840 h 230"/>
                  <a:gd name="T46" fmla="*/ 290399094 w 170"/>
                  <a:gd name="T47" fmla="*/ 186614725 h 230"/>
                  <a:gd name="T48" fmla="*/ 234254713 w 170"/>
                  <a:gd name="T49" fmla="*/ 342126763 h 230"/>
                  <a:gd name="T50" fmla="*/ 203279366 w 170"/>
                  <a:gd name="T51" fmla="*/ 408219275 h 2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0"/>
                  <a:gd name="T79" fmla="*/ 0 h 230"/>
                  <a:gd name="T80" fmla="*/ 170 w 170"/>
                  <a:gd name="T81" fmla="*/ 230 h 2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1" name="Rectangle 493"/>
              <p:cNvSpPr>
                <a:spLocks noChangeArrowheads="1"/>
              </p:cNvSpPr>
              <p:nvPr/>
            </p:nvSpPr>
            <p:spPr bwMode="auto">
              <a:xfrm>
                <a:off x="69850" y="334962"/>
                <a:ext cx="98425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2742" name="Rectangle 494"/>
              <p:cNvSpPr>
                <a:spLocks noChangeArrowheads="1"/>
              </p:cNvSpPr>
              <p:nvPr/>
            </p:nvSpPr>
            <p:spPr bwMode="auto">
              <a:xfrm>
                <a:off x="95250" y="374650"/>
                <a:ext cx="49213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53"/>
          <p:cNvGrpSpPr>
            <a:grpSpLocks/>
          </p:cNvGrpSpPr>
          <p:nvPr/>
        </p:nvGrpSpPr>
        <p:grpSpPr bwMode="auto">
          <a:xfrm>
            <a:off x="3554413" y="2946400"/>
            <a:ext cx="1898650" cy="1897063"/>
            <a:chOff x="0" y="0"/>
            <a:chExt cx="1897870" cy="1897870"/>
          </a:xfrm>
        </p:grpSpPr>
        <p:sp>
          <p:nvSpPr>
            <p:cNvPr id="72738" name="Freeform 169"/>
            <p:cNvSpPr>
              <a:spLocks noChangeAspect="1" noChangeArrowheads="1"/>
            </p:cNvSpPr>
            <p:nvPr/>
          </p:nvSpPr>
          <p:spPr bwMode="auto">
            <a:xfrm>
              <a:off x="211267" y="678935"/>
              <a:ext cx="360000" cy="540000"/>
            </a:xfrm>
            <a:custGeom>
              <a:avLst/>
              <a:gdLst>
                <a:gd name="T0" fmla="*/ 506250000 w 192"/>
                <a:gd name="T1" fmla="*/ 675000000 h 288"/>
                <a:gd name="T2" fmla="*/ 457031250 w 192"/>
                <a:gd name="T3" fmla="*/ 682031250 h 288"/>
                <a:gd name="T4" fmla="*/ 421875000 w 192"/>
                <a:gd name="T5" fmla="*/ 675000000 h 288"/>
                <a:gd name="T6" fmla="*/ 337500000 w 192"/>
                <a:gd name="T7" fmla="*/ 587109375 h 288"/>
                <a:gd name="T8" fmla="*/ 330468750 w 192"/>
                <a:gd name="T9" fmla="*/ 555468750 h 288"/>
                <a:gd name="T10" fmla="*/ 337500000 w 192"/>
                <a:gd name="T11" fmla="*/ 506250000 h 288"/>
                <a:gd name="T12" fmla="*/ 330468750 w 192"/>
                <a:gd name="T13" fmla="*/ 460546875 h 288"/>
                <a:gd name="T14" fmla="*/ 337500000 w 192"/>
                <a:gd name="T15" fmla="*/ 425390625 h 288"/>
                <a:gd name="T16" fmla="*/ 425390625 w 192"/>
                <a:gd name="T17" fmla="*/ 337500000 h 288"/>
                <a:gd name="T18" fmla="*/ 460546875 w 192"/>
                <a:gd name="T19" fmla="*/ 330468750 h 288"/>
                <a:gd name="T20" fmla="*/ 506250000 w 192"/>
                <a:gd name="T21" fmla="*/ 337500000 h 288"/>
                <a:gd name="T22" fmla="*/ 675000000 w 192"/>
                <a:gd name="T23" fmla="*/ 168750000 h 288"/>
                <a:gd name="T24" fmla="*/ 506250000 w 192"/>
                <a:gd name="T25" fmla="*/ 0 h 288"/>
                <a:gd name="T26" fmla="*/ 337500000 w 192"/>
                <a:gd name="T27" fmla="*/ 168750000 h 288"/>
                <a:gd name="T28" fmla="*/ 344531250 w 192"/>
                <a:gd name="T29" fmla="*/ 217968750 h 288"/>
                <a:gd name="T30" fmla="*/ 337500000 w 192"/>
                <a:gd name="T31" fmla="*/ 249609375 h 288"/>
                <a:gd name="T32" fmla="*/ 249609375 w 192"/>
                <a:gd name="T33" fmla="*/ 337500000 h 288"/>
                <a:gd name="T34" fmla="*/ 217968750 w 192"/>
                <a:gd name="T35" fmla="*/ 344531250 h 288"/>
                <a:gd name="T36" fmla="*/ 168750000 w 192"/>
                <a:gd name="T37" fmla="*/ 337500000 h 288"/>
                <a:gd name="T38" fmla="*/ 0 w 192"/>
                <a:gd name="T39" fmla="*/ 506250000 h 288"/>
                <a:gd name="T40" fmla="*/ 168750000 w 192"/>
                <a:gd name="T41" fmla="*/ 675000000 h 288"/>
                <a:gd name="T42" fmla="*/ 210937500 w 192"/>
                <a:gd name="T43" fmla="*/ 667968750 h 288"/>
                <a:gd name="T44" fmla="*/ 246093750 w 192"/>
                <a:gd name="T45" fmla="*/ 675000000 h 288"/>
                <a:gd name="T46" fmla="*/ 333984375 w 192"/>
                <a:gd name="T47" fmla="*/ 766406250 h 288"/>
                <a:gd name="T48" fmla="*/ 344531250 w 192"/>
                <a:gd name="T49" fmla="*/ 798046875 h 288"/>
                <a:gd name="T50" fmla="*/ 337500000 w 192"/>
                <a:gd name="T51" fmla="*/ 843750000 h 288"/>
                <a:gd name="T52" fmla="*/ 506250000 w 192"/>
                <a:gd name="T53" fmla="*/ 1012500000 h 288"/>
                <a:gd name="T54" fmla="*/ 675000000 w 192"/>
                <a:gd name="T55" fmla="*/ 843750000 h 288"/>
                <a:gd name="T56" fmla="*/ 506250000 w 192"/>
                <a:gd name="T57" fmla="*/ 67500000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288"/>
                <a:gd name="T89" fmla="*/ 192 w 192"/>
                <a:gd name="T90" fmla="*/ 288 h 28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9188" name="矩形 56"/>
          <p:cNvSpPr>
            <a:spLocks noChangeArrowheads="1"/>
          </p:cNvSpPr>
          <p:nvPr/>
        </p:nvSpPr>
        <p:spPr bwMode="auto">
          <a:xfrm>
            <a:off x="4124325" y="33591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89" name="矩形 47"/>
          <p:cNvSpPr>
            <a:spLocks noChangeArrowheads="1"/>
          </p:cNvSpPr>
          <p:nvPr/>
        </p:nvSpPr>
        <p:spPr bwMode="auto">
          <a:xfrm>
            <a:off x="4138613" y="3708400"/>
            <a:ext cx="14557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0" name="矩形 58"/>
          <p:cNvSpPr>
            <a:spLocks noChangeArrowheads="1"/>
          </p:cNvSpPr>
          <p:nvPr/>
        </p:nvSpPr>
        <p:spPr bwMode="auto">
          <a:xfrm>
            <a:off x="6780213" y="3359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1" name="矩形 47"/>
          <p:cNvSpPr>
            <a:spLocks noChangeArrowheads="1"/>
          </p:cNvSpPr>
          <p:nvPr/>
        </p:nvSpPr>
        <p:spPr bwMode="auto">
          <a:xfrm>
            <a:off x="6638925" y="3708400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2" name="矩形 62"/>
          <p:cNvSpPr>
            <a:spLocks noChangeArrowheads="1"/>
          </p:cNvSpPr>
          <p:nvPr/>
        </p:nvSpPr>
        <p:spPr bwMode="auto">
          <a:xfrm>
            <a:off x="5430838" y="2216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3" name="矩形 47"/>
          <p:cNvSpPr>
            <a:spLocks noChangeArrowheads="1"/>
          </p:cNvSpPr>
          <p:nvPr/>
        </p:nvSpPr>
        <p:spPr bwMode="auto">
          <a:xfrm>
            <a:off x="5408613" y="2566988"/>
            <a:ext cx="13573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4" name="矩形 64"/>
          <p:cNvSpPr>
            <a:spLocks noChangeArrowheads="1"/>
          </p:cNvSpPr>
          <p:nvPr/>
        </p:nvSpPr>
        <p:spPr bwMode="auto">
          <a:xfrm>
            <a:off x="5438775" y="49276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5" name="矩形 47"/>
          <p:cNvSpPr>
            <a:spLocks noChangeArrowheads="1"/>
          </p:cNvSpPr>
          <p:nvPr/>
        </p:nvSpPr>
        <p:spPr bwMode="auto">
          <a:xfrm>
            <a:off x="5368925" y="5305425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919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5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2736" name="直接连接符 5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37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15834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5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3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75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35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5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35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 autoUpdateAnimBg="0"/>
      <p:bldP spid="49157" grpId="0" bldLvl="0" autoUpdateAnimBg="0"/>
      <p:bldP spid="49158" grpId="0" bldLvl="0" autoUpdateAnimBg="0"/>
      <p:bldP spid="49159" grpId="0" bldLvl="0" autoUpdateAnimBg="0"/>
      <p:bldP spid="49160" grpId="0" bldLvl="0" autoUpdateAnimBg="0"/>
      <p:bldP spid="49161" grpId="0" bldLvl="0" autoUpdateAnimBg="0"/>
      <p:bldP spid="49162" grpId="0" bldLvl="0" autoUpdateAnimBg="0"/>
      <p:bldP spid="49163" grpId="0" bldLvl="0" autoUpdateAnimBg="0"/>
      <p:bldP spid="49164" grpId="0" bldLvl="0" autoUpdateAnimBg="0"/>
      <p:bldP spid="49165" grpId="0" bldLvl="0" autoUpdateAnimBg="0"/>
      <p:bldP spid="49166" grpId="0" bldLvl="0" autoUpdateAnimBg="0"/>
      <p:bldP spid="49167" grpId="0" bldLvl="0" autoUpdateAnimBg="0"/>
      <p:bldP spid="49188" grpId="0" bldLvl="0" autoUpdateAnimBg="0"/>
      <p:bldP spid="49189" grpId="0" bldLvl="0" autoUpdateAnimBg="0"/>
      <p:bldP spid="49190" grpId="0" bldLvl="0" autoUpdateAnimBg="0"/>
      <p:bldP spid="49191" grpId="0" bldLvl="0" autoUpdateAnimBg="0"/>
      <p:bldP spid="49192" grpId="0" bldLvl="0" autoUpdateAnimBg="0"/>
      <p:bldP spid="49193" grpId="0" bldLvl="0" autoUpdateAnimBg="0"/>
      <p:bldP spid="49194" grpId="0" bldLvl="0" autoUpdateAnimBg="0"/>
      <p:bldP spid="49195" grpId="0" bldLvl="0" autoUpdateAnimBg="0"/>
      <p:bldP spid="49196" grpId="0" bldLvl="0" autoUpdateAnimBg="0"/>
      <p:bldP spid="49197" grpId="0" bldLvl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F5CC665-D316-4CC2-986B-104291E2EDA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37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pic>
        <p:nvPicPr>
          <p:cNvPr id="50180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829050"/>
            <a:ext cx="32289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4" name="组合 214"/>
          <p:cNvGrpSpPr>
            <a:grpSpLocks/>
          </p:cNvGrpSpPr>
          <p:nvPr/>
        </p:nvGrpSpPr>
        <p:grpSpPr bwMode="auto">
          <a:xfrm>
            <a:off x="5616575" y="2425700"/>
            <a:ext cx="812800" cy="968375"/>
            <a:chOff x="5616575" y="2425700"/>
            <a:chExt cx="812800" cy="968375"/>
          </a:xfrm>
        </p:grpSpPr>
        <p:sp>
          <p:nvSpPr>
            <p:cNvPr id="73824" name="Freeform 9"/>
            <p:cNvSpPr>
              <a:spLocks noChangeArrowheads="1"/>
            </p:cNvSpPr>
            <p:nvPr/>
          </p:nvSpPr>
          <p:spPr bwMode="auto">
            <a:xfrm rot="10213821">
              <a:off x="5616575" y="2425700"/>
              <a:ext cx="812800" cy="968375"/>
            </a:xfrm>
            <a:custGeom>
              <a:avLst/>
              <a:gdLst>
                <a:gd name="T0" fmla="*/ 630484596 w 596"/>
                <a:gd name="T1" fmla="*/ 214532623 h 709"/>
                <a:gd name="T2" fmla="*/ 1108462819 w 596"/>
                <a:gd name="T3" fmla="*/ 764853716 h 709"/>
                <a:gd name="T4" fmla="*/ 554231409 w 596"/>
                <a:gd name="T5" fmla="*/ 1322637716 h 709"/>
                <a:gd name="T6" fmla="*/ 0 w 596"/>
                <a:gd name="T7" fmla="*/ 764853716 h 709"/>
                <a:gd name="T8" fmla="*/ 474257890 w 596"/>
                <a:gd name="T9" fmla="*/ 214532623 h 709"/>
                <a:gd name="T10" fmla="*/ 550511077 w 596"/>
                <a:gd name="T11" fmla="*/ 0 h 709"/>
                <a:gd name="T12" fmla="*/ 630484596 w 596"/>
                <a:gd name="T13" fmla="*/ 21453262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5814395" y="2611303"/>
              <a:ext cx="409017" cy="395498"/>
              <a:chOff x="0" y="0"/>
              <a:chExt cx="439257" cy="424283"/>
            </a:xfrm>
            <a:solidFill>
              <a:srgbClr val="FFD860"/>
            </a:solidFill>
          </p:grpSpPr>
          <p:sp>
            <p:nvSpPr>
              <p:cNvPr id="50185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6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7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8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9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0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1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2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3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4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5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6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7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8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4" name="组合 151"/>
          <p:cNvGrpSpPr>
            <a:grpSpLocks/>
          </p:cNvGrpSpPr>
          <p:nvPr/>
        </p:nvGrpSpPr>
        <p:grpSpPr bwMode="auto">
          <a:xfrm>
            <a:off x="5092700" y="1458913"/>
            <a:ext cx="1006475" cy="1011237"/>
            <a:chOff x="0" y="0"/>
            <a:chExt cx="1005867" cy="1011639"/>
          </a:xfrm>
        </p:grpSpPr>
        <p:sp>
          <p:nvSpPr>
            <p:cNvPr id="73822" name="Oval 24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23" name="Freeform 35"/>
            <p:cNvSpPr>
              <a:spLocks noEditPoints="1" noChangeArrowheads="1"/>
            </p:cNvSpPr>
            <p:nvPr/>
          </p:nvSpPr>
          <p:spPr bwMode="auto">
            <a:xfrm>
              <a:off x="148518" y="235156"/>
              <a:ext cx="732467" cy="494153"/>
            </a:xfrm>
            <a:custGeom>
              <a:avLst/>
              <a:gdLst>
                <a:gd name="T0" fmla="*/ 2147483647 w 157"/>
                <a:gd name="T1" fmla="*/ 999699490 h 106"/>
                <a:gd name="T2" fmla="*/ 2147483647 w 157"/>
                <a:gd name="T3" fmla="*/ 804103477 h 106"/>
                <a:gd name="T4" fmla="*/ 2147483647 w 157"/>
                <a:gd name="T5" fmla="*/ 0 h 106"/>
                <a:gd name="T6" fmla="*/ 1588912204 w 157"/>
                <a:gd name="T7" fmla="*/ 391187365 h 106"/>
                <a:gd name="T8" fmla="*/ 979467002 w 157"/>
                <a:gd name="T9" fmla="*/ 173862605 h 106"/>
                <a:gd name="T10" fmla="*/ 413554601 w 157"/>
                <a:gd name="T11" fmla="*/ 847570293 h 106"/>
                <a:gd name="T12" fmla="*/ 435318668 w 157"/>
                <a:gd name="T13" fmla="*/ 1021432898 h 106"/>
                <a:gd name="T14" fmla="*/ 0 w 157"/>
                <a:gd name="T15" fmla="*/ 1629945023 h 106"/>
                <a:gd name="T16" fmla="*/ 674742069 w 157"/>
                <a:gd name="T17" fmla="*/ 2147483647 h 106"/>
                <a:gd name="T18" fmla="*/ 2147483647 w 157"/>
                <a:gd name="T19" fmla="*/ 2147483647 h 106"/>
                <a:gd name="T20" fmla="*/ 2147483647 w 157"/>
                <a:gd name="T21" fmla="*/ 1629945023 h 106"/>
                <a:gd name="T22" fmla="*/ 2147483647 w 157"/>
                <a:gd name="T23" fmla="*/ 999699490 h 106"/>
                <a:gd name="T24" fmla="*/ 2147483647 w 157"/>
                <a:gd name="T25" fmla="*/ 2147483647 h 106"/>
                <a:gd name="T26" fmla="*/ 1719505938 w 157"/>
                <a:gd name="T27" fmla="*/ 2147483647 h 106"/>
                <a:gd name="T28" fmla="*/ 2147483647 w 157"/>
                <a:gd name="T29" fmla="*/ 1629945023 h 106"/>
                <a:gd name="T30" fmla="*/ 2147483647 w 157"/>
                <a:gd name="T31" fmla="*/ 1564744798 h 106"/>
                <a:gd name="T32" fmla="*/ 2002462139 w 157"/>
                <a:gd name="T33" fmla="*/ 1564744798 h 106"/>
                <a:gd name="T34" fmla="*/ 2002462139 w 157"/>
                <a:gd name="T35" fmla="*/ 1477815827 h 106"/>
                <a:gd name="T36" fmla="*/ 2002462139 w 157"/>
                <a:gd name="T37" fmla="*/ 804103477 h 106"/>
                <a:gd name="T38" fmla="*/ 1958934005 w 157"/>
                <a:gd name="T39" fmla="*/ 760641322 h 106"/>
                <a:gd name="T40" fmla="*/ 1393016938 w 157"/>
                <a:gd name="T41" fmla="*/ 760641322 h 106"/>
                <a:gd name="T42" fmla="*/ 1349484138 w 157"/>
                <a:gd name="T43" fmla="*/ 804103477 h 106"/>
                <a:gd name="T44" fmla="*/ 1349484138 w 157"/>
                <a:gd name="T45" fmla="*/ 1477815827 h 106"/>
                <a:gd name="T46" fmla="*/ 1349484138 w 157"/>
                <a:gd name="T47" fmla="*/ 1586478207 h 106"/>
                <a:gd name="T48" fmla="*/ 1110060737 w 157"/>
                <a:gd name="T49" fmla="*/ 1586478207 h 106"/>
                <a:gd name="T50" fmla="*/ 1088296669 w 157"/>
                <a:gd name="T51" fmla="*/ 1651673770 h 106"/>
                <a:gd name="T52" fmla="*/ 1632445004 w 157"/>
                <a:gd name="T53" fmla="*/ 2147483647 h 106"/>
                <a:gd name="T54" fmla="*/ 827104536 w 157"/>
                <a:gd name="T55" fmla="*/ 2147483647 h 106"/>
                <a:gd name="T56" fmla="*/ 239423401 w 157"/>
                <a:gd name="T57" fmla="*/ 1608211615 h 106"/>
                <a:gd name="T58" fmla="*/ 631209269 w 157"/>
                <a:gd name="T59" fmla="*/ 1086628462 h 106"/>
                <a:gd name="T60" fmla="*/ 609445202 w 157"/>
                <a:gd name="T61" fmla="*/ 956232673 h 106"/>
                <a:gd name="T62" fmla="*/ 1088296669 w 157"/>
                <a:gd name="T63" fmla="*/ 369453957 h 106"/>
                <a:gd name="T64" fmla="*/ 1610676271 w 157"/>
                <a:gd name="T65" fmla="*/ 630245533 h 106"/>
                <a:gd name="T66" fmla="*/ 2111291806 w 157"/>
                <a:gd name="T67" fmla="*/ 217324760 h 106"/>
                <a:gd name="T68" fmla="*/ 2147483647 w 157"/>
                <a:gd name="T69" fmla="*/ 912765856 h 106"/>
                <a:gd name="T70" fmla="*/ 2147483647 w 157"/>
                <a:gd name="T71" fmla="*/ 1064895053 h 106"/>
                <a:gd name="T72" fmla="*/ 2147483647 w 157"/>
                <a:gd name="T73" fmla="*/ 1608211615 h 106"/>
                <a:gd name="T74" fmla="*/ 2147483647 w 157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36" name="组合 211"/>
          <p:cNvGrpSpPr>
            <a:grpSpLocks/>
          </p:cNvGrpSpPr>
          <p:nvPr/>
        </p:nvGrpSpPr>
        <p:grpSpPr bwMode="auto">
          <a:xfrm>
            <a:off x="8316913" y="2944813"/>
            <a:ext cx="1004887" cy="1011237"/>
            <a:chOff x="8316913" y="2944813"/>
            <a:chExt cx="1004887" cy="1011237"/>
          </a:xfrm>
        </p:grpSpPr>
        <p:sp>
          <p:nvSpPr>
            <p:cNvPr id="73820" name="Oval 16"/>
            <p:cNvSpPr>
              <a:spLocks noChangeArrowheads="1"/>
            </p:cNvSpPr>
            <p:nvPr/>
          </p:nvSpPr>
          <p:spPr bwMode="auto">
            <a:xfrm>
              <a:off x="8316913" y="2944813"/>
              <a:ext cx="1004887" cy="101123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8559111" y="3163047"/>
              <a:ext cx="532184" cy="543000"/>
              <a:chOff x="0" y="0"/>
              <a:chExt cx="379359" cy="386846"/>
            </a:xfrm>
            <a:solidFill>
              <a:srgbClr val="FFD860"/>
            </a:solidFill>
          </p:grpSpPr>
          <p:sp>
            <p:nvSpPr>
              <p:cNvPr id="50205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06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07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" name="组合 156"/>
          <p:cNvGrpSpPr>
            <a:grpSpLocks/>
          </p:cNvGrpSpPr>
          <p:nvPr/>
        </p:nvGrpSpPr>
        <p:grpSpPr bwMode="auto">
          <a:xfrm>
            <a:off x="6400800" y="2916238"/>
            <a:ext cx="896938" cy="1068387"/>
            <a:chOff x="0" y="0"/>
            <a:chExt cx="896832" cy="1067349"/>
          </a:xfrm>
        </p:grpSpPr>
        <p:sp>
          <p:nvSpPr>
            <p:cNvPr id="73815" name="Freeform 8"/>
            <p:cNvSpPr>
              <a:spLocks noChangeArrowheads="1"/>
            </p:cNvSpPr>
            <p:nvPr/>
          </p:nvSpPr>
          <p:spPr bwMode="auto">
            <a:xfrm rot="-9524416">
              <a:off x="0" y="0"/>
              <a:ext cx="896832" cy="1067349"/>
            </a:xfrm>
            <a:custGeom>
              <a:avLst/>
              <a:gdLst>
                <a:gd name="T0" fmla="*/ 767590383 w 596"/>
                <a:gd name="T1" fmla="*/ 260625851 h 709"/>
                <a:gd name="T2" fmla="*/ 1349509457 w 596"/>
                <a:gd name="T3" fmla="*/ 929189780 h 709"/>
                <a:gd name="T4" fmla="*/ 674754728 w 596"/>
                <a:gd name="T5" fmla="*/ 1606817895 h 709"/>
                <a:gd name="T6" fmla="*/ 0 w 596"/>
                <a:gd name="T7" fmla="*/ 929189780 h 709"/>
                <a:gd name="T8" fmla="*/ 577391276 w 596"/>
                <a:gd name="T9" fmla="*/ 260625851 h 709"/>
                <a:gd name="T10" fmla="*/ 670225426 w 596"/>
                <a:gd name="T11" fmla="*/ 0 h 709"/>
                <a:gd name="T12" fmla="*/ 767590383 w 596"/>
                <a:gd name="T13" fmla="*/ 260625851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16" name="Group 51"/>
            <p:cNvGrpSpPr>
              <a:grpSpLocks/>
            </p:cNvGrpSpPr>
            <p:nvPr/>
          </p:nvGrpSpPr>
          <p:grpSpPr bwMode="auto">
            <a:xfrm>
              <a:off x="187542" y="167178"/>
              <a:ext cx="571253" cy="571253"/>
              <a:chOff x="0" y="0"/>
              <a:chExt cx="406813" cy="406813"/>
            </a:xfrm>
          </p:grpSpPr>
          <p:sp>
            <p:nvSpPr>
              <p:cNvPr id="73817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78267311 w 122"/>
                  <a:gd name="T1" fmla="*/ 0 h 122"/>
                  <a:gd name="T2" fmla="*/ 0 w 122"/>
                  <a:gd name="T3" fmla="*/ 678267311 h 122"/>
                  <a:gd name="T4" fmla="*/ 678267311 w 122"/>
                  <a:gd name="T5" fmla="*/ 1356531287 h 122"/>
                  <a:gd name="T6" fmla="*/ 1356531287 w 122"/>
                  <a:gd name="T7" fmla="*/ 678267311 h 122"/>
                  <a:gd name="T8" fmla="*/ 678267311 w 122"/>
                  <a:gd name="T9" fmla="*/ 0 h 122"/>
                  <a:gd name="T10" fmla="*/ 722743309 w 122"/>
                  <a:gd name="T11" fmla="*/ 1211982625 h 122"/>
                  <a:gd name="T12" fmla="*/ 722743309 w 122"/>
                  <a:gd name="T13" fmla="*/ 1134147961 h 122"/>
                  <a:gd name="T14" fmla="*/ 644908645 w 122"/>
                  <a:gd name="T15" fmla="*/ 1134147961 h 122"/>
                  <a:gd name="T16" fmla="*/ 644908645 w 122"/>
                  <a:gd name="T17" fmla="*/ 1211982625 h 122"/>
                  <a:gd name="T18" fmla="*/ 333573322 w 122"/>
                  <a:gd name="T19" fmla="*/ 1078554630 h 122"/>
                  <a:gd name="T20" fmla="*/ 322452655 w 122"/>
                  <a:gd name="T21" fmla="*/ 1078554630 h 122"/>
                  <a:gd name="T22" fmla="*/ 300214656 w 122"/>
                  <a:gd name="T23" fmla="*/ 1056316631 h 122"/>
                  <a:gd name="T24" fmla="*/ 277976657 w 122"/>
                  <a:gd name="T25" fmla="*/ 1034078632 h 122"/>
                  <a:gd name="T26" fmla="*/ 277976657 w 122"/>
                  <a:gd name="T27" fmla="*/ 1022957965 h 122"/>
                  <a:gd name="T28" fmla="*/ 144548662 w 122"/>
                  <a:gd name="T29" fmla="*/ 711622642 h 122"/>
                  <a:gd name="T30" fmla="*/ 222383326 w 122"/>
                  <a:gd name="T31" fmla="*/ 711622642 h 122"/>
                  <a:gd name="T32" fmla="*/ 222383326 w 122"/>
                  <a:gd name="T33" fmla="*/ 633787978 h 122"/>
                  <a:gd name="T34" fmla="*/ 144548662 w 122"/>
                  <a:gd name="T35" fmla="*/ 633787978 h 122"/>
                  <a:gd name="T36" fmla="*/ 644908645 w 122"/>
                  <a:gd name="T37" fmla="*/ 144548662 h 122"/>
                  <a:gd name="T38" fmla="*/ 644908645 w 122"/>
                  <a:gd name="T39" fmla="*/ 222383326 h 122"/>
                  <a:gd name="T40" fmla="*/ 722743309 w 122"/>
                  <a:gd name="T41" fmla="*/ 222383326 h 122"/>
                  <a:gd name="T42" fmla="*/ 722743309 w 122"/>
                  <a:gd name="T43" fmla="*/ 144548662 h 122"/>
                  <a:gd name="T44" fmla="*/ 922885301 w 122"/>
                  <a:gd name="T45" fmla="*/ 200145327 h 122"/>
                  <a:gd name="T46" fmla="*/ 922885301 w 122"/>
                  <a:gd name="T47" fmla="*/ 200145327 h 122"/>
                  <a:gd name="T48" fmla="*/ 967361300 w 122"/>
                  <a:gd name="T49" fmla="*/ 222383326 h 122"/>
                  <a:gd name="T50" fmla="*/ 978481966 w 122"/>
                  <a:gd name="T51" fmla="*/ 233500658 h 122"/>
                  <a:gd name="T52" fmla="*/ 1000719966 w 122"/>
                  <a:gd name="T53" fmla="*/ 255738658 h 122"/>
                  <a:gd name="T54" fmla="*/ 1011840632 w 122"/>
                  <a:gd name="T55" fmla="*/ 266859324 h 122"/>
                  <a:gd name="T56" fmla="*/ 1045195964 w 122"/>
                  <a:gd name="T57" fmla="*/ 277976657 h 122"/>
                  <a:gd name="T58" fmla="*/ 1056316631 w 122"/>
                  <a:gd name="T59" fmla="*/ 300214656 h 122"/>
                  <a:gd name="T60" fmla="*/ 1078554630 w 122"/>
                  <a:gd name="T61" fmla="*/ 311335323 h 122"/>
                  <a:gd name="T62" fmla="*/ 1089671962 w 122"/>
                  <a:gd name="T63" fmla="*/ 344693989 h 122"/>
                  <a:gd name="T64" fmla="*/ 1100792629 w 122"/>
                  <a:gd name="T65" fmla="*/ 355811321 h 122"/>
                  <a:gd name="T66" fmla="*/ 1123030628 w 122"/>
                  <a:gd name="T67" fmla="*/ 378049320 h 122"/>
                  <a:gd name="T68" fmla="*/ 1134147961 w 122"/>
                  <a:gd name="T69" fmla="*/ 389169987 h 122"/>
                  <a:gd name="T70" fmla="*/ 1156385960 w 122"/>
                  <a:gd name="T71" fmla="*/ 433645985 h 122"/>
                  <a:gd name="T72" fmla="*/ 1156385960 w 122"/>
                  <a:gd name="T73" fmla="*/ 433645985 h 122"/>
                  <a:gd name="T74" fmla="*/ 1211982625 w 122"/>
                  <a:gd name="T75" fmla="*/ 633787978 h 122"/>
                  <a:gd name="T76" fmla="*/ 1134147961 w 122"/>
                  <a:gd name="T77" fmla="*/ 633787978 h 122"/>
                  <a:gd name="T78" fmla="*/ 1134147961 w 122"/>
                  <a:gd name="T79" fmla="*/ 711622642 h 122"/>
                  <a:gd name="T80" fmla="*/ 1211982625 w 122"/>
                  <a:gd name="T81" fmla="*/ 711622642 h 122"/>
                  <a:gd name="T82" fmla="*/ 722743309 w 122"/>
                  <a:gd name="T83" fmla="*/ 1211982625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8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8589882 w 36"/>
                  <a:gd name="T1" fmla="*/ 324174184 h 53"/>
                  <a:gd name="T2" fmla="*/ 88589882 w 36"/>
                  <a:gd name="T3" fmla="*/ 324174184 h 53"/>
                  <a:gd name="T4" fmla="*/ 0 w 36"/>
                  <a:gd name="T5" fmla="*/ 592456498 h 53"/>
                  <a:gd name="T6" fmla="*/ 210396809 w 36"/>
                  <a:gd name="T7" fmla="*/ 402423471 h 53"/>
                  <a:gd name="T8" fmla="*/ 210396809 w 36"/>
                  <a:gd name="T9" fmla="*/ 402423471 h 53"/>
                  <a:gd name="T10" fmla="*/ 243617183 w 36"/>
                  <a:gd name="T11" fmla="*/ 368889018 h 53"/>
                  <a:gd name="T12" fmla="*/ 398647811 w 36"/>
                  <a:gd name="T13" fmla="*/ 0 h 53"/>
                  <a:gd name="T14" fmla="*/ 121810255 w 36"/>
                  <a:gd name="T15" fmla="*/ 279459351 h 53"/>
                  <a:gd name="T16" fmla="*/ 88589882 w 36"/>
                  <a:gd name="T17" fmla="*/ 324174184 h 53"/>
                  <a:gd name="T18" fmla="*/ 166101868 w 36"/>
                  <a:gd name="T19" fmla="*/ 312997147 h 53"/>
                  <a:gd name="T20" fmla="*/ 199325570 w 36"/>
                  <a:gd name="T21" fmla="*/ 346531601 h 53"/>
                  <a:gd name="T22" fmla="*/ 166101868 w 36"/>
                  <a:gd name="T23" fmla="*/ 380066054 h 53"/>
                  <a:gd name="T24" fmla="*/ 132881495 w 36"/>
                  <a:gd name="T25" fmla="*/ 346531601 h 53"/>
                  <a:gd name="T26" fmla="*/ 166101868 w 36"/>
                  <a:gd name="T27" fmla="*/ 312997147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9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38" name="组合 213"/>
          <p:cNvGrpSpPr>
            <a:grpSpLocks/>
          </p:cNvGrpSpPr>
          <p:nvPr/>
        </p:nvGrpSpPr>
        <p:grpSpPr bwMode="auto">
          <a:xfrm>
            <a:off x="7346950" y="2451100"/>
            <a:ext cx="866775" cy="1031875"/>
            <a:chOff x="7346950" y="2451100"/>
            <a:chExt cx="866775" cy="1031875"/>
          </a:xfrm>
        </p:grpSpPr>
        <p:sp>
          <p:nvSpPr>
            <p:cNvPr id="73813" name="Freeform 14"/>
            <p:cNvSpPr>
              <a:spLocks noChangeArrowheads="1"/>
            </p:cNvSpPr>
            <p:nvPr/>
          </p:nvSpPr>
          <p:spPr bwMode="auto">
            <a:xfrm rot="-8655577">
              <a:off x="7346950" y="2451100"/>
              <a:ext cx="866775" cy="1031875"/>
            </a:xfrm>
            <a:custGeom>
              <a:avLst/>
              <a:gdLst>
                <a:gd name="T0" fmla="*/ 717001806 w 596"/>
                <a:gd name="T1" fmla="*/ 243589448 h 709"/>
                <a:gd name="T2" fmla="*/ 1260568625 w 596"/>
                <a:gd name="T3" fmla="*/ 868451615 h 709"/>
                <a:gd name="T4" fmla="*/ 630285040 w 596"/>
                <a:gd name="T5" fmla="*/ 1501785636 h 709"/>
                <a:gd name="T6" fmla="*/ 0 w 596"/>
                <a:gd name="T7" fmla="*/ 868451615 h 709"/>
                <a:gd name="T8" fmla="*/ 539337655 w 596"/>
                <a:gd name="T9" fmla="*/ 243589448 h 709"/>
                <a:gd name="T10" fmla="*/ 626054422 w 596"/>
                <a:gd name="T11" fmla="*/ 0 h 709"/>
                <a:gd name="T12" fmla="*/ 717001806 w 596"/>
                <a:gd name="T13" fmla="*/ 243589448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0" name="Group 55"/>
            <p:cNvGrpSpPr>
              <a:grpSpLocks/>
            </p:cNvGrpSpPr>
            <p:nvPr/>
          </p:nvGrpSpPr>
          <p:grpSpPr bwMode="auto">
            <a:xfrm>
              <a:off x="7603626" y="2651555"/>
              <a:ext cx="506811" cy="463942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5021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1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1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46"/>
          <p:cNvGrpSpPr>
            <a:grpSpLocks/>
          </p:cNvGrpSpPr>
          <p:nvPr/>
        </p:nvGrpSpPr>
        <p:grpSpPr bwMode="auto">
          <a:xfrm>
            <a:off x="9661525" y="3162300"/>
            <a:ext cx="906463" cy="911225"/>
            <a:chOff x="0" y="0"/>
            <a:chExt cx="1005867" cy="1011639"/>
          </a:xfrm>
        </p:grpSpPr>
        <p:sp>
          <p:nvSpPr>
            <p:cNvPr id="73811" name="Oval 23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2" name="Freeform 55"/>
            <p:cNvSpPr>
              <a:spLocks noEditPoints="1" noChangeArrowheads="1"/>
            </p:cNvSpPr>
            <p:nvPr/>
          </p:nvSpPr>
          <p:spPr bwMode="auto">
            <a:xfrm>
              <a:off x="207887" y="209410"/>
              <a:ext cx="602795" cy="630832"/>
            </a:xfrm>
            <a:custGeom>
              <a:avLst/>
              <a:gdLst>
                <a:gd name="T0" fmla="*/ 1812333541 w 129"/>
                <a:gd name="T1" fmla="*/ 2008849458 h 135"/>
                <a:gd name="T2" fmla="*/ 2147483647 w 129"/>
                <a:gd name="T3" fmla="*/ 567720763 h 135"/>
                <a:gd name="T4" fmla="*/ 2147483647 w 129"/>
                <a:gd name="T5" fmla="*/ 458540099 h 135"/>
                <a:gd name="T6" fmla="*/ 2147483647 w 129"/>
                <a:gd name="T7" fmla="*/ 218351983 h 135"/>
                <a:gd name="T8" fmla="*/ 2147483647 w 129"/>
                <a:gd name="T9" fmla="*/ 218351983 h 135"/>
                <a:gd name="T10" fmla="*/ 2147483647 w 129"/>
                <a:gd name="T11" fmla="*/ 349364107 h 135"/>
                <a:gd name="T12" fmla="*/ 2147483647 w 129"/>
                <a:gd name="T13" fmla="*/ 349364107 h 135"/>
                <a:gd name="T14" fmla="*/ 2147483647 w 129"/>
                <a:gd name="T15" fmla="*/ 0 h 135"/>
                <a:gd name="T16" fmla="*/ 589552201 w 129"/>
                <a:gd name="T17" fmla="*/ 0 h 135"/>
                <a:gd name="T18" fmla="*/ 589552201 w 129"/>
                <a:gd name="T19" fmla="*/ 349364107 h 135"/>
                <a:gd name="T20" fmla="*/ 480376214 w 129"/>
                <a:gd name="T21" fmla="*/ 349364107 h 135"/>
                <a:gd name="T22" fmla="*/ 371200226 w 129"/>
                <a:gd name="T23" fmla="*/ 218351983 h 135"/>
                <a:gd name="T24" fmla="*/ 262024239 w 129"/>
                <a:gd name="T25" fmla="*/ 218351983 h 135"/>
                <a:gd name="T26" fmla="*/ 21836132 w 129"/>
                <a:gd name="T27" fmla="*/ 458540099 h 135"/>
                <a:gd name="T28" fmla="*/ 21836132 w 129"/>
                <a:gd name="T29" fmla="*/ 567720763 h 135"/>
                <a:gd name="T30" fmla="*/ 1004424692 w 129"/>
                <a:gd name="T31" fmla="*/ 2008849458 h 135"/>
                <a:gd name="T32" fmla="*/ 1288285063 w 129"/>
                <a:gd name="T33" fmla="*/ 2139861582 h 135"/>
                <a:gd name="T34" fmla="*/ 1288285063 w 129"/>
                <a:gd name="T35" fmla="*/ 2147483647 h 135"/>
                <a:gd name="T36" fmla="*/ 1179109075 w 129"/>
                <a:gd name="T37" fmla="*/ 2147483647 h 135"/>
                <a:gd name="T38" fmla="*/ 1288285063 w 129"/>
                <a:gd name="T39" fmla="*/ 2147483647 h 135"/>
                <a:gd name="T40" fmla="*/ 1288285063 w 129"/>
                <a:gd name="T41" fmla="*/ 2147483647 h 135"/>
                <a:gd name="T42" fmla="*/ 1179109075 w 129"/>
                <a:gd name="T43" fmla="*/ 2147483647 h 135"/>
                <a:gd name="T44" fmla="*/ 1048096956 w 129"/>
                <a:gd name="T45" fmla="*/ 2147483647 h 135"/>
                <a:gd name="T46" fmla="*/ 938920969 w 129"/>
                <a:gd name="T47" fmla="*/ 2147483647 h 135"/>
                <a:gd name="T48" fmla="*/ 1069933088 w 129"/>
                <a:gd name="T49" fmla="*/ 2147483647 h 135"/>
                <a:gd name="T50" fmla="*/ 1746825145 w 129"/>
                <a:gd name="T51" fmla="*/ 2147483647 h 135"/>
                <a:gd name="T52" fmla="*/ 1856001132 w 129"/>
                <a:gd name="T53" fmla="*/ 2147483647 h 135"/>
                <a:gd name="T54" fmla="*/ 1746825145 w 129"/>
                <a:gd name="T55" fmla="*/ 2147483647 h 135"/>
                <a:gd name="T56" fmla="*/ 1615813025 w 129"/>
                <a:gd name="T57" fmla="*/ 2147483647 h 135"/>
                <a:gd name="T58" fmla="*/ 1506637038 w 129"/>
                <a:gd name="T59" fmla="*/ 2147483647 h 135"/>
                <a:gd name="T60" fmla="*/ 1506637038 w 129"/>
                <a:gd name="T61" fmla="*/ 2147483647 h 135"/>
                <a:gd name="T62" fmla="*/ 1637649157 w 129"/>
                <a:gd name="T63" fmla="*/ 2147483647 h 135"/>
                <a:gd name="T64" fmla="*/ 1506637038 w 129"/>
                <a:gd name="T65" fmla="*/ 2147483647 h 135"/>
                <a:gd name="T66" fmla="*/ 1506637038 w 129"/>
                <a:gd name="T67" fmla="*/ 2139861582 h 135"/>
                <a:gd name="T68" fmla="*/ 1812333541 w 129"/>
                <a:gd name="T69" fmla="*/ 2008849458 h 135"/>
                <a:gd name="T70" fmla="*/ 2147483647 w 129"/>
                <a:gd name="T71" fmla="*/ 458540099 h 135"/>
                <a:gd name="T72" fmla="*/ 2147483647 w 129"/>
                <a:gd name="T73" fmla="*/ 458540099 h 135"/>
                <a:gd name="T74" fmla="*/ 2147483647 w 129"/>
                <a:gd name="T75" fmla="*/ 349364107 h 135"/>
                <a:gd name="T76" fmla="*/ 2147483647 w 129"/>
                <a:gd name="T77" fmla="*/ 458540099 h 135"/>
                <a:gd name="T78" fmla="*/ 2147483647 w 129"/>
                <a:gd name="T79" fmla="*/ 567720763 h 135"/>
                <a:gd name="T80" fmla="*/ 1987013252 w 129"/>
                <a:gd name="T81" fmla="*/ 1550309359 h 135"/>
                <a:gd name="T82" fmla="*/ 2147483647 w 129"/>
                <a:gd name="T83" fmla="*/ 458540099 h 135"/>
                <a:gd name="T84" fmla="*/ 786072717 w 129"/>
                <a:gd name="T85" fmla="*/ 1572145492 h 135"/>
                <a:gd name="T86" fmla="*/ 218351975 w 129"/>
                <a:gd name="T87" fmla="*/ 589552223 h 135"/>
                <a:gd name="T88" fmla="*/ 218351975 w 129"/>
                <a:gd name="T89" fmla="*/ 480376232 h 135"/>
                <a:gd name="T90" fmla="*/ 327527962 w 129"/>
                <a:gd name="T91" fmla="*/ 371200240 h 135"/>
                <a:gd name="T92" fmla="*/ 436708623 w 129"/>
                <a:gd name="T93" fmla="*/ 480376232 h 135"/>
                <a:gd name="T94" fmla="*/ 567720742 w 129"/>
                <a:gd name="T95" fmla="*/ 480376232 h 135"/>
                <a:gd name="T96" fmla="*/ 786072717 w 129"/>
                <a:gd name="T97" fmla="*/ 157214549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64"/>
          <p:cNvGrpSpPr>
            <a:grpSpLocks/>
          </p:cNvGrpSpPr>
          <p:nvPr/>
        </p:nvGrpSpPr>
        <p:grpSpPr bwMode="auto">
          <a:xfrm>
            <a:off x="1524000" y="3579813"/>
            <a:ext cx="1158875" cy="1166812"/>
            <a:chOff x="0" y="0"/>
            <a:chExt cx="1254984" cy="1262184"/>
          </a:xfrm>
        </p:grpSpPr>
        <p:sp>
          <p:nvSpPr>
            <p:cNvPr id="73809" name="Oval 20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0" name="Freeform 61"/>
            <p:cNvSpPr>
              <a:spLocks noChangeArrowheads="1"/>
            </p:cNvSpPr>
            <p:nvPr/>
          </p:nvSpPr>
          <p:spPr bwMode="auto">
            <a:xfrm>
              <a:off x="308570" y="318489"/>
              <a:ext cx="637840" cy="662375"/>
            </a:xfrm>
            <a:custGeom>
              <a:avLst/>
              <a:gdLst>
                <a:gd name="T0" fmla="*/ 2145940516 w 137"/>
                <a:gd name="T1" fmla="*/ 1240241212 h 142"/>
                <a:gd name="T2" fmla="*/ 2147483647 w 137"/>
                <a:gd name="T3" fmla="*/ 1240241212 h 142"/>
                <a:gd name="T4" fmla="*/ 1647387080 w 137"/>
                <a:gd name="T5" fmla="*/ 87032343 h 142"/>
                <a:gd name="T6" fmla="*/ 1495655652 w 137"/>
                <a:gd name="T7" fmla="*/ 0 h 142"/>
                <a:gd name="T8" fmla="*/ 1343919568 w 137"/>
                <a:gd name="T9" fmla="*/ 87032343 h 142"/>
                <a:gd name="T10" fmla="*/ 0 w 137"/>
                <a:gd name="T11" fmla="*/ 1240241212 h 142"/>
                <a:gd name="T12" fmla="*/ 845370788 w 137"/>
                <a:gd name="T13" fmla="*/ 1240241212 h 142"/>
                <a:gd name="T14" fmla="*/ 1343919568 w 137"/>
                <a:gd name="T15" fmla="*/ 87032343 h 142"/>
                <a:gd name="T16" fmla="*/ 1343919568 w 137"/>
                <a:gd name="T17" fmla="*/ 108792761 h 142"/>
                <a:gd name="T18" fmla="*/ 932075126 w 137"/>
                <a:gd name="T19" fmla="*/ 1240241212 h 142"/>
                <a:gd name="T20" fmla="*/ 1387274065 w 137"/>
                <a:gd name="T21" fmla="*/ 1240241212 h 142"/>
                <a:gd name="T22" fmla="*/ 1387274065 w 137"/>
                <a:gd name="T23" fmla="*/ 2147483647 h 142"/>
                <a:gd name="T24" fmla="*/ 1387274065 w 137"/>
                <a:gd name="T25" fmla="*/ 2147483647 h 142"/>
                <a:gd name="T26" fmla="*/ 1387274065 w 137"/>
                <a:gd name="T27" fmla="*/ 2147483647 h 142"/>
                <a:gd name="T28" fmla="*/ 1647387080 w 137"/>
                <a:gd name="T29" fmla="*/ 2147483647 h 142"/>
                <a:gd name="T30" fmla="*/ 1885827501 w 137"/>
                <a:gd name="T31" fmla="*/ 2147483647 h 142"/>
                <a:gd name="T32" fmla="*/ 1885827501 w 137"/>
                <a:gd name="T33" fmla="*/ 2147483647 h 142"/>
                <a:gd name="T34" fmla="*/ 1712418825 w 137"/>
                <a:gd name="T35" fmla="*/ 2147483647 h 142"/>
                <a:gd name="T36" fmla="*/ 1712418825 w 137"/>
                <a:gd name="T37" fmla="*/ 2147483647 h 142"/>
                <a:gd name="T38" fmla="*/ 1712418825 w 137"/>
                <a:gd name="T39" fmla="*/ 2147483647 h 142"/>
                <a:gd name="T40" fmla="*/ 1647387080 w 137"/>
                <a:gd name="T41" fmla="*/ 2147483647 h 142"/>
                <a:gd name="T42" fmla="*/ 1560682742 w 137"/>
                <a:gd name="T43" fmla="*/ 2147483647 h 142"/>
                <a:gd name="T44" fmla="*/ 1560682742 w 137"/>
                <a:gd name="T45" fmla="*/ 2147483647 h 142"/>
                <a:gd name="T46" fmla="*/ 1560682742 w 137"/>
                <a:gd name="T47" fmla="*/ 2147483647 h 142"/>
                <a:gd name="T48" fmla="*/ 1560682742 w 137"/>
                <a:gd name="T49" fmla="*/ 2147483647 h 142"/>
                <a:gd name="T50" fmla="*/ 1560682742 w 137"/>
                <a:gd name="T51" fmla="*/ 1240241212 h 142"/>
                <a:gd name="T52" fmla="*/ 2037558929 w 137"/>
                <a:gd name="T53" fmla="*/ 1240241212 h 142"/>
                <a:gd name="T54" fmla="*/ 1647387080 w 137"/>
                <a:gd name="T55" fmla="*/ 108792761 h 142"/>
                <a:gd name="T56" fmla="*/ 1647387080 w 137"/>
                <a:gd name="T57" fmla="*/ 87032343 h 142"/>
                <a:gd name="T58" fmla="*/ 2145940516 w 137"/>
                <a:gd name="T59" fmla="*/ 1240241212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7"/>
                <a:gd name="T91" fmla="*/ 0 h 142"/>
                <a:gd name="T92" fmla="*/ 137 w 137"/>
                <a:gd name="T93" fmla="*/ 142 h 1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41" name="组合 209"/>
          <p:cNvGrpSpPr>
            <a:grpSpLocks/>
          </p:cNvGrpSpPr>
          <p:nvPr/>
        </p:nvGrpSpPr>
        <p:grpSpPr bwMode="auto">
          <a:xfrm>
            <a:off x="8721725" y="3948113"/>
            <a:ext cx="1255713" cy="1262062"/>
            <a:chOff x="8721725" y="3948113"/>
            <a:chExt cx="1255713" cy="1262062"/>
          </a:xfrm>
        </p:grpSpPr>
        <p:sp>
          <p:nvSpPr>
            <p:cNvPr id="73807" name="Oval 17"/>
            <p:cNvSpPr>
              <a:spLocks noChangeArrowheads="1"/>
            </p:cNvSpPr>
            <p:nvPr/>
          </p:nvSpPr>
          <p:spPr bwMode="auto">
            <a:xfrm>
              <a:off x="8721725" y="3948113"/>
              <a:ext cx="1255713" cy="1262062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08" name="Freeform 62"/>
            <p:cNvSpPr>
              <a:spLocks noEditPoints="1" noChangeArrowheads="1"/>
            </p:cNvSpPr>
            <p:nvPr/>
          </p:nvSpPr>
          <p:spPr bwMode="auto">
            <a:xfrm>
              <a:off x="9066953" y="4145298"/>
              <a:ext cx="504957" cy="679831"/>
            </a:xfrm>
            <a:custGeom>
              <a:avLst/>
              <a:gdLst>
                <a:gd name="T0" fmla="*/ 2147483647 w 108"/>
                <a:gd name="T1" fmla="*/ 2147483647 h 145"/>
                <a:gd name="T2" fmla="*/ 0 w 108"/>
                <a:gd name="T3" fmla="*/ 2147483647 h 145"/>
                <a:gd name="T4" fmla="*/ 0 w 108"/>
                <a:gd name="T5" fmla="*/ 2147483647 h 145"/>
                <a:gd name="T6" fmla="*/ 284187929 w 108"/>
                <a:gd name="T7" fmla="*/ 2147483647 h 145"/>
                <a:gd name="T8" fmla="*/ 2098615319 w 108"/>
                <a:gd name="T9" fmla="*/ 2147483647 h 145"/>
                <a:gd name="T10" fmla="*/ 2147483647 w 108"/>
                <a:gd name="T11" fmla="*/ 2147483647 h 145"/>
                <a:gd name="T12" fmla="*/ 2147483647 w 108"/>
                <a:gd name="T13" fmla="*/ 2147483647 h 145"/>
                <a:gd name="T14" fmla="*/ 349766882 w 108"/>
                <a:gd name="T15" fmla="*/ 2147483647 h 145"/>
                <a:gd name="T16" fmla="*/ 524654999 w 108"/>
                <a:gd name="T17" fmla="*/ 2000358177 h 145"/>
                <a:gd name="T18" fmla="*/ 1858148249 w 108"/>
                <a:gd name="T19" fmla="*/ 2000358177 h 145"/>
                <a:gd name="T20" fmla="*/ 2011173598 w 108"/>
                <a:gd name="T21" fmla="*/ 2147483647 h 145"/>
                <a:gd name="T22" fmla="*/ 349766882 w 108"/>
                <a:gd name="T23" fmla="*/ 2147483647 h 145"/>
                <a:gd name="T24" fmla="*/ 612096719 w 108"/>
                <a:gd name="T25" fmla="*/ 1670626076 h 145"/>
                <a:gd name="T26" fmla="*/ 786980160 w 108"/>
                <a:gd name="T27" fmla="*/ 1121078827 h 145"/>
                <a:gd name="T28" fmla="*/ 1573960320 w 108"/>
                <a:gd name="T29" fmla="*/ 1121078827 h 145"/>
                <a:gd name="T30" fmla="*/ 1748843761 w 108"/>
                <a:gd name="T31" fmla="*/ 1670626076 h 145"/>
                <a:gd name="T32" fmla="*/ 612096719 w 108"/>
                <a:gd name="T33" fmla="*/ 1670626076 h 145"/>
                <a:gd name="T34" fmla="*/ 1049305322 w 108"/>
                <a:gd name="T35" fmla="*/ 263783805 h 145"/>
                <a:gd name="T36" fmla="*/ 1311635159 w 108"/>
                <a:gd name="T37" fmla="*/ 263783805 h 145"/>
                <a:gd name="T38" fmla="*/ 1464655832 w 108"/>
                <a:gd name="T39" fmla="*/ 813331054 h 145"/>
                <a:gd name="T40" fmla="*/ 896284648 w 108"/>
                <a:gd name="T41" fmla="*/ 813331054 h 145"/>
                <a:gd name="T42" fmla="*/ 1049305322 w 108"/>
                <a:gd name="T43" fmla="*/ 263783805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54"/>
          <p:cNvGrpSpPr>
            <a:grpSpLocks/>
          </p:cNvGrpSpPr>
          <p:nvPr/>
        </p:nvGrpSpPr>
        <p:grpSpPr bwMode="auto">
          <a:xfrm>
            <a:off x="6230938" y="1485900"/>
            <a:ext cx="1255712" cy="1262063"/>
            <a:chOff x="0" y="0"/>
            <a:chExt cx="1254984" cy="1262184"/>
          </a:xfrm>
        </p:grpSpPr>
        <p:sp>
          <p:nvSpPr>
            <p:cNvPr id="73803" name="Oval 18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04" name="Group 62"/>
            <p:cNvGrpSpPr>
              <a:grpSpLocks/>
            </p:cNvGrpSpPr>
            <p:nvPr/>
          </p:nvGrpSpPr>
          <p:grpSpPr bwMode="auto">
            <a:xfrm>
              <a:off x="284981" y="365702"/>
              <a:ext cx="665877" cy="494152"/>
              <a:chOff x="0" y="0"/>
              <a:chExt cx="474198" cy="351905"/>
            </a:xfrm>
          </p:grpSpPr>
          <p:sp>
            <p:nvSpPr>
              <p:cNvPr id="73805" name="Freeform 66"/>
              <p:cNvSpPr>
                <a:spLocks noEditPoints="1" noChangeArrowheads="1"/>
              </p:cNvSpPr>
              <p:nvPr/>
            </p:nvSpPr>
            <p:spPr bwMode="auto">
              <a:xfrm>
                <a:off x="9984" y="0"/>
                <a:ext cx="459224" cy="279527"/>
              </a:xfrm>
              <a:custGeom>
                <a:avLst/>
                <a:gdLst>
                  <a:gd name="T0" fmla="*/ 1146123273 w 184"/>
                  <a:gd name="T1" fmla="*/ 0 h 112"/>
                  <a:gd name="T2" fmla="*/ 0 w 184"/>
                  <a:gd name="T3" fmla="*/ 0 h 112"/>
                  <a:gd name="T4" fmla="*/ 0 w 184"/>
                  <a:gd name="T5" fmla="*/ 697636998 h 112"/>
                  <a:gd name="T6" fmla="*/ 1146123273 w 184"/>
                  <a:gd name="T7" fmla="*/ 697636998 h 112"/>
                  <a:gd name="T8" fmla="*/ 1146123273 w 184"/>
                  <a:gd name="T9" fmla="*/ 0 h 112"/>
                  <a:gd name="T10" fmla="*/ 1096292477 w 184"/>
                  <a:gd name="T11" fmla="*/ 635347401 h 112"/>
                  <a:gd name="T12" fmla="*/ 49830796 w 184"/>
                  <a:gd name="T13" fmla="*/ 635347401 h 112"/>
                  <a:gd name="T14" fmla="*/ 49830796 w 184"/>
                  <a:gd name="T15" fmla="*/ 49830679 h 112"/>
                  <a:gd name="T16" fmla="*/ 1096292477 w 184"/>
                  <a:gd name="T17" fmla="*/ 49830679 h 112"/>
                  <a:gd name="T18" fmla="*/ 1096292477 w 184"/>
                  <a:gd name="T19" fmla="*/ 635347401 h 1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112"/>
                  <a:gd name="T32" fmla="*/ 184 w 184"/>
                  <a:gd name="T33" fmla="*/ 112 h 1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06" name="Freeform 67"/>
              <p:cNvSpPr>
                <a:spLocks noChangeArrowheads="1"/>
              </p:cNvSpPr>
              <p:nvPr/>
            </p:nvSpPr>
            <p:spPr bwMode="auto">
              <a:xfrm>
                <a:off x="0" y="292006"/>
                <a:ext cx="474198" cy="59899"/>
              </a:xfrm>
              <a:custGeom>
                <a:avLst/>
                <a:gdLst>
                  <a:gd name="T0" fmla="*/ 1183493385 w 190"/>
                  <a:gd name="T1" fmla="*/ 99664449 h 24"/>
                  <a:gd name="T2" fmla="*/ 1171034457 w 190"/>
                  <a:gd name="T3" fmla="*/ 0 h 24"/>
                  <a:gd name="T4" fmla="*/ 18685897 w 190"/>
                  <a:gd name="T5" fmla="*/ 0 h 24"/>
                  <a:gd name="T6" fmla="*/ 0 w 190"/>
                  <a:gd name="T7" fmla="*/ 99664449 h 24"/>
                  <a:gd name="T8" fmla="*/ 0 w 190"/>
                  <a:gd name="T9" fmla="*/ 99664449 h 24"/>
                  <a:gd name="T10" fmla="*/ 0 w 190"/>
                  <a:gd name="T11" fmla="*/ 149495425 h 24"/>
                  <a:gd name="T12" fmla="*/ 1183493385 w 190"/>
                  <a:gd name="T13" fmla="*/ 149495425 h 24"/>
                  <a:gd name="T14" fmla="*/ 1183493385 w 190"/>
                  <a:gd name="T15" fmla="*/ 99664449 h 24"/>
                  <a:gd name="T16" fmla="*/ 1183493385 w 190"/>
                  <a:gd name="T17" fmla="*/ 99664449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0"/>
                  <a:gd name="T28" fmla="*/ 0 h 24"/>
                  <a:gd name="T29" fmla="*/ 190 w 190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3" name="组合 217"/>
          <p:cNvGrpSpPr>
            <a:grpSpLocks/>
          </p:cNvGrpSpPr>
          <p:nvPr/>
        </p:nvGrpSpPr>
        <p:grpSpPr bwMode="auto">
          <a:xfrm>
            <a:off x="3786188" y="2808288"/>
            <a:ext cx="889000" cy="747712"/>
            <a:chOff x="3786188" y="2808287"/>
            <a:chExt cx="889000" cy="747712"/>
          </a:xfrm>
        </p:grpSpPr>
        <p:sp>
          <p:nvSpPr>
            <p:cNvPr id="73801" name="Freeform 15"/>
            <p:cNvSpPr>
              <a:spLocks noChangeArrowheads="1"/>
            </p:cNvSpPr>
            <p:nvPr/>
          </p:nvSpPr>
          <p:spPr bwMode="auto">
            <a:xfrm rot="8040980">
              <a:off x="3856832" y="2737643"/>
              <a:ext cx="747712" cy="889000"/>
            </a:xfrm>
            <a:custGeom>
              <a:avLst/>
              <a:gdLst>
                <a:gd name="T0" fmla="*/ 533551476 w 596"/>
                <a:gd name="T1" fmla="*/ 180804293 h 709"/>
                <a:gd name="T2" fmla="*/ 938042341 w 596"/>
                <a:gd name="T3" fmla="*/ 644606502 h 709"/>
                <a:gd name="T4" fmla="*/ 469021170 w 596"/>
                <a:gd name="T5" fmla="*/ 1114698166 h 709"/>
                <a:gd name="T6" fmla="*/ 0 w 596"/>
                <a:gd name="T7" fmla="*/ 644606502 h 709"/>
                <a:gd name="T8" fmla="*/ 401343198 w 596"/>
                <a:gd name="T9" fmla="*/ 180804293 h 709"/>
                <a:gd name="T10" fmla="*/ 465873503 w 596"/>
                <a:gd name="T11" fmla="*/ 0 h 709"/>
                <a:gd name="T12" fmla="*/ 533551476 w 596"/>
                <a:gd name="T13" fmla="*/ 18080429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7" name="Group 65"/>
            <p:cNvGrpSpPr>
              <a:grpSpLocks/>
            </p:cNvGrpSpPr>
            <p:nvPr/>
          </p:nvGrpSpPr>
          <p:grpSpPr bwMode="auto">
            <a:xfrm>
              <a:off x="3975687" y="2914732"/>
              <a:ext cx="470228" cy="427159"/>
              <a:chOff x="0" y="0"/>
              <a:chExt cx="431771" cy="391838"/>
            </a:xfrm>
            <a:solidFill>
              <a:srgbClr val="FFD860"/>
            </a:solidFill>
          </p:grpSpPr>
          <p:sp>
            <p:nvSpPr>
              <p:cNvPr id="50237" name="Rectangle 72"/>
              <p:cNvSpPr>
                <a:spLocks noChangeArrowheads="1"/>
              </p:cNvSpPr>
              <p:nvPr/>
            </p:nvSpPr>
            <p:spPr bwMode="auto">
              <a:xfrm>
                <a:off x="97335" y="0"/>
                <a:ext cx="242092" cy="69882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38" name="Freeform 73"/>
              <p:cNvSpPr>
                <a:spLocks noEditPoints="1" noChangeArrowheads="1"/>
              </p:cNvSpPr>
              <p:nvPr/>
            </p:nvSpPr>
            <p:spPr bwMode="auto">
              <a:xfrm>
                <a:off x="0" y="923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53"/>
                  <a:gd name="T65" fmla="*/ 130 w 130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39" name="Freeform 74"/>
              <p:cNvSpPr>
                <a:spLocks noChangeArrowheads="1"/>
              </p:cNvSpPr>
              <p:nvPr/>
            </p:nvSpPr>
            <p:spPr bwMode="auto">
              <a:xfrm>
                <a:off x="89848" y="2021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57"/>
                  <a:gd name="T38" fmla="*/ 76 w 76"/>
                  <a:gd name="T39" fmla="*/ 57 h 5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0" name="Rectangle 75"/>
              <p:cNvSpPr>
                <a:spLocks noChangeArrowheads="1"/>
              </p:cNvSpPr>
              <p:nvPr/>
            </p:nvSpPr>
            <p:spPr bwMode="auto">
              <a:xfrm>
                <a:off x="134772" y="244586"/>
                <a:ext cx="157235" cy="2745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1" name="Rectangle 76"/>
              <p:cNvSpPr>
                <a:spLocks noChangeArrowheads="1"/>
              </p:cNvSpPr>
              <p:nvPr/>
            </p:nvSpPr>
            <p:spPr bwMode="auto">
              <a:xfrm>
                <a:off x="139764" y="304485"/>
                <a:ext cx="152243" cy="2745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4" name="组合 218"/>
          <p:cNvGrpSpPr>
            <a:grpSpLocks/>
          </p:cNvGrpSpPr>
          <p:nvPr/>
        </p:nvGrpSpPr>
        <p:grpSpPr bwMode="auto">
          <a:xfrm>
            <a:off x="2801938" y="3238500"/>
            <a:ext cx="1177925" cy="987425"/>
            <a:chOff x="2801936" y="3238500"/>
            <a:chExt cx="1177925" cy="987425"/>
          </a:xfrm>
        </p:grpSpPr>
        <p:sp>
          <p:nvSpPr>
            <p:cNvPr id="73799" name="Freeform 5"/>
            <p:cNvSpPr>
              <a:spLocks noChangeArrowheads="1"/>
            </p:cNvSpPr>
            <p:nvPr/>
          </p:nvSpPr>
          <p:spPr bwMode="auto">
            <a:xfrm rot="6661043">
              <a:off x="2897186" y="3143250"/>
              <a:ext cx="987425" cy="1177925"/>
            </a:xfrm>
            <a:custGeom>
              <a:avLst/>
              <a:gdLst>
                <a:gd name="T0" fmla="*/ 930497298 w 596"/>
                <a:gd name="T1" fmla="*/ 317425036 h 709"/>
                <a:gd name="T2" fmla="*/ 1635919682 w 596"/>
                <a:gd name="T3" fmla="*/ 1131688536 h 709"/>
                <a:gd name="T4" fmla="*/ 817959013 w 596"/>
                <a:gd name="T5" fmla="*/ 1956991968 h 709"/>
                <a:gd name="T6" fmla="*/ 0 w 596"/>
                <a:gd name="T7" fmla="*/ 1131688536 h 709"/>
                <a:gd name="T8" fmla="*/ 699931904 w 596"/>
                <a:gd name="T9" fmla="*/ 317425036 h 709"/>
                <a:gd name="T10" fmla="*/ 812470189 w 596"/>
                <a:gd name="T11" fmla="*/ 0 h 709"/>
                <a:gd name="T12" fmla="*/ 930497298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3069912" y="3419998"/>
              <a:ext cx="455953" cy="570357"/>
              <a:chOff x="0" y="0"/>
              <a:chExt cx="324452" cy="406813"/>
            </a:xfrm>
            <a:solidFill>
              <a:srgbClr val="FFD860"/>
            </a:solidFill>
          </p:grpSpPr>
          <p:sp>
            <p:nvSpPr>
              <p:cNvPr id="50245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6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7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8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0" name="组合 166"/>
          <p:cNvGrpSpPr>
            <a:grpSpLocks/>
          </p:cNvGrpSpPr>
          <p:nvPr/>
        </p:nvGrpSpPr>
        <p:grpSpPr bwMode="auto">
          <a:xfrm>
            <a:off x="3878263" y="1571625"/>
            <a:ext cx="1114425" cy="1120775"/>
            <a:chOff x="0" y="0"/>
            <a:chExt cx="1254984" cy="1262184"/>
          </a:xfrm>
        </p:grpSpPr>
        <p:sp>
          <p:nvSpPr>
            <p:cNvPr id="73792" name="Oval 19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93" name="Group 76"/>
            <p:cNvGrpSpPr>
              <a:grpSpLocks/>
            </p:cNvGrpSpPr>
            <p:nvPr/>
          </p:nvGrpSpPr>
          <p:grpSpPr bwMode="auto">
            <a:xfrm>
              <a:off x="297664" y="307752"/>
              <a:ext cx="732467" cy="644851"/>
              <a:chOff x="0" y="0"/>
              <a:chExt cx="521619" cy="459224"/>
            </a:xfrm>
          </p:grpSpPr>
          <p:sp>
            <p:nvSpPr>
              <p:cNvPr id="73794" name="Freeform 84"/>
              <p:cNvSpPr>
                <a:spLocks noChangeArrowheads="1"/>
              </p:cNvSpPr>
              <p:nvPr/>
            </p:nvSpPr>
            <p:spPr bwMode="auto">
              <a:xfrm>
                <a:off x="47420" y="19966"/>
                <a:ext cx="194671" cy="419291"/>
              </a:xfrm>
              <a:custGeom>
                <a:avLst/>
                <a:gdLst>
                  <a:gd name="T0" fmla="*/ 566109867 w 59"/>
                  <a:gd name="T1" fmla="*/ 55369706 h 126"/>
                  <a:gd name="T2" fmla="*/ 97982204 w 59"/>
                  <a:gd name="T3" fmla="*/ 420798451 h 126"/>
                  <a:gd name="T4" fmla="*/ 0 w 59"/>
                  <a:gd name="T5" fmla="*/ 431873058 h 126"/>
                  <a:gd name="T6" fmla="*/ 0 w 59"/>
                  <a:gd name="T7" fmla="*/ 952332986 h 126"/>
                  <a:gd name="T8" fmla="*/ 97982204 w 59"/>
                  <a:gd name="T9" fmla="*/ 974478872 h 126"/>
                  <a:gd name="T10" fmla="*/ 555224789 w 59"/>
                  <a:gd name="T11" fmla="*/ 1317761731 h 126"/>
                  <a:gd name="T12" fmla="*/ 642318614 w 59"/>
                  <a:gd name="T13" fmla="*/ 1317761731 h 126"/>
                  <a:gd name="T14" fmla="*/ 642318614 w 59"/>
                  <a:gd name="T15" fmla="*/ 55369706 h 126"/>
                  <a:gd name="T16" fmla="*/ 566109867 w 59"/>
                  <a:gd name="T17" fmla="*/ 55369706 h 1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126"/>
                  <a:gd name="T29" fmla="*/ 59 w 59"/>
                  <a:gd name="T30" fmla="*/ 126 h 1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5" name="Freeform 85"/>
              <p:cNvSpPr>
                <a:spLocks noChangeArrowheads="1"/>
              </p:cNvSpPr>
              <p:nvPr/>
            </p:nvSpPr>
            <p:spPr bwMode="auto">
              <a:xfrm>
                <a:off x="0" y="157235"/>
                <a:ext cx="27454" cy="147252"/>
              </a:xfrm>
              <a:custGeom>
                <a:avLst/>
                <a:gdLst>
                  <a:gd name="T0" fmla="*/ 0 w 8"/>
                  <a:gd name="T1" fmla="*/ 89599495 h 44"/>
                  <a:gd name="T2" fmla="*/ 0 w 8"/>
                  <a:gd name="T3" fmla="*/ 425598440 h 44"/>
                  <a:gd name="T4" fmla="*/ 94215265 w 8"/>
                  <a:gd name="T5" fmla="*/ 492798898 h 44"/>
                  <a:gd name="T6" fmla="*/ 94215265 w 8"/>
                  <a:gd name="T7" fmla="*/ 0 h 44"/>
                  <a:gd name="T8" fmla="*/ 0 w 8"/>
                  <a:gd name="T9" fmla="*/ 8959949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4"/>
                  <a:gd name="T17" fmla="*/ 8 w 8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6" name="Freeform 86"/>
              <p:cNvSpPr>
                <a:spLocks noChangeArrowheads="1"/>
              </p:cNvSpPr>
              <p:nvPr/>
            </p:nvSpPr>
            <p:spPr bwMode="auto">
              <a:xfrm>
                <a:off x="289510" y="114806"/>
                <a:ext cx="77370" cy="229612"/>
              </a:xfrm>
              <a:custGeom>
                <a:avLst/>
                <a:gdLst>
                  <a:gd name="T0" fmla="*/ 113158671 w 23"/>
                  <a:gd name="T1" fmla="*/ 22145911 h 69"/>
                  <a:gd name="T2" fmla="*/ 22632407 w 23"/>
                  <a:gd name="T3" fmla="*/ 22145911 h 69"/>
                  <a:gd name="T4" fmla="*/ 22632407 w 23"/>
                  <a:gd name="T5" fmla="*/ 110736210 h 69"/>
                  <a:gd name="T6" fmla="*/ 135791078 w 23"/>
                  <a:gd name="T7" fmla="*/ 387578401 h 69"/>
                  <a:gd name="T8" fmla="*/ 22632407 w 23"/>
                  <a:gd name="T9" fmla="*/ 664420591 h 69"/>
                  <a:gd name="T10" fmla="*/ 22632407 w 23"/>
                  <a:gd name="T11" fmla="*/ 741936271 h 69"/>
                  <a:gd name="T12" fmla="*/ 67893857 w 23"/>
                  <a:gd name="T13" fmla="*/ 764082182 h 69"/>
                  <a:gd name="T14" fmla="*/ 113158671 w 23"/>
                  <a:gd name="T15" fmla="*/ 741936271 h 69"/>
                  <a:gd name="T16" fmla="*/ 260265952 w 23"/>
                  <a:gd name="T17" fmla="*/ 387578401 h 69"/>
                  <a:gd name="T18" fmla="*/ 113158671 w 23"/>
                  <a:gd name="T19" fmla="*/ 22145911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9"/>
                  <a:gd name="T32" fmla="*/ 23 w 23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7" name="Freeform 87"/>
              <p:cNvSpPr>
                <a:spLocks noChangeArrowheads="1"/>
              </p:cNvSpPr>
              <p:nvPr/>
            </p:nvSpPr>
            <p:spPr bwMode="auto">
              <a:xfrm>
                <a:off x="336931" y="57403"/>
                <a:ext cx="102328" cy="341923"/>
              </a:xfrm>
              <a:custGeom>
                <a:avLst/>
                <a:gdLst>
                  <a:gd name="T0" fmla="*/ 108959515 w 31"/>
                  <a:gd name="T1" fmla="*/ 22039095 h 103"/>
                  <a:gd name="T2" fmla="*/ 32688845 w 31"/>
                  <a:gd name="T3" fmla="*/ 22039095 h 103"/>
                  <a:gd name="T4" fmla="*/ 32688845 w 31"/>
                  <a:gd name="T5" fmla="*/ 110198795 h 103"/>
                  <a:gd name="T6" fmla="*/ 217919029 w 31"/>
                  <a:gd name="T7" fmla="*/ 573039711 h 103"/>
                  <a:gd name="T8" fmla="*/ 32688845 w 31"/>
                  <a:gd name="T9" fmla="*/ 1035880626 h 103"/>
                  <a:gd name="T10" fmla="*/ 32688845 w 31"/>
                  <a:gd name="T11" fmla="*/ 1124040326 h 103"/>
                  <a:gd name="T12" fmla="*/ 65374388 w 31"/>
                  <a:gd name="T13" fmla="*/ 1135061533 h 103"/>
                  <a:gd name="T14" fmla="*/ 108959515 w 31"/>
                  <a:gd name="T15" fmla="*/ 1124040326 h 103"/>
                  <a:gd name="T16" fmla="*/ 337774825 w 31"/>
                  <a:gd name="T17" fmla="*/ 573039711 h 103"/>
                  <a:gd name="T18" fmla="*/ 108959515 w 31"/>
                  <a:gd name="T19" fmla="*/ 22039095 h 1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103"/>
                  <a:gd name="T32" fmla="*/ 31 w 31"/>
                  <a:gd name="T33" fmla="*/ 103 h 1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8" name="Freeform 88"/>
              <p:cNvSpPr>
                <a:spLocks noChangeArrowheads="1"/>
              </p:cNvSpPr>
              <p:nvPr/>
            </p:nvSpPr>
            <p:spPr bwMode="auto">
              <a:xfrm>
                <a:off x="396830" y="0"/>
                <a:ext cx="124789" cy="459224"/>
              </a:xfrm>
              <a:custGeom>
                <a:avLst/>
                <a:gdLst>
                  <a:gd name="T0" fmla="*/ 107840683 w 38"/>
                  <a:gd name="T1" fmla="*/ 22145911 h 138"/>
                  <a:gd name="T2" fmla="*/ 21568793 w 38"/>
                  <a:gd name="T3" fmla="*/ 22145911 h 138"/>
                  <a:gd name="T4" fmla="*/ 21568793 w 38"/>
                  <a:gd name="T5" fmla="*/ 99661591 h 138"/>
                  <a:gd name="T6" fmla="*/ 291172144 w 38"/>
                  <a:gd name="T7" fmla="*/ 764082182 h 138"/>
                  <a:gd name="T8" fmla="*/ 21568793 w 38"/>
                  <a:gd name="T9" fmla="*/ 1417428153 h 138"/>
                  <a:gd name="T10" fmla="*/ 21568793 w 38"/>
                  <a:gd name="T11" fmla="*/ 1506018453 h 138"/>
                  <a:gd name="T12" fmla="*/ 64706380 w 38"/>
                  <a:gd name="T13" fmla="*/ 1528164364 h 138"/>
                  <a:gd name="T14" fmla="*/ 107840683 w 38"/>
                  <a:gd name="T15" fmla="*/ 1506018453 h 138"/>
                  <a:gd name="T16" fmla="*/ 409797224 w 38"/>
                  <a:gd name="T17" fmla="*/ 764082182 h 138"/>
                  <a:gd name="T18" fmla="*/ 107840683 w 38"/>
                  <a:gd name="T19" fmla="*/ 22145911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38"/>
                  <a:gd name="T32" fmla="*/ 38 w 38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6" name="组合 210"/>
          <p:cNvGrpSpPr>
            <a:grpSpLocks/>
          </p:cNvGrpSpPr>
          <p:nvPr/>
        </p:nvGrpSpPr>
        <p:grpSpPr bwMode="auto">
          <a:xfrm>
            <a:off x="7358063" y="4349750"/>
            <a:ext cx="1177925" cy="989013"/>
            <a:chOff x="7358061" y="4349751"/>
            <a:chExt cx="1177925" cy="989013"/>
          </a:xfrm>
        </p:grpSpPr>
        <p:sp>
          <p:nvSpPr>
            <p:cNvPr id="73790" name="Freeform 5"/>
            <p:cNvSpPr>
              <a:spLocks noChangeArrowheads="1"/>
            </p:cNvSpPr>
            <p:nvPr/>
          </p:nvSpPr>
          <p:spPr bwMode="auto">
            <a:xfrm rot="-6829096">
              <a:off x="7452517" y="4255295"/>
              <a:ext cx="989013" cy="1177925"/>
            </a:xfrm>
            <a:custGeom>
              <a:avLst/>
              <a:gdLst>
                <a:gd name="T0" fmla="*/ 933493859 w 596"/>
                <a:gd name="T1" fmla="*/ 317425036 h 709"/>
                <a:gd name="T2" fmla="*/ 1641185762 w 596"/>
                <a:gd name="T3" fmla="*/ 1131688536 h 709"/>
                <a:gd name="T4" fmla="*/ 820593711 w 596"/>
                <a:gd name="T5" fmla="*/ 1956991968 h 709"/>
                <a:gd name="T6" fmla="*/ 0 w 596"/>
                <a:gd name="T7" fmla="*/ 1131688536 h 709"/>
                <a:gd name="T8" fmla="*/ 702184295 w 596"/>
                <a:gd name="T9" fmla="*/ 317425036 h 709"/>
                <a:gd name="T10" fmla="*/ 815086103 w 596"/>
                <a:gd name="T11" fmla="*/ 0 h 709"/>
                <a:gd name="T12" fmla="*/ 933493859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3" name="Group 82"/>
            <p:cNvGrpSpPr>
              <a:grpSpLocks/>
            </p:cNvGrpSpPr>
            <p:nvPr/>
          </p:nvGrpSpPr>
          <p:grpSpPr bwMode="auto">
            <a:xfrm>
              <a:off x="7819383" y="4570887"/>
              <a:ext cx="430265" cy="465780"/>
              <a:chOff x="0" y="0"/>
              <a:chExt cx="359392" cy="389342"/>
            </a:xfrm>
            <a:solidFill>
              <a:srgbClr val="FFD860"/>
            </a:solidFill>
          </p:grpSpPr>
          <p:sp>
            <p:nvSpPr>
              <p:cNvPr id="50260" name="Freeform 132"/>
              <p:cNvSpPr>
                <a:spLocks noChangeArrowheads="1"/>
              </p:cNvSpPr>
              <p:nvPr/>
            </p:nvSpPr>
            <p:spPr bwMode="auto">
              <a:xfrm>
                <a:off x="77368" y="92343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2"/>
                  <a:gd name="T22" fmla="*/ 0 h 83"/>
                  <a:gd name="T23" fmla="*/ 82 w 82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1" name="Freeform 133"/>
              <p:cNvSpPr>
                <a:spLocks noChangeArrowheads="1"/>
              </p:cNvSpPr>
              <p:nvPr/>
            </p:nvSpPr>
            <p:spPr bwMode="auto">
              <a:xfrm>
                <a:off x="152241" y="0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82"/>
                  <a:gd name="T23" fmla="*/ 83 w 83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2" name="Rectangle 134"/>
              <p:cNvSpPr>
                <a:spLocks noChangeArrowheads="1"/>
              </p:cNvSpPr>
              <p:nvPr/>
            </p:nvSpPr>
            <p:spPr bwMode="auto">
              <a:xfrm>
                <a:off x="0" y="182191"/>
                <a:ext cx="207151" cy="20715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7" name="组合 206"/>
          <p:cNvGrpSpPr>
            <a:grpSpLocks/>
          </p:cNvGrpSpPr>
          <p:nvPr/>
        </p:nvGrpSpPr>
        <p:grpSpPr bwMode="auto">
          <a:xfrm>
            <a:off x="2882900" y="2181225"/>
            <a:ext cx="898525" cy="904875"/>
            <a:chOff x="2882900" y="2181225"/>
            <a:chExt cx="898525" cy="904875"/>
          </a:xfrm>
        </p:grpSpPr>
        <p:sp>
          <p:nvSpPr>
            <p:cNvPr id="73788" name="Oval 22"/>
            <p:cNvSpPr>
              <a:spLocks noChangeArrowheads="1"/>
            </p:cNvSpPr>
            <p:nvPr/>
          </p:nvSpPr>
          <p:spPr bwMode="auto">
            <a:xfrm>
              <a:off x="2882900" y="2181225"/>
              <a:ext cx="898525" cy="904875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5" name="Group 86"/>
            <p:cNvGrpSpPr>
              <a:grpSpLocks/>
            </p:cNvGrpSpPr>
            <p:nvPr/>
          </p:nvGrpSpPr>
          <p:grpSpPr bwMode="auto">
            <a:xfrm>
              <a:off x="3110500" y="2393209"/>
              <a:ext cx="445062" cy="502653"/>
              <a:chOff x="0" y="0"/>
              <a:chExt cx="429274" cy="484183"/>
            </a:xfrm>
            <a:solidFill>
              <a:srgbClr val="FFD860"/>
            </a:solidFill>
          </p:grpSpPr>
          <p:sp>
            <p:nvSpPr>
              <p:cNvPr id="50266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7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8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8" name="组合 212"/>
          <p:cNvGrpSpPr>
            <a:grpSpLocks/>
          </p:cNvGrpSpPr>
          <p:nvPr/>
        </p:nvGrpSpPr>
        <p:grpSpPr bwMode="auto">
          <a:xfrm>
            <a:off x="7235825" y="3463925"/>
            <a:ext cx="950913" cy="800100"/>
            <a:chOff x="7235825" y="3463924"/>
            <a:chExt cx="950913" cy="800100"/>
          </a:xfrm>
        </p:grpSpPr>
        <p:sp>
          <p:nvSpPr>
            <p:cNvPr id="73786" name="Freeform 13"/>
            <p:cNvSpPr>
              <a:spLocks noChangeArrowheads="1"/>
            </p:cNvSpPr>
            <p:nvPr/>
          </p:nvSpPr>
          <p:spPr bwMode="auto">
            <a:xfrm rot="-7929366">
              <a:off x="7311232" y="3388517"/>
              <a:ext cx="800100" cy="950913"/>
            </a:xfrm>
            <a:custGeom>
              <a:avLst/>
              <a:gdLst>
                <a:gd name="T0" fmla="*/ 610935418 w 596"/>
                <a:gd name="T1" fmla="*/ 206864484 h 709"/>
                <a:gd name="T2" fmla="*/ 1074093977 w 596"/>
                <a:gd name="T3" fmla="*/ 737518198 h 709"/>
                <a:gd name="T4" fmla="*/ 537046988 w 596"/>
                <a:gd name="T5" fmla="*/ 1275367466 h 709"/>
                <a:gd name="T6" fmla="*/ 0 w 596"/>
                <a:gd name="T7" fmla="*/ 737518198 h 709"/>
                <a:gd name="T8" fmla="*/ 459554081 w 596"/>
                <a:gd name="T9" fmla="*/ 206864484 h 709"/>
                <a:gd name="T10" fmla="*/ 533442511 w 596"/>
                <a:gd name="T11" fmla="*/ 0 h 709"/>
                <a:gd name="T12" fmla="*/ 610935418 w 596"/>
                <a:gd name="T13" fmla="*/ 206864484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7" name="Group 90"/>
            <p:cNvGrpSpPr>
              <a:grpSpLocks/>
            </p:cNvGrpSpPr>
            <p:nvPr/>
          </p:nvGrpSpPr>
          <p:grpSpPr bwMode="auto">
            <a:xfrm>
              <a:off x="7535291" y="3573508"/>
              <a:ext cx="474591" cy="472121"/>
              <a:chOff x="0" y="0"/>
              <a:chExt cx="379359" cy="376864"/>
            </a:xfrm>
            <a:solidFill>
              <a:srgbClr val="FFD860"/>
            </a:solidFill>
          </p:grpSpPr>
          <p:sp>
            <p:nvSpPr>
              <p:cNvPr id="50272" name="Freeform 15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3" name="Rectangle 151"/>
              <p:cNvSpPr>
                <a:spLocks noChangeArrowheads="1"/>
              </p:cNvSpPr>
              <p:nvPr/>
            </p:nvSpPr>
            <p:spPr bwMode="auto">
              <a:xfrm>
                <a:off x="144756" y="272040"/>
                <a:ext cx="22463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4" name="Rectangle 152"/>
              <p:cNvSpPr>
                <a:spLocks noChangeArrowheads="1"/>
              </p:cNvSpPr>
              <p:nvPr/>
            </p:nvSpPr>
            <p:spPr bwMode="auto">
              <a:xfrm>
                <a:off x="179697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5" name="Rectangle 153"/>
              <p:cNvSpPr>
                <a:spLocks noChangeArrowheads="1"/>
              </p:cNvSpPr>
              <p:nvPr/>
            </p:nvSpPr>
            <p:spPr bwMode="auto">
              <a:xfrm>
                <a:off x="214638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6" name="Freeform 154"/>
              <p:cNvSpPr>
                <a:spLocks noChangeArrowheads="1"/>
              </p:cNvSpPr>
              <p:nvPr/>
            </p:nvSpPr>
            <p:spPr bwMode="auto">
              <a:xfrm>
                <a:off x="117303" y="107318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7" name="Freeform 155"/>
              <p:cNvSpPr>
                <a:spLocks noChangeArrowheads="1"/>
              </p:cNvSpPr>
              <p:nvPr/>
            </p:nvSpPr>
            <p:spPr bwMode="auto">
              <a:xfrm>
                <a:off x="67387" y="272040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8" name="Freeform 156"/>
              <p:cNvSpPr>
                <a:spLocks noChangeArrowheads="1"/>
              </p:cNvSpPr>
              <p:nvPr/>
            </p:nvSpPr>
            <p:spPr bwMode="auto">
              <a:xfrm>
                <a:off x="47421" y="227116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9" name="Freeform 157"/>
              <p:cNvSpPr>
                <a:spLocks noChangeArrowheads="1"/>
              </p:cNvSpPr>
              <p:nvPr/>
            </p:nvSpPr>
            <p:spPr bwMode="auto">
              <a:xfrm>
                <a:off x="79865" y="74874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0" name="Freeform 158"/>
              <p:cNvSpPr>
                <a:spLocks noChangeArrowheads="1"/>
              </p:cNvSpPr>
              <p:nvPr/>
            </p:nvSpPr>
            <p:spPr bwMode="auto">
              <a:xfrm>
                <a:off x="49916" y="124789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1" name="Rectangle 159"/>
              <p:cNvSpPr>
                <a:spLocks noChangeArrowheads="1"/>
              </p:cNvSpPr>
              <p:nvPr/>
            </p:nvSpPr>
            <p:spPr bwMode="auto">
              <a:xfrm>
                <a:off x="187185" y="34941"/>
                <a:ext cx="7488" cy="22463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2" name="Freeform 160"/>
              <p:cNvSpPr>
                <a:spLocks noChangeArrowheads="1"/>
              </p:cNvSpPr>
              <p:nvPr/>
            </p:nvSpPr>
            <p:spPr bwMode="auto">
              <a:xfrm>
                <a:off x="119798" y="44924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3" name="Freeform 161"/>
              <p:cNvSpPr>
                <a:spLocks noChangeArrowheads="1"/>
              </p:cNvSpPr>
              <p:nvPr/>
            </p:nvSpPr>
            <p:spPr bwMode="auto">
              <a:xfrm>
                <a:off x="234604" y="44924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4" name="Freeform 162"/>
              <p:cNvSpPr>
                <a:spLocks noChangeArrowheads="1"/>
              </p:cNvSpPr>
              <p:nvPr/>
            </p:nvSpPr>
            <p:spPr bwMode="auto">
              <a:xfrm>
                <a:off x="277033" y="272040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5" name="Freeform 163"/>
              <p:cNvSpPr>
                <a:spLocks noChangeArrowheads="1"/>
              </p:cNvSpPr>
              <p:nvPr/>
            </p:nvSpPr>
            <p:spPr bwMode="auto">
              <a:xfrm>
                <a:off x="304486" y="227116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6" name="Freeform 164"/>
              <p:cNvSpPr>
                <a:spLocks noChangeArrowheads="1"/>
              </p:cNvSpPr>
              <p:nvPr/>
            </p:nvSpPr>
            <p:spPr bwMode="auto">
              <a:xfrm>
                <a:off x="274536" y="74874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7" name="Freeform 165"/>
              <p:cNvSpPr>
                <a:spLocks noChangeArrowheads="1"/>
              </p:cNvSpPr>
              <p:nvPr/>
            </p:nvSpPr>
            <p:spPr bwMode="auto">
              <a:xfrm>
                <a:off x="299494" y="124789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8" name="Rectangle 166"/>
              <p:cNvSpPr>
                <a:spLocks noChangeArrowheads="1"/>
              </p:cNvSpPr>
              <p:nvPr/>
            </p:nvSpPr>
            <p:spPr bwMode="auto">
              <a:xfrm>
                <a:off x="39933" y="174705"/>
                <a:ext cx="24958" cy="74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9" name="Rectangle 167"/>
              <p:cNvSpPr>
                <a:spLocks noChangeArrowheads="1"/>
              </p:cNvSpPr>
              <p:nvPr/>
            </p:nvSpPr>
            <p:spPr bwMode="auto">
              <a:xfrm>
                <a:off x="316965" y="177200"/>
                <a:ext cx="27454" cy="74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8" name="组合 162"/>
          <p:cNvGrpSpPr>
            <a:grpSpLocks/>
          </p:cNvGrpSpPr>
          <p:nvPr/>
        </p:nvGrpSpPr>
        <p:grpSpPr bwMode="auto">
          <a:xfrm>
            <a:off x="2606675" y="4397375"/>
            <a:ext cx="1006475" cy="1011238"/>
            <a:chOff x="0" y="0"/>
            <a:chExt cx="1005867" cy="1011639"/>
          </a:xfrm>
        </p:grpSpPr>
        <p:sp>
          <p:nvSpPr>
            <p:cNvPr id="73782" name="Oval 21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83" name="Group 109"/>
            <p:cNvGrpSpPr>
              <a:grpSpLocks/>
            </p:cNvGrpSpPr>
            <p:nvPr/>
          </p:nvGrpSpPr>
          <p:grpSpPr bwMode="auto">
            <a:xfrm>
              <a:off x="282845" y="272862"/>
              <a:ext cx="420556" cy="546721"/>
              <a:chOff x="0" y="0"/>
              <a:chExt cx="299494" cy="389342"/>
            </a:xfrm>
          </p:grpSpPr>
          <p:sp>
            <p:nvSpPr>
              <p:cNvPr id="73784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98314756 w 90"/>
                  <a:gd name="T1" fmla="*/ 924659386 h 83"/>
                  <a:gd name="T2" fmla="*/ 996629512 w 90"/>
                  <a:gd name="T3" fmla="*/ 0 h 83"/>
                  <a:gd name="T4" fmla="*/ 0 w 90"/>
                  <a:gd name="T5" fmla="*/ 0 h 83"/>
                  <a:gd name="T6" fmla="*/ 498314756 w 90"/>
                  <a:gd name="T7" fmla="*/ 92465938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85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930188431 w 90"/>
                  <a:gd name="T1" fmla="*/ 0 h 29"/>
                  <a:gd name="T2" fmla="*/ 753007781 w 90"/>
                  <a:gd name="T3" fmla="*/ 171124063 h 29"/>
                  <a:gd name="T4" fmla="*/ 575830458 w 90"/>
                  <a:gd name="T5" fmla="*/ 0 h 29"/>
                  <a:gd name="T6" fmla="*/ 431873676 w 90"/>
                  <a:gd name="T7" fmla="*/ 0 h 29"/>
                  <a:gd name="T8" fmla="*/ 254693025 w 90"/>
                  <a:gd name="T9" fmla="*/ 171124063 h 29"/>
                  <a:gd name="T10" fmla="*/ 77515703 w 90"/>
                  <a:gd name="T11" fmla="*/ 0 h 29"/>
                  <a:gd name="T12" fmla="*/ 0 w 90"/>
                  <a:gd name="T13" fmla="*/ 0 h 29"/>
                  <a:gd name="T14" fmla="*/ 0 w 90"/>
                  <a:gd name="T15" fmla="*/ 310159503 h 29"/>
                  <a:gd name="T16" fmla="*/ 996629512 w 90"/>
                  <a:gd name="T17" fmla="*/ 310159503 h 29"/>
                  <a:gd name="T18" fmla="*/ 996629512 w 90"/>
                  <a:gd name="T19" fmla="*/ 0 h 29"/>
                  <a:gd name="T20" fmla="*/ 930188431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50" name="组合 207"/>
          <p:cNvGrpSpPr>
            <a:grpSpLocks/>
          </p:cNvGrpSpPr>
          <p:nvPr/>
        </p:nvGrpSpPr>
        <p:grpSpPr bwMode="auto">
          <a:xfrm>
            <a:off x="9382125" y="2436813"/>
            <a:ext cx="714375" cy="720725"/>
            <a:chOff x="9382125" y="2436813"/>
            <a:chExt cx="714375" cy="720725"/>
          </a:xfrm>
        </p:grpSpPr>
        <p:sp>
          <p:nvSpPr>
            <p:cNvPr id="73780" name="Oval 30"/>
            <p:cNvSpPr>
              <a:spLocks noChangeArrowheads="1"/>
            </p:cNvSpPr>
            <p:nvPr/>
          </p:nvSpPr>
          <p:spPr bwMode="auto">
            <a:xfrm>
              <a:off x="9382125" y="2436813"/>
              <a:ext cx="714375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" name="Group 112"/>
            <p:cNvGrpSpPr>
              <a:grpSpLocks/>
            </p:cNvGrpSpPr>
            <p:nvPr/>
          </p:nvGrpSpPr>
          <p:grpSpPr bwMode="auto">
            <a:xfrm>
              <a:off x="9473239" y="2578737"/>
              <a:ext cx="535200" cy="436872"/>
              <a:chOff x="0" y="0"/>
              <a:chExt cx="509139" cy="414300"/>
            </a:xfrm>
            <a:solidFill>
              <a:srgbClr val="FFD860"/>
            </a:solidFill>
          </p:grpSpPr>
          <p:sp>
            <p:nvSpPr>
              <p:cNvPr id="50298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99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0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1" name="组合 208"/>
          <p:cNvGrpSpPr>
            <a:grpSpLocks/>
          </p:cNvGrpSpPr>
          <p:nvPr/>
        </p:nvGrpSpPr>
        <p:grpSpPr bwMode="auto">
          <a:xfrm>
            <a:off x="8518525" y="2157413"/>
            <a:ext cx="715963" cy="720725"/>
            <a:chOff x="8518525" y="2157413"/>
            <a:chExt cx="715963" cy="720725"/>
          </a:xfrm>
        </p:grpSpPr>
        <p:sp>
          <p:nvSpPr>
            <p:cNvPr id="73778" name="Oval 29"/>
            <p:cNvSpPr>
              <a:spLocks noChangeArrowheads="1"/>
            </p:cNvSpPr>
            <p:nvPr/>
          </p:nvSpPr>
          <p:spPr bwMode="auto">
            <a:xfrm>
              <a:off x="8518525" y="2157413"/>
              <a:ext cx="715963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77" name="Group 116"/>
            <p:cNvGrpSpPr>
              <a:grpSpLocks/>
            </p:cNvGrpSpPr>
            <p:nvPr/>
          </p:nvGrpSpPr>
          <p:grpSpPr bwMode="auto">
            <a:xfrm>
              <a:off x="8692742" y="2332949"/>
              <a:ext cx="396160" cy="394238"/>
              <a:chOff x="0" y="0"/>
              <a:chExt cx="434268" cy="431771"/>
            </a:xfrm>
            <a:solidFill>
              <a:srgbClr val="FFD860"/>
            </a:solidFill>
          </p:grpSpPr>
          <p:sp>
            <p:nvSpPr>
              <p:cNvPr id="50304" name="Freeform 8"/>
              <p:cNvSpPr>
                <a:spLocks noChangeArrowheads="1"/>
              </p:cNvSpPr>
              <p:nvPr/>
            </p:nvSpPr>
            <p:spPr bwMode="auto">
              <a:xfrm>
                <a:off x="0" y="316965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5" name="Freeform 9"/>
              <p:cNvSpPr>
                <a:spLocks noChangeArrowheads="1"/>
              </p:cNvSpPr>
              <p:nvPr/>
            </p:nvSpPr>
            <p:spPr bwMode="auto">
              <a:xfrm>
                <a:off x="64891" y="37437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6" name="Freeform 10"/>
              <p:cNvSpPr>
                <a:spLocks noChangeArrowheads="1"/>
              </p:cNvSpPr>
              <p:nvPr/>
            </p:nvSpPr>
            <p:spPr bwMode="auto">
              <a:xfrm>
                <a:off x="104823" y="77370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7" name="Freeform 11"/>
              <p:cNvSpPr>
                <a:spLocks noChangeArrowheads="1"/>
              </p:cNvSpPr>
              <p:nvPr/>
            </p:nvSpPr>
            <p:spPr bwMode="auto">
              <a:xfrm>
                <a:off x="346915" y="0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6"/>
                  <a:gd name="T14" fmla="*/ 26 w 2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2" name="组合 216"/>
          <p:cNvGrpSpPr>
            <a:grpSpLocks/>
          </p:cNvGrpSpPr>
          <p:nvPr/>
        </p:nvGrpSpPr>
        <p:grpSpPr bwMode="auto">
          <a:xfrm>
            <a:off x="4762500" y="2601913"/>
            <a:ext cx="593725" cy="598487"/>
            <a:chOff x="4762500" y="2601913"/>
            <a:chExt cx="593725" cy="598487"/>
          </a:xfrm>
        </p:grpSpPr>
        <p:sp>
          <p:nvSpPr>
            <p:cNvPr id="73776" name="Oval 25"/>
            <p:cNvSpPr>
              <a:spLocks noChangeArrowheads="1"/>
            </p:cNvSpPr>
            <p:nvPr/>
          </p:nvSpPr>
          <p:spPr bwMode="auto">
            <a:xfrm>
              <a:off x="4762500" y="2601913"/>
              <a:ext cx="593725" cy="59848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82" name="Group 121"/>
            <p:cNvGrpSpPr>
              <a:grpSpLocks/>
            </p:cNvGrpSpPr>
            <p:nvPr/>
          </p:nvGrpSpPr>
          <p:grpSpPr bwMode="auto">
            <a:xfrm>
              <a:off x="4923478" y="2769886"/>
              <a:ext cx="294410" cy="250594"/>
              <a:chOff x="0" y="0"/>
              <a:chExt cx="496661" cy="421788"/>
            </a:xfrm>
            <a:solidFill>
              <a:srgbClr val="FFD860"/>
            </a:solidFill>
          </p:grpSpPr>
          <p:sp>
            <p:nvSpPr>
              <p:cNvPr id="50311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2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3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4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5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6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3" name="组合 215"/>
          <p:cNvGrpSpPr>
            <a:grpSpLocks/>
          </p:cNvGrpSpPr>
          <p:nvPr/>
        </p:nvGrpSpPr>
        <p:grpSpPr bwMode="auto">
          <a:xfrm>
            <a:off x="5122863" y="3113088"/>
            <a:ext cx="752475" cy="893762"/>
            <a:chOff x="5122863" y="3113088"/>
            <a:chExt cx="752475" cy="893762"/>
          </a:xfrm>
        </p:grpSpPr>
        <p:sp>
          <p:nvSpPr>
            <p:cNvPr id="73774" name="Freeform 6"/>
            <p:cNvSpPr>
              <a:spLocks noChangeArrowheads="1"/>
            </p:cNvSpPr>
            <p:nvPr/>
          </p:nvSpPr>
          <p:spPr bwMode="auto">
            <a:xfrm rot="8673252">
              <a:off x="5122863" y="3113088"/>
              <a:ext cx="752475" cy="893762"/>
            </a:xfrm>
            <a:custGeom>
              <a:avLst/>
              <a:gdLst>
                <a:gd name="T0" fmla="*/ 540370478 w 596"/>
                <a:gd name="T1" fmla="*/ 182745966 h 709"/>
                <a:gd name="T2" fmla="*/ 950031251 w 596"/>
                <a:gd name="T3" fmla="*/ 651531068 h 709"/>
                <a:gd name="T4" fmla="*/ 475016257 w 596"/>
                <a:gd name="T5" fmla="*/ 1126672091 h 709"/>
                <a:gd name="T6" fmla="*/ 0 w 596"/>
                <a:gd name="T7" fmla="*/ 651531068 h 709"/>
                <a:gd name="T8" fmla="*/ 406472855 w 596"/>
                <a:gd name="T9" fmla="*/ 182745966 h 709"/>
                <a:gd name="T10" fmla="*/ 471827076 w 596"/>
                <a:gd name="T11" fmla="*/ 0 h 709"/>
                <a:gd name="T12" fmla="*/ 540370478 w 596"/>
                <a:gd name="T13" fmla="*/ 18274596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75" name="Freeform 45"/>
            <p:cNvSpPr>
              <a:spLocks noEditPoints="1" noChangeArrowheads="1"/>
            </p:cNvSpPr>
            <p:nvPr/>
          </p:nvSpPr>
          <p:spPr bwMode="auto">
            <a:xfrm>
              <a:off x="5297454" y="3281739"/>
              <a:ext cx="337513" cy="434410"/>
            </a:xfrm>
            <a:custGeom>
              <a:avLst/>
              <a:gdLst>
                <a:gd name="T0" fmla="*/ 997152742 w 109"/>
                <a:gd name="T1" fmla="*/ 635970078 h 141"/>
                <a:gd name="T2" fmla="*/ 920447494 w 109"/>
                <a:gd name="T3" fmla="*/ 635970078 h 141"/>
                <a:gd name="T4" fmla="*/ 920447494 w 109"/>
                <a:gd name="T5" fmla="*/ 417652865 h 141"/>
                <a:gd name="T6" fmla="*/ 805392719 w 109"/>
                <a:gd name="T7" fmla="*/ 123397087 h 141"/>
                <a:gd name="T8" fmla="*/ 527340839 w 109"/>
                <a:gd name="T9" fmla="*/ 0 h 141"/>
                <a:gd name="T10" fmla="*/ 239699255 w 109"/>
                <a:gd name="T11" fmla="*/ 123397087 h 141"/>
                <a:gd name="T12" fmla="*/ 124644480 w 109"/>
                <a:gd name="T13" fmla="*/ 417652865 h 141"/>
                <a:gd name="T14" fmla="*/ 124644480 w 109"/>
                <a:gd name="T15" fmla="*/ 635970078 h 141"/>
                <a:gd name="T16" fmla="*/ 57528936 w 109"/>
                <a:gd name="T17" fmla="*/ 635970078 h 141"/>
                <a:gd name="T18" fmla="*/ 0 w 109"/>
                <a:gd name="T19" fmla="*/ 692920921 h 141"/>
                <a:gd name="T20" fmla="*/ 0 w 109"/>
                <a:gd name="T21" fmla="*/ 1290921717 h 141"/>
                <a:gd name="T22" fmla="*/ 57528936 w 109"/>
                <a:gd name="T23" fmla="*/ 1338383320 h 141"/>
                <a:gd name="T24" fmla="*/ 997152742 w 109"/>
                <a:gd name="T25" fmla="*/ 1338383320 h 141"/>
                <a:gd name="T26" fmla="*/ 1045091974 w 109"/>
                <a:gd name="T27" fmla="*/ 1290921717 h 141"/>
                <a:gd name="T28" fmla="*/ 1045091974 w 109"/>
                <a:gd name="T29" fmla="*/ 692920921 h 141"/>
                <a:gd name="T30" fmla="*/ 997152742 w 109"/>
                <a:gd name="T31" fmla="*/ 635970078 h 141"/>
                <a:gd name="T32" fmla="*/ 642395615 w 109"/>
                <a:gd name="T33" fmla="*/ 1177016950 h 141"/>
                <a:gd name="T34" fmla="*/ 527340839 w 109"/>
                <a:gd name="T35" fmla="*/ 1290921717 h 141"/>
                <a:gd name="T36" fmla="*/ 412282967 w 109"/>
                <a:gd name="T37" fmla="*/ 1177016950 h 141"/>
                <a:gd name="T38" fmla="*/ 412282967 w 109"/>
                <a:gd name="T39" fmla="*/ 968192058 h 141"/>
                <a:gd name="T40" fmla="*/ 527340839 w 109"/>
                <a:gd name="T41" fmla="*/ 854287291 h 141"/>
                <a:gd name="T42" fmla="*/ 642395615 w 109"/>
                <a:gd name="T43" fmla="*/ 968192058 h 141"/>
                <a:gd name="T44" fmla="*/ 642395615 w 109"/>
                <a:gd name="T45" fmla="*/ 1177016950 h 141"/>
                <a:gd name="T46" fmla="*/ 738277175 w 109"/>
                <a:gd name="T47" fmla="*/ 635970078 h 141"/>
                <a:gd name="T48" fmla="*/ 316404503 w 109"/>
                <a:gd name="T49" fmla="*/ 635970078 h 141"/>
                <a:gd name="T50" fmla="*/ 316404503 w 109"/>
                <a:gd name="T51" fmla="*/ 417652865 h 141"/>
                <a:gd name="T52" fmla="*/ 373933440 w 109"/>
                <a:gd name="T53" fmla="*/ 246794175 h 141"/>
                <a:gd name="T54" fmla="*/ 527340839 w 109"/>
                <a:gd name="T55" fmla="*/ 180351011 h 141"/>
                <a:gd name="T56" fmla="*/ 671161631 w 109"/>
                <a:gd name="T57" fmla="*/ 246794175 h 141"/>
                <a:gd name="T58" fmla="*/ 738277175 w 109"/>
                <a:gd name="T59" fmla="*/ 417652865 h 141"/>
                <a:gd name="T60" fmla="*/ 738277175 w 109"/>
                <a:gd name="T61" fmla="*/ 635970078 h 1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9"/>
                <a:gd name="T94" fmla="*/ 0 h 141"/>
                <a:gd name="T95" fmla="*/ 109 w 109"/>
                <a:gd name="T96" fmla="*/ 141 h 1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199" name="组合 163"/>
          <p:cNvGrpSpPr>
            <a:grpSpLocks/>
          </p:cNvGrpSpPr>
          <p:nvPr/>
        </p:nvGrpSpPr>
        <p:grpSpPr bwMode="auto">
          <a:xfrm>
            <a:off x="2005013" y="2784475"/>
            <a:ext cx="715962" cy="719138"/>
            <a:chOff x="0" y="0"/>
            <a:chExt cx="715716" cy="719823"/>
          </a:xfrm>
        </p:grpSpPr>
        <p:sp>
          <p:nvSpPr>
            <p:cNvPr id="73770" name="Oval 28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71" name="Group 130"/>
            <p:cNvGrpSpPr>
              <a:grpSpLocks/>
            </p:cNvGrpSpPr>
            <p:nvPr/>
          </p:nvGrpSpPr>
          <p:grpSpPr bwMode="auto">
            <a:xfrm>
              <a:off x="134765" y="136292"/>
              <a:ext cx="453185" cy="445993"/>
              <a:chOff x="0" y="0"/>
              <a:chExt cx="314468" cy="309477"/>
            </a:xfrm>
          </p:grpSpPr>
          <p:sp>
            <p:nvSpPr>
              <p:cNvPr id="73772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98504590 w 95"/>
                  <a:gd name="T1" fmla="*/ 631196644 h 93"/>
                  <a:gd name="T2" fmla="*/ 1040948663 w 95"/>
                  <a:gd name="T3" fmla="*/ 564755592 h 93"/>
                  <a:gd name="T4" fmla="*/ 1040948663 w 95"/>
                  <a:gd name="T5" fmla="*/ 454019398 h 93"/>
                  <a:gd name="T6" fmla="*/ 898504590 w 95"/>
                  <a:gd name="T7" fmla="*/ 398652964 h 93"/>
                  <a:gd name="T8" fmla="*/ 876587825 w 95"/>
                  <a:gd name="T9" fmla="*/ 332208585 h 93"/>
                  <a:gd name="T10" fmla="*/ 931374771 w 95"/>
                  <a:gd name="T11" fmla="*/ 188251864 h 93"/>
                  <a:gd name="T12" fmla="*/ 843717644 w 95"/>
                  <a:gd name="T13" fmla="*/ 110736195 h 93"/>
                  <a:gd name="T14" fmla="*/ 701270260 w 95"/>
                  <a:gd name="T15" fmla="*/ 166105956 h 93"/>
                  <a:gd name="T16" fmla="*/ 646483314 w 95"/>
                  <a:gd name="T17" fmla="*/ 143956721 h 93"/>
                  <a:gd name="T18" fmla="*/ 580739641 w 95"/>
                  <a:gd name="T19" fmla="*/ 0 h 93"/>
                  <a:gd name="T20" fmla="*/ 460209022 w 95"/>
                  <a:gd name="T21" fmla="*/ 0 h 93"/>
                  <a:gd name="T22" fmla="*/ 405422076 w 95"/>
                  <a:gd name="T23" fmla="*/ 143956721 h 93"/>
                  <a:gd name="T24" fmla="*/ 339678403 w 95"/>
                  <a:gd name="T25" fmla="*/ 166105956 h 93"/>
                  <a:gd name="T26" fmla="*/ 197231019 w 95"/>
                  <a:gd name="T27" fmla="*/ 110736195 h 93"/>
                  <a:gd name="T28" fmla="*/ 109573892 w 95"/>
                  <a:gd name="T29" fmla="*/ 188251864 h 93"/>
                  <a:gd name="T30" fmla="*/ 175317565 w 95"/>
                  <a:gd name="T31" fmla="*/ 332208585 h 93"/>
                  <a:gd name="T32" fmla="*/ 142444073 w 95"/>
                  <a:gd name="T33" fmla="*/ 398652964 h 93"/>
                  <a:gd name="T34" fmla="*/ 0 w 95"/>
                  <a:gd name="T35" fmla="*/ 454019398 h 93"/>
                  <a:gd name="T36" fmla="*/ 0 w 95"/>
                  <a:gd name="T37" fmla="*/ 575830210 h 93"/>
                  <a:gd name="T38" fmla="*/ 142444073 w 95"/>
                  <a:gd name="T39" fmla="*/ 631196644 h 93"/>
                  <a:gd name="T40" fmla="*/ 175317565 w 95"/>
                  <a:gd name="T41" fmla="*/ 697641023 h 93"/>
                  <a:gd name="T42" fmla="*/ 120530619 w 95"/>
                  <a:gd name="T43" fmla="*/ 841597744 h 93"/>
                  <a:gd name="T44" fmla="*/ 197231019 w 95"/>
                  <a:gd name="T45" fmla="*/ 919113413 h 93"/>
                  <a:gd name="T46" fmla="*/ 339678403 w 95"/>
                  <a:gd name="T47" fmla="*/ 863743652 h 93"/>
                  <a:gd name="T48" fmla="*/ 405422076 w 95"/>
                  <a:gd name="T49" fmla="*/ 885892887 h 93"/>
                  <a:gd name="T50" fmla="*/ 471165749 w 95"/>
                  <a:gd name="T51" fmla="*/ 1029849608 h 93"/>
                  <a:gd name="T52" fmla="*/ 580739641 w 95"/>
                  <a:gd name="T53" fmla="*/ 1029849608 h 93"/>
                  <a:gd name="T54" fmla="*/ 646483314 w 95"/>
                  <a:gd name="T55" fmla="*/ 885892887 h 93"/>
                  <a:gd name="T56" fmla="*/ 701270260 w 95"/>
                  <a:gd name="T57" fmla="*/ 863743652 h 93"/>
                  <a:gd name="T58" fmla="*/ 854674371 w 95"/>
                  <a:gd name="T59" fmla="*/ 919113413 h 93"/>
                  <a:gd name="T60" fmla="*/ 931374771 w 95"/>
                  <a:gd name="T61" fmla="*/ 830523126 h 93"/>
                  <a:gd name="T62" fmla="*/ 876587825 w 95"/>
                  <a:gd name="T63" fmla="*/ 697641023 h 93"/>
                  <a:gd name="T64" fmla="*/ 898504590 w 95"/>
                  <a:gd name="T65" fmla="*/ 631196644 h 93"/>
                  <a:gd name="T66" fmla="*/ 525952695 w 95"/>
                  <a:gd name="T67" fmla="*/ 675491787 h 93"/>
                  <a:gd name="T68" fmla="*/ 361591857 w 95"/>
                  <a:gd name="T69" fmla="*/ 509389159 h 93"/>
                  <a:gd name="T70" fmla="*/ 525952695 w 95"/>
                  <a:gd name="T71" fmla="*/ 354357820 h 93"/>
                  <a:gd name="T72" fmla="*/ 690313533 w 95"/>
                  <a:gd name="T73" fmla="*/ 509389159 h 93"/>
                  <a:gd name="T74" fmla="*/ 525952695 w 95"/>
                  <a:gd name="T75" fmla="*/ 675491787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73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3755" name="Oval 27"/>
          <p:cNvSpPr>
            <a:spLocks noChangeArrowheads="1"/>
          </p:cNvSpPr>
          <p:nvPr/>
        </p:nvSpPr>
        <p:spPr bwMode="auto">
          <a:xfrm>
            <a:off x="7667625" y="1666875"/>
            <a:ext cx="715963" cy="719138"/>
          </a:xfrm>
          <a:prstGeom prst="ellipse">
            <a:avLst/>
          </a:prstGeom>
          <a:solidFill>
            <a:srgbClr val="FFD86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17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204" name="Group 133"/>
          <p:cNvGrpSpPr>
            <a:grpSpLocks/>
          </p:cNvGrpSpPr>
          <p:nvPr/>
        </p:nvGrpSpPr>
        <p:grpSpPr bwMode="auto">
          <a:xfrm>
            <a:off x="7868480" y="1856586"/>
            <a:ext cx="314248" cy="357132"/>
            <a:chOff x="0" y="0"/>
            <a:chExt cx="361887" cy="411804"/>
          </a:xfrm>
          <a:solidFill>
            <a:srgbClr val="FFD860"/>
          </a:solidFill>
        </p:grpSpPr>
        <p:sp>
          <p:nvSpPr>
            <p:cNvPr id="50328" name="Freeform 68"/>
            <p:cNvSpPr>
              <a:spLocks noEditPoints="1" noChangeArrowheads="1"/>
            </p:cNvSpPr>
            <p:nvPr/>
          </p:nvSpPr>
          <p:spPr bwMode="auto">
            <a:xfrm>
              <a:off x="0" y="0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29" name="Freeform 69"/>
            <p:cNvSpPr>
              <a:spLocks noEditPoints="1" noChangeArrowheads="1"/>
            </p:cNvSpPr>
            <p:nvPr/>
          </p:nvSpPr>
          <p:spPr bwMode="auto">
            <a:xfrm>
              <a:off x="192174" y="112310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30" name="Freeform 70"/>
            <p:cNvSpPr>
              <a:spLocks noChangeArrowheads="1"/>
            </p:cNvSpPr>
            <p:nvPr/>
          </p:nvSpPr>
          <p:spPr bwMode="auto">
            <a:xfrm>
              <a:off x="179696" y="17470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31" name="Freeform 71"/>
            <p:cNvSpPr>
              <a:spLocks noChangeArrowheads="1"/>
            </p:cNvSpPr>
            <p:nvPr/>
          </p:nvSpPr>
          <p:spPr bwMode="auto">
            <a:xfrm>
              <a:off x="89848" y="316964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73757" name="组合 220"/>
          <p:cNvGrpSpPr>
            <a:grpSpLocks/>
          </p:cNvGrpSpPr>
          <p:nvPr/>
        </p:nvGrpSpPr>
        <p:grpSpPr bwMode="auto">
          <a:xfrm>
            <a:off x="3751263" y="4433888"/>
            <a:ext cx="969962" cy="814387"/>
            <a:chOff x="3751264" y="4433888"/>
            <a:chExt cx="969962" cy="814387"/>
          </a:xfrm>
        </p:grpSpPr>
        <p:sp>
          <p:nvSpPr>
            <p:cNvPr id="73768" name="Freeform 5"/>
            <p:cNvSpPr>
              <a:spLocks noChangeArrowheads="1"/>
            </p:cNvSpPr>
            <p:nvPr/>
          </p:nvSpPr>
          <p:spPr bwMode="auto">
            <a:xfrm rot="5400000">
              <a:off x="3829051" y="4356101"/>
              <a:ext cx="814387" cy="969962"/>
            </a:xfrm>
            <a:custGeom>
              <a:avLst/>
              <a:gdLst>
                <a:gd name="T0" fmla="*/ 632949502 w 596"/>
                <a:gd name="T1" fmla="*/ 215235799 h 709"/>
                <a:gd name="T2" fmla="*/ 1112795614 w 596"/>
                <a:gd name="T3" fmla="*/ 767363068 h 709"/>
                <a:gd name="T4" fmla="*/ 556398490 w 596"/>
                <a:gd name="T5" fmla="*/ 1326976420 h 709"/>
                <a:gd name="T6" fmla="*/ 0 w 596"/>
                <a:gd name="T7" fmla="*/ 767363068 h 709"/>
                <a:gd name="T8" fmla="*/ 476111683 w 596"/>
                <a:gd name="T9" fmla="*/ 215235799 h 709"/>
                <a:gd name="T10" fmla="*/ 552664061 w 596"/>
                <a:gd name="T11" fmla="*/ 0 h 709"/>
                <a:gd name="T12" fmla="*/ 632949502 w 596"/>
                <a:gd name="T13" fmla="*/ 215235799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10" name="Group 138"/>
            <p:cNvGrpSpPr>
              <a:grpSpLocks/>
            </p:cNvGrpSpPr>
            <p:nvPr/>
          </p:nvGrpSpPr>
          <p:grpSpPr bwMode="auto">
            <a:xfrm>
              <a:off x="3892466" y="4617592"/>
              <a:ext cx="546518" cy="403374"/>
              <a:chOff x="0" y="0"/>
              <a:chExt cx="439257" cy="324452"/>
            </a:xfrm>
            <a:solidFill>
              <a:srgbClr val="FFD860"/>
            </a:solidFill>
          </p:grpSpPr>
          <p:sp>
            <p:nvSpPr>
              <p:cNvPr id="5033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3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3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8" name="组合 219"/>
          <p:cNvGrpSpPr>
            <a:grpSpLocks/>
          </p:cNvGrpSpPr>
          <p:nvPr/>
        </p:nvGrpSpPr>
        <p:grpSpPr bwMode="auto">
          <a:xfrm>
            <a:off x="3998913" y="3616325"/>
            <a:ext cx="858837" cy="720725"/>
            <a:chOff x="3998913" y="3616324"/>
            <a:chExt cx="858837" cy="720725"/>
          </a:xfrm>
        </p:grpSpPr>
        <p:sp>
          <p:nvSpPr>
            <p:cNvPr id="73766" name="Freeform 7"/>
            <p:cNvSpPr>
              <a:spLocks noChangeArrowheads="1"/>
            </p:cNvSpPr>
            <p:nvPr/>
          </p:nvSpPr>
          <p:spPr bwMode="auto">
            <a:xfrm rot="7869690">
              <a:off x="4067969" y="3547268"/>
              <a:ext cx="720725" cy="858837"/>
            </a:xfrm>
            <a:custGeom>
              <a:avLst/>
              <a:gdLst>
                <a:gd name="T0" fmla="*/ 495731827 w 596"/>
                <a:gd name="T1" fmla="*/ 168743906 h 709"/>
                <a:gd name="T2" fmla="*/ 871551217 w 596"/>
                <a:gd name="T3" fmla="*/ 601607445 h 709"/>
                <a:gd name="T4" fmla="*/ 435775004 w 596"/>
                <a:gd name="T5" fmla="*/ 1040339905 h 709"/>
                <a:gd name="T6" fmla="*/ 0 w 596"/>
                <a:gd name="T7" fmla="*/ 601607445 h 709"/>
                <a:gd name="T8" fmla="*/ 372895376 w 596"/>
                <a:gd name="T9" fmla="*/ 168743906 h 709"/>
                <a:gd name="T10" fmla="*/ 432850989 w 596"/>
                <a:gd name="T11" fmla="*/ 0 h 709"/>
                <a:gd name="T12" fmla="*/ 495731827 w 596"/>
                <a:gd name="T13" fmla="*/ 16874390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7" name="Freeform 145"/>
            <p:cNvSpPr>
              <a:spLocks noChangeArrowheads="1"/>
            </p:cNvSpPr>
            <p:nvPr/>
          </p:nvSpPr>
          <p:spPr bwMode="auto">
            <a:xfrm>
              <a:off x="4192921" y="3756354"/>
              <a:ext cx="417241" cy="327421"/>
            </a:xfrm>
            <a:custGeom>
              <a:avLst/>
              <a:gdLst>
                <a:gd name="T0" fmla="*/ 1168172619 w 147"/>
                <a:gd name="T1" fmla="*/ 374451075 h 116"/>
                <a:gd name="T2" fmla="*/ 950650977 w 147"/>
                <a:gd name="T3" fmla="*/ 239011685 h 116"/>
                <a:gd name="T4" fmla="*/ 918426915 w 147"/>
                <a:gd name="T5" fmla="*/ 246977047 h 116"/>
                <a:gd name="T6" fmla="*/ 918426915 w 147"/>
                <a:gd name="T7" fmla="*/ 302748699 h 116"/>
                <a:gd name="T8" fmla="*/ 886200015 w 147"/>
                <a:gd name="T9" fmla="*/ 302748699 h 116"/>
                <a:gd name="T10" fmla="*/ 652564924 w 147"/>
                <a:gd name="T11" fmla="*/ 302748699 h 116"/>
                <a:gd name="T12" fmla="*/ 652564924 w 147"/>
                <a:gd name="T13" fmla="*/ 87638747 h 116"/>
                <a:gd name="T14" fmla="*/ 676733680 w 147"/>
                <a:gd name="T15" fmla="*/ 47803466 h 116"/>
                <a:gd name="T16" fmla="*/ 636454312 w 147"/>
                <a:gd name="T17" fmla="*/ 0 h 116"/>
                <a:gd name="T18" fmla="*/ 563945206 w 147"/>
                <a:gd name="T19" fmla="*/ 0 h 116"/>
                <a:gd name="T20" fmla="*/ 523663000 w 147"/>
                <a:gd name="T21" fmla="*/ 47803466 h 116"/>
                <a:gd name="T22" fmla="*/ 547831756 w 147"/>
                <a:gd name="T23" fmla="*/ 87638747 h 116"/>
                <a:gd name="T24" fmla="*/ 547831756 w 147"/>
                <a:gd name="T25" fmla="*/ 135439390 h 116"/>
                <a:gd name="T26" fmla="*/ 298086053 w 147"/>
                <a:gd name="T27" fmla="*/ 135439390 h 116"/>
                <a:gd name="T28" fmla="*/ 257803847 w 147"/>
                <a:gd name="T29" fmla="*/ 135439390 h 116"/>
                <a:gd name="T30" fmla="*/ 257803847 w 147"/>
                <a:gd name="T31" fmla="*/ 71702376 h 116"/>
                <a:gd name="T32" fmla="*/ 225576947 w 147"/>
                <a:gd name="T33" fmla="*/ 71702376 h 116"/>
                <a:gd name="T34" fmla="*/ 16113450 w 147"/>
                <a:gd name="T35" fmla="*/ 215109952 h 116"/>
                <a:gd name="T36" fmla="*/ 8055306 w 147"/>
                <a:gd name="T37" fmla="*/ 231043500 h 116"/>
                <a:gd name="T38" fmla="*/ 233635091 w 147"/>
                <a:gd name="T39" fmla="*/ 374451075 h 116"/>
                <a:gd name="T40" fmla="*/ 257803847 w 147"/>
                <a:gd name="T41" fmla="*/ 366482890 h 116"/>
                <a:gd name="T42" fmla="*/ 257803847 w 147"/>
                <a:gd name="T43" fmla="*/ 310714061 h 116"/>
                <a:gd name="T44" fmla="*/ 298086053 w 147"/>
                <a:gd name="T45" fmla="*/ 310714061 h 116"/>
                <a:gd name="T46" fmla="*/ 547831756 w 147"/>
                <a:gd name="T47" fmla="*/ 310714061 h 116"/>
                <a:gd name="T48" fmla="*/ 547831756 w 147"/>
                <a:gd name="T49" fmla="*/ 868407992 h 116"/>
                <a:gd name="T50" fmla="*/ 523663000 w 147"/>
                <a:gd name="T51" fmla="*/ 860439807 h 116"/>
                <a:gd name="T52" fmla="*/ 547831756 w 147"/>
                <a:gd name="T53" fmla="*/ 916208636 h 116"/>
                <a:gd name="T54" fmla="*/ 507552389 w 147"/>
                <a:gd name="T55" fmla="*/ 884341540 h 116"/>
                <a:gd name="T56" fmla="*/ 523663000 w 147"/>
                <a:gd name="T57" fmla="*/ 924176821 h 116"/>
                <a:gd name="T58" fmla="*/ 547831756 w 147"/>
                <a:gd name="T59" fmla="*/ 924176821 h 116"/>
                <a:gd name="T60" fmla="*/ 547831756 w 147"/>
                <a:gd name="T61" fmla="*/ 924176821 h 116"/>
                <a:gd name="T62" fmla="*/ 547831756 w 147"/>
                <a:gd name="T63" fmla="*/ 924176821 h 116"/>
                <a:gd name="T64" fmla="*/ 588113962 w 147"/>
                <a:gd name="T65" fmla="*/ 924176821 h 116"/>
                <a:gd name="T66" fmla="*/ 628396168 w 147"/>
                <a:gd name="T67" fmla="*/ 924176821 h 116"/>
                <a:gd name="T68" fmla="*/ 652564924 w 147"/>
                <a:gd name="T69" fmla="*/ 924176821 h 116"/>
                <a:gd name="T70" fmla="*/ 668678374 w 147"/>
                <a:gd name="T71" fmla="*/ 924176821 h 116"/>
                <a:gd name="T72" fmla="*/ 668678374 w 147"/>
                <a:gd name="T73" fmla="*/ 924176821 h 116"/>
                <a:gd name="T74" fmla="*/ 692847130 w 147"/>
                <a:gd name="T75" fmla="*/ 924176821 h 116"/>
                <a:gd name="T76" fmla="*/ 708960580 w 147"/>
                <a:gd name="T77" fmla="*/ 884341540 h 116"/>
                <a:gd name="T78" fmla="*/ 668678374 w 147"/>
                <a:gd name="T79" fmla="*/ 916208636 h 116"/>
                <a:gd name="T80" fmla="*/ 700905274 w 147"/>
                <a:gd name="T81" fmla="*/ 860439807 h 116"/>
                <a:gd name="T82" fmla="*/ 652564924 w 147"/>
                <a:gd name="T83" fmla="*/ 884341540 h 116"/>
                <a:gd name="T84" fmla="*/ 652564924 w 147"/>
                <a:gd name="T85" fmla="*/ 470055184 h 116"/>
                <a:gd name="T86" fmla="*/ 886200015 w 147"/>
                <a:gd name="T87" fmla="*/ 470055184 h 116"/>
                <a:gd name="T88" fmla="*/ 926482221 w 147"/>
                <a:gd name="T89" fmla="*/ 470055184 h 116"/>
                <a:gd name="T90" fmla="*/ 926482221 w 147"/>
                <a:gd name="T91" fmla="*/ 541757561 h 116"/>
                <a:gd name="T92" fmla="*/ 950650977 w 147"/>
                <a:gd name="T93" fmla="*/ 541757561 h 116"/>
                <a:gd name="T94" fmla="*/ 1168172619 w 147"/>
                <a:gd name="T95" fmla="*/ 398352808 h 116"/>
                <a:gd name="T96" fmla="*/ 1168172619 w 147"/>
                <a:gd name="T97" fmla="*/ 374451075 h 1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7"/>
                <a:gd name="T148" fmla="*/ 0 h 116"/>
                <a:gd name="T149" fmla="*/ 147 w 147"/>
                <a:gd name="T150" fmla="*/ 116 h 1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0341" name="矩形 47"/>
          <p:cNvSpPr>
            <a:spLocks noChangeArrowheads="1"/>
          </p:cNvSpPr>
          <p:nvPr/>
        </p:nvSpPr>
        <p:spPr bwMode="auto">
          <a:xfrm>
            <a:off x="1357313" y="5794375"/>
            <a:ext cx="94773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342" name="矩形 3"/>
          <p:cNvSpPr>
            <a:spLocks noChangeArrowheads="1"/>
          </p:cNvSpPr>
          <p:nvPr/>
        </p:nvSpPr>
        <p:spPr bwMode="auto">
          <a:xfrm>
            <a:off x="47847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公司愿景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0343" name="文本框 37"/>
          <p:cNvSpPr>
            <a:spLocks noChangeArrowheads="1"/>
          </p:cNvSpPr>
          <p:nvPr/>
        </p:nvSpPr>
        <p:spPr bwMode="auto">
          <a:xfrm>
            <a:off x="672147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Vision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0216" name="组合 141"/>
          <p:cNvGrpSpPr>
            <a:grpSpLocks/>
          </p:cNvGrpSpPr>
          <p:nvPr/>
        </p:nvGrpSpPr>
        <p:grpSpPr bwMode="auto">
          <a:xfrm>
            <a:off x="4240213" y="619125"/>
            <a:ext cx="263525" cy="393700"/>
            <a:chOff x="0" y="0"/>
            <a:chExt cx="213756" cy="427512"/>
          </a:xfrm>
        </p:grpSpPr>
        <p:sp>
          <p:nvSpPr>
            <p:cNvPr id="73764" name="直接连接符 1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5" name="直接连接符 1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3763" name="Picture 206" descr="E:\淘宝素材\PPT商品\扁平PPT\7套扁平化欧美风格商务ppt模板案例设计素材ppt模板（可编辑）\赠送商务展示图片\1004176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888" y="4051300"/>
            <a:ext cx="224631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6383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0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750"/>
                                        <p:tgtEl>
                                          <p:spTgt spid="5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41" grpId="0" bldLvl="0" autoUpdateAnimBg="0"/>
      <p:bldP spid="50342" grpId="0" bldLvl="0" autoUpdateAnimBg="0"/>
      <p:bldP spid="50343" grpId="0" bldLvl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D43E13C-D990-42A4-ADBB-5201275AD01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02" name="Freeform 228"/>
          <p:cNvSpPr>
            <a:spLocks noEditPoints="1" noChangeArrowheads="1"/>
          </p:cNvSpPr>
          <p:nvPr/>
        </p:nvSpPr>
        <p:spPr bwMode="auto">
          <a:xfrm>
            <a:off x="5529263" y="1441450"/>
            <a:ext cx="1071562" cy="1419225"/>
          </a:xfrm>
          <a:custGeom>
            <a:avLst/>
            <a:gdLst>
              <a:gd name="T0" fmla="*/ 2147483647 w 52"/>
              <a:gd name="T1" fmla="*/ 2147483647 h 69"/>
              <a:gd name="T2" fmla="*/ 2147483647 w 52"/>
              <a:gd name="T3" fmla="*/ 2147483647 h 69"/>
              <a:gd name="T4" fmla="*/ 2147483647 w 52"/>
              <a:gd name="T5" fmla="*/ 2147483647 h 69"/>
              <a:gd name="T6" fmla="*/ 2147483647 w 52"/>
              <a:gd name="T7" fmla="*/ 2147483647 h 69"/>
              <a:gd name="T8" fmla="*/ 2147483647 w 52"/>
              <a:gd name="T9" fmla="*/ 2147483647 h 69"/>
              <a:gd name="T10" fmla="*/ 2147483647 w 52"/>
              <a:gd name="T11" fmla="*/ 2147483647 h 69"/>
              <a:gd name="T12" fmla="*/ 2147483647 w 52"/>
              <a:gd name="T13" fmla="*/ 2147483647 h 69"/>
              <a:gd name="T14" fmla="*/ 2147483647 w 52"/>
              <a:gd name="T15" fmla="*/ 2147483647 h 69"/>
              <a:gd name="T16" fmla="*/ 2147483647 w 52"/>
              <a:gd name="T17" fmla="*/ 2147483647 h 69"/>
              <a:gd name="T18" fmla="*/ 2147483647 w 52"/>
              <a:gd name="T19" fmla="*/ 2147483647 h 69"/>
              <a:gd name="T20" fmla="*/ 424647656 w 52"/>
              <a:gd name="T21" fmla="*/ 2147483647 h 69"/>
              <a:gd name="T22" fmla="*/ 0 w 52"/>
              <a:gd name="T23" fmla="*/ 2147483647 h 69"/>
              <a:gd name="T24" fmla="*/ 2147483647 w 52"/>
              <a:gd name="T25" fmla="*/ 2147483647 h 69"/>
              <a:gd name="T26" fmla="*/ 2147483647 w 52"/>
              <a:gd name="T27" fmla="*/ 2147483647 h 69"/>
              <a:gd name="T28" fmla="*/ 2147483647 w 52"/>
              <a:gd name="T29" fmla="*/ 2147483647 h 69"/>
              <a:gd name="T30" fmla="*/ 2147483647 w 52"/>
              <a:gd name="T31" fmla="*/ 2147483647 h 69"/>
              <a:gd name="T32" fmla="*/ 2147483647 w 52"/>
              <a:gd name="T33" fmla="*/ 2147483647 h 69"/>
              <a:gd name="T34" fmla="*/ 2147483647 w 52"/>
              <a:gd name="T35" fmla="*/ 2147483647 h 69"/>
              <a:gd name="T36" fmla="*/ 2147483647 w 52"/>
              <a:gd name="T37" fmla="*/ 2147483647 h 69"/>
              <a:gd name="T38" fmla="*/ 2147483647 w 52"/>
              <a:gd name="T39" fmla="*/ 2147483647 h 69"/>
              <a:gd name="T40" fmla="*/ 2147483647 w 52"/>
              <a:gd name="T41" fmla="*/ 2147483647 h 69"/>
              <a:gd name="T42" fmla="*/ 2147483647 w 52"/>
              <a:gd name="T43" fmla="*/ 2147483647 h 69"/>
              <a:gd name="T44" fmla="*/ 2147483647 w 52"/>
              <a:gd name="T45" fmla="*/ 2147483647 h 69"/>
              <a:gd name="T46" fmla="*/ 2147483647 w 52"/>
              <a:gd name="T47" fmla="*/ 2147483647 h 69"/>
              <a:gd name="T48" fmla="*/ 2147483647 w 52"/>
              <a:gd name="T49" fmla="*/ 2147483647 h 69"/>
              <a:gd name="T50" fmla="*/ 2147483647 w 52"/>
              <a:gd name="T51" fmla="*/ 2147483647 h 69"/>
              <a:gd name="T52" fmla="*/ 2147483647 w 52"/>
              <a:gd name="T53" fmla="*/ 2147483647 h 69"/>
              <a:gd name="T54" fmla="*/ 2147483647 w 52"/>
              <a:gd name="T55" fmla="*/ 2147483647 h 69"/>
              <a:gd name="T56" fmla="*/ 2147483647 w 52"/>
              <a:gd name="T57" fmla="*/ 2147483647 h 69"/>
              <a:gd name="T58" fmla="*/ 2147483647 w 52"/>
              <a:gd name="T59" fmla="*/ 2147483647 h 69"/>
              <a:gd name="T60" fmla="*/ 2147483647 w 52"/>
              <a:gd name="T61" fmla="*/ 2147483647 h 69"/>
              <a:gd name="T62" fmla="*/ 2147483647 w 52"/>
              <a:gd name="T63" fmla="*/ 423052461 h 69"/>
              <a:gd name="T64" fmla="*/ 2147483647 w 52"/>
              <a:gd name="T65" fmla="*/ 0 h 69"/>
              <a:gd name="T66" fmla="*/ 2147483647 w 52"/>
              <a:gd name="T67" fmla="*/ 423052461 h 69"/>
              <a:gd name="T68" fmla="*/ 2147483647 w 52"/>
              <a:gd name="T69" fmla="*/ 1692250980 h 69"/>
              <a:gd name="T70" fmla="*/ 2147483647 w 52"/>
              <a:gd name="T71" fmla="*/ 2147483647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2"/>
              <a:gd name="T109" fmla="*/ 0 h 69"/>
              <a:gd name="T110" fmla="*/ 52 w 52"/>
              <a:gd name="T111" fmla="*/ 69 h 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05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5120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联系我们</a:t>
            </a:r>
            <a:endParaRPr lang="en-US" altLang="zh-CN" sz="5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51205" name="矩形 51"/>
          <p:cNvSpPr>
            <a:spLocks noChangeArrowheads="1"/>
          </p:cNvSpPr>
          <p:nvPr/>
        </p:nvSpPr>
        <p:spPr bwMode="auto">
          <a:xfrm>
            <a:off x="4416425" y="4398963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0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0B72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68011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2" grpId="1" animBg="1"/>
      <p:bldP spid="51203" grpId="0" bldLvl="0" autoUpdateAnimBg="0"/>
      <p:bldP spid="51204" grpId="0" bldLvl="0" autoUpdateAnimBg="0"/>
      <p:bldP spid="51205" grpId="0" bldLvl="0" autoUpdateAnimBg="0"/>
      <p:bldP spid="5120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BD42A73-03EC-41ED-930D-65FDA57182C1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57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7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52228" name="Rectangle 29"/>
          <p:cNvSpPr>
            <a:spLocks noChangeArrowheads="1"/>
          </p:cNvSpPr>
          <p:nvPr/>
        </p:nvSpPr>
        <p:spPr bwMode="auto">
          <a:xfrm>
            <a:off x="4586288" y="3951288"/>
            <a:ext cx="7605712" cy="1022350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229" name="Text Box 24"/>
          <p:cNvSpPr>
            <a:spLocks noChangeArrowheads="1"/>
          </p:cNvSpPr>
          <p:nvPr/>
        </p:nvSpPr>
        <p:spPr bwMode="auto">
          <a:xfrm>
            <a:off x="4518025" y="2311400"/>
            <a:ext cx="61214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地址：在此录入上述图表的描述说明，在此录入上述图表的描述说明</a:t>
            </a:r>
            <a:endParaRPr lang="en-US" altLang="zh-CN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ADD:HOUSE# 01, SUITE A, ROAD# 123, SHANGHAI, CHINA, 200000</a:t>
            </a:r>
            <a:endParaRPr lang="zh-CN" altLang="en-US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PHONE: +123 456 7890 FAX: +123 456 7890</a:t>
            </a:r>
            <a:endParaRPr lang="zh-CN" altLang="en-US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EMAIL: EMAILID@DOMAIN.COM </a:t>
            </a:r>
          </a:p>
        </p:txBody>
      </p:sp>
      <p:sp>
        <p:nvSpPr>
          <p:cNvPr id="52230" name="矩形 26"/>
          <p:cNvSpPr>
            <a:spLocks noChangeArrowheads="1"/>
          </p:cNvSpPr>
          <p:nvPr/>
        </p:nvSpPr>
        <p:spPr bwMode="auto">
          <a:xfrm>
            <a:off x="4854575" y="42338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52231" name="矩形 47"/>
          <p:cNvSpPr>
            <a:spLocks noChangeArrowheads="1"/>
          </p:cNvSpPr>
          <p:nvPr/>
        </p:nvSpPr>
        <p:spPr bwMode="auto">
          <a:xfrm>
            <a:off x="6843713" y="4041775"/>
            <a:ext cx="3959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2" name="矩形 3"/>
          <p:cNvSpPr>
            <a:spLocks noChangeArrowheads="1"/>
          </p:cNvSpPr>
          <p:nvPr/>
        </p:nvSpPr>
        <p:spPr bwMode="auto">
          <a:xfrm>
            <a:off x="48148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联系我们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223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75789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790" name="直接连接符 3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2238" name="Line 13"/>
          <p:cNvSpPr>
            <a:spLocks noChangeShapeType="1"/>
          </p:cNvSpPr>
          <p:nvPr/>
        </p:nvSpPr>
        <p:spPr bwMode="auto">
          <a:xfrm>
            <a:off x="6453188" y="4114800"/>
            <a:ext cx="1587" cy="695325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0476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65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5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bldLvl="0" animBg="1" autoUpdateAnimBg="0"/>
      <p:bldP spid="52229" grpId="0" bldLvl="0" autoUpdateAnimBg="0"/>
      <p:bldP spid="52230" grpId="0" bldLvl="0" autoUpdateAnimBg="0"/>
      <p:bldP spid="52231" grpId="0" bldLvl="0" autoUpdateAnimBg="0"/>
      <p:bldP spid="52232" grpId="0" bldLvl="0" autoUpdateAnimBg="0"/>
      <p:bldP spid="52233" grpId="0" bldLvl="0" autoUpdateAnimBg="0"/>
      <p:bldP spid="522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FA5D10E-8E54-48FD-AF6E-77CDC332B12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4906963" y="2230438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77" name="矩形 47"/>
          <p:cNvSpPr>
            <a:spLocks noChangeArrowheads="1"/>
          </p:cNvSpPr>
          <p:nvPr/>
        </p:nvSpPr>
        <p:spPr bwMode="auto">
          <a:xfrm>
            <a:off x="1336675" y="1330325"/>
            <a:ext cx="95789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有家（中国）行业有限公司是一家专注于某某产品及服务的综合性公司，在行业内拥有领先地位。在此录入上述图表的综合描述说明，在此录入上述图表的综合描述说明。在此录入上述图表的综合描述说明。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0" y="2252663"/>
            <a:ext cx="3136900" cy="35893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3" y="2752725"/>
            <a:ext cx="2071687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Oval 10"/>
          <p:cNvSpPr>
            <a:spLocks noChangeArrowheads="1"/>
          </p:cNvSpPr>
          <p:nvPr/>
        </p:nvSpPr>
        <p:spPr bwMode="auto">
          <a:xfrm>
            <a:off x="7423150" y="4968875"/>
            <a:ext cx="793750" cy="796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88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7642508" y="5196169"/>
            <a:ext cx="355033" cy="342338"/>
            <a:chOff x="0" y="0"/>
            <a:chExt cx="439257" cy="424283"/>
          </a:xfrm>
          <a:solidFill>
            <a:srgbClr val="FFD860"/>
          </a:solidFill>
        </p:grpSpPr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157234" y="169713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4" name="Rectangle 19"/>
            <p:cNvSpPr>
              <a:spLocks noChangeArrowheads="1"/>
            </p:cNvSpPr>
            <p:nvPr/>
          </p:nvSpPr>
          <p:spPr bwMode="auto">
            <a:xfrm>
              <a:off x="23210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5" name="Rectangle 20"/>
            <p:cNvSpPr>
              <a:spLocks noChangeArrowheads="1"/>
            </p:cNvSpPr>
            <p:nvPr/>
          </p:nvSpPr>
          <p:spPr bwMode="auto">
            <a:xfrm>
              <a:off x="30947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6" name="Rectangle 21"/>
            <p:cNvSpPr>
              <a:spLocks noChangeArrowheads="1"/>
            </p:cNvSpPr>
            <p:nvPr/>
          </p:nvSpPr>
          <p:spPr bwMode="auto">
            <a:xfrm>
              <a:off x="157234" y="237099"/>
              <a:ext cx="47421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>
              <a:off x="23210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8" name="Rectangle 23"/>
            <p:cNvSpPr>
              <a:spLocks noChangeArrowheads="1"/>
            </p:cNvSpPr>
            <p:nvPr/>
          </p:nvSpPr>
          <p:spPr bwMode="auto">
            <a:xfrm>
              <a:off x="30947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9" name="Rectangle 24"/>
            <p:cNvSpPr>
              <a:spLocks noChangeArrowheads="1"/>
            </p:cNvSpPr>
            <p:nvPr/>
          </p:nvSpPr>
          <p:spPr bwMode="auto">
            <a:xfrm>
              <a:off x="157234" y="309477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0" name="Rectangle 25"/>
            <p:cNvSpPr>
              <a:spLocks noChangeArrowheads="1"/>
            </p:cNvSpPr>
            <p:nvPr/>
          </p:nvSpPr>
          <p:spPr bwMode="auto">
            <a:xfrm>
              <a:off x="79865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1" name="Rectangle 26"/>
            <p:cNvSpPr>
              <a:spLocks noChangeArrowheads="1"/>
            </p:cNvSpPr>
            <p:nvPr/>
          </p:nvSpPr>
          <p:spPr bwMode="auto">
            <a:xfrm>
              <a:off x="79865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2" name="Rectangle 27"/>
            <p:cNvSpPr>
              <a:spLocks noChangeArrowheads="1"/>
            </p:cNvSpPr>
            <p:nvPr/>
          </p:nvSpPr>
          <p:spPr bwMode="auto">
            <a:xfrm>
              <a:off x="23210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3" name="Rectangle 28"/>
            <p:cNvSpPr>
              <a:spLocks noChangeArrowheads="1"/>
            </p:cNvSpPr>
            <p:nvPr/>
          </p:nvSpPr>
          <p:spPr bwMode="auto">
            <a:xfrm>
              <a:off x="30947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4" name="Freeform 29"/>
            <p:cNvSpPr>
              <a:spLocks noEditPoints="1" noChangeArrowheads="1"/>
            </p:cNvSpPr>
            <p:nvPr/>
          </p:nvSpPr>
          <p:spPr bwMode="auto">
            <a:xfrm>
              <a:off x="0" y="29950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6"/>
                <a:gd name="T61" fmla="*/ 0 h 158"/>
                <a:gd name="T62" fmla="*/ 176 w 176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5" name="Rectangle 30"/>
            <p:cNvSpPr>
              <a:spLocks noChangeArrowheads="1"/>
            </p:cNvSpPr>
            <p:nvPr/>
          </p:nvSpPr>
          <p:spPr bwMode="auto">
            <a:xfrm>
              <a:off x="82360" y="0"/>
              <a:ext cx="37438" cy="5989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6" name="Rectangle 31"/>
            <p:cNvSpPr>
              <a:spLocks noChangeArrowheads="1"/>
            </p:cNvSpPr>
            <p:nvPr/>
          </p:nvSpPr>
          <p:spPr bwMode="auto">
            <a:xfrm>
              <a:off x="329443" y="0"/>
              <a:ext cx="34941" cy="5989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组合 18"/>
          <p:cNvGrpSpPr>
            <a:grpSpLocks/>
          </p:cNvGrpSpPr>
          <p:nvPr/>
        </p:nvGrpSpPr>
        <p:grpSpPr bwMode="auto">
          <a:xfrm>
            <a:off x="7423150" y="2371725"/>
            <a:ext cx="793750" cy="798513"/>
            <a:chOff x="0" y="0"/>
            <a:chExt cx="792885" cy="797434"/>
          </a:xfrm>
        </p:grpSpPr>
        <p:sp>
          <p:nvSpPr>
            <p:cNvPr id="30744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3717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旗下分支机构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3" y="27400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6671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拥有员工数量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3" y="4037013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9625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产品总销售额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3" y="53181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7423150" y="3670300"/>
            <a:ext cx="793750" cy="796925"/>
            <a:chOff x="0" y="0"/>
            <a:chExt cx="792885" cy="797434"/>
          </a:xfrm>
        </p:grpSpPr>
        <p:sp>
          <p:nvSpPr>
            <p:cNvPr id="30742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3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9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62115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7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  <p:bldP spid="7209" grpId="0" bldLvl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A2BFAE9-A6CC-46C1-96B8-81498DA4E63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68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8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53252" name="Rectangle 46"/>
          <p:cNvSpPr>
            <a:spLocks noChangeArrowheads="1"/>
          </p:cNvSpPr>
          <p:nvPr/>
        </p:nvSpPr>
        <p:spPr bwMode="auto">
          <a:xfrm>
            <a:off x="4230688" y="2181225"/>
            <a:ext cx="5640387" cy="863600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3" name="Rectangle 28"/>
          <p:cNvSpPr>
            <a:spLocks noChangeArrowheads="1"/>
          </p:cNvSpPr>
          <p:nvPr/>
        </p:nvSpPr>
        <p:spPr bwMode="auto">
          <a:xfrm>
            <a:off x="4230688" y="3175000"/>
            <a:ext cx="5622925" cy="87312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Rectangle 33"/>
          <p:cNvSpPr>
            <a:spLocks noChangeArrowheads="1"/>
          </p:cNvSpPr>
          <p:nvPr/>
        </p:nvSpPr>
        <p:spPr bwMode="auto">
          <a:xfrm>
            <a:off x="4230688" y="4186238"/>
            <a:ext cx="5622925" cy="862012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5" name="矩形 3"/>
          <p:cNvSpPr>
            <a:spLocks noChangeArrowheads="1"/>
          </p:cNvSpPr>
          <p:nvPr/>
        </p:nvSpPr>
        <p:spPr bwMode="auto">
          <a:xfrm>
            <a:off x="4814888" y="596900"/>
            <a:ext cx="1825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关注我们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6" name="文本框 37"/>
          <p:cNvSpPr>
            <a:spLocks noChangeArrowheads="1"/>
          </p:cNvSpPr>
          <p:nvPr/>
        </p:nvSpPr>
        <p:spPr bwMode="auto">
          <a:xfrm>
            <a:off x="6702425" y="844550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Concern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Us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76819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820" name="直接连接符 3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3260" name="Picture 2" descr="E:\lizzy\PPT-by lizzy\icon\mzl.amvyqtlq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4235450"/>
            <a:ext cx="812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1" name="Text Box 12"/>
          <p:cNvSpPr>
            <a:spLocks noChangeArrowheads="1"/>
          </p:cNvSpPr>
          <p:nvPr/>
        </p:nvSpPr>
        <p:spPr bwMode="auto">
          <a:xfrm>
            <a:off x="4411663" y="3349625"/>
            <a:ext cx="4979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</a:rPr>
              <a:t>官方公众账号</a:t>
            </a:r>
            <a:endParaRPr lang="en-US" altLang="zh-CN">
              <a:solidFill>
                <a:srgbClr val="FFD860"/>
              </a:solidFill>
            </a:endParaRPr>
          </a:p>
        </p:txBody>
      </p:sp>
      <p:sp>
        <p:nvSpPr>
          <p:cNvPr id="53262" name="Text Box 19"/>
          <p:cNvSpPr>
            <a:spLocks noChangeArrowheads="1"/>
          </p:cNvSpPr>
          <p:nvPr/>
        </p:nvSpPr>
        <p:spPr bwMode="auto">
          <a:xfrm>
            <a:off x="4411663" y="4389438"/>
            <a:ext cx="4498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http://our.weibo.com/</a:t>
            </a:r>
            <a:endParaRPr lang="zh-CN" altLang="en-US" sz="18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3" name="Text Box 20"/>
          <p:cNvSpPr>
            <a:spLocks noChangeArrowheads="1"/>
          </p:cNvSpPr>
          <p:nvPr/>
        </p:nvSpPr>
        <p:spPr bwMode="auto">
          <a:xfrm>
            <a:off x="4411663" y="2386013"/>
            <a:ext cx="4919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www.ourwebsite.com</a:t>
            </a:r>
          </a:p>
        </p:txBody>
      </p:sp>
      <p:pic>
        <p:nvPicPr>
          <p:cNvPr id="53264" name="图片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3205163"/>
            <a:ext cx="814388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2720975" y="2181225"/>
            <a:ext cx="812800" cy="808038"/>
            <a:chOff x="0" y="0"/>
            <a:chExt cx="812800" cy="807030"/>
          </a:xfrm>
        </p:grpSpPr>
        <p:sp>
          <p:nvSpPr>
            <p:cNvPr id="76817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812800" cy="807029"/>
            </a:xfrm>
            <a:prstGeom prst="roundRect">
              <a:avLst>
                <a:gd name="adj" fmla="val 10208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76818" name="Picture 39" descr="15_Twitter-iCon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812800" cy="807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52298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bldLvl="0" animBg="1" autoUpdateAnimBg="0"/>
      <p:bldP spid="53253" grpId="0" bldLvl="0" animBg="1" autoUpdateAnimBg="0"/>
      <p:bldP spid="53254" grpId="0" bldLvl="0" animBg="1" autoUpdateAnimBg="0"/>
      <p:bldP spid="53255" grpId="0" bldLvl="0" autoUpdateAnimBg="0"/>
      <p:bldP spid="53256" grpId="0" bldLvl="0" autoUpdateAnimBg="0"/>
      <p:bldP spid="53261" grpId="0" bldLvl="0" autoUpdateAnimBg="0"/>
      <p:bldP spid="53262" grpId="0" bldLvl="0" autoUpdateAnimBg="0"/>
      <p:bldP spid="53263" grpId="0" bldLvl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8E086D0-D1A0-4F29-B436-440188763593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4274" name="TextBox 37"/>
          <p:cNvSpPr>
            <a:spLocks noChangeArrowheads="1"/>
          </p:cNvSpPr>
          <p:nvPr/>
        </p:nvSpPr>
        <p:spPr bwMode="auto">
          <a:xfrm>
            <a:off x="3182938" y="2057400"/>
            <a:ext cx="58483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8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谢谢欣赏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5" name="文本框 29"/>
          <p:cNvSpPr>
            <a:spLocks noChangeArrowheads="1"/>
          </p:cNvSpPr>
          <p:nvPr/>
        </p:nvSpPr>
        <p:spPr bwMode="auto">
          <a:xfrm>
            <a:off x="5216525" y="1454150"/>
            <a:ext cx="1854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END</a:t>
            </a:r>
            <a:endParaRPr lang="zh-CN" altLang="en-US" sz="3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6" name="椭圆 3"/>
          <p:cNvSpPr>
            <a:spLocks noChangeArrowheads="1"/>
          </p:cNvSpPr>
          <p:nvPr/>
        </p:nvSpPr>
        <p:spPr bwMode="auto">
          <a:xfrm>
            <a:off x="5292725" y="4227513"/>
            <a:ext cx="1606550" cy="1608137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7" name="文本框 4"/>
          <p:cNvSpPr>
            <a:spLocks noChangeArrowheads="1"/>
          </p:cNvSpPr>
          <p:nvPr/>
        </p:nvSpPr>
        <p:spPr bwMode="auto">
          <a:xfrm>
            <a:off x="5581650" y="4738688"/>
            <a:ext cx="1008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D860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LOGO</a:t>
            </a:r>
            <a:endParaRPr lang="zh-CN" altLang="en-US" sz="3200">
              <a:solidFill>
                <a:srgbClr val="FFD860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54278" name="TextBox 38"/>
          <p:cNvSpPr>
            <a:spLocks noChangeArrowheads="1"/>
          </p:cNvSpPr>
          <p:nvPr/>
        </p:nvSpPr>
        <p:spPr bwMode="auto">
          <a:xfrm>
            <a:off x="2978150" y="3336925"/>
            <a:ext cx="62357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某家企业有限公司</a:t>
            </a:r>
            <a:r>
              <a:rPr lang="en-US" altLang="zh-CN" sz="1800">
                <a:solidFill>
                  <a:srgbClr val="FFD860"/>
                </a:solidFill>
                <a:sym typeface="方正兰亭黑_GBK" panose="02000000000000000000" pitchFamily="2" charset="-122"/>
              </a:rPr>
              <a:t>2020</a:t>
            </a: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企业宣传</a:t>
            </a:r>
            <a:r>
              <a:rPr lang="en-US" altLang="zh-CN" sz="1800">
                <a:solidFill>
                  <a:srgbClr val="FFD860"/>
                </a:solidFill>
                <a:sym typeface="方正兰亭黑_GBK" panose="02000000000000000000" pitchFamily="2" charset="-122"/>
              </a:rPr>
              <a:t>/</a:t>
            </a: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产品简介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3320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75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utoUpdateAnimBg="0"/>
      <p:bldP spid="54275" grpId="0" bldLvl="0" autoUpdateAnimBg="0"/>
      <p:bldP spid="54276" grpId="0" bldLvl="0" animBg="1" autoUpdateAnimBg="0"/>
      <p:bldP spid="54277" grpId="0" bldLvl="0" autoUpdateAnimBg="0"/>
      <p:bldP spid="54278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CBC5136-5F2C-4A7E-8559-E25D6573D35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7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1761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2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00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201" name="Freeform 239"/>
          <p:cNvSpPr>
            <a:spLocks noEditPoints="1" noChangeArrowheads="1"/>
          </p:cNvSpPr>
          <p:nvPr/>
        </p:nvSpPr>
        <p:spPr bwMode="auto">
          <a:xfrm>
            <a:off x="1633538" y="2743200"/>
            <a:ext cx="2317750" cy="2317750"/>
          </a:xfrm>
          <a:custGeom>
            <a:avLst/>
            <a:gdLst>
              <a:gd name="T0" fmla="*/ 2147483647 w 2116"/>
              <a:gd name="T1" fmla="*/ 1262169319 h 2116"/>
              <a:gd name="T2" fmla="*/ 2147483647 w 2116"/>
              <a:gd name="T3" fmla="*/ 1059405626 h 2116"/>
              <a:gd name="T4" fmla="*/ 2147483647 w 2116"/>
              <a:gd name="T5" fmla="*/ 782257055 h 2116"/>
              <a:gd name="T6" fmla="*/ 2147483647 w 2116"/>
              <a:gd name="T7" fmla="*/ 683875359 h 2116"/>
              <a:gd name="T8" fmla="*/ 2147483647 w 2116"/>
              <a:gd name="T9" fmla="*/ 365932854 h 2116"/>
              <a:gd name="T10" fmla="*/ 1857260394 w 2116"/>
              <a:gd name="T11" fmla="*/ 385129871 h 2116"/>
              <a:gd name="T12" fmla="*/ 1756478797 w 2116"/>
              <a:gd name="T13" fmla="*/ 95982891 h 2116"/>
              <a:gd name="T14" fmla="*/ 1480529629 w 2116"/>
              <a:gd name="T15" fmla="*/ 229158221 h 2116"/>
              <a:gd name="T16" fmla="*/ 1262169319 w 2116"/>
              <a:gd name="T17" fmla="*/ 0 h 2116"/>
              <a:gd name="T18" fmla="*/ 1060606124 w 2116"/>
              <a:gd name="T19" fmla="*/ 229158221 h 2116"/>
              <a:gd name="T20" fmla="*/ 783456458 w 2116"/>
              <a:gd name="T21" fmla="*/ 93582990 h 2116"/>
              <a:gd name="T22" fmla="*/ 683875359 w 2116"/>
              <a:gd name="T23" fmla="*/ 385129871 h 2116"/>
              <a:gd name="T24" fmla="*/ 365932854 w 2116"/>
              <a:gd name="T25" fmla="*/ 376730765 h 2116"/>
              <a:gd name="T26" fmla="*/ 386329274 w 2116"/>
              <a:gd name="T27" fmla="*/ 681475458 h 2116"/>
              <a:gd name="T28" fmla="*/ 97182294 w 2116"/>
              <a:gd name="T29" fmla="*/ 782257055 h 2116"/>
              <a:gd name="T30" fmla="*/ 230357624 w 2116"/>
              <a:gd name="T31" fmla="*/ 1058206223 h 2116"/>
              <a:gd name="T32" fmla="*/ 0 w 2116"/>
              <a:gd name="T33" fmla="*/ 1276566533 h 2116"/>
              <a:gd name="T34" fmla="*/ 229158221 w 2116"/>
              <a:gd name="T35" fmla="*/ 1479329130 h 2116"/>
              <a:gd name="T36" fmla="*/ 93582990 w 2116"/>
              <a:gd name="T37" fmla="*/ 1755279394 h 2116"/>
              <a:gd name="T38" fmla="*/ 385129871 w 2116"/>
              <a:gd name="T39" fmla="*/ 1854860493 h 2116"/>
              <a:gd name="T40" fmla="*/ 376730765 w 2116"/>
              <a:gd name="T41" fmla="*/ 2147483647 h 2116"/>
              <a:gd name="T42" fmla="*/ 682674861 w 2116"/>
              <a:gd name="T43" fmla="*/ 2147483647 h 2116"/>
              <a:gd name="T44" fmla="*/ 783456458 w 2116"/>
              <a:gd name="T45" fmla="*/ 2147483647 h 2116"/>
              <a:gd name="T46" fmla="*/ 1058206223 w 2116"/>
              <a:gd name="T47" fmla="*/ 2147483647 h 2116"/>
              <a:gd name="T48" fmla="*/ 1276566533 w 2116"/>
              <a:gd name="T49" fmla="*/ 2147483647 h 2116"/>
              <a:gd name="T50" fmla="*/ 1479329130 w 2116"/>
              <a:gd name="T51" fmla="*/ 2147483647 h 2116"/>
              <a:gd name="T52" fmla="*/ 1756478797 w 2116"/>
              <a:gd name="T53" fmla="*/ 2147483647 h 2116"/>
              <a:gd name="T54" fmla="*/ 1854860493 w 2116"/>
              <a:gd name="T55" fmla="*/ 2147483647 h 2116"/>
              <a:gd name="T56" fmla="*/ 2147483647 w 2116"/>
              <a:gd name="T57" fmla="*/ 2147483647 h 2116"/>
              <a:gd name="T58" fmla="*/ 2147483647 w 2116"/>
              <a:gd name="T59" fmla="*/ 1856059896 h 2116"/>
              <a:gd name="T60" fmla="*/ 2147483647 w 2116"/>
              <a:gd name="T61" fmla="*/ 1755279394 h 2116"/>
              <a:gd name="T62" fmla="*/ 2147483647 w 2116"/>
              <a:gd name="T63" fmla="*/ 1480529629 h 2116"/>
              <a:gd name="T64" fmla="*/ 1629301576 w 2116"/>
              <a:gd name="T65" fmla="*/ 2002433038 h 2116"/>
              <a:gd name="T66" fmla="*/ 910633679 w 2116"/>
              <a:gd name="T67" fmla="*/ 536301719 h 2116"/>
              <a:gd name="T68" fmla="*/ 1629301576 w 2116"/>
              <a:gd name="T69" fmla="*/ 2002433038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Freeform 240"/>
          <p:cNvSpPr>
            <a:spLocks noEditPoints="1" noChangeArrowheads="1"/>
          </p:cNvSpPr>
          <p:nvPr/>
        </p:nvSpPr>
        <p:spPr bwMode="auto">
          <a:xfrm>
            <a:off x="-138113" y="1809750"/>
            <a:ext cx="2014538" cy="2014538"/>
          </a:xfrm>
          <a:custGeom>
            <a:avLst/>
            <a:gdLst>
              <a:gd name="T0" fmla="*/ 2147483647 w 1840"/>
              <a:gd name="T1" fmla="*/ 1155559799 h 1840"/>
              <a:gd name="T2" fmla="*/ 2016236124 w 1840"/>
              <a:gd name="T3" fmla="*/ 968560309 h 1840"/>
              <a:gd name="T4" fmla="*/ 2146895336 w 1840"/>
              <a:gd name="T5" fmla="*/ 736010363 h 1840"/>
              <a:gd name="T6" fmla="*/ 1891569068 w 1840"/>
              <a:gd name="T7" fmla="*/ 624529772 h 1840"/>
              <a:gd name="T8" fmla="*/ 1920338641 w 1840"/>
              <a:gd name="T9" fmla="*/ 360812515 h 1840"/>
              <a:gd name="T10" fmla="*/ 1653025871 w 1840"/>
              <a:gd name="T11" fmla="*/ 363210253 h 1840"/>
              <a:gd name="T12" fmla="*/ 1579903616 w 1840"/>
              <a:gd name="T13" fmla="*/ 107883984 h 1840"/>
              <a:gd name="T14" fmla="*/ 1322180704 w 1840"/>
              <a:gd name="T15" fmla="*/ 207376980 h 1840"/>
              <a:gd name="T16" fmla="*/ 1155559799 w 1840"/>
              <a:gd name="T17" fmla="*/ 0 h 1840"/>
              <a:gd name="T18" fmla="*/ 968560309 w 1840"/>
              <a:gd name="T19" fmla="*/ 190595002 h 1840"/>
              <a:gd name="T20" fmla="*/ 734811494 w 1840"/>
              <a:gd name="T21" fmla="*/ 58736921 h 1840"/>
              <a:gd name="T22" fmla="*/ 624529772 w 1840"/>
              <a:gd name="T23" fmla="*/ 314063190 h 1840"/>
              <a:gd name="T24" fmla="*/ 360812515 w 1840"/>
              <a:gd name="T25" fmla="*/ 286492485 h 1840"/>
              <a:gd name="T26" fmla="*/ 363210253 w 1840"/>
              <a:gd name="T27" fmla="*/ 552606386 h 1840"/>
              <a:gd name="T28" fmla="*/ 106685115 w 1840"/>
              <a:gd name="T29" fmla="*/ 625728641 h 1840"/>
              <a:gd name="T30" fmla="*/ 207376980 w 1840"/>
              <a:gd name="T31" fmla="*/ 883451553 h 1840"/>
              <a:gd name="T32" fmla="*/ 0 w 1840"/>
              <a:gd name="T33" fmla="*/ 1051271327 h 1840"/>
              <a:gd name="T34" fmla="*/ 190595002 w 1840"/>
              <a:gd name="T35" fmla="*/ 1237071948 h 1840"/>
              <a:gd name="T36" fmla="*/ 58736921 w 1840"/>
              <a:gd name="T37" fmla="*/ 1470820763 h 1840"/>
              <a:gd name="T38" fmla="*/ 314063190 w 1840"/>
              <a:gd name="T39" fmla="*/ 1582301354 h 1840"/>
              <a:gd name="T40" fmla="*/ 286492485 w 1840"/>
              <a:gd name="T41" fmla="*/ 1846018612 h 1840"/>
              <a:gd name="T42" fmla="*/ 552606386 w 1840"/>
              <a:gd name="T43" fmla="*/ 1843620874 h 1840"/>
              <a:gd name="T44" fmla="*/ 625728641 w 1840"/>
              <a:gd name="T45" fmla="*/ 2098947142 h 1840"/>
              <a:gd name="T46" fmla="*/ 883451553 w 1840"/>
              <a:gd name="T47" fmla="*/ 1999454147 h 1840"/>
              <a:gd name="T48" fmla="*/ 1050072458 w 1840"/>
              <a:gd name="T49" fmla="*/ 2147483647 h 1840"/>
              <a:gd name="T50" fmla="*/ 1237071948 w 1840"/>
              <a:gd name="T51" fmla="*/ 2016236124 h 1840"/>
              <a:gd name="T52" fmla="*/ 1470820763 w 1840"/>
              <a:gd name="T53" fmla="*/ 2146895336 h 1840"/>
              <a:gd name="T54" fmla="*/ 1581102485 w 1840"/>
              <a:gd name="T55" fmla="*/ 1892767937 h 1840"/>
              <a:gd name="T56" fmla="*/ 1846018612 w 1840"/>
              <a:gd name="T57" fmla="*/ 1920338641 h 1840"/>
              <a:gd name="T58" fmla="*/ 1843620874 w 1840"/>
              <a:gd name="T59" fmla="*/ 1654224740 h 1840"/>
              <a:gd name="T60" fmla="*/ 2098947142 w 1840"/>
              <a:gd name="T61" fmla="*/ 1579903616 h 1840"/>
              <a:gd name="T62" fmla="*/ 1999454147 w 1840"/>
              <a:gd name="T63" fmla="*/ 1323379573 h 1840"/>
              <a:gd name="T64" fmla="*/ 1295808869 w 1840"/>
              <a:gd name="T65" fmla="*/ 1786082822 h 1840"/>
              <a:gd name="T66" fmla="*/ 909823388 w 1840"/>
              <a:gd name="T67" fmla="*/ 420748305 h 1840"/>
              <a:gd name="T68" fmla="*/ 1295808869 w 1840"/>
              <a:gd name="T69" fmla="*/ 1786082822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Freeform 241"/>
          <p:cNvSpPr>
            <a:spLocks noEditPoints="1" noChangeArrowheads="1"/>
          </p:cNvSpPr>
          <p:nvPr/>
        </p:nvSpPr>
        <p:spPr bwMode="auto">
          <a:xfrm>
            <a:off x="1825625" y="1231900"/>
            <a:ext cx="1460500" cy="1462088"/>
          </a:xfrm>
          <a:custGeom>
            <a:avLst/>
            <a:gdLst>
              <a:gd name="T0" fmla="*/ 1597797940 w 1335"/>
              <a:gd name="T1" fmla="*/ 838420400 h 1335"/>
              <a:gd name="T2" fmla="*/ 1460159764 w 1335"/>
              <a:gd name="T3" fmla="*/ 702881009 h 1335"/>
              <a:gd name="T4" fmla="*/ 1555908393 w 1335"/>
              <a:gd name="T5" fmla="*/ 533758497 h 1335"/>
              <a:gd name="T6" fmla="*/ 1370396449 w 1335"/>
              <a:gd name="T7" fmla="*/ 453394036 h 1335"/>
              <a:gd name="T8" fmla="*/ 1390742800 w 1335"/>
              <a:gd name="T9" fmla="*/ 261481570 h 1335"/>
              <a:gd name="T10" fmla="*/ 1198048697 w 1335"/>
              <a:gd name="T11" fmla="*/ 262680811 h 1335"/>
              <a:gd name="T12" fmla="*/ 1144190708 w 1335"/>
              <a:gd name="T13" fmla="*/ 77964884 h 1335"/>
              <a:gd name="T14" fmla="*/ 958678764 w 1335"/>
              <a:gd name="T15" fmla="*/ 149932470 h 1335"/>
              <a:gd name="T16" fmla="*/ 836599562 w 1335"/>
              <a:gd name="T17" fmla="*/ 0 h 1335"/>
              <a:gd name="T18" fmla="*/ 701355074 w 1335"/>
              <a:gd name="T19" fmla="*/ 137937872 h 1335"/>
              <a:gd name="T20" fmla="*/ 532598949 w 1335"/>
              <a:gd name="T21" fmla="*/ 41981092 h 1335"/>
              <a:gd name="T22" fmla="*/ 452410388 w 1335"/>
              <a:gd name="T23" fmla="*/ 227896259 h 1335"/>
              <a:gd name="T24" fmla="*/ 260914222 w 1335"/>
              <a:gd name="T25" fmla="*/ 207505881 h 1335"/>
              <a:gd name="T26" fmla="*/ 263307911 w 1335"/>
              <a:gd name="T27" fmla="*/ 400618683 h 1335"/>
              <a:gd name="T28" fmla="*/ 77794873 w 1335"/>
              <a:gd name="T29" fmla="*/ 454594372 h 1335"/>
              <a:gd name="T30" fmla="*/ 149606618 w 1335"/>
              <a:gd name="T31" fmla="*/ 641708780 h 1335"/>
              <a:gd name="T32" fmla="*/ 0 w 1335"/>
              <a:gd name="T33" fmla="*/ 762853997 h 1335"/>
              <a:gd name="T34" fmla="*/ 137638176 w 1335"/>
              <a:gd name="T35" fmla="*/ 898393388 h 1335"/>
              <a:gd name="T36" fmla="*/ 41889547 w 1335"/>
              <a:gd name="T37" fmla="*/ 1067515899 h 1335"/>
              <a:gd name="T38" fmla="*/ 227401491 w 1335"/>
              <a:gd name="T39" fmla="*/ 1147879265 h 1335"/>
              <a:gd name="T40" fmla="*/ 207055140 w 1335"/>
              <a:gd name="T41" fmla="*/ 1339792827 h 1335"/>
              <a:gd name="T42" fmla="*/ 399749243 w 1335"/>
              <a:gd name="T43" fmla="*/ 1338593586 h 1335"/>
              <a:gd name="T44" fmla="*/ 453607232 w 1335"/>
              <a:gd name="T45" fmla="*/ 1523309513 h 1335"/>
              <a:gd name="T46" fmla="*/ 640316020 w 1335"/>
              <a:gd name="T47" fmla="*/ 1451341927 h 1335"/>
              <a:gd name="T48" fmla="*/ 761198378 w 1335"/>
              <a:gd name="T49" fmla="*/ 1601274397 h 1335"/>
              <a:gd name="T50" fmla="*/ 896442866 w 1335"/>
              <a:gd name="T51" fmla="*/ 1463336525 h 1335"/>
              <a:gd name="T52" fmla="*/ 1065198991 w 1335"/>
              <a:gd name="T53" fmla="*/ 1558094065 h 1335"/>
              <a:gd name="T54" fmla="*/ 1145387552 w 1335"/>
              <a:gd name="T55" fmla="*/ 1373378138 h 1335"/>
              <a:gd name="T56" fmla="*/ 1336883718 w 1335"/>
              <a:gd name="T57" fmla="*/ 1393768516 h 1335"/>
              <a:gd name="T58" fmla="*/ 1335686873 w 1335"/>
              <a:gd name="T59" fmla="*/ 1200655714 h 1335"/>
              <a:gd name="T60" fmla="*/ 1521199912 w 1335"/>
              <a:gd name="T61" fmla="*/ 1146680024 h 1335"/>
              <a:gd name="T62" fmla="*/ 1448191322 w 1335"/>
              <a:gd name="T63" fmla="*/ 960764857 h 1335"/>
              <a:gd name="T64" fmla="*/ 928757659 w 1335"/>
              <a:gd name="T65" fmla="*/ 1259429461 h 1335"/>
              <a:gd name="T66" fmla="*/ 670237125 w 1335"/>
              <a:gd name="T67" fmla="*/ 343044177 h 1335"/>
              <a:gd name="T68" fmla="*/ 928757659 w 1335"/>
              <a:gd name="T69" fmla="*/ 1259429461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Freeform 242"/>
          <p:cNvSpPr>
            <a:spLocks noEditPoints="1" noChangeArrowheads="1"/>
          </p:cNvSpPr>
          <p:nvPr/>
        </p:nvSpPr>
        <p:spPr bwMode="auto">
          <a:xfrm>
            <a:off x="1312863" y="4819650"/>
            <a:ext cx="1243012" cy="1241425"/>
          </a:xfrm>
          <a:custGeom>
            <a:avLst/>
            <a:gdLst>
              <a:gd name="T0" fmla="*/ 1214977973 w 1135"/>
              <a:gd name="T1" fmla="*/ 651949556 h 1134"/>
              <a:gd name="T2" fmla="*/ 1361302936 w 1135"/>
              <a:gd name="T3" fmla="*/ 565661760 h 1134"/>
              <a:gd name="T4" fmla="*/ 1327719709 w 1135"/>
              <a:gd name="T5" fmla="*/ 439825711 h 1134"/>
              <a:gd name="T6" fmla="*/ 1157407352 w 1135"/>
              <a:gd name="T7" fmla="*/ 438628075 h 1134"/>
              <a:gd name="T8" fmla="*/ 1038668493 w 1135"/>
              <a:gd name="T9" fmla="*/ 284029063 h 1134"/>
              <a:gd name="T10" fmla="*/ 1080646159 w 1135"/>
              <a:gd name="T11" fmla="*/ 118644761 h 1134"/>
              <a:gd name="T12" fmla="*/ 969103628 w 1135"/>
              <a:gd name="T13" fmla="*/ 53929735 h 1134"/>
              <a:gd name="T14" fmla="*/ 846766058 w 1135"/>
              <a:gd name="T15" fmla="*/ 172574496 h 1134"/>
              <a:gd name="T16" fmla="*/ 652466308 w 1135"/>
              <a:gd name="T17" fmla="*/ 147407724 h 1134"/>
              <a:gd name="T18" fmla="*/ 566110376 w 1135"/>
              <a:gd name="T19" fmla="*/ 0 h 1134"/>
              <a:gd name="T20" fmla="*/ 440174095 w 1135"/>
              <a:gd name="T21" fmla="*/ 33555696 h 1134"/>
              <a:gd name="T22" fmla="*/ 437775684 w 1135"/>
              <a:gd name="T23" fmla="*/ 203733826 h 1134"/>
              <a:gd name="T24" fmla="*/ 284254394 w 1135"/>
              <a:gd name="T25" fmla="*/ 322379681 h 1134"/>
              <a:gd name="T26" fmla="*/ 118738858 w 1135"/>
              <a:gd name="T27" fmla="*/ 280433966 h 1134"/>
              <a:gd name="T28" fmla="*/ 53971910 w 1135"/>
              <a:gd name="T29" fmla="*/ 391888534 h 1134"/>
              <a:gd name="T30" fmla="*/ 172711863 w 1135"/>
              <a:gd name="T31" fmla="*/ 514129486 h 1134"/>
              <a:gd name="T32" fmla="*/ 147524169 w 1135"/>
              <a:gd name="T33" fmla="*/ 707076927 h 1134"/>
              <a:gd name="T34" fmla="*/ 0 w 1135"/>
              <a:gd name="T35" fmla="*/ 794563452 h 1134"/>
              <a:gd name="T36" fmla="*/ 33583227 w 1135"/>
              <a:gd name="T37" fmla="*/ 919200771 h 1134"/>
              <a:gd name="T38" fmla="*/ 205094790 w 1135"/>
              <a:gd name="T39" fmla="*/ 921597137 h 1134"/>
              <a:gd name="T40" fmla="*/ 322634442 w 1135"/>
              <a:gd name="T41" fmla="*/ 1076195055 h 1134"/>
              <a:gd name="T42" fmla="*/ 280656777 w 1135"/>
              <a:gd name="T43" fmla="*/ 1241579357 h 1134"/>
              <a:gd name="T44" fmla="*/ 393398513 w 1135"/>
              <a:gd name="T45" fmla="*/ 1306295477 h 1134"/>
              <a:gd name="T46" fmla="*/ 514536877 w 1135"/>
              <a:gd name="T47" fmla="*/ 1187649622 h 1134"/>
              <a:gd name="T48" fmla="*/ 708836628 w 1135"/>
              <a:gd name="T49" fmla="*/ 1212817488 h 1134"/>
              <a:gd name="T50" fmla="*/ 796391765 w 1135"/>
              <a:gd name="T51" fmla="*/ 1359026482 h 1134"/>
              <a:gd name="T52" fmla="*/ 921127745 w 1135"/>
              <a:gd name="T53" fmla="*/ 1325470786 h 1134"/>
              <a:gd name="T54" fmla="*/ 923527251 w 1135"/>
              <a:gd name="T55" fmla="*/ 1155292656 h 1134"/>
              <a:gd name="T56" fmla="*/ 1078247748 w 1135"/>
              <a:gd name="T57" fmla="*/ 1036646801 h 1134"/>
              <a:gd name="T58" fmla="*/ 1242564078 w 1135"/>
              <a:gd name="T59" fmla="*/ 1078592516 h 1134"/>
              <a:gd name="T60" fmla="*/ 1307331026 w 1135"/>
              <a:gd name="T61" fmla="*/ 967137948 h 1134"/>
              <a:gd name="T62" fmla="*/ 1189790278 w 1135"/>
              <a:gd name="T63" fmla="*/ 844896996 h 1134"/>
              <a:gd name="T64" fmla="*/ 1214977973 w 1135"/>
              <a:gd name="T65" fmla="*/ 651949556 h 1134"/>
              <a:gd name="T66" fmla="*/ 711236134 w 1135"/>
              <a:gd name="T67" fmla="*/ 1053424649 h 1134"/>
              <a:gd name="T68" fmla="*/ 307042582 w 1135"/>
              <a:gd name="T69" fmla="*/ 710672023 h 1134"/>
              <a:gd name="T70" fmla="*/ 651266007 w 1135"/>
              <a:gd name="T71" fmla="*/ 306799469 h 1134"/>
              <a:gd name="T72" fmla="*/ 1054260354 w 1135"/>
              <a:gd name="T73" fmla="*/ 649552095 h 1134"/>
              <a:gd name="T74" fmla="*/ 711236134 w 1135"/>
              <a:gd name="T75" fmla="*/ 1053424649 h 1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35"/>
              <a:gd name="T115" fmla="*/ 0 h 1134"/>
              <a:gd name="T116" fmla="*/ 1135 w 1135"/>
              <a:gd name="T117" fmla="*/ 1134 h 1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227013" y="4481513"/>
            <a:ext cx="1281112" cy="2552700"/>
            <a:chOff x="0" y="0"/>
            <a:chExt cx="960900" cy="1913939"/>
          </a:xfrm>
          <a:solidFill>
            <a:srgbClr val="FFD860"/>
          </a:solidFill>
        </p:grpSpPr>
        <p:sp>
          <p:nvSpPr>
            <p:cNvPr id="8206" name="Freeform 254"/>
            <p:cNvSpPr>
              <a:spLocks noChangeArrowheads="1"/>
            </p:cNvSpPr>
            <p:nvPr/>
          </p:nvSpPr>
          <p:spPr bwMode="auto">
            <a:xfrm>
              <a:off x="99379" y="0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1"/>
                <a:gd name="T28" fmla="*/ 0 h 313"/>
                <a:gd name="T29" fmla="*/ 651 w 651"/>
                <a:gd name="T30" fmla="*/ 313 h 3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8207" name="Freeform 255"/>
            <p:cNvSpPr>
              <a:spLocks noChangeArrowheads="1"/>
            </p:cNvSpPr>
            <p:nvPr/>
          </p:nvSpPr>
          <p:spPr bwMode="auto">
            <a:xfrm>
              <a:off x="0" y="71987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8"/>
                <a:gd name="T106" fmla="*/ 0 h 2854"/>
                <a:gd name="T107" fmla="*/ 1488 w 1488"/>
                <a:gd name="T108" fmla="*/ 2854 h 28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8208" name="Freeform 256"/>
            <p:cNvSpPr>
              <a:spLocks noChangeArrowheads="1"/>
            </p:cNvSpPr>
            <p:nvPr/>
          </p:nvSpPr>
          <p:spPr bwMode="auto">
            <a:xfrm>
              <a:off x="124449" y="273027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5"/>
                <a:gd name="T19" fmla="*/ 0 h 290"/>
                <a:gd name="T20" fmla="*/ 535 w 535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8209" name="文本框 15"/>
          <p:cNvSpPr>
            <a:spLocks noChangeArrowheads="1"/>
          </p:cNvSpPr>
          <p:nvPr/>
        </p:nvSpPr>
        <p:spPr bwMode="auto">
          <a:xfrm>
            <a:off x="4522788" y="3121025"/>
            <a:ext cx="67135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共取得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86,881,958</a:t>
            </a: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营业额</a:t>
            </a:r>
          </a:p>
        </p:txBody>
      </p:sp>
      <p:sp>
        <p:nvSpPr>
          <p:cNvPr id="8210" name="文本框 16"/>
          <p:cNvSpPr>
            <a:spLocks noChangeArrowheads="1"/>
          </p:cNvSpPr>
          <p:nvPr/>
        </p:nvSpPr>
        <p:spPr bwMode="auto">
          <a:xfrm>
            <a:off x="4800600" y="3270250"/>
            <a:ext cx="6253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盈利达到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21,881,958</a:t>
            </a: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元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文本框 17"/>
          <p:cNvSpPr>
            <a:spLocks noChangeArrowheads="1"/>
          </p:cNvSpPr>
          <p:nvPr/>
        </p:nvSpPr>
        <p:spPr bwMode="auto">
          <a:xfrm>
            <a:off x="4486275" y="2971800"/>
            <a:ext cx="6761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同类产品市场占有率高达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68%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2" name="文本框 18"/>
          <p:cNvSpPr>
            <a:spLocks noChangeArrowheads="1"/>
          </p:cNvSpPr>
          <p:nvPr/>
        </p:nvSpPr>
        <p:spPr bwMode="auto">
          <a:xfrm>
            <a:off x="5387975" y="2581275"/>
            <a:ext cx="48021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我们是行业的</a:t>
            </a:r>
            <a:endParaRPr lang="en-US" altLang="zh-CN" sz="60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75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领跑者</a:t>
            </a:r>
            <a:endParaRPr lang="en-US" altLang="zh-CN" sz="75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0535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4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2" dur="4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4" dur="4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4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100" dur="1250" fill="hold"/>
                                        <p:tgtEl>
                                          <p:spTgt spid="82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utoUpdateAnimBg="0"/>
      <p:bldP spid="8200" grpId="0" bldLvl="0" autoUpdateAnimBg="0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9" grpId="0" build="p" bldLvl="0" autoUpdateAnimBg="0"/>
      <p:bldP spid="8209" grpId="1" build="allAtOnce" bldLvl="0" autoUpdateAnimBg="0"/>
      <p:bldP spid="8209" grpId="2" build="allAtOnce" bldLvl="0" autoUpdateAnimBg="0"/>
      <p:bldP spid="8210" grpId="0" build="p" bldLvl="0" autoUpdateAnimBg="0"/>
      <p:bldP spid="8210" grpId="1" build="allAtOnce" bldLvl="0" autoUpdateAnimBg="0"/>
      <p:bldP spid="8210" grpId="2" build="allAtOnce" bldLvl="0" autoUpdateAnimBg="0"/>
      <p:bldP spid="8211" grpId="0" build="p" bldLvl="0" autoUpdateAnimBg="0"/>
      <p:bldP spid="8211" grpId="1" build="allAtOnce" bldLvl="0" autoUpdateAnimBg="0"/>
      <p:bldP spid="8211" grpId="2" build="allAtOnce" bldLvl="0" autoUpdateAnimBg="0"/>
      <p:bldP spid="8212" grpId="0" bldLvl="0" autoUpdateAnimBg="0"/>
      <p:bldP spid="8212" grpId="1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125AD6-6114-4730-80EF-9612E3A0446A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7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地理位置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2785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6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24" name="文本框 37"/>
          <p:cNvSpPr>
            <a:spLocks noChangeArrowheads="1"/>
          </p:cNvSpPr>
          <p:nvPr/>
        </p:nvSpPr>
        <p:spPr bwMode="auto">
          <a:xfrm>
            <a:off x="66992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Position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9225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65166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9226" name="矩形 22"/>
          <p:cNvSpPr>
            <a:spLocks noChangeArrowheads="1"/>
          </p:cNvSpPr>
          <p:nvPr/>
        </p:nvSpPr>
        <p:spPr bwMode="auto">
          <a:xfrm>
            <a:off x="6516688" y="1670050"/>
            <a:ext cx="5675312" cy="30162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19"/>
          <p:cNvSpPr>
            <a:spLocks noChangeArrowheads="1"/>
          </p:cNvSpPr>
          <p:nvPr/>
        </p:nvSpPr>
        <p:spPr bwMode="auto">
          <a:xfrm>
            <a:off x="6985000" y="2117725"/>
            <a:ext cx="4533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您可以点击文字框输入您的描述说明，或者通过复制粘贴，在此录入上述图表的综合描述说明。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 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9228" name="矩形 47"/>
          <p:cNvSpPr>
            <a:spLocks noChangeArrowheads="1"/>
          </p:cNvSpPr>
          <p:nvPr/>
        </p:nvSpPr>
        <p:spPr bwMode="auto">
          <a:xfrm>
            <a:off x="1416050" y="5005388"/>
            <a:ext cx="9515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2598738" y="2322513"/>
            <a:ext cx="280987" cy="442912"/>
            <a:chOff x="0" y="0"/>
            <a:chExt cx="474034" cy="743490"/>
          </a:xfrm>
        </p:grpSpPr>
        <p:grpSp>
          <p:nvGrpSpPr>
            <p:cNvPr id="32781" name="组合 1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32783" name="同心圆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784" name="等腰三角形 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2782" name="椭圆 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310901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  <p:bldP spid="9224" grpId="0" bldLvl="0" autoUpdateAnimBg="0"/>
      <p:bldP spid="9226" grpId="0" bldLvl="0" animBg="1" autoUpdateAnimBg="0"/>
      <p:bldP spid="9227" grpId="0" bldLvl="0" autoUpdateAnimBg="0"/>
      <p:bldP spid="9228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6F24EF7-60CA-4275-97DB-08360D49C39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303338" y="1585913"/>
            <a:ext cx="5281612" cy="4646612"/>
            <a:chOff x="0" y="0"/>
            <a:chExt cx="5407191" cy="4756567"/>
          </a:xfrm>
          <a:solidFill>
            <a:srgbClr val="FFD860"/>
          </a:solidFill>
        </p:grpSpPr>
        <p:sp>
          <p:nvSpPr>
            <p:cNvPr id="1024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7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8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9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0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1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2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3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4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5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6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7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8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9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0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1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2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3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4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5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0277" name="矩形 43"/>
          <p:cNvSpPr>
            <a:spLocks noChangeArrowheads="1"/>
          </p:cNvSpPr>
          <p:nvPr/>
        </p:nvSpPr>
        <p:spPr bwMode="auto">
          <a:xfrm>
            <a:off x="7770813" y="20288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78" name="矩形 47"/>
          <p:cNvSpPr>
            <a:spLocks noChangeArrowheads="1"/>
          </p:cNvSpPr>
          <p:nvPr/>
        </p:nvSpPr>
        <p:spPr bwMode="auto">
          <a:xfrm>
            <a:off x="7770813" y="2401888"/>
            <a:ext cx="31527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椭圆 46"/>
          <p:cNvSpPr>
            <a:spLocks noChangeArrowheads="1"/>
          </p:cNvSpPr>
          <p:nvPr/>
        </p:nvSpPr>
        <p:spPr bwMode="auto">
          <a:xfrm>
            <a:off x="4981575" y="3159125"/>
            <a:ext cx="479425" cy="481013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1" name="矩形 47"/>
          <p:cNvSpPr>
            <a:spLocks noChangeArrowheads="1"/>
          </p:cNvSpPr>
          <p:nvPr/>
        </p:nvSpPr>
        <p:spPr bwMode="auto">
          <a:xfrm>
            <a:off x="4962525" y="3160713"/>
            <a:ext cx="5397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2" name="椭圆 49"/>
          <p:cNvSpPr>
            <a:spLocks noChangeArrowheads="1"/>
          </p:cNvSpPr>
          <p:nvPr/>
        </p:nvSpPr>
        <p:spPr bwMode="auto">
          <a:xfrm>
            <a:off x="5376863" y="4186238"/>
            <a:ext cx="481012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3" name="矩形 50"/>
          <p:cNvSpPr>
            <a:spLocks noChangeArrowheads="1"/>
          </p:cNvSpPr>
          <p:nvPr/>
        </p:nvSpPr>
        <p:spPr bwMode="auto">
          <a:xfrm>
            <a:off x="5346700" y="4192588"/>
            <a:ext cx="5413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4" name="椭圆 52"/>
          <p:cNvSpPr>
            <a:spLocks noChangeArrowheads="1"/>
          </p:cNvSpPr>
          <p:nvPr/>
        </p:nvSpPr>
        <p:spPr bwMode="auto">
          <a:xfrm>
            <a:off x="3743325" y="4244975"/>
            <a:ext cx="481013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5" name="矩形 53"/>
          <p:cNvSpPr>
            <a:spLocks noChangeArrowheads="1"/>
          </p:cNvSpPr>
          <p:nvPr/>
        </p:nvSpPr>
        <p:spPr bwMode="auto">
          <a:xfrm>
            <a:off x="3713163" y="4251325"/>
            <a:ext cx="541337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6" name="椭圆 55"/>
          <p:cNvSpPr>
            <a:spLocks noChangeArrowheads="1"/>
          </p:cNvSpPr>
          <p:nvPr/>
        </p:nvSpPr>
        <p:spPr bwMode="auto">
          <a:xfrm>
            <a:off x="7072313" y="2032000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7" name="矩形 56"/>
          <p:cNvSpPr>
            <a:spLocks noChangeArrowheads="1"/>
          </p:cNvSpPr>
          <p:nvPr/>
        </p:nvSpPr>
        <p:spPr bwMode="auto">
          <a:xfrm>
            <a:off x="7072313" y="2065338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1" name="矩形 57"/>
          <p:cNvSpPr>
            <a:spLocks noChangeArrowheads="1"/>
          </p:cNvSpPr>
          <p:nvPr/>
        </p:nvSpPr>
        <p:spPr bwMode="auto">
          <a:xfrm>
            <a:off x="7770813" y="33972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2" name="矩形 47"/>
          <p:cNvSpPr>
            <a:spLocks noChangeArrowheads="1"/>
          </p:cNvSpPr>
          <p:nvPr/>
        </p:nvSpPr>
        <p:spPr bwMode="auto">
          <a:xfrm>
            <a:off x="7770813" y="3770313"/>
            <a:ext cx="315277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0" name="椭圆 60"/>
          <p:cNvSpPr>
            <a:spLocks noChangeArrowheads="1"/>
          </p:cNvSpPr>
          <p:nvPr/>
        </p:nvSpPr>
        <p:spPr bwMode="auto">
          <a:xfrm>
            <a:off x="7072313" y="3402013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1" name="矩形 61"/>
          <p:cNvSpPr>
            <a:spLocks noChangeArrowheads="1"/>
          </p:cNvSpPr>
          <p:nvPr/>
        </p:nvSpPr>
        <p:spPr bwMode="auto">
          <a:xfrm>
            <a:off x="7069138" y="3435350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6" name="矩形 62"/>
          <p:cNvSpPr>
            <a:spLocks noChangeArrowheads="1"/>
          </p:cNvSpPr>
          <p:nvPr/>
        </p:nvSpPr>
        <p:spPr bwMode="auto">
          <a:xfrm>
            <a:off x="7770813" y="46926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7" name="矩形 47"/>
          <p:cNvSpPr>
            <a:spLocks noChangeArrowheads="1"/>
          </p:cNvSpPr>
          <p:nvPr/>
        </p:nvSpPr>
        <p:spPr bwMode="auto">
          <a:xfrm>
            <a:off x="7770813" y="5064125"/>
            <a:ext cx="31527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4" name="椭圆 65"/>
          <p:cNvSpPr>
            <a:spLocks noChangeArrowheads="1"/>
          </p:cNvSpPr>
          <p:nvPr/>
        </p:nvSpPr>
        <p:spPr bwMode="auto">
          <a:xfrm>
            <a:off x="7072313" y="4695825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5" name="矩形 66"/>
          <p:cNvSpPr>
            <a:spLocks noChangeArrowheads="1"/>
          </p:cNvSpPr>
          <p:nvPr/>
        </p:nvSpPr>
        <p:spPr bwMode="auto">
          <a:xfrm>
            <a:off x="7069138" y="4729163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1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分支机构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2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Branch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74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33819" name="直接连接符 7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0" name="直接连接符 7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7538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7" grpId="0" bldLvl="0" autoUpdateAnimBg="0"/>
      <p:bldP spid="10278" grpId="0" bldLvl="0" autoUpdateAnimBg="0"/>
      <p:bldP spid="10291" grpId="0" bldLvl="0" autoUpdateAnimBg="0"/>
      <p:bldP spid="10292" grpId="0" bldLvl="0" autoUpdateAnimBg="0"/>
      <p:bldP spid="10296" grpId="0" bldLvl="0" autoUpdateAnimBg="0"/>
      <p:bldP spid="10297" grpId="0" bldLvl="0" autoUpdateAnimBg="0"/>
      <p:bldP spid="10301" grpId="0" bldLvl="0" autoUpdateAnimBg="0"/>
      <p:bldP spid="10302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78ABBB4-2FD6-47C6-927E-84BFFB518973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8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1268" name="任意多边形 45"/>
          <p:cNvSpPr>
            <a:spLocks noChangeArrowheads="1"/>
          </p:cNvSpPr>
          <p:nvPr/>
        </p:nvSpPr>
        <p:spPr bwMode="auto">
          <a:xfrm>
            <a:off x="0" y="3429000"/>
            <a:ext cx="12192000" cy="3429000"/>
          </a:xfrm>
          <a:custGeom>
            <a:avLst/>
            <a:gdLst>
              <a:gd name="T0" fmla="*/ 0 w 12192000"/>
              <a:gd name="T1" fmla="*/ 0 h 3429000"/>
              <a:gd name="T2" fmla="*/ 1082370 w 12192000"/>
              <a:gd name="T3" fmla="*/ 0 h 3429000"/>
              <a:gd name="T4" fmla="*/ 1128200 w 12192000"/>
              <a:gd name="T5" fmla="*/ 50476 h 3429000"/>
              <a:gd name="T6" fmla="*/ 1874309 w 12192000"/>
              <a:gd name="T7" fmla="*/ 359835 h 3429000"/>
              <a:gd name="T8" fmla="*/ 2620418 w 12192000"/>
              <a:gd name="T9" fmla="*/ 50476 h 3429000"/>
              <a:gd name="T10" fmla="*/ 2666248 w 12192000"/>
              <a:gd name="T11" fmla="*/ 0 h 3429000"/>
              <a:gd name="T12" fmla="*/ 3868166 w 12192000"/>
              <a:gd name="T13" fmla="*/ 0 h 3429000"/>
              <a:gd name="T14" fmla="*/ 3914042 w 12192000"/>
              <a:gd name="T15" fmla="*/ 50476 h 3429000"/>
              <a:gd name="T16" fmla="*/ 4660900 w 12192000"/>
              <a:gd name="T17" fmla="*/ 359835 h 3429000"/>
              <a:gd name="T18" fmla="*/ 5407756 w 12192000"/>
              <a:gd name="T19" fmla="*/ 50476 h 3429000"/>
              <a:gd name="T20" fmla="*/ 5453636 w 12192000"/>
              <a:gd name="T21" fmla="*/ 0 h 3429000"/>
              <a:gd name="T22" fmla="*/ 6655552 w 12192000"/>
              <a:gd name="T23" fmla="*/ 0 h 3429000"/>
              <a:gd name="T24" fmla="*/ 6701380 w 12192000"/>
              <a:gd name="T25" fmla="*/ 50476 h 3429000"/>
              <a:gd name="T26" fmla="*/ 7447492 w 12192000"/>
              <a:gd name="T27" fmla="*/ 359835 h 3429000"/>
              <a:gd name="T28" fmla="*/ 8193599 w 12192000"/>
              <a:gd name="T29" fmla="*/ 50476 h 3429000"/>
              <a:gd name="T30" fmla="*/ 8239427 w 12192000"/>
              <a:gd name="T31" fmla="*/ 0 h 3429000"/>
              <a:gd name="T32" fmla="*/ 9441345 w 12192000"/>
              <a:gd name="T33" fmla="*/ 0 h 3429000"/>
              <a:gd name="T34" fmla="*/ 9487225 w 12192000"/>
              <a:gd name="T35" fmla="*/ 50476 h 3429000"/>
              <a:gd name="T36" fmla="*/ 10234081 w 12192000"/>
              <a:gd name="T37" fmla="*/ 359835 h 3429000"/>
              <a:gd name="T38" fmla="*/ 10980936 w 12192000"/>
              <a:gd name="T39" fmla="*/ 50476 h 3429000"/>
              <a:gd name="T40" fmla="*/ 11026816 w 12192000"/>
              <a:gd name="T41" fmla="*/ 0 h 3429000"/>
              <a:gd name="T42" fmla="*/ 12192000 w 12192000"/>
              <a:gd name="T43" fmla="*/ 0 h 3429000"/>
              <a:gd name="T44" fmla="*/ 12192000 w 12192000"/>
              <a:gd name="T45" fmla="*/ 3429000 h 3429000"/>
              <a:gd name="T46" fmla="*/ 0 w 12192000"/>
              <a:gd name="T47" fmla="*/ 3429000 h 3429000"/>
              <a:gd name="T48" fmla="*/ 0 w 12192000"/>
              <a:gd name="T49" fmla="*/ 0 h 34290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92000"/>
              <a:gd name="T76" fmla="*/ 0 h 3429000"/>
              <a:gd name="T77" fmla="*/ 12192000 w 12192000"/>
              <a:gd name="T78" fmla="*/ 3429000 h 342900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92000" h="3429000">
                <a:moveTo>
                  <a:pt x="0" y="0"/>
                </a:moveTo>
                <a:lnTo>
                  <a:pt x="1082370" y="0"/>
                </a:lnTo>
                <a:lnTo>
                  <a:pt x="1128200" y="50476"/>
                </a:lnTo>
                <a:cubicBezTo>
                  <a:pt x="1319146" y="241614"/>
                  <a:pt x="1582935" y="359835"/>
                  <a:pt x="1874309" y="359835"/>
                </a:cubicBezTo>
                <a:cubicBezTo>
                  <a:pt x="2165683" y="359835"/>
                  <a:pt x="2429473" y="241614"/>
                  <a:pt x="2620419" y="50476"/>
                </a:cubicBezTo>
                <a:lnTo>
                  <a:pt x="2666248" y="0"/>
                </a:lnTo>
                <a:lnTo>
                  <a:pt x="3868167" y="0"/>
                </a:lnTo>
                <a:lnTo>
                  <a:pt x="3914043" y="50476"/>
                </a:lnTo>
                <a:cubicBezTo>
                  <a:pt x="4105180" y="241614"/>
                  <a:pt x="4369235" y="359835"/>
                  <a:pt x="4660901" y="359835"/>
                </a:cubicBezTo>
                <a:cubicBezTo>
                  <a:pt x="4952568" y="359835"/>
                  <a:pt x="5216622" y="241614"/>
                  <a:pt x="5407759" y="50476"/>
                </a:cubicBezTo>
                <a:lnTo>
                  <a:pt x="5453636" y="0"/>
                </a:lnTo>
                <a:lnTo>
                  <a:pt x="6655553" y="0"/>
                </a:lnTo>
                <a:lnTo>
                  <a:pt x="6701383" y="50476"/>
                </a:lnTo>
                <a:cubicBezTo>
                  <a:pt x="6892329" y="241614"/>
                  <a:pt x="7156118" y="359835"/>
                  <a:pt x="7447492" y="359835"/>
                </a:cubicBezTo>
                <a:cubicBezTo>
                  <a:pt x="7738866" y="359835"/>
                  <a:pt x="8002656" y="241614"/>
                  <a:pt x="8193602" y="50476"/>
                </a:cubicBezTo>
                <a:lnTo>
                  <a:pt x="8239431" y="0"/>
                </a:lnTo>
                <a:lnTo>
                  <a:pt x="9441351" y="0"/>
                </a:lnTo>
                <a:lnTo>
                  <a:pt x="9487227" y="50476"/>
                </a:lnTo>
                <a:cubicBezTo>
                  <a:pt x="9678364" y="241614"/>
                  <a:pt x="9942418" y="359835"/>
                  <a:pt x="10234085" y="359835"/>
                </a:cubicBezTo>
                <a:cubicBezTo>
                  <a:pt x="10525752" y="359835"/>
                  <a:pt x="10789806" y="241614"/>
                  <a:pt x="10980943" y="50476"/>
                </a:cubicBezTo>
                <a:lnTo>
                  <a:pt x="11026819" y="0"/>
                </a:ln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等腰三角形 15"/>
          <p:cNvSpPr>
            <a:spLocks noChangeArrowheads="1"/>
          </p:cNvSpPr>
          <p:nvPr/>
        </p:nvSpPr>
        <p:spPr bwMode="auto">
          <a:xfrm flipV="1">
            <a:off x="1730375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0" name="等腰三角形 26"/>
          <p:cNvSpPr>
            <a:spLocks noChangeArrowheads="1"/>
          </p:cNvSpPr>
          <p:nvPr/>
        </p:nvSpPr>
        <p:spPr bwMode="auto">
          <a:xfrm flipV="1">
            <a:off x="451643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1" name="等腰三角形 32"/>
          <p:cNvSpPr>
            <a:spLocks noChangeArrowheads="1"/>
          </p:cNvSpPr>
          <p:nvPr/>
        </p:nvSpPr>
        <p:spPr bwMode="auto">
          <a:xfrm flipV="1">
            <a:off x="730408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2" name="等腰三角形 38"/>
          <p:cNvSpPr>
            <a:spLocks noChangeArrowheads="1"/>
          </p:cNvSpPr>
          <p:nvPr/>
        </p:nvSpPr>
        <p:spPr bwMode="auto">
          <a:xfrm flipV="1">
            <a:off x="10090150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19150" y="1676400"/>
            <a:ext cx="2109788" cy="2112963"/>
            <a:chOff x="0" y="0"/>
            <a:chExt cx="1582738" cy="1584325"/>
          </a:xfrm>
        </p:grpSpPr>
        <p:sp>
          <p:nvSpPr>
            <p:cNvPr id="34857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8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9177338" y="1676400"/>
            <a:ext cx="2112962" cy="2112963"/>
            <a:chOff x="0" y="0"/>
            <a:chExt cx="1584325" cy="1584325"/>
          </a:xfrm>
        </p:grpSpPr>
        <p:sp>
          <p:nvSpPr>
            <p:cNvPr id="34855" name="椭圆 36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6" name="椭圆 37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392863" y="1676400"/>
            <a:ext cx="2109787" cy="2112963"/>
            <a:chOff x="0" y="0"/>
            <a:chExt cx="1582737" cy="1584325"/>
          </a:xfrm>
        </p:grpSpPr>
        <p:sp>
          <p:nvSpPr>
            <p:cNvPr id="34853" name="椭圆 30"/>
            <p:cNvSpPr>
              <a:spLocks noChangeArrowheads="1"/>
            </p:cNvSpPr>
            <p:nvPr/>
          </p:nvSpPr>
          <p:spPr bwMode="auto">
            <a:xfrm>
              <a:off x="0" y="0"/>
              <a:ext cx="1582737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4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6837" cy="136842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3605213" y="1676400"/>
            <a:ext cx="2112962" cy="2112963"/>
            <a:chOff x="0" y="0"/>
            <a:chExt cx="1584325" cy="1584325"/>
          </a:xfrm>
        </p:grpSpPr>
        <p:sp>
          <p:nvSpPr>
            <p:cNvPr id="34851" name="椭圆 24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2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1285" name="Rectangle 59"/>
          <p:cNvSpPr>
            <a:spLocks noChangeArrowheads="1"/>
          </p:cNvSpPr>
          <p:nvPr/>
        </p:nvSpPr>
        <p:spPr bwMode="auto">
          <a:xfrm>
            <a:off x="990600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86" name="Rectangle 60"/>
          <p:cNvSpPr>
            <a:spLocks noChangeArrowheads="1"/>
          </p:cNvSpPr>
          <p:nvPr/>
        </p:nvSpPr>
        <p:spPr bwMode="auto">
          <a:xfrm>
            <a:off x="868363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8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团队介绍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5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4849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50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91" name="文本框 37"/>
          <p:cNvSpPr>
            <a:spLocks noChangeArrowheads="1"/>
          </p:cNvSpPr>
          <p:nvPr/>
        </p:nvSpPr>
        <p:spPr bwMode="auto">
          <a:xfrm>
            <a:off x="67119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Team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292" name="矩形 56"/>
          <p:cNvSpPr>
            <a:spLocks noChangeArrowheads="1"/>
          </p:cNvSpPr>
          <p:nvPr/>
        </p:nvSpPr>
        <p:spPr bwMode="auto">
          <a:xfrm>
            <a:off x="1474788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3" name="矩形 47"/>
          <p:cNvSpPr>
            <a:spLocks noChangeArrowheads="1"/>
          </p:cNvSpPr>
          <p:nvPr/>
        </p:nvSpPr>
        <p:spPr bwMode="auto">
          <a:xfrm>
            <a:off x="946150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4" name="Rectangle 59"/>
          <p:cNvSpPr>
            <a:spLocks noChangeArrowheads="1"/>
          </p:cNvSpPr>
          <p:nvPr/>
        </p:nvSpPr>
        <p:spPr bwMode="auto">
          <a:xfrm>
            <a:off x="3778250" y="5062538"/>
            <a:ext cx="1765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5" name="Rectangle 60"/>
          <p:cNvSpPr>
            <a:spLocks noChangeArrowheads="1"/>
          </p:cNvSpPr>
          <p:nvPr/>
        </p:nvSpPr>
        <p:spPr bwMode="auto">
          <a:xfrm>
            <a:off x="3654425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96" name="矩形 64"/>
          <p:cNvSpPr>
            <a:spLocks noChangeArrowheads="1"/>
          </p:cNvSpPr>
          <p:nvPr/>
        </p:nvSpPr>
        <p:spPr bwMode="auto">
          <a:xfrm>
            <a:off x="4260850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7" name="矩形 47"/>
          <p:cNvSpPr>
            <a:spLocks noChangeArrowheads="1"/>
          </p:cNvSpPr>
          <p:nvPr/>
        </p:nvSpPr>
        <p:spPr bwMode="auto">
          <a:xfrm>
            <a:off x="373221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8" name="Rectangle 59"/>
          <p:cNvSpPr>
            <a:spLocks noChangeArrowheads="1"/>
          </p:cNvSpPr>
          <p:nvPr/>
        </p:nvSpPr>
        <p:spPr bwMode="auto">
          <a:xfrm>
            <a:off x="6564313" y="5062538"/>
            <a:ext cx="17668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9" name="Rectangle 60"/>
          <p:cNvSpPr>
            <a:spLocks noChangeArrowheads="1"/>
          </p:cNvSpPr>
          <p:nvPr/>
        </p:nvSpPr>
        <p:spPr bwMode="auto">
          <a:xfrm>
            <a:off x="644048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0" name="矩形 68"/>
          <p:cNvSpPr>
            <a:spLocks noChangeArrowheads="1"/>
          </p:cNvSpPr>
          <p:nvPr/>
        </p:nvSpPr>
        <p:spPr bwMode="auto">
          <a:xfrm>
            <a:off x="704691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1" name="矩形 47"/>
          <p:cNvSpPr>
            <a:spLocks noChangeArrowheads="1"/>
          </p:cNvSpPr>
          <p:nvPr/>
        </p:nvSpPr>
        <p:spPr bwMode="auto">
          <a:xfrm>
            <a:off x="651986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02" name="Rectangle 59"/>
          <p:cNvSpPr>
            <a:spLocks noChangeArrowheads="1"/>
          </p:cNvSpPr>
          <p:nvPr/>
        </p:nvSpPr>
        <p:spPr bwMode="auto">
          <a:xfrm>
            <a:off x="9350375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303" name="Rectangle 60"/>
          <p:cNvSpPr>
            <a:spLocks noChangeArrowheads="1"/>
          </p:cNvSpPr>
          <p:nvPr/>
        </p:nvSpPr>
        <p:spPr bwMode="auto">
          <a:xfrm>
            <a:off x="922813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4" name="矩形 72"/>
          <p:cNvSpPr>
            <a:spLocks noChangeArrowheads="1"/>
          </p:cNvSpPr>
          <p:nvPr/>
        </p:nvSpPr>
        <p:spPr bwMode="auto">
          <a:xfrm>
            <a:off x="983456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5" name="矩形 47"/>
          <p:cNvSpPr>
            <a:spLocks noChangeArrowheads="1"/>
          </p:cNvSpPr>
          <p:nvPr/>
        </p:nvSpPr>
        <p:spPr bwMode="auto">
          <a:xfrm>
            <a:off x="9305925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506402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2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1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25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25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6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25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5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25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1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25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25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915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5" dur="25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25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965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25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bldLvl="0" animBg="1" autoUpdateAnimBg="0"/>
      <p:bldP spid="11270" grpId="0" bldLvl="0" animBg="1" autoUpdateAnimBg="0"/>
      <p:bldP spid="11271" grpId="0" bldLvl="0" animBg="1" autoUpdateAnimBg="0"/>
      <p:bldP spid="11272" grpId="0" bldLvl="0" animBg="1" autoUpdateAnimBg="0"/>
      <p:bldP spid="11285" grpId="0" bldLvl="0" autoUpdateAnimBg="0"/>
      <p:bldP spid="11286" grpId="0" bldLvl="0" autoUpdateAnimBg="0"/>
      <p:bldP spid="11287" grpId="0" bldLvl="0" autoUpdateAnimBg="0"/>
      <p:bldP spid="11291" grpId="0" bldLvl="0" autoUpdateAnimBg="0"/>
      <p:bldP spid="11292" grpId="0" bldLvl="0" autoUpdateAnimBg="0"/>
      <p:bldP spid="11293" grpId="0" bldLvl="0" autoUpdateAnimBg="0"/>
      <p:bldP spid="11294" grpId="0" bldLvl="0" autoUpdateAnimBg="0"/>
      <p:bldP spid="11295" grpId="0" bldLvl="0" autoUpdateAnimBg="0"/>
      <p:bldP spid="11296" grpId="0" bldLvl="0" autoUpdateAnimBg="0"/>
      <p:bldP spid="11297" grpId="0" bldLvl="0" autoUpdateAnimBg="0"/>
      <p:bldP spid="11298" grpId="0" bldLvl="0" autoUpdateAnimBg="0"/>
      <p:bldP spid="11299" grpId="0" bldLvl="0" autoUpdateAnimBg="0"/>
      <p:bldP spid="11300" grpId="0" bldLvl="0" autoUpdateAnimBg="0"/>
      <p:bldP spid="11301" grpId="0" bldLvl="0" autoUpdateAnimBg="0"/>
      <p:bldP spid="11302" grpId="0" bldLvl="0" autoUpdateAnimBg="0"/>
      <p:bldP spid="11303" grpId="0" bldLvl="0" autoUpdateAnimBg="0"/>
      <p:bldP spid="11304" grpId="0" bldLvl="0" autoUpdateAnimBg="0"/>
      <p:bldP spid="11305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5144</Words>
  <Application>Microsoft Office PowerPoint</Application>
  <PresentationFormat>宽屏</PresentationFormat>
  <Paragraphs>639</Paragraphs>
  <Slides>51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2" baseType="lpstr">
      <vt:lpstr>Arial Unicode MS</vt:lpstr>
      <vt:lpstr>AvantGarde LT Book</vt:lpstr>
      <vt:lpstr>方正兰亭黑_GBK</vt:lpstr>
      <vt:lpstr>华文中宋</vt:lpstr>
      <vt:lpstr>宋体</vt:lpstr>
      <vt:lpstr>Arial</vt:lpstr>
      <vt:lpstr>Arial Black</vt:lpstr>
      <vt:lpstr>Calibri</vt:lpstr>
      <vt:lpstr>Impact</vt:lpstr>
      <vt:lpstr>Open Sans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磨砂黑金</dc:title>
  <dc:creator>第一PPT</dc:creator>
  <cp:keywords>www.1ppt.com</cp:keywords>
  <cp:lastModifiedBy>wuhan</cp:lastModifiedBy>
  <cp:revision>8</cp:revision>
  <dcterms:created xsi:type="dcterms:W3CDTF">2016-04-21T03:04:14Z</dcterms:created>
  <dcterms:modified xsi:type="dcterms:W3CDTF">2019-02-18T07:33:58Z</dcterms:modified>
</cp:coreProperties>
</file>